
<file path=[Content_Types].xml><?xml version="1.0" encoding="utf-8"?>
<Types xmlns="http://schemas.openxmlformats.org/package/2006/content-types">
  <Default Extension="fntdata" ContentType="application/x-fontdata"/>
  <Default Extension="jpeg" ContentType="image/jpeg"/>
  <Default Extension="jpg" ContentType="image/jpeg"/>
  <Default Extension="mp3" ContentType="audio/m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3.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 id="2147483710" r:id="rId2"/>
    <p:sldMasterId id="2147483748" r:id="rId3"/>
    <p:sldMasterId id="2147483757" r:id="rId4"/>
  </p:sldMasterIdLst>
  <p:notesMasterIdLst>
    <p:notesMasterId r:id="rId29"/>
  </p:notesMasterIdLst>
  <p:sldIdLst>
    <p:sldId id="313" r:id="rId5"/>
    <p:sldId id="260" r:id="rId6"/>
    <p:sldId id="263" r:id="rId7"/>
    <p:sldId id="314" r:id="rId8"/>
    <p:sldId id="379" r:id="rId9"/>
    <p:sldId id="316" r:id="rId10"/>
    <p:sldId id="257" r:id="rId11"/>
    <p:sldId id="271" r:id="rId12"/>
    <p:sldId id="270" r:id="rId13"/>
    <p:sldId id="369" r:id="rId14"/>
    <p:sldId id="381" r:id="rId15"/>
    <p:sldId id="288" r:id="rId16"/>
    <p:sldId id="380" r:id="rId17"/>
    <p:sldId id="382" r:id="rId18"/>
    <p:sldId id="383" r:id="rId19"/>
    <p:sldId id="259" r:id="rId20"/>
    <p:sldId id="350" r:id="rId21"/>
    <p:sldId id="363" r:id="rId22"/>
    <p:sldId id="322" r:id="rId23"/>
    <p:sldId id="384" r:id="rId24"/>
    <p:sldId id="269" r:id="rId25"/>
    <p:sldId id="376" r:id="rId26"/>
    <p:sldId id="267" r:id="rId27"/>
    <p:sldId id="378" r:id="rId28"/>
  </p:sldIdLst>
  <p:sldSz cx="9144000" cy="5143500" type="screen16x9"/>
  <p:notesSz cx="6858000" cy="9144000"/>
  <p:embeddedFontLst>
    <p:embeddedFont>
      <p:font typeface="Bebas Neue" panose="020B0604020202020204" charset="0"/>
      <p:regular r:id="rId30"/>
    </p:embeddedFont>
    <p:embeddedFont>
      <p:font typeface="Calibri" panose="020F0502020204030204" pitchFamily="34" charset="0"/>
      <p:regular r:id="rId31"/>
      <p:bold r:id="rId32"/>
      <p:italic r:id="rId33"/>
      <p:boldItalic r:id="rId34"/>
    </p:embeddedFont>
    <p:embeddedFont>
      <p:font typeface="Calibri Light" panose="020F0302020204030204" pitchFamily="34" charset="0"/>
      <p:regular r:id="rId35"/>
      <p:italic r:id="rId36"/>
    </p:embeddedFont>
    <p:embeddedFont>
      <p:font typeface="Kumbh Sans" panose="020B0604020202020204" charset="0"/>
      <p:regular r:id="rId37"/>
      <p:bold r:id="rId38"/>
    </p:embeddedFont>
    <p:embeddedFont>
      <p:font typeface="Life Savers" panose="020B0604020202020204" charset="0"/>
      <p:regular r:id="rId39"/>
      <p:bold r:id="rId40"/>
    </p:embeddedFont>
    <p:embeddedFont>
      <p:font typeface="Life Savers ExtraBold" panose="020B0604020202020204" charset="0"/>
      <p:bold r:id="rId41"/>
    </p:embeddedFont>
    <p:embeddedFont>
      <p:font typeface="Modak" panose="020B0604020202020204" charset="0"/>
      <p:regular r:id="rId42"/>
    </p:embeddedFont>
    <p:embeddedFont>
      <p:font typeface="Montserrat ExtraBold" panose="00000900000000000000" pitchFamily="2" charset="0"/>
      <p:bold r:id="rId43"/>
      <p:boldItalic r:id="rId44"/>
    </p:embeddedFont>
    <p:embeddedFont>
      <p:font typeface="Quicksand" panose="020B0604020202020204" charset="0"/>
      <p:regular r:id="rId45"/>
      <p:bold r:id="rId46"/>
    </p:embeddedFont>
    <p:embeddedFont>
      <p:font typeface="Quicksand SemiBold" panose="020B0604020202020204" charset="0"/>
      <p:regular r:id="rId47"/>
      <p:bold r:id="rId48"/>
    </p:embeddedFont>
    <p:embeddedFont>
      <p:font typeface="Roboto Condensed Light" panose="02000000000000000000" pitchFamily="2" charset="0"/>
      <p:regular r:id="rId49"/>
    </p:embeddedFont>
    <p:embeddedFont>
      <p:font typeface="Segoe UI Black" panose="020B0A02040204020203" pitchFamily="34" charset="0"/>
      <p:bold r:id="rId50"/>
      <p:boldItalic r:id="rId51"/>
    </p:embeddedFont>
    <p:embeddedFont>
      <p:font typeface="Tahoma" panose="020B0604030504040204" pitchFamily="34" charset="0"/>
      <p:regular r:id="rId52"/>
      <p:bold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ED7F436-85B6-4239-8351-B2E22EBE3EDF}">
  <a:tblStyle styleId="{8ED7F436-85B6-4239-8351-B2E22EBE3ED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8" d="100"/>
          <a:sy n="48" d="100"/>
        </p:scale>
        <p:origin x="616" y="2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0.fntdata"/><Relationship Id="rId21" Type="http://schemas.openxmlformats.org/officeDocument/2006/relationships/slide" Target="slides/slide17.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font" Target="fonts/font18.fntdata"/><Relationship Id="rId50" Type="http://schemas.openxmlformats.org/officeDocument/2006/relationships/font" Target="fonts/font21.fntdata"/><Relationship Id="rId55"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font" Target="fonts/font17.fntdata"/><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41" Type="http://schemas.openxmlformats.org/officeDocument/2006/relationships/font" Target="fonts/font12.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3" Type="http://schemas.openxmlformats.org/officeDocument/2006/relationships/font" Target="fonts/font24.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7.fntdata"/><Relationship Id="rId49" Type="http://schemas.openxmlformats.org/officeDocument/2006/relationships/font" Target="fonts/font20.fntdata"/><Relationship Id="rId57"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2.fntdata"/><Relationship Id="rId44" Type="http://schemas.openxmlformats.org/officeDocument/2006/relationships/font" Target="fonts/font15.fntdata"/><Relationship Id="rId52" Type="http://schemas.openxmlformats.org/officeDocument/2006/relationships/font" Target="fonts/font23.fnt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font" Target="fonts/font19.fntdata"/><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font" Target="fonts/font22.fntdata"/><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7"/>
        <p:cNvGrpSpPr/>
        <p:nvPr/>
      </p:nvGrpSpPr>
      <p:grpSpPr>
        <a:xfrm>
          <a:off x="0" y="0"/>
          <a:ext cx="0" cy="0"/>
          <a:chOff x="0" y="0"/>
          <a:chExt cx="0" cy="0"/>
        </a:xfrm>
      </p:grpSpPr>
      <p:sp>
        <p:nvSpPr>
          <p:cNvPr id="978" name="Google Shape;978;ge57b5fd4a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9" name="Google Shape;979;ge57b5fd4a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7"/>
        <p:cNvGrpSpPr/>
        <p:nvPr/>
      </p:nvGrpSpPr>
      <p:grpSpPr>
        <a:xfrm>
          <a:off x="0" y="0"/>
          <a:ext cx="0" cy="0"/>
          <a:chOff x="0" y="0"/>
          <a:chExt cx="0" cy="0"/>
        </a:xfrm>
      </p:grpSpPr>
      <p:sp>
        <p:nvSpPr>
          <p:cNvPr id="948" name="Google Shape;948;gf7966a956b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9" name="Google Shape;949;gf7966a956b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403125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99f2f57a71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g99f2f57a71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3"/>
        <p:cNvGrpSpPr/>
        <p:nvPr/>
      </p:nvGrpSpPr>
      <p:grpSpPr>
        <a:xfrm>
          <a:off x="0" y="0"/>
          <a:ext cx="0" cy="0"/>
          <a:chOff x="0" y="0"/>
          <a:chExt cx="0" cy="0"/>
        </a:xfrm>
      </p:grpSpPr>
      <p:sp>
        <p:nvSpPr>
          <p:cNvPr id="934" name="Google Shape;934;gf7966a956b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5" name="Google Shape;935;gf7966a956b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6"/>
        <p:cNvGrpSpPr/>
        <p:nvPr/>
      </p:nvGrpSpPr>
      <p:grpSpPr>
        <a:xfrm>
          <a:off x="0" y="0"/>
          <a:ext cx="0" cy="0"/>
          <a:chOff x="0" y="0"/>
          <a:chExt cx="0" cy="0"/>
        </a:xfrm>
      </p:grpSpPr>
      <p:sp>
        <p:nvSpPr>
          <p:cNvPr id="1527" name="Google Shape;1527;ge76717b5c6_0_13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8" name="Google Shape;1528;ge76717b5c6_0_13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bd6c00e730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1" name="Google Shape;431;gbd6c00e730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Google Shape;667;gf7966a956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8" name="Google Shape;668;gf7966a956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4"/>
        <p:cNvGrpSpPr/>
        <p:nvPr/>
      </p:nvGrpSpPr>
      <p:grpSpPr>
        <a:xfrm>
          <a:off x="0" y="0"/>
          <a:ext cx="0" cy="0"/>
          <a:chOff x="0" y="0"/>
          <a:chExt cx="0" cy="0"/>
        </a:xfrm>
      </p:grpSpPr>
      <p:sp>
        <p:nvSpPr>
          <p:cNvPr id="965" name="Google Shape;965;gf7966a967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6" name="Google Shape;966;gf7966a967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7"/>
        <p:cNvGrpSpPr/>
        <p:nvPr/>
      </p:nvGrpSpPr>
      <p:grpSpPr>
        <a:xfrm>
          <a:off x="0" y="0"/>
          <a:ext cx="0" cy="0"/>
          <a:chOff x="0" y="0"/>
          <a:chExt cx="0" cy="0"/>
        </a:xfrm>
      </p:grpSpPr>
      <p:sp>
        <p:nvSpPr>
          <p:cNvPr id="948" name="Google Shape;948;gf7966a956b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9" name="Google Shape;949;gf7966a956b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g72416fa8cc_1_18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3" name="Google Shape;503;g72416fa8cc_1_18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584317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g72416fa8cc_1_18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3" name="Google Shape;503;g72416fa8cc_1_18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050991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9"/>
        <p:cNvGrpSpPr/>
        <p:nvPr/>
      </p:nvGrpSpPr>
      <p:grpSpPr>
        <a:xfrm>
          <a:off x="0" y="0"/>
          <a:ext cx="0" cy="0"/>
          <a:chOff x="0" y="0"/>
          <a:chExt cx="0" cy="0"/>
        </a:xfrm>
      </p:grpSpPr>
      <p:sp>
        <p:nvSpPr>
          <p:cNvPr id="1870" name="Google Shape;1870;gfa425982f6_0_14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1" name="Google Shape;1871;gfa425982f6_0_14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pic>
        <p:nvPicPr>
          <p:cNvPr id="21" name="Google Shape;21;p4"/>
          <p:cNvPicPr preferRelativeResize="0"/>
          <p:nvPr/>
        </p:nvPicPr>
        <p:blipFill>
          <a:blip r:embed="rId2">
            <a:alphaModFix/>
          </a:blip>
          <a:stretch>
            <a:fillRect/>
          </a:stretch>
        </p:blipFill>
        <p:spPr>
          <a:xfrm>
            <a:off x="7329739" y="-1970382"/>
            <a:ext cx="3701225" cy="3799925"/>
          </a:xfrm>
          <a:prstGeom prst="rect">
            <a:avLst/>
          </a:prstGeom>
          <a:noFill/>
          <a:ln>
            <a:noFill/>
          </a:ln>
        </p:spPr>
      </p:pic>
      <p:pic>
        <p:nvPicPr>
          <p:cNvPr id="22" name="Google Shape;22;p4"/>
          <p:cNvPicPr preferRelativeResize="0"/>
          <p:nvPr/>
        </p:nvPicPr>
        <p:blipFill>
          <a:blip r:embed="rId2">
            <a:alphaModFix/>
          </a:blip>
          <a:stretch>
            <a:fillRect/>
          </a:stretch>
        </p:blipFill>
        <p:spPr>
          <a:xfrm>
            <a:off x="8010015" y="4128321"/>
            <a:ext cx="1758384" cy="1805274"/>
          </a:xfrm>
          <a:prstGeom prst="rect">
            <a:avLst/>
          </a:prstGeom>
          <a:noFill/>
          <a:ln>
            <a:noFill/>
          </a:ln>
        </p:spPr>
      </p:pic>
      <p:pic>
        <p:nvPicPr>
          <p:cNvPr id="23" name="Google Shape;23;p4"/>
          <p:cNvPicPr preferRelativeResize="0"/>
          <p:nvPr/>
        </p:nvPicPr>
        <p:blipFill>
          <a:blip r:embed="rId2">
            <a:alphaModFix/>
          </a:blip>
          <a:stretch>
            <a:fillRect/>
          </a:stretch>
        </p:blipFill>
        <p:spPr>
          <a:xfrm>
            <a:off x="-1758996" y="1772002"/>
            <a:ext cx="2427698" cy="2492450"/>
          </a:xfrm>
          <a:prstGeom prst="rect">
            <a:avLst/>
          </a:prstGeom>
          <a:noFill/>
          <a:ln>
            <a:noFill/>
          </a:ln>
        </p:spPr>
      </p:pic>
      <p:sp>
        <p:nvSpPr>
          <p:cNvPr id="24" name="Google Shape;24;p4"/>
          <p:cNvSpPr txBox="1">
            <a:spLocks noGrp="1"/>
          </p:cNvSpPr>
          <p:nvPr>
            <p:ph type="title"/>
          </p:nvPr>
        </p:nvSpPr>
        <p:spPr>
          <a:xfrm>
            <a:off x="720000" y="539400"/>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5" name="Google Shape;25;p4"/>
          <p:cNvSpPr txBox="1">
            <a:spLocks noGrp="1"/>
          </p:cNvSpPr>
          <p:nvPr>
            <p:ph type="body" idx="1"/>
          </p:nvPr>
        </p:nvSpPr>
        <p:spPr>
          <a:xfrm>
            <a:off x="720000" y="1215752"/>
            <a:ext cx="7704000" cy="34164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rgbClr val="434343"/>
              </a:buClr>
              <a:buSzPts val="1200"/>
              <a:buAutoNum type="arabicPeriod"/>
              <a:defRPr sz="1200">
                <a:solidFill>
                  <a:srgbClr val="434343"/>
                </a:solidFill>
              </a:defRPr>
            </a:lvl1pPr>
            <a:lvl2pPr marL="914400" lvl="1" indent="-304800" rtl="0">
              <a:lnSpc>
                <a:spcPct val="115000"/>
              </a:lnSpc>
              <a:spcBef>
                <a:spcPts val="0"/>
              </a:spcBef>
              <a:spcAft>
                <a:spcPts val="0"/>
              </a:spcAft>
              <a:buClr>
                <a:srgbClr val="434343"/>
              </a:buClr>
              <a:buSzPts val="1200"/>
              <a:buFont typeface="Roboto Condensed Light"/>
              <a:buAutoNum type="alphaLcPeriod"/>
              <a:defRPr>
                <a:solidFill>
                  <a:srgbClr val="434343"/>
                </a:solidFill>
              </a:defRPr>
            </a:lvl2pPr>
            <a:lvl3pPr marL="1371600" lvl="2" indent="-304800" rtl="0">
              <a:lnSpc>
                <a:spcPct val="115000"/>
              </a:lnSpc>
              <a:spcBef>
                <a:spcPts val="1600"/>
              </a:spcBef>
              <a:spcAft>
                <a:spcPts val="0"/>
              </a:spcAft>
              <a:buClr>
                <a:srgbClr val="434343"/>
              </a:buClr>
              <a:buSzPts val="1200"/>
              <a:buFont typeface="Roboto Condensed Light"/>
              <a:buAutoNum type="romanLcPeriod"/>
              <a:defRPr>
                <a:solidFill>
                  <a:srgbClr val="434343"/>
                </a:solidFill>
              </a:defRPr>
            </a:lvl3pPr>
            <a:lvl4pPr marL="1828800" lvl="3" indent="-304800" rtl="0">
              <a:lnSpc>
                <a:spcPct val="115000"/>
              </a:lnSpc>
              <a:spcBef>
                <a:spcPts val="1600"/>
              </a:spcBef>
              <a:spcAft>
                <a:spcPts val="0"/>
              </a:spcAft>
              <a:buClr>
                <a:srgbClr val="434343"/>
              </a:buClr>
              <a:buSzPts val="1200"/>
              <a:buFont typeface="Roboto Condensed Light"/>
              <a:buAutoNum type="arabicPeriod"/>
              <a:defRPr>
                <a:solidFill>
                  <a:srgbClr val="434343"/>
                </a:solidFill>
              </a:defRPr>
            </a:lvl4pPr>
            <a:lvl5pPr marL="2286000" lvl="4"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5pPr>
            <a:lvl6pPr marL="2743200" lvl="5" indent="-304800" rtl="0">
              <a:lnSpc>
                <a:spcPct val="115000"/>
              </a:lnSpc>
              <a:spcBef>
                <a:spcPts val="1600"/>
              </a:spcBef>
              <a:spcAft>
                <a:spcPts val="0"/>
              </a:spcAft>
              <a:buClr>
                <a:srgbClr val="434343"/>
              </a:buClr>
              <a:buSzPts val="1200"/>
              <a:buFont typeface="Roboto Condensed Light"/>
              <a:buAutoNum type="romanLcPeriod"/>
              <a:defRPr>
                <a:solidFill>
                  <a:srgbClr val="434343"/>
                </a:solidFill>
              </a:defRPr>
            </a:lvl6pPr>
            <a:lvl7pPr marL="3200400" lvl="6" indent="-304800" rtl="0">
              <a:lnSpc>
                <a:spcPct val="115000"/>
              </a:lnSpc>
              <a:spcBef>
                <a:spcPts val="1600"/>
              </a:spcBef>
              <a:spcAft>
                <a:spcPts val="0"/>
              </a:spcAft>
              <a:buClr>
                <a:srgbClr val="434343"/>
              </a:buClr>
              <a:buSzPts val="1200"/>
              <a:buFont typeface="Roboto Condensed Light"/>
              <a:buAutoNum type="arabicPeriod"/>
              <a:defRPr>
                <a:solidFill>
                  <a:srgbClr val="434343"/>
                </a:solidFill>
              </a:defRPr>
            </a:lvl7pPr>
            <a:lvl8pPr marL="3657600" lvl="7"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8pPr>
            <a:lvl9pPr marL="4114800" lvl="8" indent="-304800" rtl="0">
              <a:lnSpc>
                <a:spcPct val="115000"/>
              </a:lnSpc>
              <a:spcBef>
                <a:spcPts val="1600"/>
              </a:spcBef>
              <a:spcAft>
                <a:spcPts val="1600"/>
              </a:spcAft>
              <a:buClr>
                <a:srgbClr val="434343"/>
              </a:buClr>
              <a:buSzPts val="1200"/>
              <a:buFont typeface="Roboto Condensed Light"/>
              <a:buAutoNum type="romanLcPeriod"/>
              <a:defRPr>
                <a:solidFill>
                  <a:srgbClr val="434343"/>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hree columns 2">
  <p:cSld name="CUSTOM_6_1_1">
    <p:spTree>
      <p:nvGrpSpPr>
        <p:cNvPr id="1" name="Shape 151"/>
        <p:cNvGrpSpPr/>
        <p:nvPr/>
      </p:nvGrpSpPr>
      <p:grpSpPr>
        <a:xfrm>
          <a:off x="0" y="0"/>
          <a:ext cx="0" cy="0"/>
          <a:chOff x="0" y="0"/>
          <a:chExt cx="0" cy="0"/>
        </a:xfrm>
      </p:grpSpPr>
      <p:pic>
        <p:nvPicPr>
          <p:cNvPr id="152" name="Google Shape;152;p24"/>
          <p:cNvPicPr preferRelativeResize="0"/>
          <p:nvPr/>
        </p:nvPicPr>
        <p:blipFill>
          <a:blip r:embed="rId2">
            <a:alphaModFix/>
          </a:blip>
          <a:stretch>
            <a:fillRect/>
          </a:stretch>
        </p:blipFill>
        <p:spPr>
          <a:xfrm>
            <a:off x="-963860" y="-413729"/>
            <a:ext cx="1758384" cy="1805274"/>
          </a:xfrm>
          <a:prstGeom prst="rect">
            <a:avLst/>
          </a:prstGeom>
          <a:noFill/>
          <a:ln>
            <a:noFill/>
          </a:ln>
        </p:spPr>
      </p:pic>
      <p:pic>
        <p:nvPicPr>
          <p:cNvPr id="153" name="Google Shape;153;p24"/>
          <p:cNvPicPr preferRelativeResize="0"/>
          <p:nvPr/>
        </p:nvPicPr>
        <p:blipFill>
          <a:blip r:embed="rId2">
            <a:alphaModFix/>
          </a:blip>
          <a:stretch>
            <a:fillRect/>
          </a:stretch>
        </p:blipFill>
        <p:spPr>
          <a:xfrm>
            <a:off x="7038589" y="-2731907"/>
            <a:ext cx="3701225" cy="3799925"/>
          </a:xfrm>
          <a:prstGeom prst="rect">
            <a:avLst/>
          </a:prstGeom>
          <a:noFill/>
          <a:ln>
            <a:noFill/>
          </a:ln>
        </p:spPr>
      </p:pic>
      <p:sp>
        <p:nvSpPr>
          <p:cNvPr id="154" name="Google Shape;154;p24"/>
          <p:cNvSpPr txBox="1">
            <a:spLocks noGrp="1"/>
          </p:cNvSpPr>
          <p:nvPr>
            <p:ph type="title"/>
          </p:nvPr>
        </p:nvSpPr>
        <p:spPr>
          <a:xfrm>
            <a:off x="720075" y="5394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55" name="Google Shape;155;p24"/>
          <p:cNvSpPr txBox="1">
            <a:spLocks noGrp="1"/>
          </p:cNvSpPr>
          <p:nvPr>
            <p:ph type="title" idx="2"/>
          </p:nvPr>
        </p:nvSpPr>
        <p:spPr>
          <a:xfrm>
            <a:off x="1045450" y="3073893"/>
            <a:ext cx="1673700" cy="55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b="1">
                <a:latin typeface="Kumbh Sans"/>
                <a:ea typeface="Kumbh Sans"/>
                <a:cs typeface="Kumbh Sans"/>
                <a:sym typeface="Kumbh Sans"/>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56" name="Google Shape;156;p24"/>
          <p:cNvSpPr txBox="1">
            <a:spLocks noGrp="1"/>
          </p:cNvSpPr>
          <p:nvPr>
            <p:ph type="subTitle" idx="1"/>
          </p:nvPr>
        </p:nvSpPr>
        <p:spPr>
          <a:xfrm>
            <a:off x="794650" y="3781894"/>
            <a:ext cx="2175300" cy="69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57" name="Google Shape;157;p24"/>
          <p:cNvSpPr txBox="1">
            <a:spLocks noGrp="1"/>
          </p:cNvSpPr>
          <p:nvPr>
            <p:ph type="title" idx="3"/>
          </p:nvPr>
        </p:nvSpPr>
        <p:spPr>
          <a:xfrm>
            <a:off x="3735225" y="3073893"/>
            <a:ext cx="1673700" cy="55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b="1">
                <a:latin typeface="Kumbh Sans"/>
                <a:ea typeface="Kumbh Sans"/>
                <a:cs typeface="Kumbh Sans"/>
                <a:sym typeface="Kumbh Sans"/>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58" name="Google Shape;158;p24"/>
          <p:cNvSpPr txBox="1">
            <a:spLocks noGrp="1"/>
          </p:cNvSpPr>
          <p:nvPr>
            <p:ph type="subTitle" idx="4"/>
          </p:nvPr>
        </p:nvSpPr>
        <p:spPr>
          <a:xfrm>
            <a:off x="3484422" y="3781894"/>
            <a:ext cx="2175300" cy="69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59" name="Google Shape;159;p24"/>
          <p:cNvSpPr txBox="1">
            <a:spLocks noGrp="1"/>
          </p:cNvSpPr>
          <p:nvPr>
            <p:ph type="title" idx="5"/>
          </p:nvPr>
        </p:nvSpPr>
        <p:spPr>
          <a:xfrm>
            <a:off x="6425000" y="3073893"/>
            <a:ext cx="1673700" cy="55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b="1">
                <a:latin typeface="Kumbh Sans"/>
                <a:ea typeface="Kumbh Sans"/>
                <a:cs typeface="Kumbh Sans"/>
                <a:sym typeface="Kumbh Sans"/>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60" name="Google Shape;160;p24"/>
          <p:cNvSpPr txBox="1">
            <a:spLocks noGrp="1"/>
          </p:cNvSpPr>
          <p:nvPr>
            <p:ph type="subTitle" idx="6"/>
          </p:nvPr>
        </p:nvSpPr>
        <p:spPr>
          <a:xfrm>
            <a:off x="6174200" y="3781894"/>
            <a:ext cx="2175300" cy="69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216"/>
        <p:cNvGrpSpPr/>
        <p:nvPr/>
      </p:nvGrpSpPr>
      <p:grpSpPr>
        <a:xfrm>
          <a:off x="0" y="0"/>
          <a:ext cx="0" cy="0"/>
          <a:chOff x="0" y="0"/>
          <a:chExt cx="0" cy="0"/>
        </a:xfrm>
      </p:grpSpPr>
      <p:pic>
        <p:nvPicPr>
          <p:cNvPr id="217" name="Google Shape;217;p30"/>
          <p:cNvPicPr preferRelativeResize="0"/>
          <p:nvPr/>
        </p:nvPicPr>
        <p:blipFill>
          <a:blip r:embed="rId2">
            <a:alphaModFix/>
          </a:blip>
          <a:stretch>
            <a:fillRect/>
          </a:stretch>
        </p:blipFill>
        <p:spPr>
          <a:xfrm>
            <a:off x="3210200" y="-275599"/>
            <a:ext cx="2723449" cy="2796075"/>
          </a:xfrm>
          <a:prstGeom prst="rect">
            <a:avLst/>
          </a:prstGeom>
          <a:noFill/>
          <a:ln>
            <a:noFill/>
          </a:ln>
        </p:spPr>
      </p:pic>
      <p:pic>
        <p:nvPicPr>
          <p:cNvPr id="218" name="Google Shape;218;p30"/>
          <p:cNvPicPr preferRelativeResize="0"/>
          <p:nvPr/>
        </p:nvPicPr>
        <p:blipFill>
          <a:blip r:embed="rId2">
            <a:alphaModFix/>
          </a:blip>
          <a:stretch>
            <a:fillRect/>
          </a:stretch>
        </p:blipFill>
        <p:spPr>
          <a:xfrm>
            <a:off x="7525925" y="926867"/>
            <a:ext cx="2163450" cy="2221142"/>
          </a:xfrm>
          <a:prstGeom prst="rect">
            <a:avLst/>
          </a:prstGeom>
          <a:noFill/>
          <a:ln>
            <a:noFill/>
          </a:ln>
        </p:spPr>
      </p:pic>
      <p:pic>
        <p:nvPicPr>
          <p:cNvPr id="219" name="Google Shape;219;p30"/>
          <p:cNvPicPr preferRelativeResize="0"/>
          <p:nvPr/>
        </p:nvPicPr>
        <p:blipFill>
          <a:blip r:embed="rId2">
            <a:alphaModFix/>
          </a:blip>
          <a:stretch>
            <a:fillRect/>
          </a:stretch>
        </p:blipFill>
        <p:spPr>
          <a:xfrm>
            <a:off x="4193300" y="4134088"/>
            <a:ext cx="1538150" cy="1579175"/>
          </a:xfrm>
          <a:prstGeom prst="rect">
            <a:avLst/>
          </a:prstGeom>
          <a:noFill/>
          <a:ln>
            <a:noFill/>
          </a:ln>
        </p:spPr>
      </p:pic>
      <p:pic>
        <p:nvPicPr>
          <p:cNvPr id="220" name="Google Shape;220;p30"/>
          <p:cNvPicPr preferRelativeResize="0"/>
          <p:nvPr/>
        </p:nvPicPr>
        <p:blipFill>
          <a:blip r:embed="rId2">
            <a:alphaModFix/>
          </a:blip>
          <a:stretch>
            <a:fillRect/>
          </a:stretch>
        </p:blipFill>
        <p:spPr>
          <a:xfrm>
            <a:off x="-1211375" y="2868492"/>
            <a:ext cx="2163450" cy="2221142"/>
          </a:xfrm>
          <a:prstGeom prst="rect">
            <a:avLst/>
          </a:prstGeom>
          <a:noFill/>
          <a:ln>
            <a:noFill/>
          </a:ln>
        </p:spPr>
      </p:pic>
      <p:sp>
        <p:nvSpPr>
          <p:cNvPr id="221" name="Google Shape;221;p30"/>
          <p:cNvSpPr/>
          <p:nvPr/>
        </p:nvSpPr>
        <p:spPr>
          <a:xfrm>
            <a:off x="644752" y="1565898"/>
            <a:ext cx="521400" cy="5214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0"/>
          <p:cNvSpPr/>
          <p:nvPr/>
        </p:nvSpPr>
        <p:spPr>
          <a:xfrm>
            <a:off x="-276550" y="241200"/>
            <a:ext cx="1169100" cy="1169100"/>
          </a:xfrm>
          <a:prstGeom prst="ellipse">
            <a:avLst/>
          </a:prstGeom>
          <a:solidFill>
            <a:srgbClr val="FFD7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0"/>
          <p:cNvSpPr/>
          <p:nvPr/>
        </p:nvSpPr>
        <p:spPr>
          <a:xfrm>
            <a:off x="7581175" y="-127075"/>
            <a:ext cx="1437900" cy="1437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0"/>
          <p:cNvSpPr/>
          <p:nvPr/>
        </p:nvSpPr>
        <p:spPr>
          <a:xfrm>
            <a:off x="5837475" y="3885175"/>
            <a:ext cx="1084200" cy="10842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0"/>
          <p:cNvSpPr/>
          <p:nvPr/>
        </p:nvSpPr>
        <p:spPr>
          <a:xfrm>
            <a:off x="952077" y="3718361"/>
            <a:ext cx="521400" cy="521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226"/>
        <p:cNvGrpSpPr/>
        <p:nvPr/>
      </p:nvGrpSpPr>
      <p:grpSpPr>
        <a:xfrm>
          <a:off x="0" y="0"/>
          <a:ext cx="0" cy="0"/>
          <a:chOff x="0" y="0"/>
          <a:chExt cx="0" cy="0"/>
        </a:xfrm>
      </p:grpSpPr>
      <p:pic>
        <p:nvPicPr>
          <p:cNvPr id="227" name="Google Shape;227;p31"/>
          <p:cNvPicPr preferRelativeResize="0"/>
          <p:nvPr/>
        </p:nvPicPr>
        <p:blipFill>
          <a:blip r:embed="rId2">
            <a:alphaModFix/>
          </a:blip>
          <a:stretch>
            <a:fillRect/>
          </a:stretch>
        </p:blipFill>
        <p:spPr>
          <a:xfrm>
            <a:off x="6925325" y="1468500"/>
            <a:ext cx="3235301" cy="3321575"/>
          </a:xfrm>
          <a:prstGeom prst="rect">
            <a:avLst/>
          </a:prstGeom>
          <a:noFill/>
          <a:ln>
            <a:noFill/>
          </a:ln>
        </p:spPr>
      </p:pic>
      <p:pic>
        <p:nvPicPr>
          <p:cNvPr id="228" name="Google Shape;228;p31"/>
          <p:cNvPicPr preferRelativeResize="0"/>
          <p:nvPr/>
        </p:nvPicPr>
        <p:blipFill>
          <a:blip r:embed="rId2">
            <a:alphaModFix/>
          </a:blip>
          <a:stretch>
            <a:fillRect/>
          </a:stretch>
        </p:blipFill>
        <p:spPr>
          <a:xfrm>
            <a:off x="2943425" y="-1322740"/>
            <a:ext cx="3029951" cy="3110740"/>
          </a:xfrm>
          <a:prstGeom prst="rect">
            <a:avLst/>
          </a:prstGeom>
          <a:noFill/>
          <a:ln>
            <a:noFill/>
          </a:ln>
        </p:spPr>
      </p:pic>
      <p:pic>
        <p:nvPicPr>
          <p:cNvPr id="229" name="Google Shape;229;p31"/>
          <p:cNvPicPr preferRelativeResize="0"/>
          <p:nvPr/>
        </p:nvPicPr>
        <p:blipFill>
          <a:blip r:embed="rId2">
            <a:alphaModFix/>
          </a:blip>
          <a:stretch>
            <a:fillRect/>
          </a:stretch>
        </p:blipFill>
        <p:spPr>
          <a:xfrm>
            <a:off x="-623623" y="3641949"/>
            <a:ext cx="2745350" cy="2818576"/>
          </a:xfrm>
          <a:prstGeom prst="rect">
            <a:avLst/>
          </a:prstGeom>
          <a:noFill/>
          <a:ln>
            <a:noFill/>
          </a:ln>
        </p:spPr>
      </p:pic>
      <p:sp>
        <p:nvSpPr>
          <p:cNvPr id="230" name="Google Shape;230;p31"/>
          <p:cNvSpPr/>
          <p:nvPr/>
        </p:nvSpPr>
        <p:spPr>
          <a:xfrm>
            <a:off x="5837475" y="3885175"/>
            <a:ext cx="1084200" cy="10842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31"/>
          <p:cNvSpPr/>
          <p:nvPr/>
        </p:nvSpPr>
        <p:spPr>
          <a:xfrm>
            <a:off x="1366900" y="2687700"/>
            <a:ext cx="607500" cy="607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1"/>
          <p:cNvSpPr/>
          <p:nvPr/>
        </p:nvSpPr>
        <p:spPr>
          <a:xfrm>
            <a:off x="2260902" y="187023"/>
            <a:ext cx="521400" cy="5214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31"/>
          <p:cNvSpPr/>
          <p:nvPr/>
        </p:nvSpPr>
        <p:spPr>
          <a:xfrm>
            <a:off x="-548750" y="3084575"/>
            <a:ext cx="1779300" cy="1779300"/>
          </a:xfrm>
          <a:prstGeom prst="ellipse">
            <a:avLst/>
          </a:prstGeom>
          <a:solidFill>
            <a:srgbClr val="FFD7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31"/>
          <p:cNvSpPr/>
          <p:nvPr/>
        </p:nvSpPr>
        <p:spPr>
          <a:xfrm>
            <a:off x="7653950" y="425550"/>
            <a:ext cx="847500" cy="847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31"/>
          <p:cNvSpPr/>
          <p:nvPr/>
        </p:nvSpPr>
        <p:spPr>
          <a:xfrm>
            <a:off x="8292100" y="2800325"/>
            <a:ext cx="879600" cy="8796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2">
  <p:cSld name="CUSTOM_9_2">
    <p:spTree>
      <p:nvGrpSpPr>
        <p:cNvPr id="1" name="Shape 236"/>
        <p:cNvGrpSpPr/>
        <p:nvPr/>
      </p:nvGrpSpPr>
      <p:grpSpPr>
        <a:xfrm>
          <a:off x="0" y="0"/>
          <a:ext cx="0" cy="0"/>
          <a:chOff x="0" y="0"/>
          <a:chExt cx="0" cy="0"/>
        </a:xfrm>
      </p:grpSpPr>
      <p:pic>
        <p:nvPicPr>
          <p:cNvPr id="237" name="Google Shape;237;p32"/>
          <p:cNvPicPr preferRelativeResize="0"/>
          <p:nvPr/>
        </p:nvPicPr>
        <p:blipFill>
          <a:blip r:embed="rId2">
            <a:alphaModFix/>
          </a:blip>
          <a:stretch>
            <a:fillRect/>
          </a:stretch>
        </p:blipFill>
        <p:spPr>
          <a:xfrm>
            <a:off x="7525925" y="926867"/>
            <a:ext cx="2163450" cy="2221142"/>
          </a:xfrm>
          <a:prstGeom prst="rect">
            <a:avLst/>
          </a:prstGeom>
          <a:noFill/>
          <a:ln>
            <a:noFill/>
          </a:ln>
        </p:spPr>
      </p:pic>
      <p:pic>
        <p:nvPicPr>
          <p:cNvPr id="238" name="Google Shape;238;p32"/>
          <p:cNvPicPr preferRelativeResize="0"/>
          <p:nvPr/>
        </p:nvPicPr>
        <p:blipFill>
          <a:blip r:embed="rId2">
            <a:alphaModFix/>
          </a:blip>
          <a:stretch>
            <a:fillRect/>
          </a:stretch>
        </p:blipFill>
        <p:spPr>
          <a:xfrm>
            <a:off x="-1412025" y="1120760"/>
            <a:ext cx="3029951" cy="3110740"/>
          </a:xfrm>
          <a:prstGeom prst="rect">
            <a:avLst/>
          </a:prstGeom>
          <a:noFill/>
          <a:ln>
            <a:noFill/>
          </a:ln>
        </p:spPr>
      </p:pic>
      <p:sp>
        <p:nvSpPr>
          <p:cNvPr id="239" name="Google Shape;239;p32"/>
          <p:cNvSpPr/>
          <p:nvPr/>
        </p:nvSpPr>
        <p:spPr>
          <a:xfrm>
            <a:off x="5204200" y="539400"/>
            <a:ext cx="1084200" cy="10842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0" name="Google Shape;240;p32"/>
          <p:cNvPicPr preferRelativeResize="0"/>
          <p:nvPr/>
        </p:nvPicPr>
        <p:blipFill>
          <a:blip r:embed="rId2">
            <a:alphaModFix/>
          </a:blip>
          <a:stretch>
            <a:fillRect/>
          </a:stretch>
        </p:blipFill>
        <p:spPr>
          <a:xfrm>
            <a:off x="1675950" y="25325"/>
            <a:ext cx="1538150" cy="1579175"/>
          </a:xfrm>
          <a:prstGeom prst="rect">
            <a:avLst/>
          </a:prstGeom>
          <a:noFill/>
          <a:ln>
            <a:noFill/>
          </a:ln>
        </p:spPr>
      </p:pic>
      <p:sp>
        <p:nvSpPr>
          <p:cNvPr id="241" name="Google Shape;241;p32"/>
          <p:cNvSpPr/>
          <p:nvPr/>
        </p:nvSpPr>
        <p:spPr>
          <a:xfrm>
            <a:off x="8490127" y="712569"/>
            <a:ext cx="581700" cy="5817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2"/>
          <p:cNvSpPr/>
          <p:nvPr/>
        </p:nvSpPr>
        <p:spPr>
          <a:xfrm>
            <a:off x="7469300" y="3637025"/>
            <a:ext cx="1536300" cy="15363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2"/>
          <p:cNvSpPr/>
          <p:nvPr/>
        </p:nvSpPr>
        <p:spPr>
          <a:xfrm>
            <a:off x="283050" y="-157050"/>
            <a:ext cx="1392900" cy="1392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2"/>
          <p:cNvSpPr/>
          <p:nvPr/>
        </p:nvSpPr>
        <p:spPr>
          <a:xfrm>
            <a:off x="1807427" y="4400244"/>
            <a:ext cx="581700" cy="5817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3">
  <p:cSld name="CUSTOM_9_3">
    <p:spTree>
      <p:nvGrpSpPr>
        <p:cNvPr id="1" name="Shape 245"/>
        <p:cNvGrpSpPr/>
        <p:nvPr/>
      </p:nvGrpSpPr>
      <p:grpSpPr>
        <a:xfrm>
          <a:off x="0" y="0"/>
          <a:ext cx="0" cy="0"/>
          <a:chOff x="0" y="0"/>
          <a:chExt cx="0" cy="0"/>
        </a:xfrm>
      </p:grpSpPr>
      <p:pic>
        <p:nvPicPr>
          <p:cNvPr id="246" name="Google Shape;246;p33"/>
          <p:cNvPicPr preferRelativeResize="0"/>
          <p:nvPr/>
        </p:nvPicPr>
        <p:blipFill>
          <a:blip r:embed="rId2">
            <a:alphaModFix/>
          </a:blip>
          <a:stretch>
            <a:fillRect/>
          </a:stretch>
        </p:blipFill>
        <p:spPr>
          <a:xfrm>
            <a:off x="2959883" y="3656356"/>
            <a:ext cx="3224224" cy="3310201"/>
          </a:xfrm>
          <a:prstGeom prst="rect">
            <a:avLst/>
          </a:prstGeom>
          <a:noFill/>
          <a:ln>
            <a:noFill/>
          </a:ln>
        </p:spPr>
      </p:pic>
      <p:pic>
        <p:nvPicPr>
          <p:cNvPr id="247" name="Google Shape;247;p33"/>
          <p:cNvPicPr preferRelativeResize="0"/>
          <p:nvPr/>
        </p:nvPicPr>
        <p:blipFill>
          <a:blip r:embed="rId2">
            <a:alphaModFix/>
          </a:blip>
          <a:stretch>
            <a:fillRect/>
          </a:stretch>
        </p:blipFill>
        <p:spPr>
          <a:xfrm>
            <a:off x="7226639" y="-862370"/>
            <a:ext cx="3701225" cy="3799925"/>
          </a:xfrm>
          <a:prstGeom prst="rect">
            <a:avLst/>
          </a:prstGeom>
          <a:noFill/>
          <a:ln>
            <a:noFill/>
          </a:ln>
        </p:spPr>
      </p:pic>
      <p:pic>
        <p:nvPicPr>
          <p:cNvPr id="248" name="Google Shape;248;p33"/>
          <p:cNvPicPr preferRelativeResize="0"/>
          <p:nvPr/>
        </p:nvPicPr>
        <p:blipFill>
          <a:blip r:embed="rId2">
            <a:alphaModFix/>
          </a:blip>
          <a:stretch>
            <a:fillRect/>
          </a:stretch>
        </p:blipFill>
        <p:spPr>
          <a:xfrm>
            <a:off x="1181275" y="1044176"/>
            <a:ext cx="2723449" cy="2796075"/>
          </a:xfrm>
          <a:prstGeom prst="rect">
            <a:avLst/>
          </a:prstGeom>
          <a:noFill/>
          <a:ln>
            <a:noFill/>
          </a:ln>
        </p:spPr>
      </p:pic>
      <p:sp>
        <p:nvSpPr>
          <p:cNvPr id="249" name="Google Shape;249;p33"/>
          <p:cNvSpPr/>
          <p:nvPr/>
        </p:nvSpPr>
        <p:spPr>
          <a:xfrm>
            <a:off x="2745700" y="-63475"/>
            <a:ext cx="1504200" cy="1504200"/>
          </a:xfrm>
          <a:prstGeom prst="ellipse">
            <a:avLst/>
          </a:prstGeom>
          <a:solidFill>
            <a:srgbClr val="FFD7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3"/>
          <p:cNvSpPr/>
          <p:nvPr/>
        </p:nvSpPr>
        <p:spPr>
          <a:xfrm>
            <a:off x="7039600" y="496725"/>
            <a:ext cx="847500" cy="847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3"/>
          <p:cNvSpPr/>
          <p:nvPr/>
        </p:nvSpPr>
        <p:spPr>
          <a:xfrm>
            <a:off x="-94500" y="3121250"/>
            <a:ext cx="1151700" cy="11517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3"/>
          <p:cNvSpPr/>
          <p:nvPr/>
        </p:nvSpPr>
        <p:spPr>
          <a:xfrm>
            <a:off x="4698175" y="3742050"/>
            <a:ext cx="1250400" cy="1250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3" name="Google Shape;253;p33"/>
          <p:cNvPicPr preferRelativeResize="0"/>
          <p:nvPr/>
        </p:nvPicPr>
        <p:blipFill>
          <a:blip r:embed="rId2">
            <a:alphaModFix/>
          </a:blip>
          <a:stretch>
            <a:fillRect/>
          </a:stretch>
        </p:blipFill>
        <p:spPr>
          <a:xfrm>
            <a:off x="-519899" y="541995"/>
            <a:ext cx="1484700" cy="1524300"/>
          </a:xfrm>
          <a:prstGeom prst="rect">
            <a:avLst/>
          </a:prstGeom>
          <a:noFill/>
          <a:ln>
            <a:noFill/>
          </a:ln>
        </p:spPr>
      </p:pic>
      <p:sp>
        <p:nvSpPr>
          <p:cNvPr id="254" name="Google Shape;254;p33"/>
          <p:cNvSpPr/>
          <p:nvPr/>
        </p:nvSpPr>
        <p:spPr>
          <a:xfrm>
            <a:off x="656802" y="773348"/>
            <a:ext cx="521400" cy="5214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accent2"/>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7" y="796114"/>
            <a:ext cx="9144057" cy="3661718"/>
            <a:chOff x="240700" y="1004675"/>
            <a:chExt cx="2132675" cy="854025"/>
          </a:xfrm>
        </p:grpSpPr>
        <p:sp>
          <p:nvSpPr>
            <p:cNvPr id="10" name="Google Shape;10;p2"/>
            <p:cNvSpPr/>
            <p:nvPr/>
          </p:nvSpPr>
          <p:spPr>
            <a:xfrm>
              <a:off x="240700" y="1004675"/>
              <a:ext cx="2132675" cy="149800"/>
            </a:xfrm>
            <a:custGeom>
              <a:avLst/>
              <a:gdLst/>
              <a:ahLst/>
              <a:cxnLst/>
              <a:rect l="l" t="t" r="r" b="b"/>
              <a:pathLst>
                <a:path w="85307" h="5992" extrusionOk="0">
                  <a:moveTo>
                    <a:pt x="85307" y="3140"/>
                  </a:moveTo>
                  <a:cubicBezTo>
                    <a:pt x="81532" y="3140"/>
                    <a:pt x="77784" y="3787"/>
                    <a:pt x="74010" y="4433"/>
                  </a:cubicBezTo>
                  <a:cubicBezTo>
                    <a:pt x="73131" y="4536"/>
                    <a:pt x="72278" y="4640"/>
                    <a:pt x="71528" y="4872"/>
                  </a:cubicBezTo>
                  <a:cubicBezTo>
                    <a:pt x="72278" y="4769"/>
                    <a:pt x="73131" y="4640"/>
                    <a:pt x="74010" y="4536"/>
                  </a:cubicBezTo>
                  <a:cubicBezTo>
                    <a:pt x="77784" y="3890"/>
                    <a:pt x="81662" y="3244"/>
                    <a:pt x="85307" y="3244"/>
                  </a:cubicBezTo>
                  <a:lnTo>
                    <a:pt x="85307" y="3140"/>
                  </a:lnTo>
                  <a:close/>
                  <a:moveTo>
                    <a:pt x="29858" y="0"/>
                  </a:moveTo>
                  <a:cubicBezTo>
                    <a:pt x="25081" y="0"/>
                    <a:pt x="20259" y="1284"/>
                    <a:pt x="15614" y="2494"/>
                  </a:cubicBezTo>
                  <a:cubicBezTo>
                    <a:pt x="15097" y="2598"/>
                    <a:pt x="14554" y="2830"/>
                    <a:pt x="14011" y="2934"/>
                  </a:cubicBezTo>
                  <a:cubicBezTo>
                    <a:pt x="10081" y="3943"/>
                    <a:pt x="5984" y="4860"/>
                    <a:pt x="2067" y="4860"/>
                  </a:cubicBezTo>
                  <a:cubicBezTo>
                    <a:pt x="1372" y="4860"/>
                    <a:pt x="682" y="4831"/>
                    <a:pt x="0" y="4769"/>
                  </a:cubicBezTo>
                  <a:lnTo>
                    <a:pt x="0" y="4872"/>
                  </a:lnTo>
                  <a:cubicBezTo>
                    <a:pt x="682" y="4935"/>
                    <a:pt x="1372" y="4964"/>
                    <a:pt x="2067" y="4964"/>
                  </a:cubicBezTo>
                  <a:cubicBezTo>
                    <a:pt x="5984" y="4964"/>
                    <a:pt x="10081" y="4047"/>
                    <a:pt x="14011" y="3037"/>
                  </a:cubicBezTo>
                  <a:cubicBezTo>
                    <a:pt x="14554" y="2934"/>
                    <a:pt x="15097" y="2701"/>
                    <a:pt x="15614" y="2598"/>
                  </a:cubicBezTo>
                  <a:cubicBezTo>
                    <a:pt x="20337" y="1387"/>
                    <a:pt x="25120" y="104"/>
                    <a:pt x="29872" y="104"/>
                  </a:cubicBezTo>
                  <a:cubicBezTo>
                    <a:pt x="31414" y="104"/>
                    <a:pt x="32952" y="239"/>
                    <a:pt x="34485" y="555"/>
                  </a:cubicBezTo>
                  <a:cubicBezTo>
                    <a:pt x="36527" y="995"/>
                    <a:pt x="38569" y="1744"/>
                    <a:pt x="40508" y="2494"/>
                  </a:cubicBezTo>
                  <a:cubicBezTo>
                    <a:pt x="41594" y="2934"/>
                    <a:pt x="42654" y="3347"/>
                    <a:pt x="43636" y="3683"/>
                  </a:cubicBezTo>
                  <a:cubicBezTo>
                    <a:pt x="48226" y="5213"/>
                    <a:pt x="53268" y="5992"/>
                    <a:pt x="58919" y="5992"/>
                  </a:cubicBezTo>
                  <a:cubicBezTo>
                    <a:pt x="62816" y="5992"/>
                    <a:pt x="67002" y="5621"/>
                    <a:pt x="71528" y="4872"/>
                  </a:cubicBezTo>
                  <a:lnTo>
                    <a:pt x="71528" y="4872"/>
                  </a:lnTo>
                  <a:cubicBezTo>
                    <a:pt x="67002" y="5569"/>
                    <a:pt x="62816" y="5929"/>
                    <a:pt x="58927" y="5929"/>
                  </a:cubicBezTo>
                  <a:cubicBezTo>
                    <a:pt x="53286" y="5929"/>
                    <a:pt x="48268" y="5171"/>
                    <a:pt x="43739" y="3580"/>
                  </a:cubicBezTo>
                  <a:cubicBezTo>
                    <a:pt x="42654" y="3244"/>
                    <a:pt x="41594" y="2830"/>
                    <a:pt x="40611" y="2494"/>
                  </a:cubicBezTo>
                  <a:cubicBezTo>
                    <a:pt x="38569" y="1641"/>
                    <a:pt x="36527" y="891"/>
                    <a:pt x="34485" y="452"/>
                  </a:cubicBezTo>
                  <a:cubicBezTo>
                    <a:pt x="32952" y="135"/>
                    <a:pt x="31408" y="0"/>
                    <a:pt x="298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240700" y="1057675"/>
              <a:ext cx="2132675" cy="243950"/>
            </a:xfrm>
            <a:custGeom>
              <a:avLst/>
              <a:gdLst/>
              <a:ahLst/>
              <a:cxnLst/>
              <a:rect l="l" t="t" r="r" b="b"/>
              <a:pathLst>
                <a:path w="85307" h="9758" extrusionOk="0">
                  <a:moveTo>
                    <a:pt x="28644" y="0"/>
                  </a:moveTo>
                  <a:cubicBezTo>
                    <a:pt x="27891" y="0"/>
                    <a:pt x="27133" y="78"/>
                    <a:pt x="26394" y="271"/>
                  </a:cubicBezTo>
                  <a:cubicBezTo>
                    <a:pt x="27056" y="126"/>
                    <a:pt x="27734" y="66"/>
                    <a:pt x="28407" y="66"/>
                  </a:cubicBezTo>
                  <a:cubicBezTo>
                    <a:pt x="30257" y="66"/>
                    <a:pt x="32081" y="519"/>
                    <a:pt x="33502" y="917"/>
                  </a:cubicBezTo>
                  <a:cubicBezTo>
                    <a:pt x="36734" y="1873"/>
                    <a:pt x="39862" y="3166"/>
                    <a:pt x="42886" y="4458"/>
                  </a:cubicBezTo>
                  <a:cubicBezTo>
                    <a:pt x="44592" y="5234"/>
                    <a:pt x="46324" y="5984"/>
                    <a:pt x="48056" y="6630"/>
                  </a:cubicBezTo>
                  <a:cubicBezTo>
                    <a:pt x="52654" y="8395"/>
                    <a:pt x="56539" y="9273"/>
                    <a:pt x="60049" y="9273"/>
                  </a:cubicBezTo>
                  <a:cubicBezTo>
                    <a:pt x="61216" y="9273"/>
                    <a:pt x="62341" y="9176"/>
                    <a:pt x="63437" y="8982"/>
                  </a:cubicBezTo>
                  <a:cubicBezTo>
                    <a:pt x="65376" y="8672"/>
                    <a:pt x="67211" y="8026"/>
                    <a:pt x="68943" y="7483"/>
                  </a:cubicBezTo>
                  <a:cubicBezTo>
                    <a:pt x="70236" y="7043"/>
                    <a:pt x="71632" y="6526"/>
                    <a:pt x="73028" y="6190"/>
                  </a:cubicBezTo>
                  <a:cubicBezTo>
                    <a:pt x="74974" y="5738"/>
                    <a:pt x="77007" y="5497"/>
                    <a:pt x="79035" y="5497"/>
                  </a:cubicBezTo>
                  <a:cubicBezTo>
                    <a:pt x="80833" y="5497"/>
                    <a:pt x="82626" y="5686"/>
                    <a:pt x="84350" y="6087"/>
                  </a:cubicBezTo>
                  <a:cubicBezTo>
                    <a:pt x="84660" y="6087"/>
                    <a:pt x="84996" y="6190"/>
                    <a:pt x="85307" y="6294"/>
                  </a:cubicBezTo>
                  <a:lnTo>
                    <a:pt x="85307" y="6190"/>
                  </a:lnTo>
                  <a:cubicBezTo>
                    <a:pt x="84996" y="6087"/>
                    <a:pt x="84660" y="5984"/>
                    <a:pt x="84350" y="5984"/>
                  </a:cubicBezTo>
                  <a:cubicBezTo>
                    <a:pt x="82637" y="5574"/>
                    <a:pt x="80857" y="5383"/>
                    <a:pt x="79062" y="5383"/>
                  </a:cubicBezTo>
                  <a:cubicBezTo>
                    <a:pt x="77009" y="5383"/>
                    <a:pt x="74937" y="5632"/>
                    <a:pt x="72924" y="6087"/>
                  </a:cubicBezTo>
                  <a:cubicBezTo>
                    <a:pt x="71632" y="6397"/>
                    <a:pt x="70236" y="6940"/>
                    <a:pt x="68943" y="7380"/>
                  </a:cubicBezTo>
                  <a:cubicBezTo>
                    <a:pt x="67108" y="7922"/>
                    <a:pt x="65273" y="8569"/>
                    <a:pt x="63437" y="8879"/>
                  </a:cubicBezTo>
                  <a:cubicBezTo>
                    <a:pt x="62339" y="9066"/>
                    <a:pt x="61211" y="9160"/>
                    <a:pt x="60043" y="9160"/>
                  </a:cubicBezTo>
                  <a:cubicBezTo>
                    <a:pt x="56540" y="9160"/>
                    <a:pt x="52677" y="8317"/>
                    <a:pt x="48160" y="6630"/>
                  </a:cubicBezTo>
                  <a:cubicBezTo>
                    <a:pt x="46324" y="5880"/>
                    <a:pt x="44592" y="5105"/>
                    <a:pt x="42886" y="4355"/>
                  </a:cubicBezTo>
                  <a:cubicBezTo>
                    <a:pt x="39965" y="3063"/>
                    <a:pt x="36837" y="1770"/>
                    <a:pt x="33606" y="814"/>
                  </a:cubicBezTo>
                  <a:cubicBezTo>
                    <a:pt x="32172" y="432"/>
                    <a:pt x="30420" y="0"/>
                    <a:pt x="28644" y="0"/>
                  </a:cubicBezTo>
                  <a:close/>
                  <a:moveTo>
                    <a:pt x="26394" y="271"/>
                  </a:moveTo>
                  <a:lnTo>
                    <a:pt x="26394" y="271"/>
                  </a:lnTo>
                  <a:cubicBezTo>
                    <a:pt x="23912" y="710"/>
                    <a:pt x="21973" y="2209"/>
                    <a:pt x="20034" y="3605"/>
                  </a:cubicBezTo>
                  <a:cubicBezTo>
                    <a:pt x="19388" y="4045"/>
                    <a:pt x="18845" y="4458"/>
                    <a:pt x="18199" y="4898"/>
                  </a:cubicBezTo>
                  <a:cubicBezTo>
                    <a:pt x="13494" y="8081"/>
                    <a:pt x="7760" y="9700"/>
                    <a:pt x="2063" y="9700"/>
                  </a:cubicBezTo>
                  <a:cubicBezTo>
                    <a:pt x="1374" y="9700"/>
                    <a:pt x="686" y="9676"/>
                    <a:pt x="0" y="9629"/>
                  </a:cubicBezTo>
                  <a:lnTo>
                    <a:pt x="0" y="9758"/>
                  </a:lnTo>
                  <a:lnTo>
                    <a:pt x="2172" y="9758"/>
                  </a:lnTo>
                  <a:cubicBezTo>
                    <a:pt x="7859" y="9758"/>
                    <a:pt x="13572" y="8129"/>
                    <a:pt x="18199" y="5001"/>
                  </a:cubicBezTo>
                  <a:cubicBezTo>
                    <a:pt x="18845" y="4588"/>
                    <a:pt x="19492" y="4148"/>
                    <a:pt x="20034" y="3709"/>
                  </a:cubicBezTo>
                  <a:cubicBezTo>
                    <a:pt x="21973" y="2313"/>
                    <a:pt x="24015" y="814"/>
                    <a:pt x="26394" y="27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240700" y="1379950"/>
              <a:ext cx="2132675" cy="150450"/>
            </a:xfrm>
            <a:custGeom>
              <a:avLst/>
              <a:gdLst/>
              <a:ahLst/>
              <a:cxnLst/>
              <a:rect l="l" t="t" r="r" b="b"/>
              <a:pathLst>
                <a:path w="85307" h="6018" extrusionOk="0">
                  <a:moveTo>
                    <a:pt x="57008" y="1"/>
                  </a:moveTo>
                  <a:cubicBezTo>
                    <a:pt x="53132" y="1"/>
                    <a:pt x="49201" y="556"/>
                    <a:pt x="45471" y="1597"/>
                  </a:cubicBezTo>
                  <a:cubicBezTo>
                    <a:pt x="44489" y="1908"/>
                    <a:pt x="43636" y="2244"/>
                    <a:pt x="42757" y="2554"/>
                  </a:cubicBezTo>
                  <a:cubicBezTo>
                    <a:pt x="41051" y="3097"/>
                    <a:pt x="39422" y="3640"/>
                    <a:pt x="37716" y="4079"/>
                  </a:cubicBezTo>
                  <a:cubicBezTo>
                    <a:pt x="36592" y="4319"/>
                    <a:pt x="35500" y="4438"/>
                    <a:pt x="34465" y="4438"/>
                  </a:cubicBezTo>
                  <a:cubicBezTo>
                    <a:pt x="32716" y="4438"/>
                    <a:pt x="31131" y="4099"/>
                    <a:pt x="29832" y="3433"/>
                  </a:cubicBezTo>
                  <a:cubicBezTo>
                    <a:pt x="29185" y="3097"/>
                    <a:pt x="28668" y="2787"/>
                    <a:pt x="28126" y="2347"/>
                  </a:cubicBezTo>
                  <a:cubicBezTo>
                    <a:pt x="27376" y="1804"/>
                    <a:pt x="26497" y="1261"/>
                    <a:pt x="25541" y="951"/>
                  </a:cubicBezTo>
                  <a:cubicBezTo>
                    <a:pt x="24975" y="787"/>
                    <a:pt x="24409" y="716"/>
                    <a:pt x="23843" y="716"/>
                  </a:cubicBezTo>
                  <a:cubicBezTo>
                    <a:pt x="21824" y="716"/>
                    <a:pt x="19805" y="1623"/>
                    <a:pt x="17785" y="2450"/>
                  </a:cubicBezTo>
                  <a:cubicBezTo>
                    <a:pt x="17449" y="2683"/>
                    <a:pt x="17243" y="2787"/>
                    <a:pt x="16907" y="2890"/>
                  </a:cubicBezTo>
                  <a:cubicBezTo>
                    <a:pt x="13675" y="4389"/>
                    <a:pt x="10237" y="5268"/>
                    <a:pt x="6696" y="5682"/>
                  </a:cubicBezTo>
                  <a:cubicBezTo>
                    <a:pt x="5700" y="5817"/>
                    <a:pt x="4737" y="5881"/>
                    <a:pt x="3816" y="5881"/>
                  </a:cubicBezTo>
                  <a:cubicBezTo>
                    <a:pt x="2442" y="5881"/>
                    <a:pt x="1161" y="5738"/>
                    <a:pt x="0" y="5475"/>
                  </a:cubicBezTo>
                  <a:lnTo>
                    <a:pt x="0" y="5578"/>
                  </a:lnTo>
                  <a:cubicBezTo>
                    <a:pt x="1190" y="5914"/>
                    <a:pt x="2379" y="6018"/>
                    <a:pt x="3775" y="6018"/>
                  </a:cubicBezTo>
                  <a:cubicBezTo>
                    <a:pt x="4757" y="6018"/>
                    <a:pt x="5713" y="5914"/>
                    <a:pt x="6696" y="5785"/>
                  </a:cubicBezTo>
                  <a:cubicBezTo>
                    <a:pt x="10237" y="5372"/>
                    <a:pt x="13675" y="4389"/>
                    <a:pt x="16907" y="2993"/>
                  </a:cubicBezTo>
                  <a:cubicBezTo>
                    <a:pt x="17243" y="2890"/>
                    <a:pt x="17553" y="2683"/>
                    <a:pt x="17785" y="2554"/>
                  </a:cubicBezTo>
                  <a:cubicBezTo>
                    <a:pt x="19782" y="1735"/>
                    <a:pt x="21779" y="777"/>
                    <a:pt x="23729" y="777"/>
                  </a:cubicBezTo>
                  <a:cubicBezTo>
                    <a:pt x="24303" y="777"/>
                    <a:pt x="24873" y="860"/>
                    <a:pt x="25437" y="1055"/>
                  </a:cubicBezTo>
                  <a:cubicBezTo>
                    <a:pt x="26394" y="1391"/>
                    <a:pt x="27247" y="1908"/>
                    <a:pt x="28126" y="2450"/>
                  </a:cubicBezTo>
                  <a:cubicBezTo>
                    <a:pt x="28668" y="2787"/>
                    <a:pt x="29185" y="3200"/>
                    <a:pt x="29728" y="3433"/>
                  </a:cubicBezTo>
                  <a:cubicBezTo>
                    <a:pt x="31152" y="4127"/>
                    <a:pt x="32841" y="4511"/>
                    <a:pt x="34688" y="4511"/>
                  </a:cubicBezTo>
                  <a:cubicBezTo>
                    <a:pt x="35659" y="4511"/>
                    <a:pt x="36674" y="4405"/>
                    <a:pt x="37716" y="4182"/>
                  </a:cubicBezTo>
                  <a:cubicBezTo>
                    <a:pt x="39422" y="3743"/>
                    <a:pt x="41154" y="3200"/>
                    <a:pt x="42757" y="2683"/>
                  </a:cubicBezTo>
                  <a:cubicBezTo>
                    <a:pt x="43636" y="2347"/>
                    <a:pt x="44592" y="2037"/>
                    <a:pt x="45471" y="1701"/>
                  </a:cubicBezTo>
                  <a:cubicBezTo>
                    <a:pt x="49120" y="600"/>
                    <a:pt x="52962" y="94"/>
                    <a:pt x="56755" y="94"/>
                  </a:cubicBezTo>
                  <a:cubicBezTo>
                    <a:pt x="57773" y="94"/>
                    <a:pt x="58787" y="130"/>
                    <a:pt x="59792" y="201"/>
                  </a:cubicBezTo>
                  <a:cubicBezTo>
                    <a:pt x="62145" y="408"/>
                    <a:pt x="64523" y="848"/>
                    <a:pt x="66901" y="1261"/>
                  </a:cubicBezTo>
                  <a:cubicBezTo>
                    <a:pt x="69254" y="1701"/>
                    <a:pt x="71632" y="2140"/>
                    <a:pt x="74113" y="2347"/>
                  </a:cubicBezTo>
                  <a:cubicBezTo>
                    <a:pt x="74828" y="2393"/>
                    <a:pt x="75596" y="2423"/>
                    <a:pt x="76398" y="2423"/>
                  </a:cubicBezTo>
                  <a:cubicBezTo>
                    <a:pt x="79222" y="2423"/>
                    <a:pt x="82468" y="2044"/>
                    <a:pt x="85307" y="615"/>
                  </a:cubicBezTo>
                  <a:lnTo>
                    <a:pt x="85307" y="512"/>
                  </a:lnTo>
                  <a:cubicBezTo>
                    <a:pt x="82468" y="1941"/>
                    <a:pt x="79222" y="2320"/>
                    <a:pt x="76398" y="2320"/>
                  </a:cubicBezTo>
                  <a:cubicBezTo>
                    <a:pt x="75596" y="2320"/>
                    <a:pt x="74828" y="2289"/>
                    <a:pt x="74113" y="2244"/>
                  </a:cubicBezTo>
                  <a:cubicBezTo>
                    <a:pt x="71632" y="2037"/>
                    <a:pt x="69254" y="1597"/>
                    <a:pt x="66901" y="1158"/>
                  </a:cubicBezTo>
                  <a:cubicBezTo>
                    <a:pt x="64626" y="744"/>
                    <a:pt x="62145" y="305"/>
                    <a:pt x="59792" y="98"/>
                  </a:cubicBezTo>
                  <a:cubicBezTo>
                    <a:pt x="58870" y="33"/>
                    <a:pt x="57941" y="1"/>
                    <a:pt x="570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40700" y="1560300"/>
              <a:ext cx="2132675" cy="151250"/>
            </a:xfrm>
            <a:custGeom>
              <a:avLst/>
              <a:gdLst/>
              <a:ahLst/>
              <a:cxnLst/>
              <a:rect l="l" t="t" r="r" b="b"/>
              <a:pathLst>
                <a:path w="85307" h="6050" extrusionOk="0">
                  <a:moveTo>
                    <a:pt x="27630" y="0"/>
                  </a:moveTo>
                  <a:cubicBezTo>
                    <a:pt x="23164" y="0"/>
                    <a:pt x="18650" y="1289"/>
                    <a:pt x="14322" y="2578"/>
                  </a:cubicBezTo>
                  <a:cubicBezTo>
                    <a:pt x="13805" y="2681"/>
                    <a:pt x="13262" y="2785"/>
                    <a:pt x="12822" y="2992"/>
                  </a:cubicBezTo>
                  <a:cubicBezTo>
                    <a:pt x="9089" y="4020"/>
                    <a:pt x="5374" y="4894"/>
                    <a:pt x="1713" y="4894"/>
                  </a:cubicBezTo>
                  <a:cubicBezTo>
                    <a:pt x="1141" y="4894"/>
                    <a:pt x="570" y="4872"/>
                    <a:pt x="0" y="4827"/>
                  </a:cubicBezTo>
                  <a:lnTo>
                    <a:pt x="0" y="4930"/>
                  </a:lnTo>
                  <a:cubicBezTo>
                    <a:pt x="570" y="4976"/>
                    <a:pt x="1143" y="4997"/>
                    <a:pt x="1719" y="4997"/>
                  </a:cubicBezTo>
                  <a:cubicBezTo>
                    <a:pt x="5405" y="4997"/>
                    <a:pt x="9200" y="4123"/>
                    <a:pt x="12822" y="3095"/>
                  </a:cubicBezTo>
                  <a:cubicBezTo>
                    <a:pt x="13365" y="2888"/>
                    <a:pt x="13805" y="2785"/>
                    <a:pt x="14322" y="2681"/>
                  </a:cubicBezTo>
                  <a:cubicBezTo>
                    <a:pt x="18632" y="1398"/>
                    <a:pt x="23127" y="114"/>
                    <a:pt x="27575" y="114"/>
                  </a:cubicBezTo>
                  <a:cubicBezTo>
                    <a:pt x="29129" y="114"/>
                    <a:pt x="30677" y="271"/>
                    <a:pt x="32210" y="639"/>
                  </a:cubicBezTo>
                  <a:cubicBezTo>
                    <a:pt x="34149" y="1053"/>
                    <a:pt x="36088" y="1802"/>
                    <a:pt x="37923" y="2578"/>
                  </a:cubicBezTo>
                  <a:cubicBezTo>
                    <a:pt x="38879" y="2992"/>
                    <a:pt x="39965" y="3431"/>
                    <a:pt x="40947" y="3741"/>
                  </a:cubicBezTo>
                  <a:cubicBezTo>
                    <a:pt x="45277" y="5271"/>
                    <a:pt x="50060" y="6050"/>
                    <a:pt x="55408" y="6050"/>
                  </a:cubicBezTo>
                  <a:cubicBezTo>
                    <a:pt x="59096" y="6050"/>
                    <a:pt x="63052" y="5679"/>
                    <a:pt x="67315" y="4930"/>
                  </a:cubicBezTo>
                  <a:cubicBezTo>
                    <a:pt x="68090" y="4827"/>
                    <a:pt x="68840" y="4724"/>
                    <a:pt x="69693" y="4517"/>
                  </a:cubicBezTo>
                  <a:cubicBezTo>
                    <a:pt x="73199" y="3932"/>
                    <a:pt x="76761" y="3268"/>
                    <a:pt x="80206" y="3268"/>
                  </a:cubicBezTo>
                  <a:cubicBezTo>
                    <a:pt x="81944" y="3268"/>
                    <a:pt x="83651" y="3437"/>
                    <a:pt x="85307" y="3870"/>
                  </a:cubicBezTo>
                  <a:cubicBezTo>
                    <a:pt x="83594" y="3422"/>
                    <a:pt x="81814" y="3244"/>
                    <a:pt x="79998" y="3244"/>
                  </a:cubicBezTo>
                  <a:cubicBezTo>
                    <a:pt x="76578" y="3244"/>
                    <a:pt x="73034" y="3875"/>
                    <a:pt x="69590" y="4517"/>
                  </a:cubicBezTo>
                  <a:cubicBezTo>
                    <a:pt x="68840" y="4620"/>
                    <a:pt x="68090" y="4724"/>
                    <a:pt x="67315" y="4827"/>
                  </a:cubicBezTo>
                  <a:cubicBezTo>
                    <a:pt x="63052" y="5576"/>
                    <a:pt x="59096" y="5946"/>
                    <a:pt x="55408" y="5946"/>
                  </a:cubicBezTo>
                  <a:cubicBezTo>
                    <a:pt x="50060" y="5946"/>
                    <a:pt x="45277" y="5168"/>
                    <a:pt x="40947" y="3638"/>
                  </a:cubicBezTo>
                  <a:cubicBezTo>
                    <a:pt x="39965" y="3328"/>
                    <a:pt x="39009" y="2888"/>
                    <a:pt x="38026" y="2449"/>
                  </a:cubicBezTo>
                  <a:cubicBezTo>
                    <a:pt x="36088" y="1699"/>
                    <a:pt x="34149" y="949"/>
                    <a:pt x="32210" y="510"/>
                  </a:cubicBezTo>
                  <a:cubicBezTo>
                    <a:pt x="30695" y="153"/>
                    <a:pt x="29165" y="0"/>
                    <a:pt x="276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240700" y="1613350"/>
              <a:ext cx="2132675" cy="245350"/>
            </a:xfrm>
            <a:custGeom>
              <a:avLst/>
              <a:gdLst/>
              <a:ahLst/>
              <a:cxnLst/>
              <a:rect l="l" t="t" r="r" b="b"/>
              <a:pathLst>
                <a:path w="85307" h="9814" extrusionOk="0">
                  <a:moveTo>
                    <a:pt x="79490" y="6040"/>
                  </a:moveTo>
                  <a:cubicBezTo>
                    <a:pt x="79930" y="6143"/>
                    <a:pt x="80240" y="6272"/>
                    <a:pt x="80576" y="6376"/>
                  </a:cubicBezTo>
                  <a:cubicBezTo>
                    <a:pt x="81762" y="6703"/>
                    <a:pt x="83028" y="6981"/>
                    <a:pt x="84247" y="6981"/>
                  </a:cubicBezTo>
                  <a:cubicBezTo>
                    <a:pt x="84570" y="6981"/>
                    <a:pt x="84890" y="6962"/>
                    <a:pt x="85203" y="6919"/>
                  </a:cubicBezTo>
                  <a:lnTo>
                    <a:pt x="85307" y="6919"/>
                  </a:lnTo>
                  <a:lnTo>
                    <a:pt x="85307" y="6789"/>
                  </a:lnTo>
                  <a:lnTo>
                    <a:pt x="85203" y="6789"/>
                  </a:lnTo>
                  <a:cubicBezTo>
                    <a:pt x="84863" y="6842"/>
                    <a:pt x="84522" y="6866"/>
                    <a:pt x="84180" y="6866"/>
                  </a:cubicBezTo>
                  <a:cubicBezTo>
                    <a:pt x="83014" y="6866"/>
                    <a:pt x="81839" y="6592"/>
                    <a:pt x="80679" y="6272"/>
                  </a:cubicBezTo>
                  <a:cubicBezTo>
                    <a:pt x="80240" y="6143"/>
                    <a:pt x="79930" y="6040"/>
                    <a:pt x="79490" y="6040"/>
                  </a:cubicBezTo>
                  <a:close/>
                  <a:moveTo>
                    <a:pt x="26581" y="1"/>
                  </a:moveTo>
                  <a:cubicBezTo>
                    <a:pt x="25881" y="1"/>
                    <a:pt x="25168" y="67"/>
                    <a:pt x="24455" y="223"/>
                  </a:cubicBezTo>
                  <a:cubicBezTo>
                    <a:pt x="22206" y="766"/>
                    <a:pt x="20370" y="2265"/>
                    <a:pt x="18535" y="3687"/>
                  </a:cubicBezTo>
                  <a:cubicBezTo>
                    <a:pt x="17889" y="4101"/>
                    <a:pt x="17346" y="4540"/>
                    <a:pt x="16803" y="4980"/>
                  </a:cubicBezTo>
                  <a:cubicBezTo>
                    <a:pt x="17346" y="4644"/>
                    <a:pt x="17992" y="4204"/>
                    <a:pt x="18535" y="3791"/>
                  </a:cubicBezTo>
                  <a:cubicBezTo>
                    <a:pt x="20370" y="2395"/>
                    <a:pt x="22309" y="870"/>
                    <a:pt x="24455" y="327"/>
                  </a:cubicBezTo>
                  <a:cubicBezTo>
                    <a:pt x="25164" y="179"/>
                    <a:pt x="25873" y="116"/>
                    <a:pt x="26569" y="116"/>
                  </a:cubicBezTo>
                  <a:cubicBezTo>
                    <a:pt x="28310" y="116"/>
                    <a:pt x="29972" y="511"/>
                    <a:pt x="31357" y="973"/>
                  </a:cubicBezTo>
                  <a:cubicBezTo>
                    <a:pt x="34356" y="1852"/>
                    <a:pt x="37277" y="3248"/>
                    <a:pt x="40172" y="4540"/>
                  </a:cubicBezTo>
                  <a:cubicBezTo>
                    <a:pt x="41800" y="5290"/>
                    <a:pt x="43403" y="6040"/>
                    <a:pt x="45135" y="6686"/>
                  </a:cubicBezTo>
                  <a:cubicBezTo>
                    <a:pt x="49435" y="8476"/>
                    <a:pt x="53120" y="9343"/>
                    <a:pt x="56476" y="9343"/>
                  </a:cubicBezTo>
                  <a:cubicBezTo>
                    <a:pt x="57579" y="9343"/>
                    <a:pt x="58647" y="9250"/>
                    <a:pt x="59689" y="9064"/>
                  </a:cubicBezTo>
                  <a:cubicBezTo>
                    <a:pt x="61498" y="8728"/>
                    <a:pt x="63230" y="8082"/>
                    <a:pt x="64962" y="7436"/>
                  </a:cubicBezTo>
                  <a:cubicBezTo>
                    <a:pt x="66152" y="7022"/>
                    <a:pt x="67444" y="6582"/>
                    <a:pt x="68737" y="6272"/>
                  </a:cubicBezTo>
                  <a:cubicBezTo>
                    <a:pt x="70627" y="5748"/>
                    <a:pt x="72554" y="5504"/>
                    <a:pt x="74478" y="5504"/>
                  </a:cubicBezTo>
                  <a:cubicBezTo>
                    <a:pt x="76160" y="5504"/>
                    <a:pt x="77839" y="5690"/>
                    <a:pt x="79490" y="6040"/>
                  </a:cubicBezTo>
                  <a:cubicBezTo>
                    <a:pt x="77770" y="5625"/>
                    <a:pt x="75995" y="5412"/>
                    <a:pt x="74230" y="5412"/>
                  </a:cubicBezTo>
                  <a:cubicBezTo>
                    <a:pt x="72362" y="5412"/>
                    <a:pt x="70505" y="5651"/>
                    <a:pt x="68737" y="6143"/>
                  </a:cubicBezTo>
                  <a:cubicBezTo>
                    <a:pt x="67444" y="6479"/>
                    <a:pt x="66152" y="6919"/>
                    <a:pt x="64859" y="7436"/>
                  </a:cubicBezTo>
                  <a:cubicBezTo>
                    <a:pt x="63230" y="7978"/>
                    <a:pt x="61395" y="8625"/>
                    <a:pt x="59689" y="8961"/>
                  </a:cubicBezTo>
                  <a:cubicBezTo>
                    <a:pt x="58647" y="9146"/>
                    <a:pt x="57579" y="9240"/>
                    <a:pt x="56476" y="9240"/>
                  </a:cubicBezTo>
                  <a:cubicBezTo>
                    <a:pt x="53120" y="9240"/>
                    <a:pt x="49435" y="8372"/>
                    <a:pt x="45135" y="6582"/>
                  </a:cubicBezTo>
                  <a:cubicBezTo>
                    <a:pt x="43532" y="5936"/>
                    <a:pt x="41800" y="5187"/>
                    <a:pt x="40172" y="4437"/>
                  </a:cubicBezTo>
                  <a:cubicBezTo>
                    <a:pt x="37380" y="3144"/>
                    <a:pt x="34356" y="1748"/>
                    <a:pt x="31357" y="870"/>
                  </a:cubicBezTo>
                  <a:cubicBezTo>
                    <a:pt x="29975" y="409"/>
                    <a:pt x="28318" y="1"/>
                    <a:pt x="26581" y="1"/>
                  </a:cubicBezTo>
                  <a:close/>
                  <a:moveTo>
                    <a:pt x="16803" y="4980"/>
                  </a:moveTo>
                  <a:lnTo>
                    <a:pt x="16803" y="4980"/>
                  </a:lnTo>
                  <a:cubicBezTo>
                    <a:pt x="12267" y="8139"/>
                    <a:pt x="6879" y="9748"/>
                    <a:pt x="1443" y="9748"/>
                  </a:cubicBezTo>
                  <a:cubicBezTo>
                    <a:pt x="962" y="9748"/>
                    <a:pt x="481" y="9736"/>
                    <a:pt x="0" y="9710"/>
                  </a:cubicBezTo>
                  <a:lnTo>
                    <a:pt x="0" y="9814"/>
                  </a:lnTo>
                  <a:lnTo>
                    <a:pt x="1629" y="9814"/>
                  </a:lnTo>
                  <a:cubicBezTo>
                    <a:pt x="7006" y="9814"/>
                    <a:pt x="12383" y="8211"/>
                    <a:pt x="16803" y="498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Google Shape;15;p2"/>
          <p:cNvSpPr txBox="1">
            <a:spLocks noGrp="1"/>
          </p:cNvSpPr>
          <p:nvPr>
            <p:ph type="ctrTitle"/>
          </p:nvPr>
        </p:nvSpPr>
        <p:spPr>
          <a:xfrm>
            <a:off x="715100" y="697825"/>
            <a:ext cx="4643100" cy="2145000"/>
          </a:xfrm>
          <a:prstGeom prst="rect">
            <a:avLst/>
          </a:prstGeom>
        </p:spPr>
        <p:txBody>
          <a:bodyPr spcFirstLastPara="1" wrap="square" lIns="91425" tIns="91425" rIns="91425" bIns="91425" anchor="t" anchorCtr="0">
            <a:noAutofit/>
          </a:bodyPr>
          <a:lstStyle>
            <a:lvl1pPr lvl="0">
              <a:lnSpc>
                <a:spcPct val="90000"/>
              </a:lnSpc>
              <a:spcBef>
                <a:spcPts val="0"/>
              </a:spcBef>
              <a:spcAft>
                <a:spcPts val="0"/>
              </a:spcAft>
              <a:buClr>
                <a:srgbClr val="191919"/>
              </a:buClr>
              <a:buSzPts val="5200"/>
              <a:buNone/>
              <a:defRPr sz="8500">
                <a:solidFill>
                  <a:srgbClr val="191919"/>
                </a:solidFill>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6" name="Google Shape;16;p2"/>
          <p:cNvSpPr txBox="1">
            <a:spLocks noGrp="1"/>
          </p:cNvSpPr>
          <p:nvPr>
            <p:ph type="subTitle" idx="1"/>
          </p:nvPr>
        </p:nvSpPr>
        <p:spPr>
          <a:xfrm>
            <a:off x="765975" y="2965225"/>
            <a:ext cx="3276000" cy="746400"/>
          </a:xfrm>
          <a:prstGeom prst="rect">
            <a:avLst/>
          </a:prstGeom>
        </p:spPr>
        <p:txBody>
          <a:bodyPr spcFirstLastPara="1" wrap="square" lIns="91425" tIns="91425" rIns="91425" bIns="91425" anchor="ctr" anchorCtr="0">
            <a:noAutofit/>
          </a:bodyPr>
          <a:lstStyle>
            <a:lvl1pPr marL="0" marR="0" lvl="0" indent="0" rtl="0">
              <a:lnSpc>
                <a:spcPct val="100000"/>
              </a:lnSpc>
              <a:spcBef>
                <a:spcPts val="0"/>
              </a:spcBef>
              <a:spcAft>
                <a:spcPts val="0"/>
              </a:spcAft>
              <a:buSzPts val="2200"/>
              <a:buFont typeface="Life Savers"/>
              <a:buNone/>
              <a:defRPr sz="1900">
                <a:solidFill>
                  <a:schemeClr val="lt1"/>
                </a:solidFill>
                <a:latin typeface="Quicksand SemiBold"/>
                <a:ea typeface="Quicksand SemiBold"/>
                <a:cs typeface="Quicksand SemiBold"/>
                <a:sym typeface="Quicksand SemiBold"/>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7" name="Google Shape;17;p2"/>
          <p:cNvSpPr/>
          <p:nvPr/>
        </p:nvSpPr>
        <p:spPr>
          <a:xfrm flipH="1">
            <a:off x="7677736" y="506711"/>
            <a:ext cx="2000928" cy="419705"/>
          </a:xfrm>
          <a:custGeom>
            <a:avLst/>
            <a:gdLst/>
            <a:ahLst/>
            <a:cxnLst/>
            <a:rect l="l" t="t" r="r" b="b"/>
            <a:pathLst>
              <a:path w="20784" h="4360" extrusionOk="0">
                <a:moveTo>
                  <a:pt x="11974" y="1"/>
                </a:moveTo>
                <a:cubicBezTo>
                  <a:pt x="11023" y="1"/>
                  <a:pt x="10033" y="214"/>
                  <a:pt x="9151" y="585"/>
                </a:cubicBezTo>
                <a:cubicBezTo>
                  <a:pt x="7962" y="1231"/>
                  <a:pt x="6799" y="2084"/>
                  <a:pt x="5920" y="3273"/>
                </a:cubicBezTo>
                <a:cubicBezTo>
                  <a:pt x="5328" y="2682"/>
                  <a:pt x="4607" y="2348"/>
                  <a:pt x="3847" y="2348"/>
                </a:cubicBezTo>
                <a:cubicBezTo>
                  <a:pt x="3644" y="2348"/>
                  <a:pt x="3438" y="2371"/>
                  <a:pt x="3231" y="2420"/>
                </a:cubicBezTo>
                <a:cubicBezTo>
                  <a:pt x="2585" y="2524"/>
                  <a:pt x="1939" y="2834"/>
                  <a:pt x="1396" y="3170"/>
                </a:cubicBezTo>
                <a:cubicBezTo>
                  <a:pt x="853" y="3480"/>
                  <a:pt x="440" y="3920"/>
                  <a:pt x="0" y="4359"/>
                </a:cubicBezTo>
                <a:lnTo>
                  <a:pt x="20784" y="4359"/>
                </a:lnTo>
                <a:cubicBezTo>
                  <a:pt x="20680" y="3609"/>
                  <a:pt x="20034" y="2834"/>
                  <a:pt x="19285" y="2524"/>
                </a:cubicBezTo>
                <a:cubicBezTo>
                  <a:pt x="18984" y="2431"/>
                  <a:pt x="18676" y="2389"/>
                  <a:pt x="18370" y="2389"/>
                </a:cubicBezTo>
                <a:cubicBezTo>
                  <a:pt x="17567" y="2389"/>
                  <a:pt x="16774" y="2674"/>
                  <a:pt x="16157" y="3067"/>
                </a:cubicBezTo>
                <a:cubicBezTo>
                  <a:pt x="15846" y="1671"/>
                  <a:pt x="14657" y="585"/>
                  <a:pt x="13261" y="145"/>
                </a:cubicBezTo>
                <a:cubicBezTo>
                  <a:pt x="12851" y="47"/>
                  <a:pt x="12417" y="1"/>
                  <a:pt x="119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flipH="1">
            <a:off x="5787486" y="1027325"/>
            <a:ext cx="1032058" cy="297188"/>
          </a:xfrm>
          <a:custGeom>
            <a:avLst/>
            <a:gdLst/>
            <a:ahLst/>
            <a:cxnLst/>
            <a:rect l="l" t="t" r="r" b="b"/>
            <a:pathLst>
              <a:path w="31977" h="9208" extrusionOk="0">
                <a:moveTo>
                  <a:pt x="16818" y="1"/>
                </a:moveTo>
                <a:cubicBezTo>
                  <a:pt x="16227" y="1"/>
                  <a:pt x="15634" y="97"/>
                  <a:pt x="15071" y="263"/>
                </a:cubicBezTo>
                <a:cubicBezTo>
                  <a:pt x="11736" y="1116"/>
                  <a:pt x="8608" y="3805"/>
                  <a:pt x="6669" y="7476"/>
                </a:cubicBezTo>
                <a:cubicBezTo>
                  <a:pt x="5989" y="6904"/>
                  <a:pt x="5158" y="6633"/>
                  <a:pt x="4320" y="6633"/>
                </a:cubicBezTo>
                <a:cubicBezTo>
                  <a:pt x="3566" y="6633"/>
                  <a:pt x="2807" y="6853"/>
                  <a:pt x="2146" y="7269"/>
                </a:cubicBezTo>
                <a:cubicBezTo>
                  <a:pt x="1396" y="7682"/>
                  <a:pt x="646" y="8329"/>
                  <a:pt x="0" y="9208"/>
                </a:cubicBezTo>
                <a:lnTo>
                  <a:pt x="31977" y="9208"/>
                </a:lnTo>
                <a:lnTo>
                  <a:pt x="31977" y="8872"/>
                </a:lnTo>
                <a:cubicBezTo>
                  <a:pt x="30917" y="7036"/>
                  <a:pt x="29185" y="5873"/>
                  <a:pt x="27453" y="5640"/>
                </a:cubicBezTo>
                <a:cubicBezTo>
                  <a:pt x="27198" y="5594"/>
                  <a:pt x="26940" y="5571"/>
                  <a:pt x="26681" y="5571"/>
                </a:cubicBezTo>
                <a:cubicBezTo>
                  <a:pt x="25210" y="5571"/>
                  <a:pt x="23718" y="6304"/>
                  <a:pt x="22619" y="7579"/>
                </a:cubicBezTo>
                <a:cubicBezTo>
                  <a:pt x="22283" y="6390"/>
                  <a:pt x="22076" y="5330"/>
                  <a:pt x="21637" y="4244"/>
                </a:cubicBezTo>
                <a:cubicBezTo>
                  <a:pt x="21327" y="3391"/>
                  <a:pt x="20991" y="2409"/>
                  <a:pt x="20474" y="1763"/>
                </a:cubicBezTo>
                <a:cubicBezTo>
                  <a:pt x="19488" y="491"/>
                  <a:pt x="18155" y="1"/>
                  <a:pt x="168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642432" y="-12"/>
            <a:ext cx="1807340" cy="520459"/>
          </a:xfrm>
          <a:custGeom>
            <a:avLst/>
            <a:gdLst/>
            <a:ahLst/>
            <a:cxnLst/>
            <a:rect l="l" t="t" r="r" b="b"/>
            <a:pathLst>
              <a:path w="31977" h="9208" extrusionOk="0">
                <a:moveTo>
                  <a:pt x="16818" y="1"/>
                </a:moveTo>
                <a:cubicBezTo>
                  <a:pt x="16227" y="1"/>
                  <a:pt x="15634" y="97"/>
                  <a:pt x="15071" y="263"/>
                </a:cubicBezTo>
                <a:cubicBezTo>
                  <a:pt x="11736" y="1116"/>
                  <a:pt x="8608" y="3805"/>
                  <a:pt x="6669" y="7476"/>
                </a:cubicBezTo>
                <a:cubicBezTo>
                  <a:pt x="5989" y="6904"/>
                  <a:pt x="5158" y="6633"/>
                  <a:pt x="4320" y="6633"/>
                </a:cubicBezTo>
                <a:cubicBezTo>
                  <a:pt x="3566" y="6633"/>
                  <a:pt x="2807" y="6853"/>
                  <a:pt x="2146" y="7269"/>
                </a:cubicBezTo>
                <a:cubicBezTo>
                  <a:pt x="1396" y="7682"/>
                  <a:pt x="646" y="8329"/>
                  <a:pt x="0" y="9208"/>
                </a:cubicBezTo>
                <a:lnTo>
                  <a:pt x="31977" y="9208"/>
                </a:lnTo>
                <a:lnTo>
                  <a:pt x="31977" y="8872"/>
                </a:lnTo>
                <a:cubicBezTo>
                  <a:pt x="30917" y="7036"/>
                  <a:pt x="29185" y="5873"/>
                  <a:pt x="27453" y="5640"/>
                </a:cubicBezTo>
                <a:cubicBezTo>
                  <a:pt x="27198" y="5594"/>
                  <a:pt x="26940" y="5571"/>
                  <a:pt x="26681" y="5571"/>
                </a:cubicBezTo>
                <a:cubicBezTo>
                  <a:pt x="25210" y="5571"/>
                  <a:pt x="23718" y="6304"/>
                  <a:pt x="22619" y="7579"/>
                </a:cubicBezTo>
                <a:cubicBezTo>
                  <a:pt x="22283" y="6390"/>
                  <a:pt x="22076" y="5330"/>
                  <a:pt x="21637" y="4244"/>
                </a:cubicBezTo>
                <a:cubicBezTo>
                  <a:pt x="21327" y="3391"/>
                  <a:pt x="20991" y="2409"/>
                  <a:pt x="20474" y="1763"/>
                </a:cubicBezTo>
                <a:cubicBezTo>
                  <a:pt x="19488" y="491"/>
                  <a:pt x="18155" y="1"/>
                  <a:pt x="168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flipH="1">
            <a:off x="7381482" y="1966800"/>
            <a:ext cx="1297387" cy="373592"/>
          </a:xfrm>
          <a:custGeom>
            <a:avLst/>
            <a:gdLst/>
            <a:ahLst/>
            <a:cxnLst/>
            <a:rect l="l" t="t" r="r" b="b"/>
            <a:pathLst>
              <a:path w="31977" h="9208" extrusionOk="0">
                <a:moveTo>
                  <a:pt x="16818" y="1"/>
                </a:moveTo>
                <a:cubicBezTo>
                  <a:pt x="16227" y="1"/>
                  <a:pt x="15634" y="97"/>
                  <a:pt x="15071" y="263"/>
                </a:cubicBezTo>
                <a:cubicBezTo>
                  <a:pt x="11736" y="1116"/>
                  <a:pt x="8608" y="3805"/>
                  <a:pt x="6669" y="7476"/>
                </a:cubicBezTo>
                <a:cubicBezTo>
                  <a:pt x="5989" y="6904"/>
                  <a:pt x="5158" y="6633"/>
                  <a:pt x="4320" y="6633"/>
                </a:cubicBezTo>
                <a:cubicBezTo>
                  <a:pt x="3566" y="6633"/>
                  <a:pt x="2807" y="6853"/>
                  <a:pt x="2146" y="7269"/>
                </a:cubicBezTo>
                <a:cubicBezTo>
                  <a:pt x="1396" y="7682"/>
                  <a:pt x="646" y="8329"/>
                  <a:pt x="0" y="9208"/>
                </a:cubicBezTo>
                <a:lnTo>
                  <a:pt x="31977" y="9208"/>
                </a:lnTo>
                <a:lnTo>
                  <a:pt x="31977" y="8872"/>
                </a:lnTo>
                <a:cubicBezTo>
                  <a:pt x="30917" y="7036"/>
                  <a:pt x="29185" y="5873"/>
                  <a:pt x="27453" y="5640"/>
                </a:cubicBezTo>
                <a:cubicBezTo>
                  <a:pt x="27198" y="5594"/>
                  <a:pt x="26940" y="5571"/>
                  <a:pt x="26681" y="5571"/>
                </a:cubicBezTo>
                <a:cubicBezTo>
                  <a:pt x="25210" y="5571"/>
                  <a:pt x="23718" y="6304"/>
                  <a:pt x="22619" y="7579"/>
                </a:cubicBezTo>
                <a:cubicBezTo>
                  <a:pt x="22283" y="6390"/>
                  <a:pt x="22076" y="5330"/>
                  <a:pt x="21637" y="4244"/>
                </a:cubicBezTo>
                <a:cubicBezTo>
                  <a:pt x="21327" y="3391"/>
                  <a:pt x="20991" y="2409"/>
                  <a:pt x="20474" y="1763"/>
                </a:cubicBezTo>
                <a:cubicBezTo>
                  <a:pt x="19488" y="491"/>
                  <a:pt x="18155" y="1"/>
                  <a:pt x="168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727735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accent2"/>
        </a:solidFill>
        <a:effectLst/>
      </p:bgPr>
    </p:bg>
    <p:spTree>
      <p:nvGrpSpPr>
        <p:cNvPr id="1" name="Shape 46"/>
        <p:cNvGrpSpPr/>
        <p:nvPr/>
      </p:nvGrpSpPr>
      <p:grpSpPr>
        <a:xfrm>
          <a:off x="0" y="0"/>
          <a:ext cx="0" cy="0"/>
          <a:chOff x="0" y="0"/>
          <a:chExt cx="0" cy="0"/>
        </a:xfrm>
      </p:grpSpPr>
      <p:sp>
        <p:nvSpPr>
          <p:cNvPr id="47" name="Google Shape;47;p4"/>
          <p:cNvSpPr/>
          <p:nvPr/>
        </p:nvSpPr>
        <p:spPr>
          <a:xfrm>
            <a:off x="-25" y="4041495"/>
            <a:ext cx="9144057" cy="647106"/>
          </a:xfrm>
          <a:custGeom>
            <a:avLst/>
            <a:gdLst/>
            <a:ahLst/>
            <a:cxnLst/>
            <a:rect l="l" t="t" r="r" b="b"/>
            <a:pathLst>
              <a:path w="85307" h="6037" extrusionOk="0">
                <a:moveTo>
                  <a:pt x="29824" y="1"/>
                </a:moveTo>
                <a:cubicBezTo>
                  <a:pt x="25059" y="1"/>
                  <a:pt x="20248" y="1271"/>
                  <a:pt x="15614" y="2498"/>
                </a:cubicBezTo>
                <a:cubicBezTo>
                  <a:pt x="15097" y="2601"/>
                  <a:pt x="14554" y="2808"/>
                  <a:pt x="14011" y="2912"/>
                </a:cubicBezTo>
                <a:cubicBezTo>
                  <a:pt x="10103" y="3916"/>
                  <a:pt x="6028" y="4847"/>
                  <a:pt x="2130" y="4847"/>
                </a:cubicBezTo>
                <a:cubicBezTo>
                  <a:pt x="1414" y="4847"/>
                  <a:pt x="703" y="4815"/>
                  <a:pt x="0" y="4747"/>
                </a:cubicBezTo>
                <a:lnTo>
                  <a:pt x="0" y="4850"/>
                </a:lnTo>
                <a:cubicBezTo>
                  <a:pt x="704" y="4919"/>
                  <a:pt x="1416" y="4950"/>
                  <a:pt x="2134" y="4950"/>
                </a:cubicBezTo>
                <a:cubicBezTo>
                  <a:pt x="6030" y="4950"/>
                  <a:pt x="10104" y="4023"/>
                  <a:pt x="14011" y="3041"/>
                </a:cubicBezTo>
                <a:cubicBezTo>
                  <a:pt x="14554" y="2912"/>
                  <a:pt x="15097" y="2705"/>
                  <a:pt x="15614" y="2601"/>
                </a:cubicBezTo>
                <a:cubicBezTo>
                  <a:pt x="20326" y="1375"/>
                  <a:pt x="25097" y="104"/>
                  <a:pt x="29838" y="104"/>
                </a:cubicBezTo>
                <a:cubicBezTo>
                  <a:pt x="31391" y="104"/>
                  <a:pt x="32941" y="240"/>
                  <a:pt x="34485" y="559"/>
                </a:cubicBezTo>
                <a:cubicBezTo>
                  <a:pt x="36527" y="973"/>
                  <a:pt x="38569" y="1748"/>
                  <a:pt x="40508" y="2498"/>
                </a:cubicBezTo>
                <a:cubicBezTo>
                  <a:pt x="41594" y="2912"/>
                  <a:pt x="42654" y="3351"/>
                  <a:pt x="43636" y="3687"/>
                </a:cubicBezTo>
                <a:cubicBezTo>
                  <a:pt x="48226" y="5278"/>
                  <a:pt x="53269" y="6036"/>
                  <a:pt x="58920" y="6036"/>
                </a:cubicBezTo>
                <a:cubicBezTo>
                  <a:pt x="62816" y="6036"/>
                  <a:pt x="67002" y="5676"/>
                  <a:pt x="71528" y="4980"/>
                </a:cubicBezTo>
                <a:cubicBezTo>
                  <a:pt x="72278" y="4747"/>
                  <a:pt x="73131" y="4644"/>
                  <a:pt x="74010" y="4540"/>
                </a:cubicBezTo>
                <a:cubicBezTo>
                  <a:pt x="77784" y="3894"/>
                  <a:pt x="81662" y="3248"/>
                  <a:pt x="85307" y="3248"/>
                </a:cubicBezTo>
                <a:lnTo>
                  <a:pt x="85307" y="3144"/>
                </a:lnTo>
                <a:cubicBezTo>
                  <a:pt x="81532" y="3144"/>
                  <a:pt x="77784" y="3790"/>
                  <a:pt x="74010" y="4437"/>
                </a:cubicBezTo>
                <a:cubicBezTo>
                  <a:pt x="73131" y="4540"/>
                  <a:pt x="72278" y="4644"/>
                  <a:pt x="71528" y="4850"/>
                </a:cubicBezTo>
                <a:cubicBezTo>
                  <a:pt x="66990" y="5559"/>
                  <a:pt x="62794" y="5926"/>
                  <a:pt x="58896" y="5926"/>
                </a:cubicBezTo>
                <a:cubicBezTo>
                  <a:pt x="53268" y="5926"/>
                  <a:pt x="48260" y="5161"/>
                  <a:pt x="43739" y="3558"/>
                </a:cubicBezTo>
                <a:cubicBezTo>
                  <a:pt x="42654" y="3248"/>
                  <a:pt x="41594" y="2808"/>
                  <a:pt x="40611" y="2498"/>
                </a:cubicBezTo>
                <a:cubicBezTo>
                  <a:pt x="38569" y="1748"/>
                  <a:pt x="36527" y="869"/>
                  <a:pt x="34485" y="456"/>
                </a:cubicBezTo>
                <a:cubicBezTo>
                  <a:pt x="32941" y="137"/>
                  <a:pt x="31385" y="1"/>
                  <a:pt x="298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4"/>
          <p:cNvSpPr/>
          <p:nvPr/>
        </p:nvSpPr>
        <p:spPr>
          <a:xfrm>
            <a:off x="-25" y="2032326"/>
            <a:ext cx="9144057" cy="1052284"/>
          </a:xfrm>
          <a:custGeom>
            <a:avLst/>
            <a:gdLst/>
            <a:ahLst/>
            <a:cxnLst/>
            <a:rect l="l" t="t" r="r" b="b"/>
            <a:pathLst>
              <a:path w="85307" h="9817" extrusionOk="0">
                <a:moveTo>
                  <a:pt x="79170" y="5358"/>
                </a:moveTo>
                <a:cubicBezTo>
                  <a:pt x="77082" y="5358"/>
                  <a:pt x="74973" y="5626"/>
                  <a:pt x="72924" y="6145"/>
                </a:cubicBezTo>
                <a:cubicBezTo>
                  <a:pt x="71632" y="6481"/>
                  <a:pt x="70236" y="6921"/>
                  <a:pt x="68943" y="7334"/>
                </a:cubicBezTo>
                <a:cubicBezTo>
                  <a:pt x="67108" y="7981"/>
                  <a:pt x="65273" y="8627"/>
                  <a:pt x="63437" y="8963"/>
                </a:cubicBezTo>
                <a:cubicBezTo>
                  <a:pt x="65376" y="8627"/>
                  <a:pt x="67211" y="8084"/>
                  <a:pt x="68943" y="7438"/>
                </a:cubicBezTo>
                <a:cubicBezTo>
                  <a:pt x="70236" y="7024"/>
                  <a:pt x="71632" y="6585"/>
                  <a:pt x="73028" y="6145"/>
                </a:cubicBezTo>
                <a:cubicBezTo>
                  <a:pt x="74974" y="5693"/>
                  <a:pt x="77007" y="5452"/>
                  <a:pt x="79035" y="5452"/>
                </a:cubicBezTo>
                <a:cubicBezTo>
                  <a:pt x="80833" y="5452"/>
                  <a:pt x="82626" y="5641"/>
                  <a:pt x="84350" y="6042"/>
                </a:cubicBezTo>
                <a:cubicBezTo>
                  <a:pt x="84660" y="6145"/>
                  <a:pt x="84996" y="6145"/>
                  <a:pt x="85307" y="6275"/>
                </a:cubicBezTo>
                <a:lnTo>
                  <a:pt x="85307" y="6145"/>
                </a:lnTo>
                <a:cubicBezTo>
                  <a:pt x="84996" y="6042"/>
                  <a:pt x="84660" y="6042"/>
                  <a:pt x="84350" y="5939"/>
                </a:cubicBezTo>
                <a:cubicBezTo>
                  <a:pt x="82672" y="5549"/>
                  <a:pt x="80928" y="5358"/>
                  <a:pt x="79170" y="5358"/>
                </a:cubicBezTo>
                <a:close/>
                <a:moveTo>
                  <a:pt x="28606" y="1"/>
                </a:moveTo>
                <a:cubicBezTo>
                  <a:pt x="27865" y="1"/>
                  <a:pt x="27120" y="67"/>
                  <a:pt x="26394" y="226"/>
                </a:cubicBezTo>
                <a:cubicBezTo>
                  <a:pt x="23912" y="768"/>
                  <a:pt x="21973" y="2164"/>
                  <a:pt x="20034" y="3560"/>
                </a:cubicBezTo>
                <a:cubicBezTo>
                  <a:pt x="19388" y="4000"/>
                  <a:pt x="18845" y="4439"/>
                  <a:pt x="18199" y="4853"/>
                </a:cubicBezTo>
                <a:cubicBezTo>
                  <a:pt x="13562" y="7990"/>
                  <a:pt x="7926" y="9707"/>
                  <a:pt x="2310" y="9707"/>
                </a:cubicBezTo>
                <a:cubicBezTo>
                  <a:pt x="1539" y="9707"/>
                  <a:pt x="768" y="9675"/>
                  <a:pt x="0" y="9609"/>
                </a:cubicBezTo>
                <a:lnTo>
                  <a:pt x="0" y="9713"/>
                </a:lnTo>
                <a:cubicBezTo>
                  <a:pt x="750" y="9713"/>
                  <a:pt x="1526" y="9816"/>
                  <a:pt x="2172" y="9816"/>
                </a:cubicBezTo>
                <a:cubicBezTo>
                  <a:pt x="7859" y="9816"/>
                  <a:pt x="13572" y="8084"/>
                  <a:pt x="18199" y="4982"/>
                </a:cubicBezTo>
                <a:cubicBezTo>
                  <a:pt x="18845" y="4543"/>
                  <a:pt x="19492" y="4103"/>
                  <a:pt x="20034" y="3690"/>
                </a:cubicBezTo>
                <a:cubicBezTo>
                  <a:pt x="21973" y="2268"/>
                  <a:pt x="24015" y="872"/>
                  <a:pt x="26394" y="329"/>
                </a:cubicBezTo>
                <a:cubicBezTo>
                  <a:pt x="27133" y="137"/>
                  <a:pt x="27891" y="59"/>
                  <a:pt x="28641" y="59"/>
                </a:cubicBezTo>
                <a:cubicBezTo>
                  <a:pt x="30411" y="59"/>
                  <a:pt x="32141" y="491"/>
                  <a:pt x="33502" y="872"/>
                </a:cubicBezTo>
                <a:cubicBezTo>
                  <a:pt x="36734" y="1854"/>
                  <a:pt x="39862" y="3147"/>
                  <a:pt x="42886" y="4543"/>
                </a:cubicBezTo>
                <a:cubicBezTo>
                  <a:pt x="44592" y="5189"/>
                  <a:pt x="46324" y="5939"/>
                  <a:pt x="48056" y="6688"/>
                </a:cubicBezTo>
                <a:cubicBezTo>
                  <a:pt x="52556" y="8435"/>
                  <a:pt x="56372" y="9303"/>
                  <a:pt x="59823" y="9303"/>
                </a:cubicBezTo>
                <a:cubicBezTo>
                  <a:pt x="61070" y="9303"/>
                  <a:pt x="62270" y="9190"/>
                  <a:pt x="63437" y="8963"/>
                </a:cubicBezTo>
                <a:lnTo>
                  <a:pt x="63437" y="8963"/>
                </a:lnTo>
                <a:cubicBezTo>
                  <a:pt x="62350" y="9148"/>
                  <a:pt x="61235" y="9242"/>
                  <a:pt x="60080" y="9242"/>
                </a:cubicBezTo>
                <a:cubicBezTo>
                  <a:pt x="56567" y="9242"/>
                  <a:pt x="52693" y="8375"/>
                  <a:pt x="48160" y="6585"/>
                </a:cubicBezTo>
                <a:cubicBezTo>
                  <a:pt x="46324" y="5939"/>
                  <a:pt x="44592" y="5189"/>
                  <a:pt x="42886" y="4439"/>
                </a:cubicBezTo>
                <a:cubicBezTo>
                  <a:pt x="39965" y="3147"/>
                  <a:pt x="36837" y="1751"/>
                  <a:pt x="33606" y="768"/>
                </a:cubicBezTo>
                <a:cubicBezTo>
                  <a:pt x="32162" y="385"/>
                  <a:pt x="30395" y="1"/>
                  <a:pt x="286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4"/>
          <p:cNvSpPr/>
          <p:nvPr/>
        </p:nvSpPr>
        <p:spPr>
          <a:xfrm>
            <a:off x="-25" y="3373594"/>
            <a:ext cx="9144057" cy="647535"/>
          </a:xfrm>
          <a:custGeom>
            <a:avLst/>
            <a:gdLst/>
            <a:ahLst/>
            <a:cxnLst/>
            <a:rect l="l" t="t" r="r" b="b"/>
            <a:pathLst>
              <a:path w="85307" h="6041" extrusionOk="0">
                <a:moveTo>
                  <a:pt x="56902" y="0"/>
                </a:moveTo>
                <a:cubicBezTo>
                  <a:pt x="53061" y="0"/>
                  <a:pt x="49167" y="505"/>
                  <a:pt x="45471" y="1620"/>
                </a:cubicBezTo>
                <a:cubicBezTo>
                  <a:pt x="44489" y="1930"/>
                  <a:pt x="43636" y="2266"/>
                  <a:pt x="42757" y="2577"/>
                </a:cubicBezTo>
                <a:cubicBezTo>
                  <a:pt x="41051" y="3119"/>
                  <a:pt x="39422" y="3662"/>
                  <a:pt x="37716" y="4102"/>
                </a:cubicBezTo>
                <a:cubicBezTo>
                  <a:pt x="39422" y="3766"/>
                  <a:pt x="41154" y="3223"/>
                  <a:pt x="42757" y="2680"/>
                </a:cubicBezTo>
                <a:cubicBezTo>
                  <a:pt x="43636" y="2370"/>
                  <a:pt x="44592" y="2034"/>
                  <a:pt x="45471" y="1724"/>
                </a:cubicBezTo>
                <a:cubicBezTo>
                  <a:pt x="49120" y="623"/>
                  <a:pt x="52962" y="117"/>
                  <a:pt x="56755" y="117"/>
                </a:cubicBezTo>
                <a:cubicBezTo>
                  <a:pt x="57773" y="117"/>
                  <a:pt x="58787" y="153"/>
                  <a:pt x="59792" y="224"/>
                </a:cubicBezTo>
                <a:cubicBezTo>
                  <a:pt x="62145" y="431"/>
                  <a:pt x="64523" y="870"/>
                  <a:pt x="66901" y="1284"/>
                </a:cubicBezTo>
                <a:cubicBezTo>
                  <a:pt x="69254" y="1724"/>
                  <a:pt x="71632" y="2163"/>
                  <a:pt x="74113" y="2370"/>
                </a:cubicBezTo>
                <a:cubicBezTo>
                  <a:pt x="74828" y="2416"/>
                  <a:pt x="75596" y="2446"/>
                  <a:pt x="76398" y="2446"/>
                </a:cubicBezTo>
                <a:cubicBezTo>
                  <a:pt x="79222" y="2446"/>
                  <a:pt x="82468" y="2067"/>
                  <a:pt x="85307" y="638"/>
                </a:cubicBezTo>
                <a:lnTo>
                  <a:pt x="85307" y="534"/>
                </a:lnTo>
                <a:cubicBezTo>
                  <a:pt x="82468" y="1964"/>
                  <a:pt x="79222" y="2343"/>
                  <a:pt x="76398" y="2343"/>
                </a:cubicBezTo>
                <a:cubicBezTo>
                  <a:pt x="75596" y="2343"/>
                  <a:pt x="74828" y="2312"/>
                  <a:pt x="74113" y="2266"/>
                </a:cubicBezTo>
                <a:cubicBezTo>
                  <a:pt x="71632" y="2034"/>
                  <a:pt x="69254" y="1620"/>
                  <a:pt x="66901" y="1181"/>
                </a:cubicBezTo>
                <a:cubicBezTo>
                  <a:pt x="64626" y="741"/>
                  <a:pt x="62145" y="328"/>
                  <a:pt x="59792" y="95"/>
                </a:cubicBezTo>
                <a:cubicBezTo>
                  <a:pt x="58835" y="33"/>
                  <a:pt x="57870" y="0"/>
                  <a:pt x="56902" y="0"/>
                </a:cubicBezTo>
                <a:close/>
                <a:moveTo>
                  <a:pt x="23743" y="683"/>
                </a:moveTo>
                <a:cubicBezTo>
                  <a:pt x="21757" y="683"/>
                  <a:pt x="19771" y="1639"/>
                  <a:pt x="17785" y="2473"/>
                </a:cubicBezTo>
                <a:cubicBezTo>
                  <a:pt x="17449" y="2680"/>
                  <a:pt x="17243" y="2809"/>
                  <a:pt x="16907" y="2913"/>
                </a:cubicBezTo>
                <a:cubicBezTo>
                  <a:pt x="13675" y="4412"/>
                  <a:pt x="10237" y="5265"/>
                  <a:pt x="6696" y="5704"/>
                </a:cubicBezTo>
                <a:cubicBezTo>
                  <a:pt x="5726" y="5836"/>
                  <a:pt x="4788" y="5896"/>
                  <a:pt x="3889" y="5896"/>
                </a:cubicBezTo>
                <a:cubicBezTo>
                  <a:pt x="2487" y="5896"/>
                  <a:pt x="1181" y="5750"/>
                  <a:pt x="0" y="5498"/>
                </a:cubicBezTo>
                <a:lnTo>
                  <a:pt x="0" y="5601"/>
                </a:lnTo>
                <a:cubicBezTo>
                  <a:pt x="1190" y="5911"/>
                  <a:pt x="2379" y="6041"/>
                  <a:pt x="3775" y="6041"/>
                </a:cubicBezTo>
                <a:cubicBezTo>
                  <a:pt x="4757" y="6041"/>
                  <a:pt x="5713" y="5911"/>
                  <a:pt x="6696" y="5808"/>
                </a:cubicBezTo>
                <a:cubicBezTo>
                  <a:pt x="10237" y="5394"/>
                  <a:pt x="13675" y="4412"/>
                  <a:pt x="16907" y="3016"/>
                </a:cubicBezTo>
                <a:cubicBezTo>
                  <a:pt x="17243" y="2913"/>
                  <a:pt x="17553" y="2680"/>
                  <a:pt x="17785" y="2577"/>
                </a:cubicBezTo>
                <a:cubicBezTo>
                  <a:pt x="19750" y="1673"/>
                  <a:pt x="21715" y="784"/>
                  <a:pt x="23634" y="784"/>
                </a:cubicBezTo>
                <a:cubicBezTo>
                  <a:pt x="24240" y="784"/>
                  <a:pt x="24842" y="873"/>
                  <a:pt x="25437" y="1077"/>
                </a:cubicBezTo>
                <a:cubicBezTo>
                  <a:pt x="26394" y="1284"/>
                  <a:pt x="27247" y="1930"/>
                  <a:pt x="28126" y="2473"/>
                </a:cubicBezTo>
                <a:cubicBezTo>
                  <a:pt x="28668" y="2809"/>
                  <a:pt x="29185" y="3223"/>
                  <a:pt x="29728" y="3456"/>
                </a:cubicBezTo>
                <a:cubicBezTo>
                  <a:pt x="31101" y="4126"/>
                  <a:pt x="32722" y="4506"/>
                  <a:pt x="34493" y="4506"/>
                </a:cubicBezTo>
                <a:cubicBezTo>
                  <a:pt x="35523" y="4506"/>
                  <a:pt x="36604" y="4377"/>
                  <a:pt x="37716" y="4102"/>
                </a:cubicBezTo>
                <a:lnTo>
                  <a:pt x="37716" y="4102"/>
                </a:lnTo>
                <a:cubicBezTo>
                  <a:pt x="36592" y="4342"/>
                  <a:pt x="35500" y="4461"/>
                  <a:pt x="34465" y="4461"/>
                </a:cubicBezTo>
                <a:cubicBezTo>
                  <a:pt x="32716" y="4461"/>
                  <a:pt x="31131" y="4121"/>
                  <a:pt x="29832" y="3456"/>
                </a:cubicBezTo>
                <a:cubicBezTo>
                  <a:pt x="29185" y="3119"/>
                  <a:pt x="28668" y="2680"/>
                  <a:pt x="28126" y="2370"/>
                </a:cubicBezTo>
                <a:cubicBezTo>
                  <a:pt x="27376" y="1827"/>
                  <a:pt x="26497" y="1284"/>
                  <a:pt x="25541" y="974"/>
                </a:cubicBezTo>
                <a:cubicBezTo>
                  <a:pt x="24941" y="770"/>
                  <a:pt x="24342" y="683"/>
                  <a:pt x="23743" y="68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4"/>
          <p:cNvSpPr/>
          <p:nvPr/>
        </p:nvSpPr>
        <p:spPr>
          <a:xfrm>
            <a:off x="-25" y="1639474"/>
            <a:ext cx="9144057" cy="647964"/>
          </a:xfrm>
          <a:custGeom>
            <a:avLst/>
            <a:gdLst/>
            <a:ahLst/>
            <a:cxnLst/>
            <a:rect l="l" t="t" r="r" b="b"/>
            <a:pathLst>
              <a:path w="85307" h="6045" extrusionOk="0">
                <a:moveTo>
                  <a:pt x="27826" y="1"/>
                </a:moveTo>
                <a:cubicBezTo>
                  <a:pt x="23296" y="1"/>
                  <a:pt x="18713" y="1285"/>
                  <a:pt x="14322" y="2495"/>
                </a:cubicBezTo>
                <a:cubicBezTo>
                  <a:pt x="13805" y="2702"/>
                  <a:pt x="13262" y="2831"/>
                  <a:pt x="12822" y="2934"/>
                </a:cubicBezTo>
                <a:cubicBezTo>
                  <a:pt x="8904" y="4014"/>
                  <a:pt x="5006" y="4901"/>
                  <a:pt x="1169" y="4901"/>
                </a:cubicBezTo>
                <a:cubicBezTo>
                  <a:pt x="779" y="4901"/>
                  <a:pt x="389" y="4892"/>
                  <a:pt x="0" y="4873"/>
                </a:cubicBezTo>
                <a:lnTo>
                  <a:pt x="0" y="4976"/>
                </a:lnTo>
                <a:cubicBezTo>
                  <a:pt x="389" y="4995"/>
                  <a:pt x="780" y="5005"/>
                  <a:pt x="1172" y="5005"/>
                </a:cubicBezTo>
                <a:cubicBezTo>
                  <a:pt x="5028" y="5005"/>
                  <a:pt x="9021" y="4117"/>
                  <a:pt x="12822" y="3038"/>
                </a:cubicBezTo>
                <a:cubicBezTo>
                  <a:pt x="13365" y="2934"/>
                  <a:pt x="13805" y="2702"/>
                  <a:pt x="14322" y="2598"/>
                </a:cubicBezTo>
                <a:cubicBezTo>
                  <a:pt x="18713" y="1388"/>
                  <a:pt x="23296" y="104"/>
                  <a:pt x="27826" y="104"/>
                </a:cubicBezTo>
                <a:cubicBezTo>
                  <a:pt x="29296" y="104"/>
                  <a:pt x="30760" y="239"/>
                  <a:pt x="32210" y="556"/>
                </a:cubicBezTo>
                <a:cubicBezTo>
                  <a:pt x="34149" y="995"/>
                  <a:pt x="36088" y="1745"/>
                  <a:pt x="37923" y="2598"/>
                </a:cubicBezTo>
                <a:cubicBezTo>
                  <a:pt x="38879" y="2934"/>
                  <a:pt x="39965" y="3348"/>
                  <a:pt x="40947" y="3684"/>
                </a:cubicBezTo>
                <a:cubicBezTo>
                  <a:pt x="39965" y="3244"/>
                  <a:pt x="39009" y="2831"/>
                  <a:pt x="38026" y="2495"/>
                </a:cubicBezTo>
                <a:cubicBezTo>
                  <a:pt x="36088" y="1745"/>
                  <a:pt x="34149" y="892"/>
                  <a:pt x="32210" y="453"/>
                </a:cubicBezTo>
                <a:cubicBezTo>
                  <a:pt x="30760" y="136"/>
                  <a:pt x="29296" y="1"/>
                  <a:pt x="27826" y="1"/>
                </a:cubicBezTo>
                <a:close/>
                <a:moveTo>
                  <a:pt x="80044" y="3167"/>
                </a:moveTo>
                <a:cubicBezTo>
                  <a:pt x="76610" y="3167"/>
                  <a:pt x="73050" y="3806"/>
                  <a:pt x="69590" y="4433"/>
                </a:cubicBezTo>
                <a:cubicBezTo>
                  <a:pt x="68840" y="4537"/>
                  <a:pt x="68090" y="4770"/>
                  <a:pt x="67315" y="4873"/>
                </a:cubicBezTo>
                <a:cubicBezTo>
                  <a:pt x="63010" y="5576"/>
                  <a:pt x="59017" y="5937"/>
                  <a:pt x="55298" y="5937"/>
                </a:cubicBezTo>
                <a:cubicBezTo>
                  <a:pt x="49994" y="5937"/>
                  <a:pt x="45248" y="5203"/>
                  <a:pt x="40947" y="3684"/>
                </a:cubicBezTo>
                <a:lnTo>
                  <a:pt x="40947" y="3684"/>
                </a:lnTo>
                <a:cubicBezTo>
                  <a:pt x="45283" y="5277"/>
                  <a:pt x="50073" y="6044"/>
                  <a:pt x="55429" y="6044"/>
                </a:cubicBezTo>
                <a:cubicBezTo>
                  <a:pt x="59111" y="6044"/>
                  <a:pt x="63061" y="5682"/>
                  <a:pt x="67315" y="4976"/>
                </a:cubicBezTo>
                <a:cubicBezTo>
                  <a:pt x="68090" y="4770"/>
                  <a:pt x="68840" y="4640"/>
                  <a:pt x="69693" y="4537"/>
                </a:cubicBezTo>
                <a:cubicBezTo>
                  <a:pt x="73153" y="3909"/>
                  <a:pt x="76669" y="3271"/>
                  <a:pt x="80072" y="3271"/>
                </a:cubicBezTo>
                <a:cubicBezTo>
                  <a:pt x="81856" y="3271"/>
                  <a:pt x="83609" y="3446"/>
                  <a:pt x="85307" y="3891"/>
                </a:cubicBezTo>
                <a:lnTo>
                  <a:pt x="85307" y="3787"/>
                </a:lnTo>
                <a:cubicBezTo>
                  <a:pt x="83609" y="3343"/>
                  <a:pt x="81843" y="3167"/>
                  <a:pt x="80044" y="316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25" y="843910"/>
            <a:ext cx="9144057" cy="1051963"/>
          </a:xfrm>
          <a:custGeom>
            <a:avLst/>
            <a:gdLst/>
            <a:ahLst/>
            <a:cxnLst/>
            <a:rect l="l" t="t" r="r" b="b"/>
            <a:pathLst>
              <a:path w="85307" h="9814" extrusionOk="0">
                <a:moveTo>
                  <a:pt x="79490" y="6039"/>
                </a:moveTo>
                <a:cubicBezTo>
                  <a:pt x="79930" y="6143"/>
                  <a:pt x="80240" y="6246"/>
                  <a:pt x="80576" y="6375"/>
                </a:cubicBezTo>
                <a:cubicBezTo>
                  <a:pt x="81735" y="6695"/>
                  <a:pt x="82972" y="6968"/>
                  <a:pt x="84166" y="6968"/>
                </a:cubicBezTo>
                <a:cubicBezTo>
                  <a:pt x="84517" y="6968"/>
                  <a:pt x="84863" y="6945"/>
                  <a:pt x="85203" y="6892"/>
                </a:cubicBezTo>
                <a:lnTo>
                  <a:pt x="85307" y="6892"/>
                </a:lnTo>
                <a:lnTo>
                  <a:pt x="85307" y="6789"/>
                </a:lnTo>
                <a:lnTo>
                  <a:pt x="85203" y="6789"/>
                </a:lnTo>
                <a:cubicBezTo>
                  <a:pt x="84865" y="6841"/>
                  <a:pt x="84526" y="6865"/>
                  <a:pt x="84186" y="6865"/>
                </a:cubicBezTo>
                <a:cubicBezTo>
                  <a:pt x="83018" y="6865"/>
                  <a:pt x="81841" y="6586"/>
                  <a:pt x="80679" y="6246"/>
                </a:cubicBezTo>
                <a:cubicBezTo>
                  <a:pt x="80240" y="6143"/>
                  <a:pt x="79930" y="6039"/>
                  <a:pt x="79490" y="6039"/>
                </a:cubicBezTo>
                <a:close/>
                <a:moveTo>
                  <a:pt x="26581" y="1"/>
                </a:moveTo>
                <a:cubicBezTo>
                  <a:pt x="25881" y="1"/>
                  <a:pt x="25168" y="67"/>
                  <a:pt x="24455" y="223"/>
                </a:cubicBezTo>
                <a:cubicBezTo>
                  <a:pt x="22206" y="766"/>
                  <a:pt x="20370" y="2265"/>
                  <a:pt x="18535" y="3661"/>
                </a:cubicBezTo>
                <a:cubicBezTo>
                  <a:pt x="17889" y="4100"/>
                  <a:pt x="17346" y="4540"/>
                  <a:pt x="16803" y="4953"/>
                </a:cubicBezTo>
                <a:cubicBezTo>
                  <a:pt x="17346" y="4643"/>
                  <a:pt x="17992" y="4204"/>
                  <a:pt x="18535" y="3790"/>
                </a:cubicBezTo>
                <a:cubicBezTo>
                  <a:pt x="20370" y="2368"/>
                  <a:pt x="22309" y="869"/>
                  <a:pt x="24455" y="326"/>
                </a:cubicBezTo>
                <a:cubicBezTo>
                  <a:pt x="25168" y="170"/>
                  <a:pt x="25881" y="104"/>
                  <a:pt x="26581" y="104"/>
                </a:cubicBezTo>
                <a:cubicBezTo>
                  <a:pt x="28318" y="104"/>
                  <a:pt x="29975" y="512"/>
                  <a:pt x="31357" y="973"/>
                </a:cubicBezTo>
                <a:cubicBezTo>
                  <a:pt x="34356" y="1851"/>
                  <a:pt x="37277" y="3247"/>
                  <a:pt x="40172" y="4540"/>
                </a:cubicBezTo>
                <a:cubicBezTo>
                  <a:pt x="41800" y="5290"/>
                  <a:pt x="43403" y="6039"/>
                  <a:pt x="45135" y="6685"/>
                </a:cubicBezTo>
                <a:cubicBezTo>
                  <a:pt x="49435" y="8475"/>
                  <a:pt x="53120" y="9343"/>
                  <a:pt x="56476" y="9343"/>
                </a:cubicBezTo>
                <a:cubicBezTo>
                  <a:pt x="57579" y="9343"/>
                  <a:pt x="58647" y="9249"/>
                  <a:pt x="59689" y="9064"/>
                </a:cubicBezTo>
                <a:cubicBezTo>
                  <a:pt x="61498" y="8728"/>
                  <a:pt x="63230" y="8081"/>
                  <a:pt x="64962" y="7435"/>
                </a:cubicBezTo>
                <a:cubicBezTo>
                  <a:pt x="66152" y="7021"/>
                  <a:pt x="67444" y="6582"/>
                  <a:pt x="68737" y="6246"/>
                </a:cubicBezTo>
                <a:cubicBezTo>
                  <a:pt x="70615" y="5739"/>
                  <a:pt x="72530" y="5500"/>
                  <a:pt x="74442" y="5500"/>
                </a:cubicBezTo>
                <a:cubicBezTo>
                  <a:pt x="76136" y="5500"/>
                  <a:pt x="77827" y="5687"/>
                  <a:pt x="79490" y="6039"/>
                </a:cubicBezTo>
                <a:cubicBezTo>
                  <a:pt x="77770" y="5625"/>
                  <a:pt x="75995" y="5412"/>
                  <a:pt x="74230" y="5412"/>
                </a:cubicBezTo>
                <a:cubicBezTo>
                  <a:pt x="72362" y="5412"/>
                  <a:pt x="70505" y="5651"/>
                  <a:pt x="68737" y="6143"/>
                </a:cubicBezTo>
                <a:cubicBezTo>
                  <a:pt x="67444" y="6479"/>
                  <a:pt x="66152" y="6892"/>
                  <a:pt x="64859" y="7435"/>
                </a:cubicBezTo>
                <a:cubicBezTo>
                  <a:pt x="63230" y="7978"/>
                  <a:pt x="61395" y="8624"/>
                  <a:pt x="59689" y="8960"/>
                </a:cubicBezTo>
                <a:cubicBezTo>
                  <a:pt x="58647" y="9146"/>
                  <a:pt x="57579" y="9239"/>
                  <a:pt x="56476" y="9239"/>
                </a:cubicBezTo>
                <a:cubicBezTo>
                  <a:pt x="53120" y="9239"/>
                  <a:pt x="49435" y="8372"/>
                  <a:pt x="45135" y="6582"/>
                </a:cubicBezTo>
                <a:cubicBezTo>
                  <a:pt x="43532" y="5936"/>
                  <a:pt x="41800" y="5186"/>
                  <a:pt x="40172" y="4436"/>
                </a:cubicBezTo>
                <a:cubicBezTo>
                  <a:pt x="37380" y="3144"/>
                  <a:pt x="34356" y="1722"/>
                  <a:pt x="31357" y="869"/>
                </a:cubicBezTo>
                <a:cubicBezTo>
                  <a:pt x="29975" y="409"/>
                  <a:pt x="28318" y="1"/>
                  <a:pt x="26581" y="1"/>
                </a:cubicBezTo>
                <a:close/>
                <a:moveTo>
                  <a:pt x="16803" y="4953"/>
                </a:moveTo>
                <a:cubicBezTo>
                  <a:pt x="12266" y="8136"/>
                  <a:pt x="6879" y="9748"/>
                  <a:pt x="1442" y="9748"/>
                </a:cubicBezTo>
                <a:cubicBezTo>
                  <a:pt x="962" y="9748"/>
                  <a:pt x="481" y="9735"/>
                  <a:pt x="0" y="9710"/>
                </a:cubicBezTo>
                <a:lnTo>
                  <a:pt x="0" y="9813"/>
                </a:lnTo>
                <a:lnTo>
                  <a:pt x="1629" y="9813"/>
                </a:lnTo>
                <a:cubicBezTo>
                  <a:pt x="7006" y="9813"/>
                  <a:pt x="12383" y="8185"/>
                  <a:pt x="16803" y="495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3" name="Google Shape;53;p4"/>
          <p:cNvSpPr txBox="1">
            <a:spLocks noGrp="1"/>
          </p:cNvSpPr>
          <p:nvPr>
            <p:ph type="body" idx="1"/>
          </p:nvPr>
        </p:nvSpPr>
        <p:spPr>
          <a:xfrm>
            <a:off x="720000" y="1076275"/>
            <a:ext cx="7704000" cy="35388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rgbClr val="434343"/>
              </a:buClr>
              <a:buSzPts val="1200"/>
              <a:buAutoNum type="arabicPeriod"/>
              <a:defRPr sz="1200"/>
            </a:lvl1pPr>
            <a:lvl2pPr marL="914400" lvl="1" indent="-304800" rtl="0">
              <a:lnSpc>
                <a:spcPct val="115000"/>
              </a:lnSpc>
              <a:spcBef>
                <a:spcPts val="0"/>
              </a:spcBef>
              <a:spcAft>
                <a:spcPts val="0"/>
              </a:spcAft>
              <a:buClr>
                <a:srgbClr val="434343"/>
              </a:buClr>
              <a:buSzPts val="1200"/>
              <a:buFont typeface="Roboto Condensed Light"/>
              <a:buAutoNum type="alphaLcPeriod"/>
              <a:defRPr/>
            </a:lvl2pPr>
            <a:lvl3pPr marL="1371600" lvl="2" indent="-304800" rtl="0">
              <a:lnSpc>
                <a:spcPct val="115000"/>
              </a:lnSpc>
              <a:spcBef>
                <a:spcPts val="0"/>
              </a:spcBef>
              <a:spcAft>
                <a:spcPts val="0"/>
              </a:spcAft>
              <a:buClr>
                <a:srgbClr val="434343"/>
              </a:buClr>
              <a:buSzPts val="1200"/>
              <a:buFont typeface="Roboto Condensed Light"/>
              <a:buAutoNum type="romanLcPeriod"/>
              <a:defRPr/>
            </a:lvl3pPr>
            <a:lvl4pPr marL="1828800" lvl="3" indent="-304800" rtl="0">
              <a:lnSpc>
                <a:spcPct val="115000"/>
              </a:lnSpc>
              <a:spcBef>
                <a:spcPts val="0"/>
              </a:spcBef>
              <a:spcAft>
                <a:spcPts val="0"/>
              </a:spcAft>
              <a:buClr>
                <a:srgbClr val="434343"/>
              </a:buClr>
              <a:buSzPts val="1200"/>
              <a:buFont typeface="Roboto Condensed Light"/>
              <a:buAutoNum type="arabicPeriod"/>
              <a:defRPr/>
            </a:lvl4pPr>
            <a:lvl5pPr marL="2286000" lvl="4" indent="-304800" rtl="0">
              <a:lnSpc>
                <a:spcPct val="115000"/>
              </a:lnSpc>
              <a:spcBef>
                <a:spcPts val="0"/>
              </a:spcBef>
              <a:spcAft>
                <a:spcPts val="0"/>
              </a:spcAft>
              <a:buClr>
                <a:srgbClr val="434343"/>
              </a:buClr>
              <a:buSzPts val="1200"/>
              <a:buFont typeface="Roboto Condensed Light"/>
              <a:buAutoNum type="alphaLcPeriod"/>
              <a:defRPr/>
            </a:lvl5pPr>
            <a:lvl6pPr marL="2743200" lvl="5" indent="-304800" rtl="0">
              <a:lnSpc>
                <a:spcPct val="115000"/>
              </a:lnSpc>
              <a:spcBef>
                <a:spcPts val="0"/>
              </a:spcBef>
              <a:spcAft>
                <a:spcPts val="0"/>
              </a:spcAft>
              <a:buClr>
                <a:srgbClr val="434343"/>
              </a:buClr>
              <a:buSzPts val="1200"/>
              <a:buFont typeface="Roboto Condensed Light"/>
              <a:buAutoNum type="romanLcPeriod"/>
              <a:defRPr/>
            </a:lvl6pPr>
            <a:lvl7pPr marL="3200400" lvl="6" indent="-304800" rtl="0">
              <a:lnSpc>
                <a:spcPct val="115000"/>
              </a:lnSpc>
              <a:spcBef>
                <a:spcPts val="0"/>
              </a:spcBef>
              <a:spcAft>
                <a:spcPts val="0"/>
              </a:spcAft>
              <a:buClr>
                <a:srgbClr val="434343"/>
              </a:buClr>
              <a:buSzPts val="1200"/>
              <a:buFont typeface="Roboto Condensed Light"/>
              <a:buAutoNum type="arabicPeriod"/>
              <a:defRPr/>
            </a:lvl7pPr>
            <a:lvl8pPr marL="3657600" lvl="7" indent="-304800" rtl="0">
              <a:lnSpc>
                <a:spcPct val="115000"/>
              </a:lnSpc>
              <a:spcBef>
                <a:spcPts val="0"/>
              </a:spcBef>
              <a:spcAft>
                <a:spcPts val="0"/>
              </a:spcAft>
              <a:buClr>
                <a:srgbClr val="434343"/>
              </a:buClr>
              <a:buSzPts val="1200"/>
              <a:buFont typeface="Roboto Condensed Light"/>
              <a:buAutoNum type="alphaLcPeriod"/>
              <a:defRPr/>
            </a:lvl8pPr>
            <a:lvl9pPr marL="4114800" lvl="8" indent="-304800" rtl="0">
              <a:lnSpc>
                <a:spcPct val="115000"/>
              </a:lnSpc>
              <a:spcBef>
                <a:spcPts val="0"/>
              </a:spcBef>
              <a:spcAft>
                <a:spcPts val="0"/>
              </a:spcAft>
              <a:buClr>
                <a:srgbClr val="434343"/>
              </a:buClr>
              <a:buSzPts val="1200"/>
              <a:buFont typeface="Roboto Condensed Light"/>
              <a:buAutoNum type="romanLcPeriod"/>
              <a:defRPr/>
            </a:lvl9pPr>
          </a:lstStyle>
          <a:p>
            <a:endParaRPr/>
          </a:p>
        </p:txBody>
      </p:sp>
      <p:sp>
        <p:nvSpPr>
          <p:cNvPr id="54" name="Google Shape;54;p4"/>
          <p:cNvSpPr/>
          <p:nvPr/>
        </p:nvSpPr>
        <p:spPr>
          <a:xfrm flipH="1">
            <a:off x="7677736" y="506711"/>
            <a:ext cx="2000928" cy="419705"/>
          </a:xfrm>
          <a:custGeom>
            <a:avLst/>
            <a:gdLst/>
            <a:ahLst/>
            <a:cxnLst/>
            <a:rect l="l" t="t" r="r" b="b"/>
            <a:pathLst>
              <a:path w="20784" h="4360" extrusionOk="0">
                <a:moveTo>
                  <a:pt x="11974" y="1"/>
                </a:moveTo>
                <a:cubicBezTo>
                  <a:pt x="11023" y="1"/>
                  <a:pt x="10033" y="214"/>
                  <a:pt x="9151" y="585"/>
                </a:cubicBezTo>
                <a:cubicBezTo>
                  <a:pt x="7962" y="1231"/>
                  <a:pt x="6799" y="2084"/>
                  <a:pt x="5920" y="3273"/>
                </a:cubicBezTo>
                <a:cubicBezTo>
                  <a:pt x="5328" y="2682"/>
                  <a:pt x="4607" y="2348"/>
                  <a:pt x="3847" y="2348"/>
                </a:cubicBezTo>
                <a:cubicBezTo>
                  <a:pt x="3644" y="2348"/>
                  <a:pt x="3438" y="2371"/>
                  <a:pt x="3231" y="2420"/>
                </a:cubicBezTo>
                <a:cubicBezTo>
                  <a:pt x="2585" y="2524"/>
                  <a:pt x="1939" y="2834"/>
                  <a:pt x="1396" y="3170"/>
                </a:cubicBezTo>
                <a:cubicBezTo>
                  <a:pt x="853" y="3480"/>
                  <a:pt x="440" y="3920"/>
                  <a:pt x="0" y="4359"/>
                </a:cubicBezTo>
                <a:lnTo>
                  <a:pt x="20784" y="4359"/>
                </a:lnTo>
                <a:cubicBezTo>
                  <a:pt x="20680" y="3609"/>
                  <a:pt x="20034" y="2834"/>
                  <a:pt x="19285" y="2524"/>
                </a:cubicBezTo>
                <a:cubicBezTo>
                  <a:pt x="18984" y="2431"/>
                  <a:pt x="18676" y="2389"/>
                  <a:pt x="18370" y="2389"/>
                </a:cubicBezTo>
                <a:cubicBezTo>
                  <a:pt x="17567" y="2389"/>
                  <a:pt x="16774" y="2674"/>
                  <a:pt x="16157" y="3067"/>
                </a:cubicBezTo>
                <a:cubicBezTo>
                  <a:pt x="15846" y="1671"/>
                  <a:pt x="14657" y="585"/>
                  <a:pt x="13261" y="145"/>
                </a:cubicBezTo>
                <a:cubicBezTo>
                  <a:pt x="12851" y="47"/>
                  <a:pt x="12417" y="1"/>
                  <a:pt x="119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4"/>
          <p:cNvSpPr/>
          <p:nvPr/>
        </p:nvSpPr>
        <p:spPr>
          <a:xfrm flipH="1">
            <a:off x="7396836" y="147825"/>
            <a:ext cx="1032058" cy="297188"/>
          </a:xfrm>
          <a:custGeom>
            <a:avLst/>
            <a:gdLst/>
            <a:ahLst/>
            <a:cxnLst/>
            <a:rect l="l" t="t" r="r" b="b"/>
            <a:pathLst>
              <a:path w="31977" h="9208" extrusionOk="0">
                <a:moveTo>
                  <a:pt x="16818" y="1"/>
                </a:moveTo>
                <a:cubicBezTo>
                  <a:pt x="16227" y="1"/>
                  <a:pt x="15634" y="97"/>
                  <a:pt x="15071" y="263"/>
                </a:cubicBezTo>
                <a:cubicBezTo>
                  <a:pt x="11736" y="1116"/>
                  <a:pt x="8608" y="3805"/>
                  <a:pt x="6669" y="7476"/>
                </a:cubicBezTo>
                <a:cubicBezTo>
                  <a:pt x="5989" y="6904"/>
                  <a:pt x="5158" y="6633"/>
                  <a:pt x="4320" y="6633"/>
                </a:cubicBezTo>
                <a:cubicBezTo>
                  <a:pt x="3566" y="6633"/>
                  <a:pt x="2807" y="6853"/>
                  <a:pt x="2146" y="7269"/>
                </a:cubicBezTo>
                <a:cubicBezTo>
                  <a:pt x="1396" y="7682"/>
                  <a:pt x="646" y="8329"/>
                  <a:pt x="0" y="9208"/>
                </a:cubicBezTo>
                <a:lnTo>
                  <a:pt x="31977" y="9208"/>
                </a:lnTo>
                <a:lnTo>
                  <a:pt x="31977" y="8872"/>
                </a:lnTo>
                <a:cubicBezTo>
                  <a:pt x="30917" y="7036"/>
                  <a:pt x="29185" y="5873"/>
                  <a:pt x="27453" y="5640"/>
                </a:cubicBezTo>
                <a:cubicBezTo>
                  <a:pt x="27198" y="5594"/>
                  <a:pt x="26940" y="5571"/>
                  <a:pt x="26681" y="5571"/>
                </a:cubicBezTo>
                <a:cubicBezTo>
                  <a:pt x="25210" y="5571"/>
                  <a:pt x="23718" y="6304"/>
                  <a:pt x="22619" y="7579"/>
                </a:cubicBezTo>
                <a:cubicBezTo>
                  <a:pt x="22283" y="6390"/>
                  <a:pt x="22076" y="5330"/>
                  <a:pt x="21637" y="4244"/>
                </a:cubicBezTo>
                <a:cubicBezTo>
                  <a:pt x="21327" y="3391"/>
                  <a:pt x="20991" y="2409"/>
                  <a:pt x="20474" y="1763"/>
                </a:cubicBezTo>
                <a:cubicBezTo>
                  <a:pt x="19488" y="491"/>
                  <a:pt x="18155" y="1"/>
                  <a:pt x="168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4"/>
          <p:cNvSpPr/>
          <p:nvPr/>
        </p:nvSpPr>
        <p:spPr>
          <a:xfrm>
            <a:off x="-300165" y="926423"/>
            <a:ext cx="979238" cy="205400"/>
          </a:xfrm>
          <a:custGeom>
            <a:avLst/>
            <a:gdLst/>
            <a:ahLst/>
            <a:cxnLst/>
            <a:rect l="l" t="t" r="r" b="b"/>
            <a:pathLst>
              <a:path w="20784" h="4360" extrusionOk="0">
                <a:moveTo>
                  <a:pt x="11974" y="1"/>
                </a:moveTo>
                <a:cubicBezTo>
                  <a:pt x="11023" y="1"/>
                  <a:pt x="10033" y="214"/>
                  <a:pt x="9151" y="585"/>
                </a:cubicBezTo>
                <a:cubicBezTo>
                  <a:pt x="7962" y="1231"/>
                  <a:pt x="6799" y="2084"/>
                  <a:pt x="5920" y="3273"/>
                </a:cubicBezTo>
                <a:cubicBezTo>
                  <a:pt x="5328" y="2682"/>
                  <a:pt x="4607" y="2348"/>
                  <a:pt x="3847" y="2348"/>
                </a:cubicBezTo>
                <a:cubicBezTo>
                  <a:pt x="3644" y="2348"/>
                  <a:pt x="3438" y="2371"/>
                  <a:pt x="3231" y="2420"/>
                </a:cubicBezTo>
                <a:cubicBezTo>
                  <a:pt x="2585" y="2524"/>
                  <a:pt x="1939" y="2834"/>
                  <a:pt x="1396" y="3170"/>
                </a:cubicBezTo>
                <a:cubicBezTo>
                  <a:pt x="853" y="3480"/>
                  <a:pt x="440" y="3920"/>
                  <a:pt x="0" y="4359"/>
                </a:cubicBezTo>
                <a:lnTo>
                  <a:pt x="20784" y="4359"/>
                </a:lnTo>
                <a:cubicBezTo>
                  <a:pt x="20680" y="3609"/>
                  <a:pt x="20034" y="2834"/>
                  <a:pt x="19285" y="2524"/>
                </a:cubicBezTo>
                <a:cubicBezTo>
                  <a:pt x="18984" y="2431"/>
                  <a:pt x="18676" y="2389"/>
                  <a:pt x="18370" y="2389"/>
                </a:cubicBezTo>
                <a:cubicBezTo>
                  <a:pt x="17567" y="2389"/>
                  <a:pt x="16774" y="2674"/>
                  <a:pt x="16157" y="3067"/>
                </a:cubicBezTo>
                <a:cubicBezTo>
                  <a:pt x="15846" y="1671"/>
                  <a:pt x="14657" y="585"/>
                  <a:pt x="13261" y="145"/>
                </a:cubicBezTo>
                <a:cubicBezTo>
                  <a:pt x="12851" y="47"/>
                  <a:pt x="12417" y="1"/>
                  <a:pt x="119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6970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solidFill>
          <a:schemeClr val="accent2"/>
        </a:solidFill>
        <a:effectLst/>
      </p:bgPr>
    </p:bg>
    <p:spTree>
      <p:nvGrpSpPr>
        <p:cNvPr id="1" name="Shape 57"/>
        <p:cNvGrpSpPr/>
        <p:nvPr/>
      </p:nvGrpSpPr>
      <p:grpSpPr>
        <a:xfrm>
          <a:off x="0" y="0"/>
          <a:ext cx="0" cy="0"/>
          <a:chOff x="0" y="0"/>
          <a:chExt cx="0" cy="0"/>
        </a:xfrm>
      </p:grpSpPr>
      <p:sp>
        <p:nvSpPr>
          <p:cNvPr id="58" name="Google Shape;58;p5"/>
          <p:cNvSpPr/>
          <p:nvPr/>
        </p:nvSpPr>
        <p:spPr>
          <a:xfrm>
            <a:off x="-25" y="4041495"/>
            <a:ext cx="9144057" cy="647106"/>
          </a:xfrm>
          <a:custGeom>
            <a:avLst/>
            <a:gdLst/>
            <a:ahLst/>
            <a:cxnLst/>
            <a:rect l="l" t="t" r="r" b="b"/>
            <a:pathLst>
              <a:path w="85307" h="6037" extrusionOk="0">
                <a:moveTo>
                  <a:pt x="29824" y="1"/>
                </a:moveTo>
                <a:cubicBezTo>
                  <a:pt x="25059" y="1"/>
                  <a:pt x="20248" y="1271"/>
                  <a:pt x="15614" y="2498"/>
                </a:cubicBezTo>
                <a:cubicBezTo>
                  <a:pt x="15097" y="2601"/>
                  <a:pt x="14554" y="2808"/>
                  <a:pt x="14011" y="2912"/>
                </a:cubicBezTo>
                <a:cubicBezTo>
                  <a:pt x="10103" y="3916"/>
                  <a:pt x="6028" y="4847"/>
                  <a:pt x="2130" y="4847"/>
                </a:cubicBezTo>
                <a:cubicBezTo>
                  <a:pt x="1414" y="4847"/>
                  <a:pt x="703" y="4815"/>
                  <a:pt x="0" y="4747"/>
                </a:cubicBezTo>
                <a:lnTo>
                  <a:pt x="0" y="4850"/>
                </a:lnTo>
                <a:cubicBezTo>
                  <a:pt x="704" y="4919"/>
                  <a:pt x="1416" y="4950"/>
                  <a:pt x="2134" y="4950"/>
                </a:cubicBezTo>
                <a:cubicBezTo>
                  <a:pt x="6030" y="4950"/>
                  <a:pt x="10104" y="4023"/>
                  <a:pt x="14011" y="3041"/>
                </a:cubicBezTo>
                <a:cubicBezTo>
                  <a:pt x="14554" y="2912"/>
                  <a:pt x="15097" y="2705"/>
                  <a:pt x="15614" y="2601"/>
                </a:cubicBezTo>
                <a:cubicBezTo>
                  <a:pt x="20326" y="1375"/>
                  <a:pt x="25097" y="104"/>
                  <a:pt x="29838" y="104"/>
                </a:cubicBezTo>
                <a:cubicBezTo>
                  <a:pt x="31391" y="104"/>
                  <a:pt x="32941" y="240"/>
                  <a:pt x="34485" y="559"/>
                </a:cubicBezTo>
                <a:cubicBezTo>
                  <a:pt x="36527" y="973"/>
                  <a:pt x="38569" y="1748"/>
                  <a:pt x="40508" y="2498"/>
                </a:cubicBezTo>
                <a:cubicBezTo>
                  <a:pt x="41594" y="2912"/>
                  <a:pt x="42654" y="3351"/>
                  <a:pt x="43636" y="3687"/>
                </a:cubicBezTo>
                <a:cubicBezTo>
                  <a:pt x="48226" y="5278"/>
                  <a:pt x="53269" y="6036"/>
                  <a:pt x="58920" y="6036"/>
                </a:cubicBezTo>
                <a:cubicBezTo>
                  <a:pt x="62816" y="6036"/>
                  <a:pt x="67002" y="5676"/>
                  <a:pt x="71528" y="4980"/>
                </a:cubicBezTo>
                <a:cubicBezTo>
                  <a:pt x="72278" y="4747"/>
                  <a:pt x="73131" y="4644"/>
                  <a:pt x="74010" y="4540"/>
                </a:cubicBezTo>
                <a:cubicBezTo>
                  <a:pt x="77784" y="3894"/>
                  <a:pt x="81662" y="3248"/>
                  <a:pt x="85307" y="3248"/>
                </a:cubicBezTo>
                <a:lnTo>
                  <a:pt x="85307" y="3144"/>
                </a:lnTo>
                <a:cubicBezTo>
                  <a:pt x="81532" y="3144"/>
                  <a:pt x="77784" y="3790"/>
                  <a:pt x="74010" y="4437"/>
                </a:cubicBezTo>
                <a:cubicBezTo>
                  <a:pt x="73131" y="4540"/>
                  <a:pt x="72278" y="4644"/>
                  <a:pt x="71528" y="4850"/>
                </a:cubicBezTo>
                <a:cubicBezTo>
                  <a:pt x="66990" y="5559"/>
                  <a:pt x="62794" y="5926"/>
                  <a:pt x="58896" y="5926"/>
                </a:cubicBezTo>
                <a:cubicBezTo>
                  <a:pt x="53268" y="5926"/>
                  <a:pt x="48260" y="5161"/>
                  <a:pt x="43739" y="3558"/>
                </a:cubicBezTo>
                <a:cubicBezTo>
                  <a:pt x="42654" y="3248"/>
                  <a:pt x="41594" y="2808"/>
                  <a:pt x="40611" y="2498"/>
                </a:cubicBezTo>
                <a:cubicBezTo>
                  <a:pt x="38569" y="1748"/>
                  <a:pt x="36527" y="869"/>
                  <a:pt x="34485" y="456"/>
                </a:cubicBezTo>
                <a:cubicBezTo>
                  <a:pt x="32941" y="137"/>
                  <a:pt x="31385" y="1"/>
                  <a:pt x="298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25" y="2032326"/>
            <a:ext cx="9144057" cy="1052284"/>
          </a:xfrm>
          <a:custGeom>
            <a:avLst/>
            <a:gdLst/>
            <a:ahLst/>
            <a:cxnLst/>
            <a:rect l="l" t="t" r="r" b="b"/>
            <a:pathLst>
              <a:path w="85307" h="9817" extrusionOk="0">
                <a:moveTo>
                  <a:pt x="79170" y="5358"/>
                </a:moveTo>
                <a:cubicBezTo>
                  <a:pt x="77082" y="5358"/>
                  <a:pt x="74973" y="5626"/>
                  <a:pt x="72924" y="6145"/>
                </a:cubicBezTo>
                <a:cubicBezTo>
                  <a:pt x="71632" y="6481"/>
                  <a:pt x="70236" y="6921"/>
                  <a:pt x="68943" y="7334"/>
                </a:cubicBezTo>
                <a:cubicBezTo>
                  <a:pt x="67108" y="7981"/>
                  <a:pt x="65273" y="8627"/>
                  <a:pt x="63437" y="8963"/>
                </a:cubicBezTo>
                <a:cubicBezTo>
                  <a:pt x="65376" y="8627"/>
                  <a:pt x="67211" y="8084"/>
                  <a:pt x="68943" y="7438"/>
                </a:cubicBezTo>
                <a:cubicBezTo>
                  <a:pt x="70236" y="7024"/>
                  <a:pt x="71632" y="6585"/>
                  <a:pt x="73028" y="6145"/>
                </a:cubicBezTo>
                <a:cubicBezTo>
                  <a:pt x="74974" y="5693"/>
                  <a:pt x="77007" y="5452"/>
                  <a:pt x="79035" y="5452"/>
                </a:cubicBezTo>
                <a:cubicBezTo>
                  <a:pt x="80833" y="5452"/>
                  <a:pt x="82626" y="5641"/>
                  <a:pt x="84350" y="6042"/>
                </a:cubicBezTo>
                <a:cubicBezTo>
                  <a:pt x="84660" y="6145"/>
                  <a:pt x="84996" y="6145"/>
                  <a:pt x="85307" y="6275"/>
                </a:cubicBezTo>
                <a:lnTo>
                  <a:pt x="85307" y="6145"/>
                </a:lnTo>
                <a:cubicBezTo>
                  <a:pt x="84996" y="6042"/>
                  <a:pt x="84660" y="6042"/>
                  <a:pt x="84350" y="5939"/>
                </a:cubicBezTo>
                <a:cubicBezTo>
                  <a:pt x="82672" y="5549"/>
                  <a:pt x="80928" y="5358"/>
                  <a:pt x="79170" y="5358"/>
                </a:cubicBezTo>
                <a:close/>
                <a:moveTo>
                  <a:pt x="28606" y="1"/>
                </a:moveTo>
                <a:cubicBezTo>
                  <a:pt x="27865" y="1"/>
                  <a:pt x="27120" y="67"/>
                  <a:pt x="26394" y="226"/>
                </a:cubicBezTo>
                <a:cubicBezTo>
                  <a:pt x="23912" y="768"/>
                  <a:pt x="21973" y="2164"/>
                  <a:pt x="20034" y="3560"/>
                </a:cubicBezTo>
                <a:cubicBezTo>
                  <a:pt x="19388" y="4000"/>
                  <a:pt x="18845" y="4439"/>
                  <a:pt x="18199" y="4853"/>
                </a:cubicBezTo>
                <a:cubicBezTo>
                  <a:pt x="13562" y="7990"/>
                  <a:pt x="7926" y="9707"/>
                  <a:pt x="2310" y="9707"/>
                </a:cubicBezTo>
                <a:cubicBezTo>
                  <a:pt x="1539" y="9707"/>
                  <a:pt x="768" y="9675"/>
                  <a:pt x="0" y="9609"/>
                </a:cubicBezTo>
                <a:lnTo>
                  <a:pt x="0" y="9713"/>
                </a:lnTo>
                <a:cubicBezTo>
                  <a:pt x="750" y="9713"/>
                  <a:pt x="1526" y="9816"/>
                  <a:pt x="2172" y="9816"/>
                </a:cubicBezTo>
                <a:cubicBezTo>
                  <a:pt x="7859" y="9816"/>
                  <a:pt x="13572" y="8084"/>
                  <a:pt x="18199" y="4982"/>
                </a:cubicBezTo>
                <a:cubicBezTo>
                  <a:pt x="18845" y="4543"/>
                  <a:pt x="19492" y="4103"/>
                  <a:pt x="20034" y="3690"/>
                </a:cubicBezTo>
                <a:cubicBezTo>
                  <a:pt x="21973" y="2268"/>
                  <a:pt x="24015" y="872"/>
                  <a:pt x="26394" y="329"/>
                </a:cubicBezTo>
                <a:cubicBezTo>
                  <a:pt x="27133" y="137"/>
                  <a:pt x="27891" y="59"/>
                  <a:pt x="28641" y="59"/>
                </a:cubicBezTo>
                <a:cubicBezTo>
                  <a:pt x="30411" y="59"/>
                  <a:pt x="32141" y="491"/>
                  <a:pt x="33502" y="872"/>
                </a:cubicBezTo>
                <a:cubicBezTo>
                  <a:pt x="36734" y="1854"/>
                  <a:pt x="39862" y="3147"/>
                  <a:pt x="42886" y="4543"/>
                </a:cubicBezTo>
                <a:cubicBezTo>
                  <a:pt x="44592" y="5189"/>
                  <a:pt x="46324" y="5939"/>
                  <a:pt x="48056" y="6688"/>
                </a:cubicBezTo>
                <a:cubicBezTo>
                  <a:pt x="52556" y="8435"/>
                  <a:pt x="56372" y="9303"/>
                  <a:pt x="59823" y="9303"/>
                </a:cubicBezTo>
                <a:cubicBezTo>
                  <a:pt x="61070" y="9303"/>
                  <a:pt x="62270" y="9190"/>
                  <a:pt x="63437" y="8963"/>
                </a:cubicBezTo>
                <a:lnTo>
                  <a:pt x="63437" y="8963"/>
                </a:lnTo>
                <a:cubicBezTo>
                  <a:pt x="62350" y="9148"/>
                  <a:pt x="61235" y="9242"/>
                  <a:pt x="60080" y="9242"/>
                </a:cubicBezTo>
                <a:cubicBezTo>
                  <a:pt x="56567" y="9242"/>
                  <a:pt x="52693" y="8375"/>
                  <a:pt x="48160" y="6585"/>
                </a:cubicBezTo>
                <a:cubicBezTo>
                  <a:pt x="46324" y="5939"/>
                  <a:pt x="44592" y="5189"/>
                  <a:pt x="42886" y="4439"/>
                </a:cubicBezTo>
                <a:cubicBezTo>
                  <a:pt x="39965" y="3147"/>
                  <a:pt x="36837" y="1751"/>
                  <a:pt x="33606" y="768"/>
                </a:cubicBezTo>
                <a:cubicBezTo>
                  <a:pt x="32162" y="385"/>
                  <a:pt x="30395" y="1"/>
                  <a:pt x="286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p:nvPr/>
        </p:nvSpPr>
        <p:spPr>
          <a:xfrm>
            <a:off x="-25" y="3373594"/>
            <a:ext cx="9144057" cy="647535"/>
          </a:xfrm>
          <a:custGeom>
            <a:avLst/>
            <a:gdLst/>
            <a:ahLst/>
            <a:cxnLst/>
            <a:rect l="l" t="t" r="r" b="b"/>
            <a:pathLst>
              <a:path w="85307" h="6041" extrusionOk="0">
                <a:moveTo>
                  <a:pt x="56902" y="0"/>
                </a:moveTo>
                <a:cubicBezTo>
                  <a:pt x="53061" y="0"/>
                  <a:pt x="49167" y="505"/>
                  <a:pt x="45471" y="1620"/>
                </a:cubicBezTo>
                <a:cubicBezTo>
                  <a:pt x="44489" y="1930"/>
                  <a:pt x="43636" y="2266"/>
                  <a:pt x="42757" y="2577"/>
                </a:cubicBezTo>
                <a:cubicBezTo>
                  <a:pt x="41051" y="3119"/>
                  <a:pt x="39422" y="3662"/>
                  <a:pt x="37716" y="4102"/>
                </a:cubicBezTo>
                <a:cubicBezTo>
                  <a:pt x="39422" y="3766"/>
                  <a:pt x="41154" y="3223"/>
                  <a:pt x="42757" y="2680"/>
                </a:cubicBezTo>
                <a:cubicBezTo>
                  <a:pt x="43636" y="2370"/>
                  <a:pt x="44592" y="2034"/>
                  <a:pt x="45471" y="1724"/>
                </a:cubicBezTo>
                <a:cubicBezTo>
                  <a:pt x="49120" y="623"/>
                  <a:pt x="52962" y="117"/>
                  <a:pt x="56755" y="117"/>
                </a:cubicBezTo>
                <a:cubicBezTo>
                  <a:pt x="57773" y="117"/>
                  <a:pt x="58787" y="153"/>
                  <a:pt x="59792" y="224"/>
                </a:cubicBezTo>
                <a:cubicBezTo>
                  <a:pt x="62145" y="431"/>
                  <a:pt x="64523" y="870"/>
                  <a:pt x="66901" y="1284"/>
                </a:cubicBezTo>
                <a:cubicBezTo>
                  <a:pt x="69254" y="1724"/>
                  <a:pt x="71632" y="2163"/>
                  <a:pt x="74113" y="2370"/>
                </a:cubicBezTo>
                <a:cubicBezTo>
                  <a:pt x="74828" y="2416"/>
                  <a:pt x="75596" y="2446"/>
                  <a:pt x="76398" y="2446"/>
                </a:cubicBezTo>
                <a:cubicBezTo>
                  <a:pt x="79222" y="2446"/>
                  <a:pt x="82468" y="2067"/>
                  <a:pt x="85307" y="638"/>
                </a:cubicBezTo>
                <a:lnTo>
                  <a:pt x="85307" y="534"/>
                </a:lnTo>
                <a:cubicBezTo>
                  <a:pt x="82468" y="1964"/>
                  <a:pt x="79222" y="2343"/>
                  <a:pt x="76398" y="2343"/>
                </a:cubicBezTo>
                <a:cubicBezTo>
                  <a:pt x="75596" y="2343"/>
                  <a:pt x="74828" y="2312"/>
                  <a:pt x="74113" y="2266"/>
                </a:cubicBezTo>
                <a:cubicBezTo>
                  <a:pt x="71632" y="2034"/>
                  <a:pt x="69254" y="1620"/>
                  <a:pt x="66901" y="1181"/>
                </a:cubicBezTo>
                <a:cubicBezTo>
                  <a:pt x="64626" y="741"/>
                  <a:pt x="62145" y="328"/>
                  <a:pt x="59792" y="95"/>
                </a:cubicBezTo>
                <a:cubicBezTo>
                  <a:pt x="58835" y="33"/>
                  <a:pt x="57870" y="0"/>
                  <a:pt x="56902" y="0"/>
                </a:cubicBezTo>
                <a:close/>
                <a:moveTo>
                  <a:pt x="23743" y="683"/>
                </a:moveTo>
                <a:cubicBezTo>
                  <a:pt x="21757" y="683"/>
                  <a:pt x="19771" y="1639"/>
                  <a:pt x="17785" y="2473"/>
                </a:cubicBezTo>
                <a:cubicBezTo>
                  <a:pt x="17449" y="2680"/>
                  <a:pt x="17243" y="2809"/>
                  <a:pt x="16907" y="2913"/>
                </a:cubicBezTo>
                <a:cubicBezTo>
                  <a:pt x="13675" y="4412"/>
                  <a:pt x="10237" y="5265"/>
                  <a:pt x="6696" y="5704"/>
                </a:cubicBezTo>
                <a:cubicBezTo>
                  <a:pt x="5726" y="5836"/>
                  <a:pt x="4788" y="5896"/>
                  <a:pt x="3889" y="5896"/>
                </a:cubicBezTo>
                <a:cubicBezTo>
                  <a:pt x="2487" y="5896"/>
                  <a:pt x="1181" y="5750"/>
                  <a:pt x="0" y="5498"/>
                </a:cubicBezTo>
                <a:lnTo>
                  <a:pt x="0" y="5601"/>
                </a:lnTo>
                <a:cubicBezTo>
                  <a:pt x="1190" y="5911"/>
                  <a:pt x="2379" y="6041"/>
                  <a:pt x="3775" y="6041"/>
                </a:cubicBezTo>
                <a:cubicBezTo>
                  <a:pt x="4757" y="6041"/>
                  <a:pt x="5713" y="5911"/>
                  <a:pt x="6696" y="5808"/>
                </a:cubicBezTo>
                <a:cubicBezTo>
                  <a:pt x="10237" y="5394"/>
                  <a:pt x="13675" y="4412"/>
                  <a:pt x="16907" y="3016"/>
                </a:cubicBezTo>
                <a:cubicBezTo>
                  <a:pt x="17243" y="2913"/>
                  <a:pt x="17553" y="2680"/>
                  <a:pt x="17785" y="2577"/>
                </a:cubicBezTo>
                <a:cubicBezTo>
                  <a:pt x="19750" y="1673"/>
                  <a:pt x="21715" y="784"/>
                  <a:pt x="23634" y="784"/>
                </a:cubicBezTo>
                <a:cubicBezTo>
                  <a:pt x="24240" y="784"/>
                  <a:pt x="24842" y="873"/>
                  <a:pt x="25437" y="1077"/>
                </a:cubicBezTo>
                <a:cubicBezTo>
                  <a:pt x="26394" y="1284"/>
                  <a:pt x="27247" y="1930"/>
                  <a:pt x="28126" y="2473"/>
                </a:cubicBezTo>
                <a:cubicBezTo>
                  <a:pt x="28668" y="2809"/>
                  <a:pt x="29185" y="3223"/>
                  <a:pt x="29728" y="3456"/>
                </a:cubicBezTo>
                <a:cubicBezTo>
                  <a:pt x="31101" y="4126"/>
                  <a:pt x="32722" y="4506"/>
                  <a:pt x="34493" y="4506"/>
                </a:cubicBezTo>
                <a:cubicBezTo>
                  <a:pt x="35523" y="4506"/>
                  <a:pt x="36604" y="4377"/>
                  <a:pt x="37716" y="4102"/>
                </a:cubicBezTo>
                <a:lnTo>
                  <a:pt x="37716" y="4102"/>
                </a:lnTo>
                <a:cubicBezTo>
                  <a:pt x="36592" y="4342"/>
                  <a:pt x="35500" y="4461"/>
                  <a:pt x="34465" y="4461"/>
                </a:cubicBezTo>
                <a:cubicBezTo>
                  <a:pt x="32716" y="4461"/>
                  <a:pt x="31131" y="4121"/>
                  <a:pt x="29832" y="3456"/>
                </a:cubicBezTo>
                <a:cubicBezTo>
                  <a:pt x="29185" y="3119"/>
                  <a:pt x="28668" y="2680"/>
                  <a:pt x="28126" y="2370"/>
                </a:cubicBezTo>
                <a:cubicBezTo>
                  <a:pt x="27376" y="1827"/>
                  <a:pt x="26497" y="1284"/>
                  <a:pt x="25541" y="974"/>
                </a:cubicBezTo>
                <a:cubicBezTo>
                  <a:pt x="24941" y="770"/>
                  <a:pt x="24342" y="683"/>
                  <a:pt x="23743" y="68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5"/>
          <p:cNvSpPr/>
          <p:nvPr/>
        </p:nvSpPr>
        <p:spPr>
          <a:xfrm>
            <a:off x="-25" y="1639474"/>
            <a:ext cx="9144057" cy="647964"/>
          </a:xfrm>
          <a:custGeom>
            <a:avLst/>
            <a:gdLst/>
            <a:ahLst/>
            <a:cxnLst/>
            <a:rect l="l" t="t" r="r" b="b"/>
            <a:pathLst>
              <a:path w="85307" h="6045" extrusionOk="0">
                <a:moveTo>
                  <a:pt x="27826" y="1"/>
                </a:moveTo>
                <a:cubicBezTo>
                  <a:pt x="23296" y="1"/>
                  <a:pt x="18713" y="1285"/>
                  <a:pt x="14322" y="2495"/>
                </a:cubicBezTo>
                <a:cubicBezTo>
                  <a:pt x="13805" y="2702"/>
                  <a:pt x="13262" y="2831"/>
                  <a:pt x="12822" y="2934"/>
                </a:cubicBezTo>
                <a:cubicBezTo>
                  <a:pt x="8904" y="4014"/>
                  <a:pt x="5006" y="4901"/>
                  <a:pt x="1169" y="4901"/>
                </a:cubicBezTo>
                <a:cubicBezTo>
                  <a:pt x="779" y="4901"/>
                  <a:pt x="389" y="4892"/>
                  <a:pt x="0" y="4873"/>
                </a:cubicBezTo>
                <a:lnTo>
                  <a:pt x="0" y="4976"/>
                </a:lnTo>
                <a:cubicBezTo>
                  <a:pt x="389" y="4995"/>
                  <a:pt x="780" y="5005"/>
                  <a:pt x="1172" y="5005"/>
                </a:cubicBezTo>
                <a:cubicBezTo>
                  <a:pt x="5028" y="5005"/>
                  <a:pt x="9021" y="4117"/>
                  <a:pt x="12822" y="3038"/>
                </a:cubicBezTo>
                <a:cubicBezTo>
                  <a:pt x="13365" y="2934"/>
                  <a:pt x="13805" y="2702"/>
                  <a:pt x="14322" y="2598"/>
                </a:cubicBezTo>
                <a:cubicBezTo>
                  <a:pt x="18713" y="1388"/>
                  <a:pt x="23296" y="104"/>
                  <a:pt x="27826" y="104"/>
                </a:cubicBezTo>
                <a:cubicBezTo>
                  <a:pt x="29296" y="104"/>
                  <a:pt x="30760" y="239"/>
                  <a:pt x="32210" y="556"/>
                </a:cubicBezTo>
                <a:cubicBezTo>
                  <a:pt x="34149" y="995"/>
                  <a:pt x="36088" y="1745"/>
                  <a:pt x="37923" y="2598"/>
                </a:cubicBezTo>
                <a:cubicBezTo>
                  <a:pt x="38879" y="2934"/>
                  <a:pt x="39965" y="3348"/>
                  <a:pt x="40947" y="3684"/>
                </a:cubicBezTo>
                <a:cubicBezTo>
                  <a:pt x="39965" y="3244"/>
                  <a:pt x="39009" y="2831"/>
                  <a:pt x="38026" y="2495"/>
                </a:cubicBezTo>
                <a:cubicBezTo>
                  <a:pt x="36088" y="1745"/>
                  <a:pt x="34149" y="892"/>
                  <a:pt x="32210" y="453"/>
                </a:cubicBezTo>
                <a:cubicBezTo>
                  <a:pt x="30760" y="136"/>
                  <a:pt x="29296" y="1"/>
                  <a:pt x="27826" y="1"/>
                </a:cubicBezTo>
                <a:close/>
                <a:moveTo>
                  <a:pt x="80044" y="3167"/>
                </a:moveTo>
                <a:cubicBezTo>
                  <a:pt x="76610" y="3167"/>
                  <a:pt x="73050" y="3806"/>
                  <a:pt x="69590" y="4433"/>
                </a:cubicBezTo>
                <a:cubicBezTo>
                  <a:pt x="68840" y="4537"/>
                  <a:pt x="68090" y="4770"/>
                  <a:pt x="67315" y="4873"/>
                </a:cubicBezTo>
                <a:cubicBezTo>
                  <a:pt x="63010" y="5576"/>
                  <a:pt x="59017" y="5937"/>
                  <a:pt x="55298" y="5937"/>
                </a:cubicBezTo>
                <a:cubicBezTo>
                  <a:pt x="49994" y="5937"/>
                  <a:pt x="45248" y="5203"/>
                  <a:pt x="40947" y="3684"/>
                </a:cubicBezTo>
                <a:lnTo>
                  <a:pt x="40947" y="3684"/>
                </a:lnTo>
                <a:cubicBezTo>
                  <a:pt x="45283" y="5277"/>
                  <a:pt x="50073" y="6044"/>
                  <a:pt x="55429" y="6044"/>
                </a:cubicBezTo>
                <a:cubicBezTo>
                  <a:pt x="59111" y="6044"/>
                  <a:pt x="63061" y="5682"/>
                  <a:pt x="67315" y="4976"/>
                </a:cubicBezTo>
                <a:cubicBezTo>
                  <a:pt x="68090" y="4770"/>
                  <a:pt x="68840" y="4640"/>
                  <a:pt x="69693" y="4537"/>
                </a:cubicBezTo>
                <a:cubicBezTo>
                  <a:pt x="73153" y="3909"/>
                  <a:pt x="76669" y="3271"/>
                  <a:pt x="80072" y="3271"/>
                </a:cubicBezTo>
                <a:cubicBezTo>
                  <a:pt x="81856" y="3271"/>
                  <a:pt x="83609" y="3446"/>
                  <a:pt x="85307" y="3891"/>
                </a:cubicBezTo>
                <a:lnTo>
                  <a:pt x="85307" y="3787"/>
                </a:lnTo>
                <a:cubicBezTo>
                  <a:pt x="83609" y="3343"/>
                  <a:pt x="81843" y="3167"/>
                  <a:pt x="80044" y="316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5"/>
          <p:cNvSpPr/>
          <p:nvPr/>
        </p:nvSpPr>
        <p:spPr>
          <a:xfrm>
            <a:off x="-25" y="843910"/>
            <a:ext cx="9144057" cy="1051963"/>
          </a:xfrm>
          <a:custGeom>
            <a:avLst/>
            <a:gdLst/>
            <a:ahLst/>
            <a:cxnLst/>
            <a:rect l="l" t="t" r="r" b="b"/>
            <a:pathLst>
              <a:path w="85307" h="9814" extrusionOk="0">
                <a:moveTo>
                  <a:pt x="79490" y="6039"/>
                </a:moveTo>
                <a:cubicBezTo>
                  <a:pt x="79930" y="6143"/>
                  <a:pt x="80240" y="6246"/>
                  <a:pt x="80576" y="6375"/>
                </a:cubicBezTo>
                <a:cubicBezTo>
                  <a:pt x="81735" y="6695"/>
                  <a:pt x="82972" y="6968"/>
                  <a:pt x="84166" y="6968"/>
                </a:cubicBezTo>
                <a:cubicBezTo>
                  <a:pt x="84517" y="6968"/>
                  <a:pt x="84863" y="6945"/>
                  <a:pt x="85203" y="6892"/>
                </a:cubicBezTo>
                <a:lnTo>
                  <a:pt x="85307" y="6892"/>
                </a:lnTo>
                <a:lnTo>
                  <a:pt x="85307" y="6789"/>
                </a:lnTo>
                <a:lnTo>
                  <a:pt x="85203" y="6789"/>
                </a:lnTo>
                <a:cubicBezTo>
                  <a:pt x="84865" y="6841"/>
                  <a:pt x="84526" y="6865"/>
                  <a:pt x="84186" y="6865"/>
                </a:cubicBezTo>
                <a:cubicBezTo>
                  <a:pt x="83018" y="6865"/>
                  <a:pt x="81841" y="6586"/>
                  <a:pt x="80679" y="6246"/>
                </a:cubicBezTo>
                <a:cubicBezTo>
                  <a:pt x="80240" y="6143"/>
                  <a:pt x="79930" y="6039"/>
                  <a:pt x="79490" y="6039"/>
                </a:cubicBezTo>
                <a:close/>
                <a:moveTo>
                  <a:pt x="26581" y="1"/>
                </a:moveTo>
                <a:cubicBezTo>
                  <a:pt x="25881" y="1"/>
                  <a:pt x="25168" y="67"/>
                  <a:pt x="24455" y="223"/>
                </a:cubicBezTo>
                <a:cubicBezTo>
                  <a:pt x="22206" y="766"/>
                  <a:pt x="20370" y="2265"/>
                  <a:pt x="18535" y="3661"/>
                </a:cubicBezTo>
                <a:cubicBezTo>
                  <a:pt x="17889" y="4100"/>
                  <a:pt x="17346" y="4540"/>
                  <a:pt x="16803" y="4953"/>
                </a:cubicBezTo>
                <a:cubicBezTo>
                  <a:pt x="17346" y="4643"/>
                  <a:pt x="17992" y="4204"/>
                  <a:pt x="18535" y="3790"/>
                </a:cubicBezTo>
                <a:cubicBezTo>
                  <a:pt x="20370" y="2368"/>
                  <a:pt x="22309" y="869"/>
                  <a:pt x="24455" y="326"/>
                </a:cubicBezTo>
                <a:cubicBezTo>
                  <a:pt x="25168" y="170"/>
                  <a:pt x="25881" y="104"/>
                  <a:pt x="26581" y="104"/>
                </a:cubicBezTo>
                <a:cubicBezTo>
                  <a:pt x="28318" y="104"/>
                  <a:pt x="29975" y="512"/>
                  <a:pt x="31357" y="973"/>
                </a:cubicBezTo>
                <a:cubicBezTo>
                  <a:pt x="34356" y="1851"/>
                  <a:pt x="37277" y="3247"/>
                  <a:pt x="40172" y="4540"/>
                </a:cubicBezTo>
                <a:cubicBezTo>
                  <a:pt x="41800" y="5290"/>
                  <a:pt x="43403" y="6039"/>
                  <a:pt x="45135" y="6685"/>
                </a:cubicBezTo>
                <a:cubicBezTo>
                  <a:pt x="49435" y="8475"/>
                  <a:pt x="53120" y="9343"/>
                  <a:pt x="56476" y="9343"/>
                </a:cubicBezTo>
                <a:cubicBezTo>
                  <a:pt x="57579" y="9343"/>
                  <a:pt x="58647" y="9249"/>
                  <a:pt x="59689" y="9064"/>
                </a:cubicBezTo>
                <a:cubicBezTo>
                  <a:pt x="61498" y="8728"/>
                  <a:pt x="63230" y="8081"/>
                  <a:pt x="64962" y="7435"/>
                </a:cubicBezTo>
                <a:cubicBezTo>
                  <a:pt x="66152" y="7021"/>
                  <a:pt x="67444" y="6582"/>
                  <a:pt x="68737" y="6246"/>
                </a:cubicBezTo>
                <a:cubicBezTo>
                  <a:pt x="70615" y="5739"/>
                  <a:pt x="72530" y="5500"/>
                  <a:pt x="74442" y="5500"/>
                </a:cubicBezTo>
                <a:cubicBezTo>
                  <a:pt x="76136" y="5500"/>
                  <a:pt x="77827" y="5687"/>
                  <a:pt x="79490" y="6039"/>
                </a:cubicBezTo>
                <a:cubicBezTo>
                  <a:pt x="77770" y="5625"/>
                  <a:pt x="75995" y="5412"/>
                  <a:pt x="74230" y="5412"/>
                </a:cubicBezTo>
                <a:cubicBezTo>
                  <a:pt x="72362" y="5412"/>
                  <a:pt x="70505" y="5651"/>
                  <a:pt x="68737" y="6143"/>
                </a:cubicBezTo>
                <a:cubicBezTo>
                  <a:pt x="67444" y="6479"/>
                  <a:pt x="66152" y="6892"/>
                  <a:pt x="64859" y="7435"/>
                </a:cubicBezTo>
                <a:cubicBezTo>
                  <a:pt x="63230" y="7978"/>
                  <a:pt x="61395" y="8624"/>
                  <a:pt x="59689" y="8960"/>
                </a:cubicBezTo>
                <a:cubicBezTo>
                  <a:pt x="58647" y="9146"/>
                  <a:pt x="57579" y="9239"/>
                  <a:pt x="56476" y="9239"/>
                </a:cubicBezTo>
                <a:cubicBezTo>
                  <a:pt x="53120" y="9239"/>
                  <a:pt x="49435" y="8372"/>
                  <a:pt x="45135" y="6582"/>
                </a:cubicBezTo>
                <a:cubicBezTo>
                  <a:pt x="43532" y="5936"/>
                  <a:pt x="41800" y="5186"/>
                  <a:pt x="40172" y="4436"/>
                </a:cubicBezTo>
                <a:cubicBezTo>
                  <a:pt x="37380" y="3144"/>
                  <a:pt x="34356" y="1722"/>
                  <a:pt x="31357" y="869"/>
                </a:cubicBezTo>
                <a:cubicBezTo>
                  <a:pt x="29975" y="409"/>
                  <a:pt x="28318" y="1"/>
                  <a:pt x="26581" y="1"/>
                </a:cubicBezTo>
                <a:close/>
                <a:moveTo>
                  <a:pt x="16803" y="4953"/>
                </a:moveTo>
                <a:cubicBezTo>
                  <a:pt x="12266" y="8136"/>
                  <a:pt x="6879" y="9748"/>
                  <a:pt x="1442" y="9748"/>
                </a:cubicBezTo>
                <a:cubicBezTo>
                  <a:pt x="962" y="9748"/>
                  <a:pt x="481" y="9735"/>
                  <a:pt x="0" y="9710"/>
                </a:cubicBezTo>
                <a:lnTo>
                  <a:pt x="0" y="9813"/>
                </a:lnTo>
                <a:lnTo>
                  <a:pt x="1629" y="9813"/>
                </a:lnTo>
                <a:cubicBezTo>
                  <a:pt x="7006" y="9813"/>
                  <a:pt x="12383" y="8185"/>
                  <a:pt x="16803" y="495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5"/>
          <p:cNvSpPr txBox="1">
            <a:spLocks noGrp="1"/>
          </p:cNvSpPr>
          <p:nvPr>
            <p:ph type="subTitle" idx="1"/>
          </p:nvPr>
        </p:nvSpPr>
        <p:spPr>
          <a:xfrm>
            <a:off x="1257625" y="2379325"/>
            <a:ext cx="2907600" cy="7134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200"/>
              <a:buFont typeface="Life Savers"/>
              <a:buNone/>
              <a:defRPr sz="2200" b="1">
                <a:latin typeface="Life Savers"/>
                <a:ea typeface="Life Savers"/>
                <a:cs typeface="Life Savers"/>
                <a:sym typeface="Life Savers"/>
              </a:defRPr>
            </a:lvl1pPr>
            <a:lvl2pPr lvl="1" algn="ctr">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64" name="Google Shape;64;p5"/>
          <p:cNvSpPr txBox="1">
            <a:spLocks noGrp="1"/>
          </p:cNvSpPr>
          <p:nvPr>
            <p:ph type="subTitle" idx="2"/>
          </p:nvPr>
        </p:nvSpPr>
        <p:spPr>
          <a:xfrm>
            <a:off x="4912500" y="2379325"/>
            <a:ext cx="2907600" cy="713400"/>
          </a:xfrm>
          <a:prstGeom prst="rect">
            <a:avLst/>
          </a:prstGeom>
        </p:spPr>
        <p:txBody>
          <a:bodyPr spcFirstLastPara="1" wrap="square" lIns="91425" tIns="91425" rIns="91425" bIns="91425" anchor="ctr" anchorCtr="0">
            <a:noAutofit/>
          </a:bodyPr>
          <a:lstStyle>
            <a:lvl1pPr marL="0" marR="0" lvl="0" indent="-139700" algn="ctr" rtl="0">
              <a:lnSpc>
                <a:spcPct val="100000"/>
              </a:lnSpc>
              <a:spcBef>
                <a:spcPts val="0"/>
              </a:spcBef>
              <a:spcAft>
                <a:spcPts val="0"/>
              </a:spcAft>
              <a:buSzPts val="2200"/>
              <a:buFont typeface="Life Savers"/>
              <a:buNone/>
              <a:defRPr sz="2200" b="1">
                <a:latin typeface="Life Savers"/>
                <a:ea typeface="Life Savers"/>
                <a:cs typeface="Life Savers"/>
                <a:sym typeface="Life Savers"/>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65" name="Google Shape;65;p5"/>
          <p:cNvSpPr txBox="1">
            <a:spLocks noGrp="1"/>
          </p:cNvSpPr>
          <p:nvPr>
            <p:ph type="subTitle" idx="3"/>
          </p:nvPr>
        </p:nvSpPr>
        <p:spPr>
          <a:xfrm>
            <a:off x="1629325" y="2917150"/>
            <a:ext cx="2164800" cy="105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6" name="Google Shape;66;p5"/>
          <p:cNvSpPr txBox="1">
            <a:spLocks noGrp="1"/>
          </p:cNvSpPr>
          <p:nvPr>
            <p:ph type="subTitle" idx="4"/>
          </p:nvPr>
        </p:nvSpPr>
        <p:spPr>
          <a:xfrm>
            <a:off x="5312700" y="2917150"/>
            <a:ext cx="2107200" cy="105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7" name="Google Shape;67;p5"/>
          <p:cNvSpPr txBox="1">
            <a:spLocks noGrp="1"/>
          </p:cNvSpPr>
          <p:nvPr>
            <p:ph type="title"/>
          </p:nvPr>
        </p:nvSpPr>
        <p:spPr>
          <a:xfrm>
            <a:off x="715100" y="409182"/>
            <a:ext cx="77139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68" name="Google Shape;68;p5"/>
          <p:cNvGrpSpPr/>
          <p:nvPr/>
        </p:nvGrpSpPr>
        <p:grpSpPr>
          <a:xfrm>
            <a:off x="7686382" y="1251909"/>
            <a:ext cx="2097219" cy="953688"/>
            <a:chOff x="7686382" y="1251909"/>
            <a:chExt cx="2097219" cy="953688"/>
          </a:xfrm>
        </p:grpSpPr>
        <p:sp>
          <p:nvSpPr>
            <p:cNvPr id="69" name="Google Shape;69;p5"/>
            <p:cNvSpPr/>
            <p:nvPr/>
          </p:nvSpPr>
          <p:spPr>
            <a:xfrm flipH="1">
              <a:off x="7686382" y="1927377"/>
              <a:ext cx="1032218" cy="278220"/>
            </a:xfrm>
            <a:custGeom>
              <a:avLst/>
              <a:gdLst/>
              <a:ahLst/>
              <a:cxnLst/>
              <a:rect l="l" t="t" r="r" b="b"/>
              <a:pathLst>
                <a:path w="31977" h="9208" extrusionOk="0">
                  <a:moveTo>
                    <a:pt x="16818" y="1"/>
                  </a:moveTo>
                  <a:cubicBezTo>
                    <a:pt x="16227" y="1"/>
                    <a:pt x="15634" y="97"/>
                    <a:pt x="15071" y="263"/>
                  </a:cubicBezTo>
                  <a:cubicBezTo>
                    <a:pt x="11736" y="1116"/>
                    <a:pt x="8608" y="3805"/>
                    <a:pt x="6669" y="7476"/>
                  </a:cubicBezTo>
                  <a:cubicBezTo>
                    <a:pt x="5989" y="6904"/>
                    <a:pt x="5158" y="6633"/>
                    <a:pt x="4320" y="6633"/>
                  </a:cubicBezTo>
                  <a:cubicBezTo>
                    <a:pt x="3566" y="6633"/>
                    <a:pt x="2807" y="6853"/>
                    <a:pt x="2146" y="7269"/>
                  </a:cubicBezTo>
                  <a:cubicBezTo>
                    <a:pt x="1396" y="7682"/>
                    <a:pt x="646" y="8329"/>
                    <a:pt x="0" y="9208"/>
                  </a:cubicBezTo>
                  <a:lnTo>
                    <a:pt x="31977" y="9208"/>
                  </a:lnTo>
                  <a:lnTo>
                    <a:pt x="31977" y="8872"/>
                  </a:lnTo>
                  <a:cubicBezTo>
                    <a:pt x="30917" y="7036"/>
                    <a:pt x="29185" y="5873"/>
                    <a:pt x="27453" y="5640"/>
                  </a:cubicBezTo>
                  <a:cubicBezTo>
                    <a:pt x="27198" y="5594"/>
                    <a:pt x="26940" y="5571"/>
                    <a:pt x="26681" y="5571"/>
                  </a:cubicBezTo>
                  <a:cubicBezTo>
                    <a:pt x="25210" y="5571"/>
                    <a:pt x="23718" y="6304"/>
                    <a:pt x="22619" y="7579"/>
                  </a:cubicBezTo>
                  <a:cubicBezTo>
                    <a:pt x="22283" y="6390"/>
                    <a:pt x="22076" y="5330"/>
                    <a:pt x="21637" y="4244"/>
                  </a:cubicBezTo>
                  <a:cubicBezTo>
                    <a:pt x="21327" y="3391"/>
                    <a:pt x="20991" y="2409"/>
                    <a:pt x="20474" y="1763"/>
                  </a:cubicBezTo>
                  <a:cubicBezTo>
                    <a:pt x="19488" y="491"/>
                    <a:pt x="18155" y="1"/>
                    <a:pt x="168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5"/>
            <p:cNvSpPr/>
            <p:nvPr/>
          </p:nvSpPr>
          <p:spPr>
            <a:xfrm flipH="1">
              <a:off x="8033500" y="1251909"/>
              <a:ext cx="1750101" cy="504000"/>
            </a:xfrm>
            <a:custGeom>
              <a:avLst/>
              <a:gdLst/>
              <a:ahLst/>
              <a:cxnLst/>
              <a:rect l="l" t="t" r="r" b="b"/>
              <a:pathLst>
                <a:path w="31977" h="9208" extrusionOk="0">
                  <a:moveTo>
                    <a:pt x="16818" y="1"/>
                  </a:moveTo>
                  <a:cubicBezTo>
                    <a:pt x="16227" y="1"/>
                    <a:pt x="15634" y="97"/>
                    <a:pt x="15071" y="263"/>
                  </a:cubicBezTo>
                  <a:cubicBezTo>
                    <a:pt x="11736" y="1116"/>
                    <a:pt x="8608" y="3805"/>
                    <a:pt x="6669" y="7476"/>
                  </a:cubicBezTo>
                  <a:cubicBezTo>
                    <a:pt x="5989" y="6904"/>
                    <a:pt x="5158" y="6633"/>
                    <a:pt x="4320" y="6633"/>
                  </a:cubicBezTo>
                  <a:cubicBezTo>
                    <a:pt x="3566" y="6633"/>
                    <a:pt x="2807" y="6853"/>
                    <a:pt x="2146" y="7269"/>
                  </a:cubicBezTo>
                  <a:cubicBezTo>
                    <a:pt x="1396" y="7682"/>
                    <a:pt x="646" y="8329"/>
                    <a:pt x="0" y="9208"/>
                  </a:cubicBezTo>
                  <a:lnTo>
                    <a:pt x="31977" y="9208"/>
                  </a:lnTo>
                  <a:lnTo>
                    <a:pt x="31977" y="8872"/>
                  </a:lnTo>
                  <a:cubicBezTo>
                    <a:pt x="30917" y="7036"/>
                    <a:pt x="29185" y="5873"/>
                    <a:pt x="27453" y="5640"/>
                  </a:cubicBezTo>
                  <a:cubicBezTo>
                    <a:pt x="27198" y="5594"/>
                    <a:pt x="26940" y="5571"/>
                    <a:pt x="26681" y="5571"/>
                  </a:cubicBezTo>
                  <a:cubicBezTo>
                    <a:pt x="25210" y="5571"/>
                    <a:pt x="23718" y="6304"/>
                    <a:pt x="22619" y="7579"/>
                  </a:cubicBezTo>
                  <a:cubicBezTo>
                    <a:pt x="22283" y="6390"/>
                    <a:pt x="22076" y="5330"/>
                    <a:pt x="21637" y="4244"/>
                  </a:cubicBezTo>
                  <a:cubicBezTo>
                    <a:pt x="21327" y="3391"/>
                    <a:pt x="20991" y="2409"/>
                    <a:pt x="20474" y="1763"/>
                  </a:cubicBezTo>
                  <a:cubicBezTo>
                    <a:pt x="19488" y="491"/>
                    <a:pt x="18155" y="1"/>
                    <a:pt x="168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 name="Google Shape;71;p5"/>
          <p:cNvSpPr/>
          <p:nvPr/>
        </p:nvSpPr>
        <p:spPr>
          <a:xfrm flipH="1">
            <a:off x="158283" y="2066980"/>
            <a:ext cx="851468" cy="245232"/>
          </a:xfrm>
          <a:custGeom>
            <a:avLst/>
            <a:gdLst/>
            <a:ahLst/>
            <a:cxnLst/>
            <a:rect l="l" t="t" r="r" b="b"/>
            <a:pathLst>
              <a:path w="31977" h="9208" extrusionOk="0">
                <a:moveTo>
                  <a:pt x="16818" y="1"/>
                </a:moveTo>
                <a:cubicBezTo>
                  <a:pt x="16227" y="1"/>
                  <a:pt x="15634" y="97"/>
                  <a:pt x="15071" y="263"/>
                </a:cubicBezTo>
                <a:cubicBezTo>
                  <a:pt x="11736" y="1116"/>
                  <a:pt x="8608" y="3805"/>
                  <a:pt x="6669" y="7476"/>
                </a:cubicBezTo>
                <a:cubicBezTo>
                  <a:pt x="5989" y="6904"/>
                  <a:pt x="5158" y="6633"/>
                  <a:pt x="4320" y="6633"/>
                </a:cubicBezTo>
                <a:cubicBezTo>
                  <a:pt x="3566" y="6633"/>
                  <a:pt x="2807" y="6853"/>
                  <a:pt x="2146" y="7269"/>
                </a:cubicBezTo>
                <a:cubicBezTo>
                  <a:pt x="1396" y="7682"/>
                  <a:pt x="646" y="8329"/>
                  <a:pt x="0" y="9208"/>
                </a:cubicBezTo>
                <a:lnTo>
                  <a:pt x="31977" y="9208"/>
                </a:lnTo>
                <a:lnTo>
                  <a:pt x="31977" y="8872"/>
                </a:lnTo>
                <a:cubicBezTo>
                  <a:pt x="30917" y="7036"/>
                  <a:pt x="29185" y="5873"/>
                  <a:pt x="27453" y="5640"/>
                </a:cubicBezTo>
                <a:cubicBezTo>
                  <a:pt x="27198" y="5594"/>
                  <a:pt x="26940" y="5571"/>
                  <a:pt x="26681" y="5571"/>
                </a:cubicBezTo>
                <a:cubicBezTo>
                  <a:pt x="25210" y="5571"/>
                  <a:pt x="23718" y="6304"/>
                  <a:pt x="22619" y="7579"/>
                </a:cubicBezTo>
                <a:cubicBezTo>
                  <a:pt x="22283" y="6390"/>
                  <a:pt x="22076" y="5330"/>
                  <a:pt x="21637" y="4244"/>
                </a:cubicBezTo>
                <a:cubicBezTo>
                  <a:pt x="21327" y="3391"/>
                  <a:pt x="20991" y="2409"/>
                  <a:pt x="20474" y="1763"/>
                </a:cubicBezTo>
                <a:cubicBezTo>
                  <a:pt x="19488" y="491"/>
                  <a:pt x="18155" y="1"/>
                  <a:pt x="168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 name="Google Shape;72;p5"/>
          <p:cNvGrpSpPr/>
          <p:nvPr/>
        </p:nvGrpSpPr>
        <p:grpSpPr>
          <a:xfrm>
            <a:off x="6" y="3896701"/>
            <a:ext cx="1713892" cy="1244706"/>
            <a:chOff x="6" y="3896701"/>
            <a:chExt cx="1713892" cy="1244706"/>
          </a:xfrm>
        </p:grpSpPr>
        <p:grpSp>
          <p:nvGrpSpPr>
            <p:cNvPr id="73" name="Google Shape;73;p5"/>
            <p:cNvGrpSpPr/>
            <p:nvPr/>
          </p:nvGrpSpPr>
          <p:grpSpPr>
            <a:xfrm rot="751150">
              <a:off x="110265" y="3967231"/>
              <a:ext cx="754542" cy="946219"/>
              <a:chOff x="6063688" y="896804"/>
              <a:chExt cx="254290" cy="318887"/>
            </a:xfrm>
          </p:grpSpPr>
          <p:sp>
            <p:nvSpPr>
              <p:cNvPr id="74" name="Google Shape;74;p5"/>
              <p:cNvSpPr/>
              <p:nvPr/>
            </p:nvSpPr>
            <p:spPr>
              <a:xfrm>
                <a:off x="6063688" y="896804"/>
                <a:ext cx="254290" cy="246980"/>
              </a:xfrm>
              <a:custGeom>
                <a:avLst/>
                <a:gdLst/>
                <a:ahLst/>
                <a:cxnLst/>
                <a:rect l="l" t="t" r="r" b="b"/>
                <a:pathLst>
                  <a:path w="7653" h="7433" extrusionOk="0">
                    <a:moveTo>
                      <a:pt x="3795" y="1"/>
                    </a:moveTo>
                    <a:cubicBezTo>
                      <a:pt x="1829" y="1"/>
                      <a:pt x="101" y="1568"/>
                      <a:pt x="1" y="3547"/>
                    </a:cubicBezTo>
                    <a:cubicBezTo>
                      <a:pt x="1" y="5615"/>
                      <a:pt x="1526" y="7321"/>
                      <a:pt x="3568" y="7425"/>
                    </a:cubicBezTo>
                    <a:cubicBezTo>
                      <a:pt x="3653" y="7430"/>
                      <a:pt x="3737" y="7432"/>
                      <a:pt x="3821" y="7432"/>
                    </a:cubicBezTo>
                    <a:cubicBezTo>
                      <a:pt x="5848" y="7432"/>
                      <a:pt x="7450" y="5944"/>
                      <a:pt x="7549" y="3883"/>
                    </a:cubicBezTo>
                    <a:cubicBezTo>
                      <a:pt x="7652" y="1841"/>
                      <a:pt x="6050" y="109"/>
                      <a:pt x="3982" y="6"/>
                    </a:cubicBezTo>
                    <a:cubicBezTo>
                      <a:pt x="3919" y="3"/>
                      <a:pt x="3857" y="1"/>
                      <a:pt x="37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5"/>
              <p:cNvSpPr/>
              <p:nvPr/>
            </p:nvSpPr>
            <p:spPr>
              <a:xfrm>
                <a:off x="6178791" y="1006424"/>
                <a:ext cx="64461" cy="209267"/>
              </a:xfrm>
              <a:custGeom>
                <a:avLst/>
                <a:gdLst/>
                <a:ahLst/>
                <a:cxnLst/>
                <a:rect l="l" t="t" r="r" b="b"/>
                <a:pathLst>
                  <a:path w="1940" h="6298" extrusionOk="0">
                    <a:moveTo>
                      <a:pt x="351" y="1"/>
                    </a:moveTo>
                    <a:cubicBezTo>
                      <a:pt x="311" y="1"/>
                      <a:pt x="263" y="14"/>
                      <a:pt x="207" y="41"/>
                    </a:cubicBezTo>
                    <a:cubicBezTo>
                      <a:pt x="104" y="41"/>
                      <a:pt x="1" y="248"/>
                      <a:pt x="1" y="377"/>
                    </a:cubicBezTo>
                    <a:lnTo>
                      <a:pt x="1397" y="5961"/>
                    </a:lnTo>
                    <a:cubicBezTo>
                      <a:pt x="1397" y="6194"/>
                      <a:pt x="1500" y="6297"/>
                      <a:pt x="1707" y="6297"/>
                    </a:cubicBezTo>
                    <a:cubicBezTo>
                      <a:pt x="1810" y="6194"/>
                      <a:pt x="1939" y="6065"/>
                      <a:pt x="1939" y="5858"/>
                    </a:cubicBezTo>
                    <a:lnTo>
                      <a:pt x="518" y="248"/>
                    </a:lnTo>
                    <a:cubicBezTo>
                      <a:pt x="518" y="97"/>
                      <a:pt x="462" y="1"/>
                      <a:pt x="3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5"/>
              <p:cNvSpPr/>
              <p:nvPr/>
            </p:nvSpPr>
            <p:spPr>
              <a:xfrm>
                <a:off x="6157325" y="1026993"/>
                <a:ext cx="78184" cy="53928"/>
              </a:xfrm>
              <a:custGeom>
                <a:avLst/>
                <a:gdLst/>
                <a:ahLst/>
                <a:cxnLst/>
                <a:rect l="l" t="t" r="r" b="b"/>
                <a:pathLst>
                  <a:path w="2353" h="1623" extrusionOk="0">
                    <a:moveTo>
                      <a:pt x="1969" y="1"/>
                    </a:moveTo>
                    <a:cubicBezTo>
                      <a:pt x="1872" y="1"/>
                      <a:pt x="1767" y="51"/>
                      <a:pt x="1707" y="172"/>
                    </a:cubicBezTo>
                    <a:lnTo>
                      <a:pt x="1293" y="922"/>
                    </a:lnTo>
                    <a:lnTo>
                      <a:pt x="517" y="508"/>
                    </a:lnTo>
                    <a:cubicBezTo>
                      <a:pt x="432" y="465"/>
                      <a:pt x="364" y="440"/>
                      <a:pt x="306" y="440"/>
                    </a:cubicBezTo>
                    <a:cubicBezTo>
                      <a:pt x="225" y="440"/>
                      <a:pt x="164" y="490"/>
                      <a:pt x="104" y="612"/>
                    </a:cubicBezTo>
                    <a:cubicBezTo>
                      <a:pt x="0" y="715"/>
                      <a:pt x="104" y="922"/>
                      <a:pt x="207" y="922"/>
                    </a:cubicBezTo>
                    <a:lnTo>
                      <a:pt x="1164" y="1568"/>
                    </a:lnTo>
                    <a:cubicBezTo>
                      <a:pt x="1202" y="1607"/>
                      <a:pt x="1248" y="1622"/>
                      <a:pt x="1296" y="1622"/>
                    </a:cubicBezTo>
                    <a:cubicBezTo>
                      <a:pt x="1407" y="1622"/>
                      <a:pt x="1531" y="1537"/>
                      <a:pt x="1603" y="1465"/>
                    </a:cubicBezTo>
                    <a:lnTo>
                      <a:pt x="2249" y="508"/>
                    </a:lnTo>
                    <a:cubicBezTo>
                      <a:pt x="2353" y="275"/>
                      <a:pt x="2249" y="172"/>
                      <a:pt x="2146" y="69"/>
                    </a:cubicBezTo>
                    <a:cubicBezTo>
                      <a:pt x="2103" y="26"/>
                      <a:pt x="2038" y="1"/>
                      <a:pt x="19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 name="Google Shape;77;p5"/>
            <p:cNvGrpSpPr/>
            <p:nvPr/>
          </p:nvGrpSpPr>
          <p:grpSpPr>
            <a:xfrm>
              <a:off x="6" y="4843508"/>
              <a:ext cx="1713892" cy="297899"/>
              <a:chOff x="-3714225" y="3650887"/>
              <a:chExt cx="2263161" cy="393369"/>
            </a:xfrm>
          </p:grpSpPr>
          <p:sp>
            <p:nvSpPr>
              <p:cNvPr id="78" name="Google Shape;78;p5"/>
              <p:cNvSpPr/>
              <p:nvPr/>
            </p:nvSpPr>
            <p:spPr>
              <a:xfrm>
                <a:off x="-3714225" y="3650887"/>
                <a:ext cx="1599215" cy="393363"/>
              </a:xfrm>
              <a:custGeom>
                <a:avLst/>
                <a:gdLst/>
                <a:ahLst/>
                <a:cxnLst/>
                <a:rect l="l" t="t" r="r" b="b"/>
                <a:pathLst>
                  <a:path w="13701" h="3370" extrusionOk="0">
                    <a:moveTo>
                      <a:pt x="7414" y="0"/>
                    </a:moveTo>
                    <a:cubicBezTo>
                      <a:pt x="7278" y="0"/>
                      <a:pt x="7141" y="12"/>
                      <a:pt x="7006" y="35"/>
                    </a:cubicBezTo>
                    <a:cubicBezTo>
                      <a:pt x="5713" y="138"/>
                      <a:pt x="4653" y="1198"/>
                      <a:pt x="3878" y="2387"/>
                    </a:cubicBezTo>
                    <a:cubicBezTo>
                      <a:pt x="3394" y="2187"/>
                      <a:pt x="2910" y="2073"/>
                      <a:pt x="2426" y="2073"/>
                    </a:cubicBezTo>
                    <a:cubicBezTo>
                      <a:pt x="2160" y="2073"/>
                      <a:pt x="1894" y="2107"/>
                      <a:pt x="1629" y="2181"/>
                    </a:cubicBezTo>
                    <a:cubicBezTo>
                      <a:pt x="983" y="2387"/>
                      <a:pt x="440" y="2827"/>
                      <a:pt x="0" y="3370"/>
                    </a:cubicBezTo>
                    <a:lnTo>
                      <a:pt x="13701" y="3370"/>
                    </a:lnTo>
                    <a:cubicBezTo>
                      <a:pt x="13468" y="3034"/>
                      <a:pt x="13055" y="2723"/>
                      <a:pt x="12719" y="2491"/>
                    </a:cubicBezTo>
                    <a:cubicBezTo>
                      <a:pt x="12408" y="2387"/>
                      <a:pt x="12072" y="2284"/>
                      <a:pt x="11866" y="2181"/>
                    </a:cubicBezTo>
                    <a:cubicBezTo>
                      <a:pt x="11530" y="2181"/>
                      <a:pt x="11219" y="2181"/>
                      <a:pt x="10883" y="2284"/>
                    </a:cubicBezTo>
                    <a:cubicBezTo>
                      <a:pt x="10676" y="2284"/>
                      <a:pt x="10470" y="2387"/>
                      <a:pt x="10134" y="2491"/>
                    </a:cubicBezTo>
                    <a:cubicBezTo>
                      <a:pt x="10030" y="1741"/>
                      <a:pt x="9694" y="1095"/>
                      <a:pt x="9177" y="681"/>
                    </a:cubicBezTo>
                    <a:cubicBezTo>
                      <a:pt x="8648" y="237"/>
                      <a:pt x="8032" y="0"/>
                      <a:pt x="74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5"/>
              <p:cNvSpPr/>
              <p:nvPr/>
            </p:nvSpPr>
            <p:spPr>
              <a:xfrm>
                <a:off x="-2190501" y="3873021"/>
                <a:ext cx="739437" cy="171236"/>
              </a:xfrm>
              <a:custGeom>
                <a:avLst/>
                <a:gdLst/>
                <a:ahLst/>
                <a:cxnLst/>
                <a:rect l="l" t="t" r="r" b="b"/>
                <a:pathLst>
                  <a:path w="6335" h="1467" extrusionOk="0">
                    <a:moveTo>
                      <a:pt x="4520" y="0"/>
                    </a:moveTo>
                    <a:cubicBezTo>
                      <a:pt x="3937" y="0"/>
                      <a:pt x="3338" y="257"/>
                      <a:pt x="2793" y="588"/>
                    </a:cubicBezTo>
                    <a:cubicBezTo>
                      <a:pt x="2689" y="588"/>
                      <a:pt x="2586" y="484"/>
                      <a:pt x="2457" y="381"/>
                    </a:cubicBezTo>
                    <a:cubicBezTo>
                      <a:pt x="2250" y="278"/>
                      <a:pt x="2146" y="278"/>
                      <a:pt x="1940" y="278"/>
                    </a:cubicBezTo>
                    <a:cubicBezTo>
                      <a:pt x="1867" y="269"/>
                      <a:pt x="1796" y="265"/>
                      <a:pt x="1725" y="265"/>
                    </a:cubicBezTo>
                    <a:cubicBezTo>
                      <a:pt x="940" y="265"/>
                      <a:pt x="285" y="779"/>
                      <a:pt x="1" y="1467"/>
                    </a:cubicBezTo>
                    <a:lnTo>
                      <a:pt x="6334" y="1467"/>
                    </a:lnTo>
                    <a:cubicBezTo>
                      <a:pt x="6231" y="1027"/>
                      <a:pt x="5920" y="588"/>
                      <a:pt x="5481" y="278"/>
                    </a:cubicBezTo>
                    <a:cubicBezTo>
                      <a:pt x="5174" y="82"/>
                      <a:pt x="4849" y="0"/>
                      <a:pt x="45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0" name="Google Shape;80;p5"/>
          <p:cNvGrpSpPr/>
          <p:nvPr/>
        </p:nvGrpSpPr>
        <p:grpSpPr>
          <a:xfrm rot="-5400000">
            <a:off x="8058087" y="4172316"/>
            <a:ext cx="675692" cy="1002693"/>
            <a:chOff x="351977" y="4008419"/>
            <a:chExt cx="487056" cy="722818"/>
          </a:xfrm>
        </p:grpSpPr>
        <p:grpSp>
          <p:nvGrpSpPr>
            <p:cNvPr id="81" name="Google Shape;81;p5"/>
            <p:cNvGrpSpPr/>
            <p:nvPr/>
          </p:nvGrpSpPr>
          <p:grpSpPr>
            <a:xfrm rot="315681">
              <a:off x="555470" y="4014368"/>
              <a:ext cx="150323" cy="447681"/>
              <a:chOff x="3794312" y="1323569"/>
              <a:chExt cx="150321" cy="447676"/>
            </a:xfrm>
          </p:grpSpPr>
          <p:sp>
            <p:nvSpPr>
              <p:cNvPr id="82" name="Google Shape;82;p5"/>
              <p:cNvSpPr/>
              <p:nvPr/>
            </p:nvSpPr>
            <p:spPr>
              <a:xfrm>
                <a:off x="3794312" y="1323569"/>
                <a:ext cx="150321" cy="343606"/>
              </a:xfrm>
              <a:custGeom>
                <a:avLst/>
                <a:gdLst/>
                <a:ahLst/>
                <a:cxnLst/>
                <a:rect l="l" t="t" r="r" b="b"/>
                <a:pathLst>
                  <a:path w="4524" h="10341" extrusionOk="0">
                    <a:moveTo>
                      <a:pt x="2482" y="0"/>
                    </a:moveTo>
                    <a:cubicBezTo>
                      <a:pt x="1732" y="957"/>
                      <a:pt x="1086" y="1939"/>
                      <a:pt x="646" y="3025"/>
                    </a:cubicBezTo>
                    <a:cubicBezTo>
                      <a:pt x="207" y="4084"/>
                      <a:pt x="0" y="5274"/>
                      <a:pt x="336" y="6359"/>
                    </a:cubicBezTo>
                    <a:cubicBezTo>
                      <a:pt x="750" y="7755"/>
                      <a:pt x="1732" y="8841"/>
                      <a:pt x="2042" y="10340"/>
                    </a:cubicBezTo>
                    <a:cubicBezTo>
                      <a:pt x="2585" y="8401"/>
                      <a:pt x="4214" y="7109"/>
                      <a:pt x="4420" y="5067"/>
                    </a:cubicBezTo>
                    <a:cubicBezTo>
                      <a:pt x="4524" y="4188"/>
                      <a:pt x="4317" y="3231"/>
                      <a:pt x="3878" y="2482"/>
                    </a:cubicBezTo>
                    <a:cubicBezTo>
                      <a:pt x="3567" y="1603"/>
                      <a:pt x="3025" y="750"/>
                      <a:pt x="24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5"/>
              <p:cNvSpPr/>
              <p:nvPr/>
            </p:nvSpPr>
            <p:spPr>
              <a:xfrm>
                <a:off x="3858700" y="1338149"/>
                <a:ext cx="18074" cy="433096"/>
              </a:xfrm>
              <a:custGeom>
                <a:avLst/>
                <a:gdLst/>
                <a:ahLst/>
                <a:cxnLst/>
                <a:rect l="l" t="t" r="r" b="b"/>
                <a:pathLst>
                  <a:path w="544" h="10651" extrusionOk="0">
                    <a:moveTo>
                      <a:pt x="440" y="1"/>
                    </a:moveTo>
                    <a:lnTo>
                      <a:pt x="440" y="104"/>
                    </a:lnTo>
                    <a:cubicBezTo>
                      <a:pt x="440" y="1810"/>
                      <a:pt x="337" y="3542"/>
                      <a:pt x="208" y="5377"/>
                    </a:cubicBezTo>
                    <a:lnTo>
                      <a:pt x="208" y="5481"/>
                    </a:lnTo>
                    <a:lnTo>
                      <a:pt x="208" y="6024"/>
                    </a:lnTo>
                    <a:lnTo>
                      <a:pt x="208" y="6230"/>
                    </a:lnTo>
                    <a:lnTo>
                      <a:pt x="208" y="6334"/>
                    </a:lnTo>
                    <a:cubicBezTo>
                      <a:pt x="104" y="7420"/>
                      <a:pt x="1" y="8402"/>
                      <a:pt x="1" y="9462"/>
                    </a:cubicBezTo>
                    <a:lnTo>
                      <a:pt x="1" y="10211"/>
                    </a:lnTo>
                    <a:lnTo>
                      <a:pt x="1" y="10651"/>
                    </a:lnTo>
                    <a:lnTo>
                      <a:pt x="104" y="10651"/>
                    </a:lnTo>
                    <a:lnTo>
                      <a:pt x="104" y="10211"/>
                    </a:lnTo>
                    <a:lnTo>
                      <a:pt x="104" y="9798"/>
                    </a:lnTo>
                    <a:cubicBezTo>
                      <a:pt x="104" y="8609"/>
                      <a:pt x="208" y="7420"/>
                      <a:pt x="337" y="6230"/>
                    </a:cubicBezTo>
                    <a:lnTo>
                      <a:pt x="337" y="6127"/>
                    </a:lnTo>
                    <a:lnTo>
                      <a:pt x="337" y="5920"/>
                    </a:lnTo>
                    <a:lnTo>
                      <a:pt x="337" y="5481"/>
                    </a:lnTo>
                    <a:lnTo>
                      <a:pt x="337" y="5041"/>
                    </a:lnTo>
                    <a:cubicBezTo>
                      <a:pt x="440" y="3439"/>
                      <a:pt x="544" y="1707"/>
                      <a:pt x="544" y="104"/>
                    </a:cubicBezTo>
                    <a:lnTo>
                      <a:pt x="44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 name="Google Shape;84;p5"/>
            <p:cNvGrpSpPr/>
            <p:nvPr/>
          </p:nvGrpSpPr>
          <p:grpSpPr>
            <a:xfrm>
              <a:off x="351977" y="4266510"/>
              <a:ext cx="487056" cy="464727"/>
              <a:chOff x="3802052" y="1625060"/>
              <a:chExt cx="487056" cy="464727"/>
            </a:xfrm>
          </p:grpSpPr>
          <p:sp>
            <p:nvSpPr>
              <p:cNvPr id="85" name="Google Shape;85;p5"/>
              <p:cNvSpPr/>
              <p:nvPr/>
            </p:nvSpPr>
            <p:spPr>
              <a:xfrm>
                <a:off x="3955799" y="1625060"/>
                <a:ext cx="97091" cy="229934"/>
              </a:xfrm>
              <a:custGeom>
                <a:avLst/>
                <a:gdLst/>
                <a:ahLst/>
                <a:cxnLst/>
                <a:rect l="l" t="t" r="r" b="b"/>
                <a:pathLst>
                  <a:path w="2922" h="6920" extrusionOk="0">
                    <a:moveTo>
                      <a:pt x="1083" y="0"/>
                    </a:moveTo>
                    <a:cubicBezTo>
                      <a:pt x="1002" y="0"/>
                      <a:pt x="918" y="26"/>
                      <a:pt x="854" y="78"/>
                    </a:cubicBezTo>
                    <a:cubicBezTo>
                      <a:pt x="544" y="181"/>
                      <a:pt x="337" y="517"/>
                      <a:pt x="208" y="827"/>
                    </a:cubicBezTo>
                    <a:cubicBezTo>
                      <a:pt x="1" y="1164"/>
                      <a:pt x="104" y="1603"/>
                      <a:pt x="104" y="1913"/>
                    </a:cubicBezTo>
                    <a:cubicBezTo>
                      <a:pt x="208" y="2896"/>
                      <a:pt x="647" y="3749"/>
                      <a:pt x="1086" y="4602"/>
                    </a:cubicBezTo>
                    <a:cubicBezTo>
                      <a:pt x="1293" y="5041"/>
                      <a:pt x="1500" y="5351"/>
                      <a:pt x="1733" y="5791"/>
                    </a:cubicBezTo>
                    <a:cubicBezTo>
                      <a:pt x="2043" y="6230"/>
                      <a:pt x="2276" y="6437"/>
                      <a:pt x="2482" y="6773"/>
                    </a:cubicBezTo>
                    <a:cubicBezTo>
                      <a:pt x="2586" y="6876"/>
                      <a:pt x="2586" y="6876"/>
                      <a:pt x="2689" y="6876"/>
                    </a:cubicBezTo>
                    <a:cubicBezTo>
                      <a:pt x="2689" y="6907"/>
                      <a:pt x="2698" y="6919"/>
                      <a:pt x="2714" y="6919"/>
                    </a:cubicBezTo>
                    <a:cubicBezTo>
                      <a:pt x="2752" y="6919"/>
                      <a:pt x="2830" y="6846"/>
                      <a:pt x="2922" y="6773"/>
                    </a:cubicBezTo>
                    <a:lnTo>
                      <a:pt x="2922" y="6540"/>
                    </a:lnTo>
                    <a:cubicBezTo>
                      <a:pt x="2922" y="5584"/>
                      <a:pt x="2922" y="4705"/>
                      <a:pt x="2689" y="3852"/>
                    </a:cubicBezTo>
                    <a:cubicBezTo>
                      <a:pt x="2586" y="2559"/>
                      <a:pt x="2379" y="1370"/>
                      <a:pt x="1629" y="414"/>
                    </a:cubicBezTo>
                    <a:cubicBezTo>
                      <a:pt x="1500" y="181"/>
                      <a:pt x="1397" y="78"/>
                      <a:pt x="1293" y="78"/>
                    </a:cubicBezTo>
                    <a:cubicBezTo>
                      <a:pt x="1242" y="26"/>
                      <a:pt x="1164" y="0"/>
                      <a:pt x="10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5"/>
              <p:cNvSpPr/>
              <p:nvPr/>
            </p:nvSpPr>
            <p:spPr>
              <a:xfrm>
                <a:off x="4045151" y="1671813"/>
                <a:ext cx="168364" cy="185177"/>
              </a:xfrm>
              <a:custGeom>
                <a:avLst/>
                <a:gdLst/>
                <a:ahLst/>
                <a:cxnLst/>
                <a:rect l="l" t="t" r="r" b="b"/>
                <a:pathLst>
                  <a:path w="5067" h="5573" extrusionOk="0">
                    <a:moveTo>
                      <a:pt x="4176" y="1"/>
                    </a:moveTo>
                    <a:cubicBezTo>
                      <a:pt x="4018" y="1"/>
                      <a:pt x="3847" y="25"/>
                      <a:pt x="3671" y="67"/>
                    </a:cubicBezTo>
                    <a:cubicBezTo>
                      <a:pt x="3335" y="67"/>
                      <a:pt x="3025" y="299"/>
                      <a:pt x="2818" y="610"/>
                    </a:cubicBezTo>
                    <a:cubicBezTo>
                      <a:pt x="2042" y="1152"/>
                      <a:pt x="1525" y="2006"/>
                      <a:pt x="1086" y="2781"/>
                    </a:cubicBezTo>
                    <a:cubicBezTo>
                      <a:pt x="879" y="3195"/>
                      <a:pt x="646" y="3634"/>
                      <a:pt x="440" y="4074"/>
                    </a:cubicBezTo>
                    <a:cubicBezTo>
                      <a:pt x="233" y="4487"/>
                      <a:pt x="104" y="4823"/>
                      <a:pt x="0" y="5237"/>
                    </a:cubicBezTo>
                    <a:lnTo>
                      <a:pt x="0" y="5366"/>
                    </a:lnTo>
                    <a:cubicBezTo>
                      <a:pt x="0" y="5469"/>
                      <a:pt x="104" y="5573"/>
                      <a:pt x="233" y="5573"/>
                    </a:cubicBezTo>
                    <a:cubicBezTo>
                      <a:pt x="336" y="5573"/>
                      <a:pt x="440" y="5469"/>
                      <a:pt x="440" y="5469"/>
                    </a:cubicBezTo>
                    <a:cubicBezTo>
                      <a:pt x="1189" y="4927"/>
                      <a:pt x="1939" y="4384"/>
                      <a:pt x="2585" y="3841"/>
                    </a:cubicBezTo>
                    <a:cubicBezTo>
                      <a:pt x="3568" y="2988"/>
                      <a:pt x="4524" y="2135"/>
                      <a:pt x="4963" y="1049"/>
                    </a:cubicBezTo>
                    <a:cubicBezTo>
                      <a:pt x="4963" y="842"/>
                      <a:pt x="5067" y="713"/>
                      <a:pt x="4963" y="506"/>
                    </a:cubicBezTo>
                    <a:cubicBezTo>
                      <a:pt x="4963" y="403"/>
                      <a:pt x="4860" y="299"/>
                      <a:pt x="4757" y="196"/>
                    </a:cubicBezTo>
                    <a:cubicBezTo>
                      <a:pt x="4617" y="56"/>
                      <a:pt x="4412" y="1"/>
                      <a:pt x="41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5"/>
              <p:cNvSpPr/>
              <p:nvPr/>
            </p:nvSpPr>
            <p:spPr>
              <a:xfrm>
                <a:off x="4056315" y="1792565"/>
                <a:ext cx="232792" cy="82471"/>
              </a:xfrm>
              <a:custGeom>
                <a:avLst/>
                <a:gdLst/>
                <a:ahLst/>
                <a:cxnLst/>
                <a:rect l="l" t="t" r="r" b="b"/>
                <a:pathLst>
                  <a:path w="7006" h="2482" extrusionOk="0">
                    <a:moveTo>
                      <a:pt x="5170" y="0"/>
                    </a:moveTo>
                    <a:cubicBezTo>
                      <a:pt x="4291" y="0"/>
                      <a:pt x="3335" y="310"/>
                      <a:pt x="2482" y="646"/>
                    </a:cubicBezTo>
                    <a:cubicBezTo>
                      <a:pt x="2042" y="853"/>
                      <a:pt x="1603" y="1086"/>
                      <a:pt x="1189" y="1293"/>
                    </a:cubicBezTo>
                    <a:cubicBezTo>
                      <a:pt x="853" y="1396"/>
                      <a:pt x="543" y="1732"/>
                      <a:pt x="207" y="1939"/>
                    </a:cubicBezTo>
                    <a:cubicBezTo>
                      <a:pt x="104" y="1939"/>
                      <a:pt x="104" y="1939"/>
                      <a:pt x="0" y="2042"/>
                    </a:cubicBezTo>
                    <a:cubicBezTo>
                      <a:pt x="0" y="2146"/>
                      <a:pt x="0" y="2249"/>
                      <a:pt x="104" y="2249"/>
                    </a:cubicBezTo>
                    <a:cubicBezTo>
                      <a:pt x="207" y="2378"/>
                      <a:pt x="310" y="2378"/>
                      <a:pt x="414" y="2378"/>
                    </a:cubicBezTo>
                    <a:cubicBezTo>
                      <a:pt x="1293" y="2482"/>
                      <a:pt x="2146" y="2482"/>
                      <a:pt x="3128" y="2482"/>
                    </a:cubicBezTo>
                    <a:cubicBezTo>
                      <a:pt x="4291" y="2482"/>
                      <a:pt x="5481" y="2378"/>
                      <a:pt x="6566" y="1732"/>
                    </a:cubicBezTo>
                    <a:cubicBezTo>
                      <a:pt x="6773" y="1603"/>
                      <a:pt x="6876" y="1499"/>
                      <a:pt x="7006" y="1396"/>
                    </a:cubicBezTo>
                    <a:lnTo>
                      <a:pt x="7006" y="1086"/>
                    </a:lnTo>
                    <a:cubicBezTo>
                      <a:pt x="6876" y="646"/>
                      <a:pt x="6566" y="310"/>
                      <a:pt x="6230" y="207"/>
                    </a:cubicBezTo>
                    <a:cubicBezTo>
                      <a:pt x="5920" y="0"/>
                      <a:pt x="5584" y="0"/>
                      <a:pt x="51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5"/>
              <p:cNvSpPr/>
              <p:nvPr/>
            </p:nvSpPr>
            <p:spPr>
              <a:xfrm>
                <a:off x="4045151" y="1863840"/>
                <a:ext cx="107391" cy="225947"/>
              </a:xfrm>
              <a:custGeom>
                <a:avLst/>
                <a:gdLst/>
                <a:ahLst/>
                <a:cxnLst/>
                <a:rect l="l" t="t" r="r" b="b"/>
                <a:pathLst>
                  <a:path w="3232" h="6800" extrusionOk="0">
                    <a:moveTo>
                      <a:pt x="336" y="1"/>
                    </a:moveTo>
                    <a:cubicBezTo>
                      <a:pt x="233" y="1"/>
                      <a:pt x="104" y="104"/>
                      <a:pt x="104" y="104"/>
                    </a:cubicBezTo>
                    <a:cubicBezTo>
                      <a:pt x="0" y="233"/>
                      <a:pt x="0" y="337"/>
                      <a:pt x="0" y="440"/>
                    </a:cubicBezTo>
                    <a:cubicBezTo>
                      <a:pt x="104" y="1293"/>
                      <a:pt x="233" y="2276"/>
                      <a:pt x="440" y="3129"/>
                    </a:cubicBezTo>
                    <a:cubicBezTo>
                      <a:pt x="646" y="4318"/>
                      <a:pt x="879" y="5507"/>
                      <a:pt x="1732" y="6463"/>
                    </a:cubicBezTo>
                    <a:cubicBezTo>
                      <a:pt x="1732" y="6567"/>
                      <a:pt x="1939" y="6696"/>
                      <a:pt x="2042" y="6799"/>
                    </a:cubicBezTo>
                    <a:cubicBezTo>
                      <a:pt x="2172" y="6799"/>
                      <a:pt x="2378" y="6799"/>
                      <a:pt x="2482" y="6696"/>
                    </a:cubicBezTo>
                    <a:cubicBezTo>
                      <a:pt x="2818" y="6567"/>
                      <a:pt x="3025" y="6256"/>
                      <a:pt x="3128" y="5920"/>
                    </a:cubicBezTo>
                    <a:cubicBezTo>
                      <a:pt x="3231" y="5507"/>
                      <a:pt x="3231" y="5171"/>
                      <a:pt x="3128" y="4757"/>
                    </a:cubicBezTo>
                    <a:cubicBezTo>
                      <a:pt x="2921" y="3878"/>
                      <a:pt x="2585" y="3025"/>
                      <a:pt x="2042" y="2276"/>
                    </a:cubicBezTo>
                    <a:cubicBezTo>
                      <a:pt x="1836" y="1836"/>
                      <a:pt x="1525" y="1397"/>
                      <a:pt x="1293" y="1086"/>
                    </a:cubicBezTo>
                    <a:cubicBezTo>
                      <a:pt x="982" y="750"/>
                      <a:pt x="750" y="440"/>
                      <a:pt x="440" y="104"/>
                    </a:cubicBezTo>
                    <a:cubicBezTo>
                      <a:pt x="440" y="104"/>
                      <a:pt x="336" y="104"/>
                      <a:pt x="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5"/>
              <p:cNvSpPr/>
              <p:nvPr/>
            </p:nvSpPr>
            <p:spPr>
              <a:xfrm>
                <a:off x="3859603" y="1867296"/>
                <a:ext cx="182120" cy="168364"/>
              </a:xfrm>
              <a:custGeom>
                <a:avLst/>
                <a:gdLst/>
                <a:ahLst/>
                <a:cxnLst/>
                <a:rect l="l" t="t" r="r" b="b"/>
                <a:pathLst>
                  <a:path w="5481" h="5067" extrusionOk="0">
                    <a:moveTo>
                      <a:pt x="4938" y="0"/>
                    </a:moveTo>
                    <a:cubicBezTo>
                      <a:pt x="4188" y="440"/>
                      <a:pt x="3439" y="879"/>
                      <a:pt x="2689" y="1422"/>
                    </a:cubicBezTo>
                    <a:cubicBezTo>
                      <a:pt x="1707" y="2068"/>
                      <a:pt x="647" y="2818"/>
                      <a:pt x="104" y="3878"/>
                    </a:cubicBezTo>
                    <a:cubicBezTo>
                      <a:pt x="104" y="4110"/>
                      <a:pt x="1" y="4214"/>
                      <a:pt x="1" y="4420"/>
                    </a:cubicBezTo>
                    <a:cubicBezTo>
                      <a:pt x="1" y="4524"/>
                      <a:pt x="104" y="4653"/>
                      <a:pt x="207" y="4757"/>
                    </a:cubicBezTo>
                    <a:cubicBezTo>
                      <a:pt x="414" y="4963"/>
                      <a:pt x="854" y="5067"/>
                      <a:pt x="1164" y="5067"/>
                    </a:cubicBezTo>
                    <a:cubicBezTo>
                      <a:pt x="1603" y="4963"/>
                      <a:pt x="1939" y="4860"/>
                      <a:pt x="2249" y="4653"/>
                    </a:cubicBezTo>
                    <a:cubicBezTo>
                      <a:pt x="2999" y="4110"/>
                      <a:pt x="3645" y="3361"/>
                      <a:pt x="4188" y="2585"/>
                    </a:cubicBezTo>
                    <a:cubicBezTo>
                      <a:pt x="4395" y="2275"/>
                      <a:pt x="4628" y="1835"/>
                      <a:pt x="4938" y="1422"/>
                    </a:cubicBezTo>
                    <a:cubicBezTo>
                      <a:pt x="5171" y="1086"/>
                      <a:pt x="5274" y="646"/>
                      <a:pt x="5481" y="336"/>
                    </a:cubicBezTo>
                    <a:lnTo>
                      <a:pt x="5481" y="129"/>
                    </a:lnTo>
                    <a:cubicBezTo>
                      <a:pt x="5481" y="0"/>
                      <a:pt x="5377" y="0"/>
                      <a:pt x="52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5"/>
              <p:cNvSpPr/>
              <p:nvPr/>
            </p:nvSpPr>
            <p:spPr>
              <a:xfrm>
                <a:off x="3802052" y="1807451"/>
                <a:ext cx="236248" cy="79945"/>
              </a:xfrm>
              <a:custGeom>
                <a:avLst/>
                <a:gdLst/>
                <a:ahLst/>
                <a:cxnLst/>
                <a:rect l="l" t="t" r="r" b="b"/>
                <a:pathLst>
                  <a:path w="7110" h="2406" extrusionOk="0">
                    <a:moveTo>
                      <a:pt x="1657" y="0"/>
                    </a:moveTo>
                    <a:cubicBezTo>
                      <a:pt x="1321" y="0"/>
                      <a:pt x="984" y="29"/>
                      <a:pt x="647" y="95"/>
                    </a:cubicBezTo>
                    <a:cubicBezTo>
                      <a:pt x="440" y="198"/>
                      <a:pt x="311" y="198"/>
                      <a:pt x="207" y="405"/>
                    </a:cubicBezTo>
                    <a:cubicBezTo>
                      <a:pt x="104" y="405"/>
                      <a:pt x="104" y="638"/>
                      <a:pt x="104" y="741"/>
                    </a:cubicBezTo>
                    <a:cubicBezTo>
                      <a:pt x="1" y="1051"/>
                      <a:pt x="207" y="1491"/>
                      <a:pt x="543" y="1698"/>
                    </a:cubicBezTo>
                    <a:cubicBezTo>
                      <a:pt x="750" y="1930"/>
                      <a:pt x="1190" y="2034"/>
                      <a:pt x="1500" y="2137"/>
                    </a:cubicBezTo>
                    <a:cubicBezTo>
                      <a:pt x="2057" y="2334"/>
                      <a:pt x="2645" y="2406"/>
                      <a:pt x="3219" y="2406"/>
                    </a:cubicBezTo>
                    <a:cubicBezTo>
                      <a:pt x="3550" y="2406"/>
                      <a:pt x="3876" y="2382"/>
                      <a:pt x="4188" y="2344"/>
                    </a:cubicBezTo>
                    <a:cubicBezTo>
                      <a:pt x="4731" y="2241"/>
                      <a:pt x="5171" y="2137"/>
                      <a:pt x="5713" y="2137"/>
                    </a:cubicBezTo>
                    <a:cubicBezTo>
                      <a:pt x="6127" y="2034"/>
                      <a:pt x="6463" y="1801"/>
                      <a:pt x="6903" y="1698"/>
                    </a:cubicBezTo>
                    <a:lnTo>
                      <a:pt x="7006" y="1698"/>
                    </a:lnTo>
                    <a:cubicBezTo>
                      <a:pt x="7109" y="1594"/>
                      <a:pt x="7109" y="1491"/>
                      <a:pt x="7006" y="1387"/>
                    </a:cubicBezTo>
                    <a:cubicBezTo>
                      <a:pt x="6903" y="1387"/>
                      <a:pt x="6903" y="1284"/>
                      <a:pt x="6773" y="1284"/>
                    </a:cubicBezTo>
                    <a:cubicBezTo>
                      <a:pt x="5920" y="948"/>
                      <a:pt x="5067" y="638"/>
                      <a:pt x="4188" y="405"/>
                    </a:cubicBezTo>
                    <a:cubicBezTo>
                      <a:pt x="3355" y="183"/>
                      <a:pt x="2508" y="0"/>
                      <a:pt x="16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5"/>
              <p:cNvSpPr/>
              <p:nvPr/>
            </p:nvSpPr>
            <p:spPr>
              <a:xfrm>
                <a:off x="3998764" y="1808946"/>
                <a:ext cx="85926" cy="91010"/>
              </a:xfrm>
              <a:custGeom>
                <a:avLst/>
                <a:gdLst/>
                <a:ahLst/>
                <a:cxnLst/>
                <a:rect l="l" t="t" r="r" b="b"/>
                <a:pathLst>
                  <a:path w="2586" h="2739" extrusionOk="0">
                    <a:moveTo>
                      <a:pt x="1268" y="1"/>
                    </a:moveTo>
                    <a:cubicBezTo>
                      <a:pt x="806" y="1"/>
                      <a:pt x="318" y="527"/>
                      <a:pt x="207" y="903"/>
                    </a:cubicBezTo>
                    <a:cubicBezTo>
                      <a:pt x="0" y="1446"/>
                      <a:pt x="336" y="2092"/>
                      <a:pt x="750" y="2532"/>
                    </a:cubicBezTo>
                    <a:cubicBezTo>
                      <a:pt x="983" y="2635"/>
                      <a:pt x="1293" y="2738"/>
                      <a:pt x="1629" y="2738"/>
                    </a:cubicBezTo>
                    <a:cubicBezTo>
                      <a:pt x="1836" y="2738"/>
                      <a:pt x="2146" y="2635"/>
                      <a:pt x="2378" y="2402"/>
                    </a:cubicBezTo>
                    <a:cubicBezTo>
                      <a:pt x="2585" y="2196"/>
                      <a:pt x="2585" y="1653"/>
                      <a:pt x="2482" y="1342"/>
                    </a:cubicBezTo>
                    <a:cubicBezTo>
                      <a:pt x="2378" y="903"/>
                      <a:pt x="1939" y="153"/>
                      <a:pt x="1500" y="50"/>
                    </a:cubicBezTo>
                    <a:cubicBezTo>
                      <a:pt x="1424" y="16"/>
                      <a:pt x="1346" y="1"/>
                      <a:pt x="12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2" name="Google Shape;92;p5"/>
          <p:cNvGrpSpPr/>
          <p:nvPr/>
        </p:nvGrpSpPr>
        <p:grpSpPr>
          <a:xfrm>
            <a:off x="158263" y="169850"/>
            <a:ext cx="799912" cy="1036378"/>
            <a:chOff x="8146563" y="4008425"/>
            <a:chExt cx="799912" cy="1036378"/>
          </a:xfrm>
        </p:grpSpPr>
        <p:sp>
          <p:nvSpPr>
            <p:cNvPr id="93" name="Google Shape;93;p5"/>
            <p:cNvSpPr/>
            <p:nvPr/>
          </p:nvSpPr>
          <p:spPr>
            <a:xfrm>
              <a:off x="8146563" y="4336727"/>
              <a:ext cx="701546" cy="708076"/>
            </a:xfrm>
            <a:custGeom>
              <a:avLst/>
              <a:gdLst/>
              <a:ahLst/>
              <a:cxnLst/>
              <a:rect l="l" t="t" r="r" b="b"/>
              <a:pathLst>
                <a:path w="2793" h="2819" extrusionOk="0">
                  <a:moveTo>
                    <a:pt x="2146" y="0"/>
                  </a:moveTo>
                  <a:lnTo>
                    <a:pt x="1396" y="1086"/>
                  </a:lnTo>
                  <a:lnTo>
                    <a:pt x="311" y="543"/>
                  </a:lnTo>
                  <a:lnTo>
                    <a:pt x="957" y="1293"/>
                  </a:lnTo>
                  <a:lnTo>
                    <a:pt x="0" y="1939"/>
                  </a:lnTo>
                  <a:lnTo>
                    <a:pt x="0" y="1939"/>
                  </a:lnTo>
                  <a:lnTo>
                    <a:pt x="1293" y="1629"/>
                  </a:lnTo>
                  <a:lnTo>
                    <a:pt x="1396" y="2818"/>
                  </a:lnTo>
                  <a:lnTo>
                    <a:pt x="1836" y="1732"/>
                  </a:lnTo>
                  <a:lnTo>
                    <a:pt x="2792" y="1836"/>
                  </a:lnTo>
                  <a:lnTo>
                    <a:pt x="2792" y="1836"/>
                  </a:lnTo>
                  <a:lnTo>
                    <a:pt x="1836" y="1293"/>
                  </a:lnTo>
                  <a:lnTo>
                    <a:pt x="214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5"/>
            <p:cNvSpPr/>
            <p:nvPr/>
          </p:nvSpPr>
          <p:spPr>
            <a:xfrm>
              <a:off x="8631150" y="4008425"/>
              <a:ext cx="101100" cy="10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5"/>
            <p:cNvSpPr/>
            <p:nvPr/>
          </p:nvSpPr>
          <p:spPr>
            <a:xfrm>
              <a:off x="8845375" y="4341850"/>
              <a:ext cx="101100" cy="10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0585651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chemeClr val="accent2"/>
        </a:solidFill>
        <a:effectLst/>
      </p:bgPr>
    </p:bg>
    <p:spTree>
      <p:nvGrpSpPr>
        <p:cNvPr id="1" name="Shape 96"/>
        <p:cNvGrpSpPr/>
        <p:nvPr/>
      </p:nvGrpSpPr>
      <p:grpSpPr>
        <a:xfrm>
          <a:off x="0" y="0"/>
          <a:ext cx="0" cy="0"/>
          <a:chOff x="0" y="0"/>
          <a:chExt cx="0" cy="0"/>
        </a:xfrm>
      </p:grpSpPr>
      <p:sp>
        <p:nvSpPr>
          <p:cNvPr id="97" name="Google Shape;97;p6"/>
          <p:cNvSpPr txBox="1">
            <a:spLocks noGrp="1"/>
          </p:cNvSpPr>
          <p:nvPr>
            <p:ph type="title"/>
          </p:nvPr>
        </p:nvSpPr>
        <p:spPr>
          <a:xfrm>
            <a:off x="720000" y="443788"/>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98" name="Google Shape;98;p6"/>
          <p:cNvGrpSpPr/>
          <p:nvPr/>
        </p:nvGrpSpPr>
        <p:grpSpPr>
          <a:xfrm>
            <a:off x="7" y="1177114"/>
            <a:ext cx="9144057" cy="3280718"/>
            <a:chOff x="240700" y="1093536"/>
            <a:chExt cx="2132675" cy="765164"/>
          </a:xfrm>
        </p:grpSpPr>
        <p:sp>
          <p:nvSpPr>
            <p:cNvPr id="99" name="Google Shape;99;p6"/>
            <p:cNvSpPr/>
            <p:nvPr/>
          </p:nvSpPr>
          <p:spPr>
            <a:xfrm>
              <a:off x="240700" y="1093536"/>
              <a:ext cx="2132675" cy="149800"/>
            </a:xfrm>
            <a:custGeom>
              <a:avLst/>
              <a:gdLst/>
              <a:ahLst/>
              <a:cxnLst/>
              <a:rect l="l" t="t" r="r" b="b"/>
              <a:pathLst>
                <a:path w="85307" h="5992" extrusionOk="0">
                  <a:moveTo>
                    <a:pt x="85307" y="3140"/>
                  </a:moveTo>
                  <a:cubicBezTo>
                    <a:pt x="81532" y="3140"/>
                    <a:pt x="77784" y="3787"/>
                    <a:pt x="74010" y="4433"/>
                  </a:cubicBezTo>
                  <a:cubicBezTo>
                    <a:pt x="73131" y="4536"/>
                    <a:pt x="72278" y="4640"/>
                    <a:pt x="71528" y="4872"/>
                  </a:cubicBezTo>
                  <a:cubicBezTo>
                    <a:pt x="72278" y="4769"/>
                    <a:pt x="73131" y="4640"/>
                    <a:pt x="74010" y="4536"/>
                  </a:cubicBezTo>
                  <a:cubicBezTo>
                    <a:pt x="77784" y="3890"/>
                    <a:pt x="81662" y="3244"/>
                    <a:pt x="85307" y="3244"/>
                  </a:cubicBezTo>
                  <a:lnTo>
                    <a:pt x="85307" y="3140"/>
                  </a:lnTo>
                  <a:close/>
                  <a:moveTo>
                    <a:pt x="29858" y="0"/>
                  </a:moveTo>
                  <a:cubicBezTo>
                    <a:pt x="25081" y="0"/>
                    <a:pt x="20259" y="1284"/>
                    <a:pt x="15614" y="2494"/>
                  </a:cubicBezTo>
                  <a:cubicBezTo>
                    <a:pt x="15097" y="2598"/>
                    <a:pt x="14554" y="2830"/>
                    <a:pt x="14011" y="2934"/>
                  </a:cubicBezTo>
                  <a:cubicBezTo>
                    <a:pt x="10081" y="3943"/>
                    <a:pt x="5984" y="4860"/>
                    <a:pt x="2067" y="4860"/>
                  </a:cubicBezTo>
                  <a:cubicBezTo>
                    <a:pt x="1372" y="4860"/>
                    <a:pt x="682" y="4831"/>
                    <a:pt x="0" y="4769"/>
                  </a:cubicBezTo>
                  <a:lnTo>
                    <a:pt x="0" y="4872"/>
                  </a:lnTo>
                  <a:cubicBezTo>
                    <a:pt x="682" y="4935"/>
                    <a:pt x="1372" y="4964"/>
                    <a:pt x="2067" y="4964"/>
                  </a:cubicBezTo>
                  <a:cubicBezTo>
                    <a:pt x="5984" y="4964"/>
                    <a:pt x="10081" y="4047"/>
                    <a:pt x="14011" y="3037"/>
                  </a:cubicBezTo>
                  <a:cubicBezTo>
                    <a:pt x="14554" y="2934"/>
                    <a:pt x="15097" y="2701"/>
                    <a:pt x="15614" y="2598"/>
                  </a:cubicBezTo>
                  <a:cubicBezTo>
                    <a:pt x="20337" y="1387"/>
                    <a:pt x="25120" y="104"/>
                    <a:pt x="29872" y="104"/>
                  </a:cubicBezTo>
                  <a:cubicBezTo>
                    <a:pt x="31414" y="104"/>
                    <a:pt x="32952" y="239"/>
                    <a:pt x="34485" y="555"/>
                  </a:cubicBezTo>
                  <a:cubicBezTo>
                    <a:pt x="36527" y="995"/>
                    <a:pt x="38569" y="1744"/>
                    <a:pt x="40508" y="2494"/>
                  </a:cubicBezTo>
                  <a:cubicBezTo>
                    <a:pt x="41594" y="2934"/>
                    <a:pt x="42654" y="3347"/>
                    <a:pt x="43636" y="3683"/>
                  </a:cubicBezTo>
                  <a:cubicBezTo>
                    <a:pt x="48226" y="5213"/>
                    <a:pt x="53268" y="5992"/>
                    <a:pt x="58919" y="5992"/>
                  </a:cubicBezTo>
                  <a:cubicBezTo>
                    <a:pt x="62816" y="5992"/>
                    <a:pt x="67002" y="5621"/>
                    <a:pt x="71528" y="4872"/>
                  </a:cubicBezTo>
                  <a:lnTo>
                    <a:pt x="71528" y="4872"/>
                  </a:lnTo>
                  <a:cubicBezTo>
                    <a:pt x="67002" y="5569"/>
                    <a:pt x="62816" y="5929"/>
                    <a:pt x="58927" y="5929"/>
                  </a:cubicBezTo>
                  <a:cubicBezTo>
                    <a:pt x="53286" y="5929"/>
                    <a:pt x="48268" y="5171"/>
                    <a:pt x="43739" y="3580"/>
                  </a:cubicBezTo>
                  <a:cubicBezTo>
                    <a:pt x="42654" y="3244"/>
                    <a:pt x="41594" y="2830"/>
                    <a:pt x="40611" y="2494"/>
                  </a:cubicBezTo>
                  <a:cubicBezTo>
                    <a:pt x="38569" y="1641"/>
                    <a:pt x="36527" y="891"/>
                    <a:pt x="34485" y="452"/>
                  </a:cubicBezTo>
                  <a:cubicBezTo>
                    <a:pt x="32952" y="135"/>
                    <a:pt x="31408" y="0"/>
                    <a:pt x="298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6"/>
            <p:cNvSpPr/>
            <p:nvPr/>
          </p:nvSpPr>
          <p:spPr>
            <a:xfrm>
              <a:off x="240700" y="1146536"/>
              <a:ext cx="2132675" cy="243950"/>
            </a:xfrm>
            <a:custGeom>
              <a:avLst/>
              <a:gdLst/>
              <a:ahLst/>
              <a:cxnLst/>
              <a:rect l="l" t="t" r="r" b="b"/>
              <a:pathLst>
                <a:path w="85307" h="9758" extrusionOk="0">
                  <a:moveTo>
                    <a:pt x="28644" y="0"/>
                  </a:moveTo>
                  <a:cubicBezTo>
                    <a:pt x="27891" y="0"/>
                    <a:pt x="27133" y="78"/>
                    <a:pt x="26394" y="271"/>
                  </a:cubicBezTo>
                  <a:cubicBezTo>
                    <a:pt x="27056" y="126"/>
                    <a:pt x="27734" y="66"/>
                    <a:pt x="28407" y="66"/>
                  </a:cubicBezTo>
                  <a:cubicBezTo>
                    <a:pt x="30257" y="66"/>
                    <a:pt x="32081" y="519"/>
                    <a:pt x="33502" y="917"/>
                  </a:cubicBezTo>
                  <a:cubicBezTo>
                    <a:pt x="36734" y="1873"/>
                    <a:pt x="39862" y="3166"/>
                    <a:pt x="42886" y="4458"/>
                  </a:cubicBezTo>
                  <a:cubicBezTo>
                    <a:pt x="44592" y="5234"/>
                    <a:pt x="46324" y="5984"/>
                    <a:pt x="48056" y="6630"/>
                  </a:cubicBezTo>
                  <a:cubicBezTo>
                    <a:pt x="52654" y="8395"/>
                    <a:pt x="56539" y="9273"/>
                    <a:pt x="60049" y="9273"/>
                  </a:cubicBezTo>
                  <a:cubicBezTo>
                    <a:pt x="61216" y="9273"/>
                    <a:pt x="62341" y="9176"/>
                    <a:pt x="63437" y="8982"/>
                  </a:cubicBezTo>
                  <a:cubicBezTo>
                    <a:pt x="65376" y="8672"/>
                    <a:pt x="67211" y="8026"/>
                    <a:pt x="68943" y="7483"/>
                  </a:cubicBezTo>
                  <a:cubicBezTo>
                    <a:pt x="70236" y="7043"/>
                    <a:pt x="71632" y="6526"/>
                    <a:pt x="73028" y="6190"/>
                  </a:cubicBezTo>
                  <a:cubicBezTo>
                    <a:pt x="74974" y="5738"/>
                    <a:pt x="77007" y="5497"/>
                    <a:pt x="79035" y="5497"/>
                  </a:cubicBezTo>
                  <a:cubicBezTo>
                    <a:pt x="80833" y="5497"/>
                    <a:pt x="82626" y="5686"/>
                    <a:pt x="84350" y="6087"/>
                  </a:cubicBezTo>
                  <a:cubicBezTo>
                    <a:pt x="84660" y="6087"/>
                    <a:pt x="84996" y="6190"/>
                    <a:pt x="85307" y="6294"/>
                  </a:cubicBezTo>
                  <a:lnTo>
                    <a:pt x="85307" y="6190"/>
                  </a:lnTo>
                  <a:cubicBezTo>
                    <a:pt x="84996" y="6087"/>
                    <a:pt x="84660" y="5984"/>
                    <a:pt x="84350" y="5984"/>
                  </a:cubicBezTo>
                  <a:cubicBezTo>
                    <a:pt x="82637" y="5574"/>
                    <a:pt x="80857" y="5383"/>
                    <a:pt x="79062" y="5383"/>
                  </a:cubicBezTo>
                  <a:cubicBezTo>
                    <a:pt x="77009" y="5383"/>
                    <a:pt x="74937" y="5632"/>
                    <a:pt x="72924" y="6087"/>
                  </a:cubicBezTo>
                  <a:cubicBezTo>
                    <a:pt x="71632" y="6397"/>
                    <a:pt x="70236" y="6940"/>
                    <a:pt x="68943" y="7380"/>
                  </a:cubicBezTo>
                  <a:cubicBezTo>
                    <a:pt x="67108" y="7922"/>
                    <a:pt x="65273" y="8569"/>
                    <a:pt x="63437" y="8879"/>
                  </a:cubicBezTo>
                  <a:cubicBezTo>
                    <a:pt x="62339" y="9066"/>
                    <a:pt x="61211" y="9160"/>
                    <a:pt x="60043" y="9160"/>
                  </a:cubicBezTo>
                  <a:cubicBezTo>
                    <a:pt x="56540" y="9160"/>
                    <a:pt x="52677" y="8317"/>
                    <a:pt x="48160" y="6630"/>
                  </a:cubicBezTo>
                  <a:cubicBezTo>
                    <a:pt x="46324" y="5880"/>
                    <a:pt x="44592" y="5105"/>
                    <a:pt x="42886" y="4355"/>
                  </a:cubicBezTo>
                  <a:cubicBezTo>
                    <a:pt x="39965" y="3063"/>
                    <a:pt x="36837" y="1770"/>
                    <a:pt x="33606" y="814"/>
                  </a:cubicBezTo>
                  <a:cubicBezTo>
                    <a:pt x="32172" y="432"/>
                    <a:pt x="30420" y="0"/>
                    <a:pt x="28644" y="0"/>
                  </a:cubicBezTo>
                  <a:close/>
                  <a:moveTo>
                    <a:pt x="26394" y="271"/>
                  </a:moveTo>
                  <a:lnTo>
                    <a:pt x="26394" y="271"/>
                  </a:lnTo>
                  <a:cubicBezTo>
                    <a:pt x="23912" y="710"/>
                    <a:pt x="21973" y="2209"/>
                    <a:pt x="20034" y="3605"/>
                  </a:cubicBezTo>
                  <a:cubicBezTo>
                    <a:pt x="19388" y="4045"/>
                    <a:pt x="18845" y="4458"/>
                    <a:pt x="18199" y="4898"/>
                  </a:cubicBezTo>
                  <a:cubicBezTo>
                    <a:pt x="13494" y="8081"/>
                    <a:pt x="7760" y="9700"/>
                    <a:pt x="2063" y="9700"/>
                  </a:cubicBezTo>
                  <a:cubicBezTo>
                    <a:pt x="1374" y="9700"/>
                    <a:pt x="686" y="9676"/>
                    <a:pt x="0" y="9629"/>
                  </a:cubicBezTo>
                  <a:lnTo>
                    <a:pt x="0" y="9758"/>
                  </a:lnTo>
                  <a:lnTo>
                    <a:pt x="2172" y="9758"/>
                  </a:lnTo>
                  <a:cubicBezTo>
                    <a:pt x="7859" y="9758"/>
                    <a:pt x="13572" y="8129"/>
                    <a:pt x="18199" y="5001"/>
                  </a:cubicBezTo>
                  <a:cubicBezTo>
                    <a:pt x="18845" y="4588"/>
                    <a:pt x="19492" y="4148"/>
                    <a:pt x="20034" y="3709"/>
                  </a:cubicBezTo>
                  <a:cubicBezTo>
                    <a:pt x="21973" y="2313"/>
                    <a:pt x="24015" y="814"/>
                    <a:pt x="26394" y="27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6"/>
            <p:cNvSpPr/>
            <p:nvPr/>
          </p:nvSpPr>
          <p:spPr>
            <a:xfrm rot="10800000">
              <a:off x="240700" y="1708250"/>
              <a:ext cx="2132675" cy="150450"/>
            </a:xfrm>
            <a:custGeom>
              <a:avLst/>
              <a:gdLst/>
              <a:ahLst/>
              <a:cxnLst/>
              <a:rect l="l" t="t" r="r" b="b"/>
              <a:pathLst>
                <a:path w="85307" h="6018" extrusionOk="0">
                  <a:moveTo>
                    <a:pt x="57008" y="1"/>
                  </a:moveTo>
                  <a:cubicBezTo>
                    <a:pt x="53132" y="1"/>
                    <a:pt x="49201" y="556"/>
                    <a:pt x="45471" y="1597"/>
                  </a:cubicBezTo>
                  <a:cubicBezTo>
                    <a:pt x="44489" y="1908"/>
                    <a:pt x="43636" y="2244"/>
                    <a:pt x="42757" y="2554"/>
                  </a:cubicBezTo>
                  <a:cubicBezTo>
                    <a:pt x="41051" y="3097"/>
                    <a:pt x="39422" y="3640"/>
                    <a:pt x="37716" y="4079"/>
                  </a:cubicBezTo>
                  <a:cubicBezTo>
                    <a:pt x="36592" y="4319"/>
                    <a:pt x="35500" y="4438"/>
                    <a:pt x="34465" y="4438"/>
                  </a:cubicBezTo>
                  <a:cubicBezTo>
                    <a:pt x="32716" y="4438"/>
                    <a:pt x="31131" y="4099"/>
                    <a:pt x="29832" y="3433"/>
                  </a:cubicBezTo>
                  <a:cubicBezTo>
                    <a:pt x="29185" y="3097"/>
                    <a:pt x="28668" y="2787"/>
                    <a:pt x="28126" y="2347"/>
                  </a:cubicBezTo>
                  <a:cubicBezTo>
                    <a:pt x="27376" y="1804"/>
                    <a:pt x="26497" y="1261"/>
                    <a:pt x="25541" y="951"/>
                  </a:cubicBezTo>
                  <a:cubicBezTo>
                    <a:pt x="24975" y="787"/>
                    <a:pt x="24409" y="716"/>
                    <a:pt x="23843" y="716"/>
                  </a:cubicBezTo>
                  <a:cubicBezTo>
                    <a:pt x="21824" y="716"/>
                    <a:pt x="19805" y="1623"/>
                    <a:pt x="17785" y="2450"/>
                  </a:cubicBezTo>
                  <a:cubicBezTo>
                    <a:pt x="17449" y="2683"/>
                    <a:pt x="17243" y="2787"/>
                    <a:pt x="16907" y="2890"/>
                  </a:cubicBezTo>
                  <a:cubicBezTo>
                    <a:pt x="13675" y="4389"/>
                    <a:pt x="10237" y="5268"/>
                    <a:pt x="6696" y="5682"/>
                  </a:cubicBezTo>
                  <a:cubicBezTo>
                    <a:pt x="5700" y="5817"/>
                    <a:pt x="4737" y="5881"/>
                    <a:pt x="3816" y="5881"/>
                  </a:cubicBezTo>
                  <a:cubicBezTo>
                    <a:pt x="2442" y="5881"/>
                    <a:pt x="1161" y="5738"/>
                    <a:pt x="0" y="5475"/>
                  </a:cubicBezTo>
                  <a:lnTo>
                    <a:pt x="0" y="5578"/>
                  </a:lnTo>
                  <a:cubicBezTo>
                    <a:pt x="1190" y="5914"/>
                    <a:pt x="2379" y="6018"/>
                    <a:pt x="3775" y="6018"/>
                  </a:cubicBezTo>
                  <a:cubicBezTo>
                    <a:pt x="4757" y="6018"/>
                    <a:pt x="5713" y="5914"/>
                    <a:pt x="6696" y="5785"/>
                  </a:cubicBezTo>
                  <a:cubicBezTo>
                    <a:pt x="10237" y="5372"/>
                    <a:pt x="13675" y="4389"/>
                    <a:pt x="16907" y="2993"/>
                  </a:cubicBezTo>
                  <a:cubicBezTo>
                    <a:pt x="17243" y="2890"/>
                    <a:pt x="17553" y="2683"/>
                    <a:pt x="17785" y="2554"/>
                  </a:cubicBezTo>
                  <a:cubicBezTo>
                    <a:pt x="19782" y="1735"/>
                    <a:pt x="21779" y="777"/>
                    <a:pt x="23729" y="777"/>
                  </a:cubicBezTo>
                  <a:cubicBezTo>
                    <a:pt x="24303" y="777"/>
                    <a:pt x="24873" y="860"/>
                    <a:pt x="25437" y="1055"/>
                  </a:cubicBezTo>
                  <a:cubicBezTo>
                    <a:pt x="26394" y="1391"/>
                    <a:pt x="27247" y="1908"/>
                    <a:pt x="28126" y="2450"/>
                  </a:cubicBezTo>
                  <a:cubicBezTo>
                    <a:pt x="28668" y="2787"/>
                    <a:pt x="29185" y="3200"/>
                    <a:pt x="29728" y="3433"/>
                  </a:cubicBezTo>
                  <a:cubicBezTo>
                    <a:pt x="31152" y="4127"/>
                    <a:pt x="32841" y="4511"/>
                    <a:pt x="34688" y="4511"/>
                  </a:cubicBezTo>
                  <a:cubicBezTo>
                    <a:pt x="35659" y="4511"/>
                    <a:pt x="36674" y="4405"/>
                    <a:pt x="37716" y="4182"/>
                  </a:cubicBezTo>
                  <a:cubicBezTo>
                    <a:pt x="39422" y="3743"/>
                    <a:pt x="41154" y="3200"/>
                    <a:pt x="42757" y="2683"/>
                  </a:cubicBezTo>
                  <a:cubicBezTo>
                    <a:pt x="43636" y="2347"/>
                    <a:pt x="44592" y="2037"/>
                    <a:pt x="45471" y="1701"/>
                  </a:cubicBezTo>
                  <a:cubicBezTo>
                    <a:pt x="49120" y="600"/>
                    <a:pt x="52962" y="94"/>
                    <a:pt x="56755" y="94"/>
                  </a:cubicBezTo>
                  <a:cubicBezTo>
                    <a:pt x="57773" y="94"/>
                    <a:pt x="58787" y="130"/>
                    <a:pt x="59792" y="201"/>
                  </a:cubicBezTo>
                  <a:cubicBezTo>
                    <a:pt x="62145" y="408"/>
                    <a:pt x="64523" y="848"/>
                    <a:pt x="66901" y="1261"/>
                  </a:cubicBezTo>
                  <a:cubicBezTo>
                    <a:pt x="69254" y="1701"/>
                    <a:pt x="71632" y="2140"/>
                    <a:pt x="74113" y="2347"/>
                  </a:cubicBezTo>
                  <a:cubicBezTo>
                    <a:pt x="74828" y="2393"/>
                    <a:pt x="75596" y="2423"/>
                    <a:pt x="76398" y="2423"/>
                  </a:cubicBezTo>
                  <a:cubicBezTo>
                    <a:pt x="79222" y="2423"/>
                    <a:pt x="82468" y="2044"/>
                    <a:pt x="85307" y="615"/>
                  </a:cubicBezTo>
                  <a:lnTo>
                    <a:pt x="85307" y="512"/>
                  </a:lnTo>
                  <a:cubicBezTo>
                    <a:pt x="82468" y="1941"/>
                    <a:pt x="79222" y="2320"/>
                    <a:pt x="76398" y="2320"/>
                  </a:cubicBezTo>
                  <a:cubicBezTo>
                    <a:pt x="75596" y="2320"/>
                    <a:pt x="74828" y="2289"/>
                    <a:pt x="74113" y="2244"/>
                  </a:cubicBezTo>
                  <a:cubicBezTo>
                    <a:pt x="71632" y="2037"/>
                    <a:pt x="69254" y="1597"/>
                    <a:pt x="66901" y="1158"/>
                  </a:cubicBezTo>
                  <a:cubicBezTo>
                    <a:pt x="64626" y="744"/>
                    <a:pt x="62145" y="305"/>
                    <a:pt x="59792" y="98"/>
                  </a:cubicBezTo>
                  <a:cubicBezTo>
                    <a:pt x="58870" y="33"/>
                    <a:pt x="57941" y="1"/>
                    <a:pt x="570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6"/>
            <p:cNvSpPr/>
            <p:nvPr/>
          </p:nvSpPr>
          <p:spPr>
            <a:xfrm rot="10800000">
              <a:off x="240700" y="1527100"/>
              <a:ext cx="2132675" cy="151250"/>
            </a:xfrm>
            <a:custGeom>
              <a:avLst/>
              <a:gdLst/>
              <a:ahLst/>
              <a:cxnLst/>
              <a:rect l="l" t="t" r="r" b="b"/>
              <a:pathLst>
                <a:path w="85307" h="6050" extrusionOk="0">
                  <a:moveTo>
                    <a:pt x="27630" y="0"/>
                  </a:moveTo>
                  <a:cubicBezTo>
                    <a:pt x="23164" y="0"/>
                    <a:pt x="18650" y="1289"/>
                    <a:pt x="14322" y="2578"/>
                  </a:cubicBezTo>
                  <a:cubicBezTo>
                    <a:pt x="13805" y="2681"/>
                    <a:pt x="13262" y="2785"/>
                    <a:pt x="12822" y="2992"/>
                  </a:cubicBezTo>
                  <a:cubicBezTo>
                    <a:pt x="9089" y="4020"/>
                    <a:pt x="5374" y="4894"/>
                    <a:pt x="1713" y="4894"/>
                  </a:cubicBezTo>
                  <a:cubicBezTo>
                    <a:pt x="1141" y="4894"/>
                    <a:pt x="570" y="4872"/>
                    <a:pt x="0" y="4827"/>
                  </a:cubicBezTo>
                  <a:lnTo>
                    <a:pt x="0" y="4930"/>
                  </a:lnTo>
                  <a:cubicBezTo>
                    <a:pt x="570" y="4976"/>
                    <a:pt x="1143" y="4997"/>
                    <a:pt x="1719" y="4997"/>
                  </a:cubicBezTo>
                  <a:cubicBezTo>
                    <a:pt x="5405" y="4997"/>
                    <a:pt x="9200" y="4123"/>
                    <a:pt x="12822" y="3095"/>
                  </a:cubicBezTo>
                  <a:cubicBezTo>
                    <a:pt x="13365" y="2888"/>
                    <a:pt x="13805" y="2785"/>
                    <a:pt x="14322" y="2681"/>
                  </a:cubicBezTo>
                  <a:cubicBezTo>
                    <a:pt x="18632" y="1398"/>
                    <a:pt x="23127" y="114"/>
                    <a:pt x="27575" y="114"/>
                  </a:cubicBezTo>
                  <a:cubicBezTo>
                    <a:pt x="29129" y="114"/>
                    <a:pt x="30677" y="271"/>
                    <a:pt x="32210" y="639"/>
                  </a:cubicBezTo>
                  <a:cubicBezTo>
                    <a:pt x="34149" y="1053"/>
                    <a:pt x="36088" y="1802"/>
                    <a:pt x="37923" y="2578"/>
                  </a:cubicBezTo>
                  <a:cubicBezTo>
                    <a:pt x="38879" y="2992"/>
                    <a:pt x="39965" y="3431"/>
                    <a:pt x="40947" y="3741"/>
                  </a:cubicBezTo>
                  <a:cubicBezTo>
                    <a:pt x="45277" y="5271"/>
                    <a:pt x="50060" y="6050"/>
                    <a:pt x="55408" y="6050"/>
                  </a:cubicBezTo>
                  <a:cubicBezTo>
                    <a:pt x="59096" y="6050"/>
                    <a:pt x="63052" y="5679"/>
                    <a:pt x="67315" y="4930"/>
                  </a:cubicBezTo>
                  <a:cubicBezTo>
                    <a:pt x="68090" y="4827"/>
                    <a:pt x="68840" y="4724"/>
                    <a:pt x="69693" y="4517"/>
                  </a:cubicBezTo>
                  <a:cubicBezTo>
                    <a:pt x="73199" y="3932"/>
                    <a:pt x="76761" y="3268"/>
                    <a:pt x="80206" y="3268"/>
                  </a:cubicBezTo>
                  <a:cubicBezTo>
                    <a:pt x="81944" y="3268"/>
                    <a:pt x="83651" y="3437"/>
                    <a:pt x="85307" y="3870"/>
                  </a:cubicBezTo>
                  <a:cubicBezTo>
                    <a:pt x="83594" y="3422"/>
                    <a:pt x="81814" y="3244"/>
                    <a:pt x="79998" y="3244"/>
                  </a:cubicBezTo>
                  <a:cubicBezTo>
                    <a:pt x="76578" y="3244"/>
                    <a:pt x="73034" y="3875"/>
                    <a:pt x="69590" y="4517"/>
                  </a:cubicBezTo>
                  <a:cubicBezTo>
                    <a:pt x="68840" y="4620"/>
                    <a:pt x="68090" y="4724"/>
                    <a:pt x="67315" y="4827"/>
                  </a:cubicBezTo>
                  <a:cubicBezTo>
                    <a:pt x="63052" y="5576"/>
                    <a:pt x="59096" y="5946"/>
                    <a:pt x="55408" y="5946"/>
                  </a:cubicBezTo>
                  <a:cubicBezTo>
                    <a:pt x="50060" y="5946"/>
                    <a:pt x="45277" y="5168"/>
                    <a:pt x="40947" y="3638"/>
                  </a:cubicBezTo>
                  <a:cubicBezTo>
                    <a:pt x="39965" y="3328"/>
                    <a:pt x="39009" y="2888"/>
                    <a:pt x="38026" y="2449"/>
                  </a:cubicBezTo>
                  <a:cubicBezTo>
                    <a:pt x="36088" y="1699"/>
                    <a:pt x="34149" y="949"/>
                    <a:pt x="32210" y="510"/>
                  </a:cubicBezTo>
                  <a:cubicBezTo>
                    <a:pt x="30695" y="153"/>
                    <a:pt x="29165" y="0"/>
                    <a:pt x="276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6"/>
            <p:cNvSpPr/>
            <p:nvPr/>
          </p:nvSpPr>
          <p:spPr>
            <a:xfrm rot="10800000">
              <a:off x="240700" y="1379950"/>
              <a:ext cx="2132675" cy="245350"/>
            </a:xfrm>
            <a:custGeom>
              <a:avLst/>
              <a:gdLst/>
              <a:ahLst/>
              <a:cxnLst/>
              <a:rect l="l" t="t" r="r" b="b"/>
              <a:pathLst>
                <a:path w="85307" h="9814" extrusionOk="0">
                  <a:moveTo>
                    <a:pt x="79490" y="6040"/>
                  </a:moveTo>
                  <a:cubicBezTo>
                    <a:pt x="79930" y="6143"/>
                    <a:pt x="80240" y="6272"/>
                    <a:pt x="80576" y="6376"/>
                  </a:cubicBezTo>
                  <a:cubicBezTo>
                    <a:pt x="81762" y="6703"/>
                    <a:pt x="83028" y="6981"/>
                    <a:pt x="84247" y="6981"/>
                  </a:cubicBezTo>
                  <a:cubicBezTo>
                    <a:pt x="84570" y="6981"/>
                    <a:pt x="84890" y="6962"/>
                    <a:pt x="85203" y="6919"/>
                  </a:cubicBezTo>
                  <a:lnTo>
                    <a:pt x="85307" y="6919"/>
                  </a:lnTo>
                  <a:lnTo>
                    <a:pt x="85307" y="6789"/>
                  </a:lnTo>
                  <a:lnTo>
                    <a:pt x="85203" y="6789"/>
                  </a:lnTo>
                  <a:cubicBezTo>
                    <a:pt x="84863" y="6842"/>
                    <a:pt x="84522" y="6866"/>
                    <a:pt x="84180" y="6866"/>
                  </a:cubicBezTo>
                  <a:cubicBezTo>
                    <a:pt x="83014" y="6866"/>
                    <a:pt x="81839" y="6592"/>
                    <a:pt x="80679" y="6272"/>
                  </a:cubicBezTo>
                  <a:cubicBezTo>
                    <a:pt x="80240" y="6143"/>
                    <a:pt x="79930" y="6040"/>
                    <a:pt x="79490" y="6040"/>
                  </a:cubicBezTo>
                  <a:close/>
                  <a:moveTo>
                    <a:pt x="26581" y="1"/>
                  </a:moveTo>
                  <a:cubicBezTo>
                    <a:pt x="25881" y="1"/>
                    <a:pt x="25168" y="67"/>
                    <a:pt x="24455" y="223"/>
                  </a:cubicBezTo>
                  <a:cubicBezTo>
                    <a:pt x="22206" y="766"/>
                    <a:pt x="20370" y="2265"/>
                    <a:pt x="18535" y="3687"/>
                  </a:cubicBezTo>
                  <a:cubicBezTo>
                    <a:pt x="17889" y="4101"/>
                    <a:pt x="17346" y="4540"/>
                    <a:pt x="16803" y="4980"/>
                  </a:cubicBezTo>
                  <a:cubicBezTo>
                    <a:pt x="17346" y="4644"/>
                    <a:pt x="17992" y="4204"/>
                    <a:pt x="18535" y="3791"/>
                  </a:cubicBezTo>
                  <a:cubicBezTo>
                    <a:pt x="20370" y="2395"/>
                    <a:pt x="22309" y="870"/>
                    <a:pt x="24455" y="327"/>
                  </a:cubicBezTo>
                  <a:cubicBezTo>
                    <a:pt x="25164" y="179"/>
                    <a:pt x="25873" y="116"/>
                    <a:pt x="26569" y="116"/>
                  </a:cubicBezTo>
                  <a:cubicBezTo>
                    <a:pt x="28310" y="116"/>
                    <a:pt x="29972" y="511"/>
                    <a:pt x="31357" y="973"/>
                  </a:cubicBezTo>
                  <a:cubicBezTo>
                    <a:pt x="34356" y="1852"/>
                    <a:pt x="37277" y="3248"/>
                    <a:pt x="40172" y="4540"/>
                  </a:cubicBezTo>
                  <a:cubicBezTo>
                    <a:pt x="41800" y="5290"/>
                    <a:pt x="43403" y="6040"/>
                    <a:pt x="45135" y="6686"/>
                  </a:cubicBezTo>
                  <a:cubicBezTo>
                    <a:pt x="49435" y="8476"/>
                    <a:pt x="53120" y="9343"/>
                    <a:pt x="56476" y="9343"/>
                  </a:cubicBezTo>
                  <a:cubicBezTo>
                    <a:pt x="57579" y="9343"/>
                    <a:pt x="58647" y="9250"/>
                    <a:pt x="59689" y="9064"/>
                  </a:cubicBezTo>
                  <a:cubicBezTo>
                    <a:pt x="61498" y="8728"/>
                    <a:pt x="63230" y="8082"/>
                    <a:pt x="64962" y="7436"/>
                  </a:cubicBezTo>
                  <a:cubicBezTo>
                    <a:pt x="66152" y="7022"/>
                    <a:pt x="67444" y="6582"/>
                    <a:pt x="68737" y="6272"/>
                  </a:cubicBezTo>
                  <a:cubicBezTo>
                    <a:pt x="70627" y="5748"/>
                    <a:pt x="72554" y="5504"/>
                    <a:pt x="74478" y="5504"/>
                  </a:cubicBezTo>
                  <a:cubicBezTo>
                    <a:pt x="76160" y="5504"/>
                    <a:pt x="77839" y="5690"/>
                    <a:pt x="79490" y="6040"/>
                  </a:cubicBezTo>
                  <a:cubicBezTo>
                    <a:pt x="77770" y="5625"/>
                    <a:pt x="75995" y="5412"/>
                    <a:pt x="74230" y="5412"/>
                  </a:cubicBezTo>
                  <a:cubicBezTo>
                    <a:pt x="72362" y="5412"/>
                    <a:pt x="70505" y="5651"/>
                    <a:pt x="68737" y="6143"/>
                  </a:cubicBezTo>
                  <a:cubicBezTo>
                    <a:pt x="67444" y="6479"/>
                    <a:pt x="66152" y="6919"/>
                    <a:pt x="64859" y="7436"/>
                  </a:cubicBezTo>
                  <a:cubicBezTo>
                    <a:pt x="63230" y="7978"/>
                    <a:pt x="61395" y="8625"/>
                    <a:pt x="59689" y="8961"/>
                  </a:cubicBezTo>
                  <a:cubicBezTo>
                    <a:pt x="58647" y="9146"/>
                    <a:pt x="57579" y="9240"/>
                    <a:pt x="56476" y="9240"/>
                  </a:cubicBezTo>
                  <a:cubicBezTo>
                    <a:pt x="53120" y="9240"/>
                    <a:pt x="49435" y="8372"/>
                    <a:pt x="45135" y="6582"/>
                  </a:cubicBezTo>
                  <a:cubicBezTo>
                    <a:pt x="43532" y="5936"/>
                    <a:pt x="41800" y="5187"/>
                    <a:pt x="40172" y="4437"/>
                  </a:cubicBezTo>
                  <a:cubicBezTo>
                    <a:pt x="37380" y="3144"/>
                    <a:pt x="34356" y="1748"/>
                    <a:pt x="31357" y="870"/>
                  </a:cubicBezTo>
                  <a:cubicBezTo>
                    <a:pt x="29975" y="409"/>
                    <a:pt x="28318" y="1"/>
                    <a:pt x="26581" y="1"/>
                  </a:cubicBezTo>
                  <a:close/>
                  <a:moveTo>
                    <a:pt x="16803" y="4980"/>
                  </a:moveTo>
                  <a:lnTo>
                    <a:pt x="16803" y="4980"/>
                  </a:lnTo>
                  <a:cubicBezTo>
                    <a:pt x="12267" y="8139"/>
                    <a:pt x="6879" y="9748"/>
                    <a:pt x="1443" y="9748"/>
                  </a:cubicBezTo>
                  <a:cubicBezTo>
                    <a:pt x="962" y="9748"/>
                    <a:pt x="481" y="9736"/>
                    <a:pt x="0" y="9710"/>
                  </a:cubicBezTo>
                  <a:lnTo>
                    <a:pt x="0" y="9814"/>
                  </a:lnTo>
                  <a:lnTo>
                    <a:pt x="1629" y="9814"/>
                  </a:lnTo>
                  <a:cubicBezTo>
                    <a:pt x="7006" y="9814"/>
                    <a:pt x="12383" y="8211"/>
                    <a:pt x="16803" y="498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 name="Google Shape;104;p6"/>
          <p:cNvSpPr/>
          <p:nvPr/>
        </p:nvSpPr>
        <p:spPr>
          <a:xfrm>
            <a:off x="7785274" y="1097276"/>
            <a:ext cx="1203135" cy="346451"/>
          </a:xfrm>
          <a:custGeom>
            <a:avLst/>
            <a:gdLst/>
            <a:ahLst/>
            <a:cxnLst/>
            <a:rect l="l" t="t" r="r" b="b"/>
            <a:pathLst>
              <a:path w="31977" h="9208" extrusionOk="0">
                <a:moveTo>
                  <a:pt x="16818" y="1"/>
                </a:moveTo>
                <a:cubicBezTo>
                  <a:pt x="16227" y="1"/>
                  <a:pt x="15634" y="97"/>
                  <a:pt x="15071" y="263"/>
                </a:cubicBezTo>
                <a:cubicBezTo>
                  <a:pt x="11736" y="1116"/>
                  <a:pt x="8608" y="3805"/>
                  <a:pt x="6669" y="7476"/>
                </a:cubicBezTo>
                <a:cubicBezTo>
                  <a:pt x="5989" y="6904"/>
                  <a:pt x="5158" y="6633"/>
                  <a:pt x="4320" y="6633"/>
                </a:cubicBezTo>
                <a:cubicBezTo>
                  <a:pt x="3566" y="6633"/>
                  <a:pt x="2807" y="6853"/>
                  <a:pt x="2146" y="7269"/>
                </a:cubicBezTo>
                <a:cubicBezTo>
                  <a:pt x="1396" y="7682"/>
                  <a:pt x="646" y="8329"/>
                  <a:pt x="0" y="9208"/>
                </a:cubicBezTo>
                <a:lnTo>
                  <a:pt x="31977" y="9208"/>
                </a:lnTo>
                <a:lnTo>
                  <a:pt x="31977" y="8872"/>
                </a:lnTo>
                <a:cubicBezTo>
                  <a:pt x="30917" y="7036"/>
                  <a:pt x="29185" y="5873"/>
                  <a:pt x="27453" y="5640"/>
                </a:cubicBezTo>
                <a:cubicBezTo>
                  <a:pt x="27198" y="5594"/>
                  <a:pt x="26940" y="5571"/>
                  <a:pt x="26681" y="5571"/>
                </a:cubicBezTo>
                <a:cubicBezTo>
                  <a:pt x="25210" y="5571"/>
                  <a:pt x="23718" y="6304"/>
                  <a:pt x="22619" y="7579"/>
                </a:cubicBezTo>
                <a:cubicBezTo>
                  <a:pt x="22283" y="6390"/>
                  <a:pt x="22076" y="5330"/>
                  <a:pt x="21637" y="4244"/>
                </a:cubicBezTo>
                <a:cubicBezTo>
                  <a:pt x="21327" y="3391"/>
                  <a:pt x="20991" y="2409"/>
                  <a:pt x="20474" y="1763"/>
                </a:cubicBezTo>
                <a:cubicBezTo>
                  <a:pt x="19488" y="491"/>
                  <a:pt x="18155" y="1"/>
                  <a:pt x="168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6"/>
          <p:cNvSpPr/>
          <p:nvPr/>
        </p:nvSpPr>
        <p:spPr>
          <a:xfrm flipH="1">
            <a:off x="6768604" y="553913"/>
            <a:ext cx="1992822" cy="418015"/>
          </a:xfrm>
          <a:custGeom>
            <a:avLst/>
            <a:gdLst/>
            <a:ahLst/>
            <a:cxnLst/>
            <a:rect l="l" t="t" r="r" b="b"/>
            <a:pathLst>
              <a:path w="20784" h="4360" extrusionOk="0">
                <a:moveTo>
                  <a:pt x="11974" y="1"/>
                </a:moveTo>
                <a:cubicBezTo>
                  <a:pt x="11023" y="1"/>
                  <a:pt x="10033" y="214"/>
                  <a:pt x="9151" y="585"/>
                </a:cubicBezTo>
                <a:cubicBezTo>
                  <a:pt x="7962" y="1231"/>
                  <a:pt x="6799" y="2084"/>
                  <a:pt x="5920" y="3273"/>
                </a:cubicBezTo>
                <a:cubicBezTo>
                  <a:pt x="5328" y="2682"/>
                  <a:pt x="4607" y="2348"/>
                  <a:pt x="3847" y="2348"/>
                </a:cubicBezTo>
                <a:cubicBezTo>
                  <a:pt x="3644" y="2348"/>
                  <a:pt x="3438" y="2371"/>
                  <a:pt x="3231" y="2420"/>
                </a:cubicBezTo>
                <a:cubicBezTo>
                  <a:pt x="2585" y="2524"/>
                  <a:pt x="1939" y="2834"/>
                  <a:pt x="1396" y="3170"/>
                </a:cubicBezTo>
                <a:cubicBezTo>
                  <a:pt x="853" y="3480"/>
                  <a:pt x="440" y="3920"/>
                  <a:pt x="0" y="4359"/>
                </a:cubicBezTo>
                <a:lnTo>
                  <a:pt x="20784" y="4359"/>
                </a:lnTo>
                <a:cubicBezTo>
                  <a:pt x="20680" y="3609"/>
                  <a:pt x="20034" y="2834"/>
                  <a:pt x="19285" y="2524"/>
                </a:cubicBezTo>
                <a:cubicBezTo>
                  <a:pt x="18984" y="2431"/>
                  <a:pt x="18676" y="2389"/>
                  <a:pt x="18370" y="2389"/>
                </a:cubicBezTo>
                <a:cubicBezTo>
                  <a:pt x="17567" y="2389"/>
                  <a:pt x="16774" y="2674"/>
                  <a:pt x="16157" y="3067"/>
                </a:cubicBezTo>
                <a:cubicBezTo>
                  <a:pt x="15846" y="1671"/>
                  <a:pt x="14657" y="585"/>
                  <a:pt x="13261" y="145"/>
                </a:cubicBezTo>
                <a:cubicBezTo>
                  <a:pt x="12851" y="47"/>
                  <a:pt x="12417" y="1"/>
                  <a:pt x="119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6"/>
          <p:cNvSpPr/>
          <p:nvPr/>
        </p:nvSpPr>
        <p:spPr>
          <a:xfrm>
            <a:off x="293024" y="1218138"/>
            <a:ext cx="1203135" cy="346451"/>
          </a:xfrm>
          <a:custGeom>
            <a:avLst/>
            <a:gdLst/>
            <a:ahLst/>
            <a:cxnLst/>
            <a:rect l="l" t="t" r="r" b="b"/>
            <a:pathLst>
              <a:path w="31977" h="9208" extrusionOk="0">
                <a:moveTo>
                  <a:pt x="16818" y="1"/>
                </a:moveTo>
                <a:cubicBezTo>
                  <a:pt x="16227" y="1"/>
                  <a:pt x="15634" y="97"/>
                  <a:pt x="15071" y="263"/>
                </a:cubicBezTo>
                <a:cubicBezTo>
                  <a:pt x="11736" y="1116"/>
                  <a:pt x="8608" y="3805"/>
                  <a:pt x="6669" y="7476"/>
                </a:cubicBezTo>
                <a:cubicBezTo>
                  <a:pt x="5989" y="6904"/>
                  <a:pt x="5158" y="6633"/>
                  <a:pt x="4320" y="6633"/>
                </a:cubicBezTo>
                <a:cubicBezTo>
                  <a:pt x="3566" y="6633"/>
                  <a:pt x="2807" y="6853"/>
                  <a:pt x="2146" y="7269"/>
                </a:cubicBezTo>
                <a:cubicBezTo>
                  <a:pt x="1396" y="7682"/>
                  <a:pt x="646" y="8329"/>
                  <a:pt x="0" y="9208"/>
                </a:cubicBezTo>
                <a:lnTo>
                  <a:pt x="31977" y="9208"/>
                </a:lnTo>
                <a:lnTo>
                  <a:pt x="31977" y="8872"/>
                </a:lnTo>
                <a:cubicBezTo>
                  <a:pt x="30917" y="7036"/>
                  <a:pt x="29185" y="5873"/>
                  <a:pt x="27453" y="5640"/>
                </a:cubicBezTo>
                <a:cubicBezTo>
                  <a:pt x="27198" y="5594"/>
                  <a:pt x="26940" y="5571"/>
                  <a:pt x="26681" y="5571"/>
                </a:cubicBezTo>
                <a:cubicBezTo>
                  <a:pt x="25210" y="5571"/>
                  <a:pt x="23718" y="6304"/>
                  <a:pt x="22619" y="7579"/>
                </a:cubicBezTo>
                <a:cubicBezTo>
                  <a:pt x="22283" y="6390"/>
                  <a:pt x="22076" y="5330"/>
                  <a:pt x="21637" y="4244"/>
                </a:cubicBezTo>
                <a:cubicBezTo>
                  <a:pt x="21327" y="3391"/>
                  <a:pt x="20991" y="2409"/>
                  <a:pt x="20474" y="1763"/>
                </a:cubicBezTo>
                <a:cubicBezTo>
                  <a:pt x="19488" y="491"/>
                  <a:pt x="18155" y="1"/>
                  <a:pt x="168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912109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accent2"/>
        </a:solidFill>
        <a:effectLst/>
      </p:bgPr>
    </p:bg>
    <p:spTree>
      <p:nvGrpSpPr>
        <p:cNvPr id="1" name="Shape 107"/>
        <p:cNvGrpSpPr/>
        <p:nvPr/>
      </p:nvGrpSpPr>
      <p:grpSpPr>
        <a:xfrm>
          <a:off x="0" y="0"/>
          <a:ext cx="0" cy="0"/>
          <a:chOff x="0" y="0"/>
          <a:chExt cx="0" cy="0"/>
        </a:xfrm>
      </p:grpSpPr>
      <p:grpSp>
        <p:nvGrpSpPr>
          <p:cNvPr id="108" name="Google Shape;108;p7"/>
          <p:cNvGrpSpPr/>
          <p:nvPr/>
        </p:nvGrpSpPr>
        <p:grpSpPr>
          <a:xfrm rot="10800000">
            <a:off x="-19" y="793439"/>
            <a:ext cx="9144057" cy="3545416"/>
            <a:chOff x="240700" y="2458750"/>
            <a:chExt cx="2132675" cy="826900"/>
          </a:xfrm>
        </p:grpSpPr>
        <p:sp>
          <p:nvSpPr>
            <p:cNvPr id="109" name="Google Shape;109;p7"/>
            <p:cNvSpPr/>
            <p:nvPr/>
          </p:nvSpPr>
          <p:spPr>
            <a:xfrm>
              <a:off x="240700" y="2761575"/>
              <a:ext cx="2132675" cy="151100"/>
            </a:xfrm>
            <a:custGeom>
              <a:avLst/>
              <a:gdLst/>
              <a:ahLst/>
              <a:cxnLst/>
              <a:rect l="l" t="t" r="r" b="b"/>
              <a:pathLst>
                <a:path w="85307" h="6044" extrusionOk="0">
                  <a:moveTo>
                    <a:pt x="29610" y="1"/>
                  </a:moveTo>
                  <a:cubicBezTo>
                    <a:pt x="24915" y="1"/>
                    <a:pt x="20179" y="1272"/>
                    <a:pt x="15614" y="2557"/>
                  </a:cubicBezTo>
                  <a:cubicBezTo>
                    <a:pt x="15097" y="2660"/>
                    <a:pt x="14554" y="2764"/>
                    <a:pt x="14011" y="2996"/>
                  </a:cubicBezTo>
                  <a:cubicBezTo>
                    <a:pt x="10010" y="4002"/>
                    <a:pt x="5836" y="4873"/>
                    <a:pt x="1854" y="4873"/>
                  </a:cubicBezTo>
                  <a:cubicBezTo>
                    <a:pt x="1231" y="4873"/>
                    <a:pt x="613" y="4851"/>
                    <a:pt x="0" y="4806"/>
                  </a:cubicBezTo>
                  <a:lnTo>
                    <a:pt x="0" y="4935"/>
                  </a:lnTo>
                  <a:cubicBezTo>
                    <a:pt x="585" y="4975"/>
                    <a:pt x="1176" y="4994"/>
                    <a:pt x="1770" y="4994"/>
                  </a:cubicBezTo>
                  <a:cubicBezTo>
                    <a:pt x="5777" y="4994"/>
                    <a:pt x="9982" y="4135"/>
                    <a:pt x="14011" y="3100"/>
                  </a:cubicBezTo>
                  <a:cubicBezTo>
                    <a:pt x="14554" y="2867"/>
                    <a:pt x="15097" y="2764"/>
                    <a:pt x="15614" y="2660"/>
                  </a:cubicBezTo>
                  <a:cubicBezTo>
                    <a:pt x="20335" y="1353"/>
                    <a:pt x="25115" y="61"/>
                    <a:pt x="29864" y="61"/>
                  </a:cubicBezTo>
                  <a:cubicBezTo>
                    <a:pt x="31409" y="61"/>
                    <a:pt x="32950" y="198"/>
                    <a:pt x="34485" y="515"/>
                  </a:cubicBezTo>
                  <a:cubicBezTo>
                    <a:pt x="32871" y="155"/>
                    <a:pt x="31243" y="1"/>
                    <a:pt x="29610" y="1"/>
                  </a:cubicBezTo>
                  <a:close/>
                  <a:moveTo>
                    <a:pt x="34485" y="515"/>
                  </a:moveTo>
                  <a:lnTo>
                    <a:pt x="34485" y="515"/>
                  </a:lnTo>
                  <a:cubicBezTo>
                    <a:pt x="36527" y="1058"/>
                    <a:pt x="38569" y="1807"/>
                    <a:pt x="40508" y="2557"/>
                  </a:cubicBezTo>
                  <a:cubicBezTo>
                    <a:pt x="41594" y="2996"/>
                    <a:pt x="42654" y="3410"/>
                    <a:pt x="43636" y="3746"/>
                  </a:cubicBezTo>
                  <a:cubicBezTo>
                    <a:pt x="48220" y="5274"/>
                    <a:pt x="53255" y="6043"/>
                    <a:pt x="58897" y="6043"/>
                  </a:cubicBezTo>
                  <a:cubicBezTo>
                    <a:pt x="62800" y="6043"/>
                    <a:pt x="66994" y="5675"/>
                    <a:pt x="71528" y="4935"/>
                  </a:cubicBezTo>
                  <a:cubicBezTo>
                    <a:pt x="72278" y="4806"/>
                    <a:pt x="73131" y="4702"/>
                    <a:pt x="74010" y="4496"/>
                  </a:cubicBezTo>
                  <a:cubicBezTo>
                    <a:pt x="77514" y="3896"/>
                    <a:pt x="81108" y="3296"/>
                    <a:pt x="84521" y="3296"/>
                  </a:cubicBezTo>
                  <a:cubicBezTo>
                    <a:pt x="84784" y="3296"/>
                    <a:pt x="85046" y="3299"/>
                    <a:pt x="85307" y="3307"/>
                  </a:cubicBezTo>
                  <a:lnTo>
                    <a:pt x="85307" y="3203"/>
                  </a:lnTo>
                  <a:cubicBezTo>
                    <a:pt x="85037" y="3196"/>
                    <a:pt x="84767" y="3192"/>
                    <a:pt x="84497" y="3192"/>
                  </a:cubicBezTo>
                  <a:cubicBezTo>
                    <a:pt x="80996" y="3192"/>
                    <a:pt x="77514" y="3792"/>
                    <a:pt x="74010" y="4392"/>
                  </a:cubicBezTo>
                  <a:cubicBezTo>
                    <a:pt x="73131" y="4599"/>
                    <a:pt x="72278" y="4702"/>
                    <a:pt x="71528" y="4806"/>
                  </a:cubicBezTo>
                  <a:cubicBezTo>
                    <a:pt x="66971" y="5560"/>
                    <a:pt x="62758" y="5935"/>
                    <a:pt x="58846" y="5935"/>
                  </a:cubicBezTo>
                  <a:cubicBezTo>
                    <a:pt x="53238" y="5935"/>
                    <a:pt x="48246" y="5165"/>
                    <a:pt x="43739" y="3643"/>
                  </a:cubicBezTo>
                  <a:cubicBezTo>
                    <a:pt x="42654" y="3307"/>
                    <a:pt x="41594" y="2867"/>
                    <a:pt x="40611" y="2454"/>
                  </a:cubicBezTo>
                  <a:cubicBezTo>
                    <a:pt x="38569" y="1704"/>
                    <a:pt x="36527" y="928"/>
                    <a:pt x="34485" y="51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7"/>
            <p:cNvSpPr/>
            <p:nvPr/>
          </p:nvSpPr>
          <p:spPr>
            <a:xfrm>
              <a:off x="240700" y="2814750"/>
              <a:ext cx="2132675" cy="244700"/>
            </a:xfrm>
            <a:custGeom>
              <a:avLst/>
              <a:gdLst/>
              <a:ahLst/>
              <a:cxnLst/>
              <a:rect l="l" t="t" r="r" b="b"/>
              <a:pathLst>
                <a:path w="85307" h="9788" extrusionOk="0">
                  <a:moveTo>
                    <a:pt x="20034" y="3661"/>
                  </a:moveTo>
                  <a:lnTo>
                    <a:pt x="20034" y="3661"/>
                  </a:lnTo>
                  <a:cubicBezTo>
                    <a:pt x="19388" y="4101"/>
                    <a:pt x="18845" y="4514"/>
                    <a:pt x="18199" y="4954"/>
                  </a:cubicBezTo>
                  <a:cubicBezTo>
                    <a:pt x="18845" y="4618"/>
                    <a:pt x="19492" y="4101"/>
                    <a:pt x="20034" y="3661"/>
                  </a:cubicBezTo>
                  <a:close/>
                  <a:moveTo>
                    <a:pt x="28564" y="1"/>
                  </a:moveTo>
                  <a:cubicBezTo>
                    <a:pt x="27837" y="1"/>
                    <a:pt x="27107" y="67"/>
                    <a:pt x="26394" y="223"/>
                  </a:cubicBezTo>
                  <a:cubicBezTo>
                    <a:pt x="23912" y="740"/>
                    <a:pt x="21973" y="2265"/>
                    <a:pt x="20034" y="3661"/>
                  </a:cubicBezTo>
                  <a:cubicBezTo>
                    <a:pt x="21973" y="2265"/>
                    <a:pt x="24015" y="869"/>
                    <a:pt x="26394" y="327"/>
                  </a:cubicBezTo>
                  <a:cubicBezTo>
                    <a:pt x="27107" y="171"/>
                    <a:pt x="27837" y="104"/>
                    <a:pt x="28561" y="104"/>
                  </a:cubicBezTo>
                  <a:cubicBezTo>
                    <a:pt x="30358" y="104"/>
                    <a:pt x="32121" y="512"/>
                    <a:pt x="33502" y="973"/>
                  </a:cubicBezTo>
                  <a:cubicBezTo>
                    <a:pt x="36734" y="1826"/>
                    <a:pt x="39862" y="3222"/>
                    <a:pt x="42886" y="4514"/>
                  </a:cubicBezTo>
                  <a:cubicBezTo>
                    <a:pt x="44592" y="5264"/>
                    <a:pt x="46324" y="6039"/>
                    <a:pt x="48056" y="6686"/>
                  </a:cubicBezTo>
                  <a:cubicBezTo>
                    <a:pt x="52664" y="8455"/>
                    <a:pt x="56555" y="9318"/>
                    <a:pt x="60071" y="9318"/>
                  </a:cubicBezTo>
                  <a:cubicBezTo>
                    <a:pt x="61230" y="9318"/>
                    <a:pt x="62348" y="9224"/>
                    <a:pt x="63437" y="9038"/>
                  </a:cubicBezTo>
                  <a:cubicBezTo>
                    <a:pt x="65376" y="8728"/>
                    <a:pt x="67211" y="8082"/>
                    <a:pt x="68943" y="7435"/>
                  </a:cubicBezTo>
                  <a:cubicBezTo>
                    <a:pt x="70236" y="6996"/>
                    <a:pt x="71632" y="6556"/>
                    <a:pt x="73028" y="6246"/>
                  </a:cubicBezTo>
                  <a:cubicBezTo>
                    <a:pt x="74971" y="5726"/>
                    <a:pt x="77002" y="5481"/>
                    <a:pt x="79028" y="5481"/>
                  </a:cubicBezTo>
                  <a:cubicBezTo>
                    <a:pt x="80827" y="5481"/>
                    <a:pt x="82623" y="5675"/>
                    <a:pt x="84350" y="6039"/>
                  </a:cubicBezTo>
                  <a:cubicBezTo>
                    <a:pt x="84660" y="6143"/>
                    <a:pt x="84996" y="6246"/>
                    <a:pt x="85307" y="6246"/>
                  </a:cubicBezTo>
                  <a:lnTo>
                    <a:pt x="85307" y="6143"/>
                  </a:lnTo>
                  <a:cubicBezTo>
                    <a:pt x="84996" y="6143"/>
                    <a:pt x="84660" y="6039"/>
                    <a:pt x="84350" y="5910"/>
                  </a:cubicBezTo>
                  <a:cubicBezTo>
                    <a:pt x="82639" y="5561"/>
                    <a:pt x="80860" y="5374"/>
                    <a:pt x="79066" y="5374"/>
                  </a:cubicBezTo>
                  <a:cubicBezTo>
                    <a:pt x="77012" y="5374"/>
                    <a:pt x="74939" y="5619"/>
                    <a:pt x="72924" y="6143"/>
                  </a:cubicBezTo>
                  <a:cubicBezTo>
                    <a:pt x="71632" y="6453"/>
                    <a:pt x="70236" y="6892"/>
                    <a:pt x="68943" y="7332"/>
                  </a:cubicBezTo>
                  <a:cubicBezTo>
                    <a:pt x="67108" y="7978"/>
                    <a:pt x="65273" y="8624"/>
                    <a:pt x="63437" y="8935"/>
                  </a:cubicBezTo>
                  <a:cubicBezTo>
                    <a:pt x="62350" y="9120"/>
                    <a:pt x="61235" y="9214"/>
                    <a:pt x="60080" y="9214"/>
                  </a:cubicBezTo>
                  <a:cubicBezTo>
                    <a:pt x="56567" y="9214"/>
                    <a:pt x="52693" y="8346"/>
                    <a:pt x="48160" y="6556"/>
                  </a:cubicBezTo>
                  <a:cubicBezTo>
                    <a:pt x="46324" y="5910"/>
                    <a:pt x="44592" y="5161"/>
                    <a:pt x="42886" y="4411"/>
                  </a:cubicBezTo>
                  <a:cubicBezTo>
                    <a:pt x="39965" y="3118"/>
                    <a:pt x="36837" y="1722"/>
                    <a:pt x="33606" y="869"/>
                  </a:cubicBezTo>
                  <a:cubicBezTo>
                    <a:pt x="32151" y="409"/>
                    <a:pt x="30367" y="1"/>
                    <a:pt x="28564" y="1"/>
                  </a:cubicBezTo>
                  <a:close/>
                  <a:moveTo>
                    <a:pt x="18199" y="4954"/>
                  </a:moveTo>
                  <a:lnTo>
                    <a:pt x="18199" y="4954"/>
                  </a:lnTo>
                  <a:cubicBezTo>
                    <a:pt x="13564" y="7975"/>
                    <a:pt x="7932" y="9679"/>
                    <a:pt x="2318" y="9679"/>
                  </a:cubicBezTo>
                  <a:cubicBezTo>
                    <a:pt x="1544" y="9679"/>
                    <a:pt x="771" y="9647"/>
                    <a:pt x="0" y="9581"/>
                  </a:cubicBezTo>
                  <a:lnTo>
                    <a:pt x="0" y="9684"/>
                  </a:lnTo>
                  <a:cubicBezTo>
                    <a:pt x="750" y="9788"/>
                    <a:pt x="1526" y="9788"/>
                    <a:pt x="2172" y="9788"/>
                  </a:cubicBezTo>
                  <a:cubicBezTo>
                    <a:pt x="7859" y="9788"/>
                    <a:pt x="13572" y="8185"/>
                    <a:pt x="18199" y="495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7"/>
            <p:cNvSpPr/>
            <p:nvPr/>
          </p:nvSpPr>
          <p:spPr>
            <a:xfrm>
              <a:off x="240700" y="3136825"/>
              <a:ext cx="2132675" cy="148825"/>
            </a:xfrm>
            <a:custGeom>
              <a:avLst/>
              <a:gdLst/>
              <a:ahLst/>
              <a:cxnLst/>
              <a:rect l="l" t="t" r="r" b="b"/>
              <a:pathLst>
                <a:path w="85307" h="5953" extrusionOk="0">
                  <a:moveTo>
                    <a:pt x="85307" y="575"/>
                  </a:moveTo>
                  <a:cubicBezTo>
                    <a:pt x="82468" y="2005"/>
                    <a:pt x="79222" y="2384"/>
                    <a:pt x="76398" y="2384"/>
                  </a:cubicBezTo>
                  <a:cubicBezTo>
                    <a:pt x="75596" y="2384"/>
                    <a:pt x="74828" y="2353"/>
                    <a:pt x="74113" y="2307"/>
                  </a:cubicBezTo>
                  <a:lnTo>
                    <a:pt x="74113" y="2307"/>
                  </a:lnTo>
                  <a:cubicBezTo>
                    <a:pt x="74966" y="2389"/>
                    <a:pt x="75895" y="2442"/>
                    <a:pt x="76867" y="2442"/>
                  </a:cubicBezTo>
                  <a:cubicBezTo>
                    <a:pt x="79577" y="2442"/>
                    <a:pt x="82624" y="2030"/>
                    <a:pt x="85307" y="679"/>
                  </a:cubicBezTo>
                  <a:lnTo>
                    <a:pt x="85307" y="575"/>
                  </a:lnTo>
                  <a:close/>
                  <a:moveTo>
                    <a:pt x="56649" y="1"/>
                  </a:moveTo>
                  <a:cubicBezTo>
                    <a:pt x="52890" y="1"/>
                    <a:pt x="49086" y="571"/>
                    <a:pt x="45471" y="1661"/>
                  </a:cubicBezTo>
                  <a:cubicBezTo>
                    <a:pt x="44489" y="1971"/>
                    <a:pt x="43636" y="2307"/>
                    <a:pt x="42757" y="2514"/>
                  </a:cubicBezTo>
                  <a:cubicBezTo>
                    <a:pt x="41051" y="3161"/>
                    <a:pt x="39422" y="3703"/>
                    <a:pt x="37716" y="4014"/>
                  </a:cubicBezTo>
                  <a:cubicBezTo>
                    <a:pt x="36577" y="4257"/>
                    <a:pt x="35471" y="4379"/>
                    <a:pt x="34424" y="4379"/>
                  </a:cubicBezTo>
                  <a:cubicBezTo>
                    <a:pt x="32691" y="4379"/>
                    <a:pt x="31121" y="4044"/>
                    <a:pt x="29832" y="3367"/>
                  </a:cubicBezTo>
                  <a:cubicBezTo>
                    <a:pt x="29185" y="3161"/>
                    <a:pt x="28668" y="2721"/>
                    <a:pt x="28126" y="2411"/>
                  </a:cubicBezTo>
                  <a:cubicBezTo>
                    <a:pt x="27376" y="1868"/>
                    <a:pt x="26497" y="1222"/>
                    <a:pt x="25541" y="1015"/>
                  </a:cubicBezTo>
                  <a:cubicBezTo>
                    <a:pt x="24916" y="803"/>
                    <a:pt x="24291" y="711"/>
                    <a:pt x="23666" y="711"/>
                  </a:cubicBezTo>
                  <a:cubicBezTo>
                    <a:pt x="21706" y="711"/>
                    <a:pt x="19746" y="1613"/>
                    <a:pt x="17785" y="2514"/>
                  </a:cubicBezTo>
                  <a:cubicBezTo>
                    <a:pt x="17449" y="2618"/>
                    <a:pt x="17243" y="2850"/>
                    <a:pt x="16907" y="2954"/>
                  </a:cubicBezTo>
                  <a:cubicBezTo>
                    <a:pt x="13675" y="4350"/>
                    <a:pt x="10237" y="5306"/>
                    <a:pt x="6696" y="5746"/>
                  </a:cubicBezTo>
                  <a:cubicBezTo>
                    <a:pt x="5726" y="5877"/>
                    <a:pt x="4788" y="5937"/>
                    <a:pt x="3889" y="5937"/>
                  </a:cubicBezTo>
                  <a:cubicBezTo>
                    <a:pt x="2487" y="5937"/>
                    <a:pt x="1181" y="5791"/>
                    <a:pt x="0" y="5539"/>
                  </a:cubicBezTo>
                  <a:lnTo>
                    <a:pt x="0" y="5642"/>
                  </a:lnTo>
                  <a:cubicBezTo>
                    <a:pt x="1190" y="5849"/>
                    <a:pt x="2379" y="5952"/>
                    <a:pt x="3775" y="5952"/>
                  </a:cubicBezTo>
                  <a:cubicBezTo>
                    <a:pt x="4757" y="5952"/>
                    <a:pt x="5713" y="5952"/>
                    <a:pt x="6696" y="5849"/>
                  </a:cubicBezTo>
                  <a:cubicBezTo>
                    <a:pt x="10237" y="5435"/>
                    <a:pt x="13675" y="4453"/>
                    <a:pt x="16907" y="3057"/>
                  </a:cubicBezTo>
                  <a:cubicBezTo>
                    <a:pt x="17243" y="2850"/>
                    <a:pt x="17553" y="2721"/>
                    <a:pt x="17785" y="2618"/>
                  </a:cubicBezTo>
                  <a:cubicBezTo>
                    <a:pt x="19802" y="1690"/>
                    <a:pt x="21819" y="778"/>
                    <a:pt x="23787" y="778"/>
                  </a:cubicBezTo>
                  <a:cubicBezTo>
                    <a:pt x="24341" y="778"/>
                    <a:pt x="24892" y="850"/>
                    <a:pt x="25437" y="1015"/>
                  </a:cubicBezTo>
                  <a:cubicBezTo>
                    <a:pt x="26394" y="1325"/>
                    <a:pt x="27247" y="1868"/>
                    <a:pt x="28126" y="2514"/>
                  </a:cubicBezTo>
                  <a:lnTo>
                    <a:pt x="29728" y="3497"/>
                  </a:lnTo>
                  <a:cubicBezTo>
                    <a:pt x="31093" y="4162"/>
                    <a:pt x="32702" y="4502"/>
                    <a:pt x="34460" y="4502"/>
                  </a:cubicBezTo>
                  <a:cubicBezTo>
                    <a:pt x="35500" y="4502"/>
                    <a:pt x="36592" y="4383"/>
                    <a:pt x="37716" y="4143"/>
                  </a:cubicBezTo>
                  <a:cubicBezTo>
                    <a:pt x="39422" y="3807"/>
                    <a:pt x="41154" y="3264"/>
                    <a:pt x="42757" y="2618"/>
                  </a:cubicBezTo>
                  <a:cubicBezTo>
                    <a:pt x="43636" y="2307"/>
                    <a:pt x="44592" y="2075"/>
                    <a:pt x="45471" y="1765"/>
                  </a:cubicBezTo>
                  <a:cubicBezTo>
                    <a:pt x="49048" y="686"/>
                    <a:pt x="52809" y="116"/>
                    <a:pt x="56530" y="116"/>
                  </a:cubicBezTo>
                  <a:cubicBezTo>
                    <a:pt x="57623" y="116"/>
                    <a:pt x="58712" y="165"/>
                    <a:pt x="59792" y="265"/>
                  </a:cubicBezTo>
                  <a:cubicBezTo>
                    <a:pt x="62145" y="472"/>
                    <a:pt x="64523" y="912"/>
                    <a:pt x="66901" y="1325"/>
                  </a:cubicBezTo>
                  <a:cubicBezTo>
                    <a:pt x="69254" y="1765"/>
                    <a:pt x="71632" y="2204"/>
                    <a:pt x="74113" y="2307"/>
                  </a:cubicBezTo>
                  <a:cubicBezTo>
                    <a:pt x="71632" y="2075"/>
                    <a:pt x="69254" y="1661"/>
                    <a:pt x="66901" y="1222"/>
                  </a:cubicBezTo>
                  <a:cubicBezTo>
                    <a:pt x="64626" y="782"/>
                    <a:pt x="62145" y="369"/>
                    <a:pt x="59792" y="136"/>
                  </a:cubicBezTo>
                  <a:cubicBezTo>
                    <a:pt x="58752" y="46"/>
                    <a:pt x="57702" y="1"/>
                    <a:pt x="566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7"/>
            <p:cNvSpPr/>
            <p:nvPr/>
          </p:nvSpPr>
          <p:spPr>
            <a:xfrm>
              <a:off x="240700" y="2458750"/>
              <a:ext cx="2132675" cy="149800"/>
            </a:xfrm>
            <a:custGeom>
              <a:avLst/>
              <a:gdLst/>
              <a:ahLst/>
              <a:cxnLst/>
              <a:rect l="l" t="t" r="r" b="b"/>
              <a:pathLst>
                <a:path w="85307" h="5992" extrusionOk="0">
                  <a:moveTo>
                    <a:pt x="80044" y="3167"/>
                  </a:moveTo>
                  <a:cubicBezTo>
                    <a:pt x="76610" y="3167"/>
                    <a:pt x="73050" y="3806"/>
                    <a:pt x="69590" y="4433"/>
                  </a:cubicBezTo>
                  <a:cubicBezTo>
                    <a:pt x="68840" y="4537"/>
                    <a:pt x="68090" y="4640"/>
                    <a:pt x="67315" y="4873"/>
                  </a:cubicBezTo>
                  <a:cubicBezTo>
                    <a:pt x="68090" y="4769"/>
                    <a:pt x="68840" y="4640"/>
                    <a:pt x="69693" y="4537"/>
                  </a:cubicBezTo>
                  <a:cubicBezTo>
                    <a:pt x="73153" y="3909"/>
                    <a:pt x="76669" y="3270"/>
                    <a:pt x="80072" y="3270"/>
                  </a:cubicBezTo>
                  <a:cubicBezTo>
                    <a:pt x="81856" y="3270"/>
                    <a:pt x="83609" y="3446"/>
                    <a:pt x="85307" y="3890"/>
                  </a:cubicBezTo>
                  <a:lnTo>
                    <a:pt x="85307" y="3787"/>
                  </a:lnTo>
                  <a:cubicBezTo>
                    <a:pt x="83609" y="3342"/>
                    <a:pt x="81843" y="3167"/>
                    <a:pt x="80044" y="3167"/>
                  </a:cubicBezTo>
                  <a:close/>
                  <a:moveTo>
                    <a:pt x="27826" y="0"/>
                  </a:moveTo>
                  <a:cubicBezTo>
                    <a:pt x="23296" y="0"/>
                    <a:pt x="18713" y="1284"/>
                    <a:pt x="14322" y="2494"/>
                  </a:cubicBezTo>
                  <a:cubicBezTo>
                    <a:pt x="13805" y="2598"/>
                    <a:pt x="13262" y="2830"/>
                    <a:pt x="12822" y="2934"/>
                  </a:cubicBezTo>
                  <a:cubicBezTo>
                    <a:pt x="9063" y="3969"/>
                    <a:pt x="5324" y="4828"/>
                    <a:pt x="1638" y="4828"/>
                  </a:cubicBezTo>
                  <a:cubicBezTo>
                    <a:pt x="1091" y="4828"/>
                    <a:pt x="545" y="4809"/>
                    <a:pt x="0" y="4769"/>
                  </a:cubicBezTo>
                  <a:lnTo>
                    <a:pt x="0" y="4873"/>
                  </a:lnTo>
                  <a:cubicBezTo>
                    <a:pt x="545" y="4913"/>
                    <a:pt x="1093" y="4932"/>
                    <a:pt x="1644" y="4932"/>
                  </a:cubicBezTo>
                  <a:cubicBezTo>
                    <a:pt x="5353" y="4932"/>
                    <a:pt x="9176" y="4073"/>
                    <a:pt x="12822" y="3037"/>
                  </a:cubicBezTo>
                  <a:cubicBezTo>
                    <a:pt x="13365" y="2830"/>
                    <a:pt x="13805" y="2701"/>
                    <a:pt x="14322" y="2598"/>
                  </a:cubicBezTo>
                  <a:cubicBezTo>
                    <a:pt x="18671" y="1322"/>
                    <a:pt x="23208" y="89"/>
                    <a:pt x="27696" y="89"/>
                  </a:cubicBezTo>
                  <a:cubicBezTo>
                    <a:pt x="29209" y="89"/>
                    <a:pt x="30717" y="230"/>
                    <a:pt x="32210" y="556"/>
                  </a:cubicBezTo>
                  <a:cubicBezTo>
                    <a:pt x="34149" y="995"/>
                    <a:pt x="36088" y="1745"/>
                    <a:pt x="37923" y="2494"/>
                  </a:cubicBezTo>
                  <a:cubicBezTo>
                    <a:pt x="38879" y="2934"/>
                    <a:pt x="39965" y="3347"/>
                    <a:pt x="40947" y="3684"/>
                  </a:cubicBezTo>
                  <a:cubicBezTo>
                    <a:pt x="45277" y="5213"/>
                    <a:pt x="50060" y="5992"/>
                    <a:pt x="55408" y="5992"/>
                  </a:cubicBezTo>
                  <a:cubicBezTo>
                    <a:pt x="59096" y="5992"/>
                    <a:pt x="63052" y="5622"/>
                    <a:pt x="67315" y="4873"/>
                  </a:cubicBezTo>
                  <a:lnTo>
                    <a:pt x="67315" y="4873"/>
                  </a:lnTo>
                  <a:cubicBezTo>
                    <a:pt x="63132" y="5556"/>
                    <a:pt x="59244" y="5899"/>
                    <a:pt x="55616" y="5899"/>
                  </a:cubicBezTo>
                  <a:cubicBezTo>
                    <a:pt x="50184" y="5899"/>
                    <a:pt x="45333" y="5130"/>
                    <a:pt x="40947" y="3580"/>
                  </a:cubicBezTo>
                  <a:cubicBezTo>
                    <a:pt x="39965" y="3244"/>
                    <a:pt x="39009" y="2830"/>
                    <a:pt x="38026" y="2391"/>
                  </a:cubicBezTo>
                  <a:cubicBezTo>
                    <a:pt x="36088" y="1641"/>
                    <a:pt x="34149" y="892"/>
                    <a:pt x="32210" y="452"/>
                  </a:cubicBezTo>
                  <a:cubicBezTo>
                    <a:pt x="30760" y="136"/>
                    <a:pt x="29296" y="0"/>
                    <a:pt x="278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7"/>
            <p:cNvSpPr/>
            <p:nvPr/>
          </p:nvSpPr>
          <p:spPr>
            <a:xfrm>
              <a:off x="240700" y="2510800"/>
              <a:ext cx="2132675" cy="244925"/>
            </a:xfrm>
            <a:custGeom>
              <a:avLst/>
              <a:gdLst/>
              <a:ahLst/>
              <a:cxnLst/>
              <a:rect l="l" t="t" r="r" b="b"/>
              <a:pathLst>
                <a:path w="85307" h="9797" extrusionOk="0">
                  <a:moveTo>
                    <a:pt x="74439" y="5421"/>
                  </a:moveTo>
                  <a:cubicBezTo>
                    <a:pt x="72500" y="5421"/>
                    <a:pt x="70570" y="5670"/>
                    <a:pt x="68737" y="6125"/>
                  </a:cubicBezTo>
                  <a:cubicBezTo>
                    <a:pt x="67444" y="6436"/>
                    <a:pt x="66152" y="6978"/>
                    <a:pt x="64859" y="7418"/>
                  </a:cubicBezTo>
                  <a:cubicBezTo>
                    <a:pt x="63230" y="7961"/>
                    <a:pt x="61395" y="8607"/>
                    <a:pt x="59689" y="8917"/>
                  </a:cubicBezTo>
                  <a:cubicBezTo>
                    <a:pt x="58636" y="9105"/>
                    <a:pt x="57556" y="9198"/>
                    <a:pt x="56441" y="9198"/>
                  </a:cubicBezTo>
                  <a:cubicBezTo>
                    <a:pt x="53094" y="9198"/>
                    <a:pt x="49420" y="8355"/>
                    <a:pt x="45135" y="6668"/>
                  </a:cubicBezTo>
                  <a:lnTo>
                    <a:pt x="45135" y="6668"/>
                  </a:lnTo>
                  <a:cubicBezTo>
                    <a:pt x="49423" y="8434"/>
                    <a:pt x="53099" y="9311"/>
                    <a:pt x="56448" y="9311"/>
                  </a:cubicBezTo>
                  <a:cubicBezTo>
                    <a:pt x="57561" y="9311"/>
                    <a:pt x="58638" y="9214"/>
                    <a:pt x="59689" y="9021"/>
                  </a:cubicBezTo>
                  <a:cubicBezTo>
                    <a:pt x="61498" y="8710"/>
                    <a:pt x="63230" y="8064"/>
                    <a:pt x="64962" y="7521"/>
                  </a:cubicBezTo>
                  <a:cubicBezTo>
                    <a:pt x="66152" y="6978"/>
                    <a:pt x="67444" y="6565"/>
                    <a:pt x="68737" y="6229"/>
                  </a:cubicBezTo>
                  <a:cubicBezTo>
                    <a:pt x="70614" y="5776"/>
                    <a:pt x="72528" y="5535"/>
                    <a:pt x="74440" y="5535"/>
                  </a:cubicBezTo>
                  <a:cubicBezTo>
                    <a:pt x="76134" y="5535"/>
                    <a:pt x="77826" y="5725"/>
                    <a:pt x="79490" y="6125"/>
                  </a:cubicBezTo>
                  <a:cubicBezTo>
                    <a:pt x="79930" y="6125"/>
                    <a:pt x="80240" y="6229"/>
                    <a:pt x="80576" y="6332"/>
                  </a:cubicBezTo>
                  <a:cubicBezTo>
                    <a:pt x="81749" y="6676"/>
                    <a:pt x="83001" y="6941"/>
                    <a:pt x="84208" y="6941"/>
                  </a:cubicBezTo>
                  <a:cubicBezTo>
                    <a:pt x="84544" y="6941"/>
                    <a:pt x="84877" y="6920"/>
                    <a:pt x="85203" y="6875"/>
                  </a:cubicBezTo>
                  <a:lnTo>
                    <a:pt x="85307" y="6875"/>
                  </a:lnTo>
                  <a:lnTo>
                    <a:pt x="85307" y="6772"/>
                  </a:lnTo>
                  <a:lnTo>
                    <a:pt x="85203" y="6772"/>
                  </a:lnTo>
                  <a:cubicBezTo>
                    <a:pt x="84877" y="6817"/>
                    <a:pt x="84549" y="6837"/>
                    <a:pt x="84220" y="6837"/>
                  </a:cubicBezTo>
                  <a:cubicBezTo>
                    <a:pt x="83041" y="6837"/>
                    <a:pt x="81852" y="6572"/>
                    <a:pt x="80679" y="6229"/>
                  </a:cubicBezTo>
                  <a:cubicBezTo>
                    <a:pt x="80240" y="6125"/>
                    <a:pt x="79930" y="6022"/>
                    <a:pt x="79490" y="6022"/>
                  </a:cubicBezTo>
                  <a:cubicBezTo>
                    <a:pt x="77838" y="5612"/>
                    <a:pt x="76135" y="5421"/>
                    <a:pt x="74439" y="5421"/>
                  </a:cubicBezTo>
                  <a:close/>
                  <a:moveTo>
                    <a:pt x="26432" y="0"/>
                  </a:moveTo>
                  <a:cubicBezTo>
                    <a:pt x="25780" y="0"/>
                    <a:pt x="25117" y="61"/>
                    <a:pt x="24455" y="206"/>
                  </a:cubicBezTo>
                  <a:cubicBezTo>
                    <a:pt x="22206" y="748"/>
                    <a:pt x="20370" y="2248"/>
                    <a:pt x="18535" y="3644"/>
                  </a:cubicBezTo>
                  <a:cubicBezTo>
                    <a:pt x="17889" y="4083"/>
                    <a:pt x="17346" y="4497"/>
                    <a:pt x="16803" y="4936"/>
                  </a:cubicBezTo>
                  <a:cubicBezTo>
                    <a:pt x="12289" y="8079"/>
                    <a:pt x="6933" y="9710"/>
                    <a:pt x="1524" y="9710"/>
                  </a:cubicBezTo>
                  <a:cubicBezTo>
                    <a:pt x="1017" y="9710"/>
                    <a:pt x="508" y="9696"/>
                    <a:pt x="0" y="9667"/>
                  </a:cubicBezTo>
                  <a:lnTo>
                    <a:pt x="0" y="9796"/>
                  </a:lnTo>
                  <a:lnTo>
                    <a:pt x="1629" y="9796"/>
                  </a:lnTo>
                  <a:cubicBezTo>
                    <a:pt x="7006" y="9796"/>
                    <a:pt x="12383" y="8168"/>
                    <a:pt x="16803" y="5040"/>
                  </a:cubicBezTo>
                  <a:cubicBezTo>
                    <a:pt x="17346" y="4626"/>
                    <a:pt x="17992" y="4187"/>
                    <a:pt x="18535" y="3747"/>
                  </a:cubicBezTo>
                  <a:cubicBezTo>
                    <a:pt x="20370" y="2351"/>
                    <a:pt x="22309" y="852"/>
                    <a:pt x="24455" y="309"/>
                  </a:cubicBezTo>
                  <a:cubicBezTo>
                    <a:pt x="25168" y="153"/>
                    <a:pt x="25881" y="87"/>
                    <a:pt x="26581" y="87"/>
                  </a:cubicBezTo>
                  <a:cubicBezTo>
                    <a:pt x="28318" y="87"/>
                    <a:pt x="29975" y="495"/>
                    <a:pt x="31357" y="955"/>
                  </a:cubicBezTo>
                  <a:cubicBezTo>
                    <a:pt x="34356" y="1808"/>
                    <a:pt x="37277" y="3204"/>
                    <a:pt x="40172" y="4497"/>
                  </a:cubicBezTo>
                  <a:cubicBezTo>
                    <a:pt x="41800" y="5272"/>
                    <a:pt x="43403" y="6022"/>
                    <a:pt x="45135" y="6668"/>
                  </a:cubicBezTo>
                  <a:cubicBezTo>
                    <a:pt x="43532" y="5919"/>
                    <a:pt x="41800" y="5143"/>
                    <a:pt x="40172" y="4393"/>
                  </a:cubicBezTo>
                  <a:cubicBezTo>
                    <a:pt x="37380" y="3101"/>
                    <a:pt x="34356" y="1808"/>
                    <a:pt x="31357" y="852"/>
                  </a:cubicBezTo>
                  <a:cubicBezTo>
                    <a:pt x="29936" y="454"/>
                    <a:pt x="28223" y="0"/>
                    <a:pt x="264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 name="Google Shape;114;p7"/>
          <p:cNvSpPr txBox="1">
            <a:spLocks noGrp="1"/>
          </p:cNvSpPr>
          <p:nvPr>
            <p:ph type="title"/>
          </p:nvPr>
        </p:nvSpPr>
        <p:spPr>
          <a:xfrm>
            <a:off x="720000" y="409217"/>
            <a:ext cx="7704000" cy="1026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5" name="Google Shape;115;p7"/>
          <p:cNvSpPr txBox="1">
            <a:spLocks noGrp="1"/>
          </p:cNvSpPr>
          <p:nvPr>
            <p:ph type="body" idx="1"/>
          </p:nvPr>
        </p:nvSpPr>
        <p:spPr>
          <a:xfrm>
            <a:off x="720000" y="1668900"/>
            <a:ext cx="4528200" cy="24153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SzPts val="1400"/>
              <a:buChar char="●"/>
              <a:defRPr sz="1400">
                <a:solidFill>
                  <a:srgbClr val="434343"/>
                </a:solidFill>
              </a:defRPr>
            </a:lvl1pPr>
            <a:lvl2pPr marL="914400" lvl="1" indent="-317500" rtl="0">
              <a:lnSpc>
                <a:spcPct val="115000"/>
              </a:lnSpc>
              <a:spcBef>
                <a:spcPts val="0"/>
              </a:spcBef>
              <a:spcAft>
                <a:spcPts val="0"/>
              </a:spcAft>
              <a:buClr>
                <a:srgbClr val="434343"/>
              </a:buClr>
              <a:buSzPts val="1400"/>
              <a:buChar char="○"/>
              <a:defRPr>
                <a:solidFill>
                  <a:srgbClr val="434343"/>
                </a:solidFill>
              </a:defRPr>
            </a:lvl2pPr>
            <a:lvl3pPr marL="1371600" lvl="2" indent="-317500" rtl="0">
              <a:lnSpc>
                <a:spcPct val="115000"/>
              </a:lnSpc>
              <a:spcBef>
                <a:spcPts val="0"/>
              </a:spcBef>
              <a:spcAft>
                <a:spcPts val="0"/>
              </a:spcAft>
              <a:buClr>
                <a:srgbClr val="434343"/>
              </a:buClr>
              <a:buSzPts val="1400"/>
              <a:buChar char="■"/>
              <a:defRPr>
                <a:solidFill>
                  <a:srgbClr val="434343"/>
                </a:solidFill>
              </a:defRPr>
            </a:lvl3pPr>
            <a:lvl4pPr marL="1828800" lvl="3" indent="-317500" rtl="0">
              <a:lnSpc>
                <a:spcPct val="115000"/>
              </a:lnSpc>
              <a:spcBef>
                <a:spcPts val="0"/>
              </a:spcBef>
              <a:spcAft>
                <a:spcPts val="0"/>
              </a:spcAft>
              <a:buClr>
                <a:srgbClr val="434343"/>
              </a:buClr>
              <a:buSzPts val="1400"/>
              <a:buChar char="●"/>
              <a:defRPr>
                <a:solidFill>
                  <a:srgbClr val="434343"/>
                </a:solidFill>
              </a:defRPr>
            </a:lvl4pPr>
            <a:lvl5pPr marL="2286000" lvl="4" indent="-317500" rtl="0">
              <a:lnSpc>
                <a:spcPct val="115000"/>
              </a:lnSpc>
              <a:spcBef>
                <a:spcPts val="0"/>
              </a:spcBef>
              <a:spcAft>
                <a:spcPts val="0"/>
              </a:spcAft>
              <a:buClr>
                <a:srgbClr val="434343"/>
              </a:buClr>
              <a:buSzPts val="1400"/>
              <a:buChar char="○"/>
              <a:defRPr>
                <a:solidFill>
                  <a:srgbClr val="434343"/>
                </a:solidFill>
              </a:defRPr>
            </a:lvl5pPr>
            <a:lvl6pPr marL="2743200" lvl="5" indent="-317500" rtl="0">
              <a:lnSpc>
                <a:spcPct val="115000"/>
              </a:lnSpc>
              <a:spcBef>
                <a:spcPts val="0"/>
              </a:spcBef>
              <a:spcAft>
                <a:spcPts val="0"/>
              </a:spcAft>
              <a:buClr>
                <a:srgbClr val="434343"/>
              </a:buClr>
              <a:buSzPts val="1400"/>
              <a:buChar char="■"/>
              <a:defRPr>
                <a:solidFill>
                  <a:srgbClr val="434343"/>
                </a:solidFill>
              </a:defRPr>
            </a:lvl6pPr>
            <a:lvl7pPr marL="3200400" lvl="6" indent="-317500" rtl="0">
              <a:lnSpc>
                <a:spcPct val="115000"/>
              </a:lnSpc>
              <a:spcBef>
                <a:spcPts val="0"/>
              </a:spcBef>
              <a:spcAft>
                <a:spcPts val="0"/>
              </a:spcAft>
              <a:buClr>
                <a:srgbClr val="434343"/>
              </a:buClr>
              <a:buSzPts val="1400"/>
              <a:buChar char="●"/>
              <a:defRPr>
                <a:solidFill>
                  <a:srgbClr val="434343"/>
                </a:solidFill>
              </a:defRPr>
            </a:lvl7pPr>
            <a:lvl8pPr marL="3657600" lvl="7" indent="-317500" rtl="0">
              <a:lnSpc>
                <a:spcPct val="115000"/>
              </a:lnSpc>
              <a:spcBef>
                <a:spcPts val="0"/>
              </a:spcBef>
              <a:spcAft>
                <a:spcPts val="0"/>
              </a:spcAft>
              <a:buClr>
                <a:srgbClr val="434343"/>
              </a:buClr>
              <a:buSzPts val="1400"/>
              <a:buChar char="○"/>
              <a:defRPr>
                <a:solidFill>
                  <a:srgbClr val="434343"/>
                </a:solidFill>
              </a:defRPr>
            </a:lvl8pPr>
            <a:lvl9pPr marL="4114800" lvl="8" indent="-317500" rtl="0">
              <a:lnSpc>
                <a:spcPct val="115000"/>
              </a:lnSpc>
              <a:spcBef>
                <a:spcPts val="0"/>
              </a:spcBef>
              <a:spcAft>
                <a:spcPts val="0"/>
              </a:spcAft>
              <a:buClr>
                <a:srgbClr val="434343"/>
              </a:buClr>
              <a:buSzPts val="1400"/>
              <a:buChar char="■"/>
              <a:defRPr>
                <a:solidFill>
                  <a:srgbClr val="434343"/>
                </a:solidFill>
              </a:defRPr>
            </a:lvl9pPr>
          </a:lstStyle>
          <a:p>
            <a:endParaRPr/>
          </a:p>
        </p:txBody>
      </p:sp>
      <p:grpSp>
        <p:nvGrpSpPr>
          <p:cNvPr id="116" name="Google Shape;116;p7"/>
          <p:cNvGrpSpPr/>
          <p:nvPr/>
        </p:nvGrpSpPr>
        <p:grpSpPr>
          <a:xfrm>
            <a:off x="6200662" y="1527753"/>
            <a:ext cx="3629138" cy="1447618"/>
            <a:chOff x="6200662" y="1527753"/>
            <a:chExt cx="3629138" cy="1447618"/>
          </a:xfrm>
        </p:grpSpPr>
        <p:sp>
          <p:nvSpPr>
            <p:cNvPr id="117" name="Google Shape;117;p7"/>
            <p:cNvSpPr/>
            <p:nvPr/>
          </p:nvSpPr>
          <p:spPr>
            <a:xfrm>
              <a:off x="6200662" y="1751837"/>
              <a:ext cx="1032058" cy="297188"/>
            </a:xfrm>
            <a:custGeom>
              <a:avLst/>
              <a:gdLst/>
              <a:ahLst/>
              <a:cxnLst/>
              <a:rect l="l" t="t" r="r" b="b"/>
              <a:pathLst>
                <a:path w="31977" h="9208" extrusionOk="0">
                  <a:moveTo>
                    <a:pt x="16818" y="1"/>
                  </a:moveTo>
                  <a:cubicBezTo>
                    <a:pt x="16227" y="1"/>
                    <a:pt x="15634" y="97"/>
                    <a:pt x="15071" y="263"/>
                  </a:cubicBezTo>
                  <a:cubicBezTo>
                    <a:pt x="11736" y="1116"/>
                    <a:pt x="8608" y="3805"/>
                    <a:pt x="6669" y="7476"/>
                  </a:cubicBezTo>
                  <a:cubicBezTo>
                    <a:pt x="5989" y="6904"/>
                    <a:pt x="5158" y="6633"/>
                    <a:pt x="4320" y="6633"/>
                  </a:cubicBezTo>
                  <a:cubicBezTo>
                    <a:pt x="3566" y="6633"/>
                    <a:pt x="2807" y="6853"/>
                    <a:pt x="2146" y="7269"/>
                  </a:cubicBezTo>
                  <a:cubicBezTo>
                    <a:pt x="1396" y="7682"/>
                    <a:pt x="646" y="8329"/>
                    <a:pt x="0" y="9208"/>
                  </a:cubicBezTo>
                  <a:lnTo>
                    <a:pt x="31977" y="9208"/>
                  </a:lnTo>
                  <a:lnTo>
                    <a:pt x="31977" y="8872"/>
                  </a:lnTo>
                  <a:cubicBezTo>
                    <a:pt x="30917" y="7036"/>
                    <a:pt x="29185" y="5873"/>
                    <a:pt x="27453" y="5640"/>
                  </a:cubicBezTo>
                  <a:cubicBezTo>
                    <a:pt x="27198" y="5594"/>
                    <a:pt x="26940" y="5571"/>
                    <a:pt x="26681" y="5571"/>
                  </a:cubicBezTo>
                  <a:cubicBezTo>
                    <a:pt x="25210" y="5571"/>
                    <a:pt x="23718" y="6304"/>
                    <a:pt x="22619" y="7579"/>
                  </a:cubicBezTo>
                  <a:cubicBezTo>
                    <a:pt x="22283" y="6390"/>
                    <a:pt x="22076" y="5330"/>
                    <a:pt x="21637" y="4244"/>
                  </a:cubicBezTo>
                  <a:cubicBezTo>
                    <a:pt x="21327" y="3391"/>
                    <a:pt x="20991" y="2409"/>
                    <a:pt x="20474" y="1763"/>
                  </a:cubicBezTo>
                  <a:cubicBezTo>
                    <a:pt x="19488" y="491"/>
                    <a:pt x="18155" y="1"/>
                    <a:pt x="168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7"/>
            <p:cNvSpPr/>
            <p:nvPr/>
          </p:nvSpPr>
          <p:spPr>
            <a:xfrm flipH="1">
              <a:off x="7634579" y="1527753"/>
              <a:ext cx="2195221" cy="591729"/>
            </a:xfrm>
            <a:custGeom>
              <a:avLst/>
              <a:gdLst/>
              <a:ahLst/>
              <a:cxnLst/>
              <a:rect l="l" t="t" r="r" b="b"/>
              <a:pathLst>
                <a:path w="31977" h="9208" extrusionOk="0">
                  <a:moveTo>
                    <a:pt x="16818" y="1"/>
                  </a:moveTo>
                  <a:cubicBezTo>
                    <a:pt x="16227" y="1"/>
                    <a:pt x="15634" y="97"/>
                    <a:pt x="15071" y="263"/>
                  </a:cubicBezTo>
                  <a:cubicBezTo>
                    <a:pt x="11736" y="1116"/>
                    <a:pt x="8608" y="3805"/>
                    <a:pt x="6669" y="7476"/>
                  </a:cubicBezTo>
                  <a:cubicBezTo>
                    <a:pt x="5989" y="6904"/>
                    <a:pt x="5158" y="6633"/>
                    <a:pt x="4320" y="6633"/>
                  </a:cubicBezTo>
                  <a:cubicBezTo>
                    <a:pt x="3566" y="6633"/>
                    <a:pt x="2807" y="6853"/>
                    <a:pt x="2146" y="7269"/>
                  </a:cubicBezTo>
                  <a:cubicBezTo>
                    <a:pt x="1396" y="7682"/>
                    <a:pt x="646" y="8329"/>
                    <a:pt x="0" y="9208"/>
                  </a:cubicBezTo>
                  <a:lnTo>
                    <a:pt x="31977" y="9208"/>
                  </a:lnTo>
                  <a:lnTo>
                    <a:pt x="31977" y="8872"/>
                  </a:lnTo>
                  <a:cubicBezTo>
                    <a:pt x="30917" y="7036"/>
                    <a:pt x="29185" y="5873"/>
                    <a:pt x="27453" y="5640"/>
                  </a:cubicBezTo>
                  <a:cubicBezTo>
                    <a:pt x="27198" y="5594"/>
                    <a:pt x="26940" y="5571"/>
                    <a:pt x="26681" y="5571"/>
                  </a:cubicBezTo>
                  <a:cubicBezTo>
                    <a:pt x="25210" y="5571"/>
                    <a:pt x="23718" y="6304"/>
                    <a:pt x="22619" y="7579"/>
                  </a:cubicBezTo>
                  <a:cubicBezTo>
                    <a:pt x="22283" y="6390"/>
                    <a:pt x="22076" y="5330"/>
                    <a:pt x="21637" y="4244"/>
                  </a:cubicBezTo>
                  <a:cubicBezTo>
                    <a:pt x="21327" y="3391"/>
                    <a:pt x="20991" y="2409"/>
                    <a:pt x="20474" y="1763"/>
                  </a:cubicBezTo>
                  <a:cubicBezTo>
                    <a:pt x="19488" y="491"/>
                    <a:pt x="18155" y="1"/>
                    <a:pt x="168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7"/>
            <p:cNvSpPr/>
            <p:nvPr/>
          </p:nvSpPr>
          <p:spPr>
            <a:xfrm flipH="1">
              <a:off x="7158741" y="2629496"/>
              <a:ext cx="1201136" cy="345876"/>
            </a:xfrm>
            <a:custGeom>
              <a:avLst/>
              <a:gdLst/>
              <a:ahLst/>
              <a:cxnLst/>
              <a:rect l="l" t="t" r="r" b="b"/>
              <a:pathLst>
                <a:path w="31977" h="9208" extrusionOk="0">
                  <a:moveTo>
                    <a:pt x="16818" y="1"/>
                  </a:moveTo>
                  <a:cubicBezTo>
                    <a:pt x="16227" y="1"/>
                    <a:pt x="15634" y="97"/>
                    <a:pt x="15071" y="263"/>
                  </a:cubicBezTo>
                  <a:cubicBezTo>
                    <a:pt x="11736" y="1116"/>
                    <a:pt x="8608" y="3805"/>
                    <a:pt x="6669" y="7476"/>
                  </a:cubicBezTo>
                  <a:cubicBezTo>
                    <a:pt x="5989" y="6904"/>
                    <a:pt x="5158" y="6633"/>
                    <a:pt x="4320" y="6633"/>
                  </a:cubicBezTo>
                  <a:cubicBezTo>
                    <a:pt x="3566" y="6633"/>
                    <a:pt x="2807" y="6853"/>
                    <a:pt x="2146" y="7269"/>
                  </a:cubicBezTo>
                  <a:cubicBezTo>
                    <a:pt x="1396" y="7682"/>
                    <a:pt x="646" y="8329"/>
                    <a:pt x="0" y="9208"/>
                  </a:cubicBezTo>
                  <a:lnTo>
                    <a:pt x="31977" y="9208"/>
                  </a:lnTo>
                  <a:lnTo>
                    <a:pt x="31977" y="8872"/>
                  </a:lnTo>
                  <a:cubicBezTo>
                    <a:pt x="30917" y="7036"/>
                    <a:pt x="29185" y="5873"/>
                    <a:pt x="27453" y="5640"/>
                  </a:cubicBezTo>
                  <a:cubicBezTo>
                    <a:pt x="27198" y="5594"/>
                    <a:pt x="26940" y="5571"/>
                    <a:pt x="26681" y="5571"/>
                  </a:cubicBezTo>
                  <a:cubicBezTo>
                    <a:pt x="25210" y="5571"/>
                    <a:pt x="23718" y="6304"/>
                    <a:pt x="22619" y="7579"/>
                  </a:cubicBezTo>
                  <a:cubicBezTo>
                    <a:pt x="22283" y="6390"/>
                    <a:pt x="22076" y="5330"/>
                    <a:pt x="21637" y="4244"/>
                  </a:cubicBezTo>
                  <a:cubicBezTo>
                    <a:pt x="21327" y="3391"/>
                    <a:pt x="20991" y="2409"/>
                    <a:pt x="20474" y="1763"/>
                  </a:cubicBezTo>
                  <a:cubicBezTo>
                    <a:pt x="19488" y="491"/>
                    <a:pt x="18155" y="1"/>
                    <a:pt x="168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883887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9"/>
        <p:cNvGrpSpPr/>
        <p:nvPr/>
      </p:nvGrpSpPr>
      <p:grpSpPr>
        <a:xfrm>
          <a:off x="0" y="0"/>
          <a:ext cx="0" cy="0"/>
          <a:chOff x="0" y="0"/>
          <a:chExt cx="0" cy="0"/>
        </a:xfrm>
      </p:grpSpPr>
      <p:pic>
        <p:nvPicPr>
          <p:cNvPr id="40" name="Google Shape;40;p7"/>
          <p:cNvPicPr preferRelativeResize="0"/>
          <p:nvPr/>
        </p:nvPicPr>
        <p:blipFill>
          <a:blip r:embed="rId2">
            <a:alphaModFix/>
          </a:blip>
          <a:stretch>
            <a:fillRect/>
          </a:stretch>
        </p:blipFill>
        <p:spPr>
          <a:xfrm>
            <a:off x="3210200" y="-275599"/>
            <a:ext cx="2723449" cy="2796075"/>
          </a:xfrm>
          <a:prstGeom prst="rect">
            <a:avLst/>
          </a:prstGeom>
          <a:noFill/>
          <a:ln>
            <a:noFill/>
          </a:ln>
        </p:spPr>
      </p:pic>
      <p:pic>
        <p:nvPicPr>
          <p:cNvPr id="41" name="Google Shape;41;p7"/>
          <p:cNvPicPr preferRelativeResize="0"/>
          <p:nvPr/>
        </p:nvPicPr>
        <p:blipFill>
          <a:blip r:embed="rId2">
            <a:alphaModFix/>
          </a:blip>
          <a:stretch>
            <a:fillRect/>
          </a:stretch>
        </p:blipFill>
        <p:spPr>
          <a:xfrm>
            <a:off x="7525925" y="926867"/>
            <a:ext cx="2163450" cy="2221142"/>
          </a:xfrm>
          <a:prstGeom prst="rect">
            <a:avLst/>
          </a:prstGeom>
          <a:noFill/>
          <a:ln>
            <a:noFill/>
          </a:ln>
        </p:spPr>
      </p:pic>
      <p:pic>
        <p:nvPicPr>
          <p:cNvPr id="42" name="Google Shape;42;p7"/>
          <p:cNvPicPr preferRelativeResize="0"/>
          <p:nvPr/>
        </p:nvPicPr>
        <p:blipFill>
          <a:blip r:embed="rId2">
            <a:alphaModFix/>
          </a:blip>
          <a:stretch>
            <a:fillRect/>
          </a:stretch>
        </p:blipFill>
        <p:spPr>
          <a:xfrm>
            <a:off x="6376100" y="4016800"/>
            <a:ext cx="1538150" cy="1579175"/>
          </a:xfrm>
          <a:prstGeom prst="rect">
            <a:avLst/>
          </a:prstGeom>
          <a:noFill/>
          <a:ln>
            <a:noFill/>
          </a:ln>
        </p:spPr>
      </p:pic>
      <p:sp>
        <p:nvSpPr>
          <p:cNvPr id="43" name="Google Shape;43;p7"/>
          <p:cNvSpPr txBox="1">
            <a:spLocks noGrp="1"/>
          </p:cNvSpPr>
          <p:nvPr>
            <p:ph type="body" idx="1"/>
          </p:nvPr>
        </p:nvSpPr>
        <p:spPr>
          <a:xfrm>
            <a:off x="863996" y="2125522"/>
            <a:ext cx="4591800" cy="2098500"/>
          </a:xfrm>
          <a:prstGeom prst="rect">
            <a:avLst/>
          </a:prstGeom>
        </p:spPr>
        <p:txBody>
          <a:bodyPr spcFirstLastPara="1" wrap="square" lIns="91425" tIns="91425" rIns="91425" bIns="91425" anchor="t" anchorCtr="0">
            <a:noAutofit/>
          </a:bodyPr>
          <a:lstStyle>
            <a:lvl1pPr marL="457200" lvl="0" indent="-292100" rtl="0">
              <a:lnSpc>
                <a:spcPct val="100000"/>
              </a:lnSpc>
              <a:spcBef>
                <a:spcPts val="0"/>
              </a:spcBef>
              <a:spcAft>
                <a:spcPts val="0"/>
              </a:spcAft>
              <a:buSzPts val="1000"/>
              <a:buChar char="●"/>
              <a:defRPr>
                <a:solidFill>
                  <a:srgbClr val="434343"/>
                </a:solidFill>
              </a:defRPr>
            </a:lvl1pPr>
            <a:lvl2pPr marL="914400" lvl="1" indent="-317500" rtl="0">
              <a:lnSpc>
                <a:spcPct val="115000"/>
              </a:lnSpc>
              <a:spcBef>
                <a:spcPts val="0"/>
              </a:spcBef>
              <a:spcAft>
                <a:spcPts val="0"/>
              </a:spcAft>
              <a:buSzPts val="1400"/>
              <a:buChar char="○"/>
              <a:defRPr>
                <a:solidFill>
                  <a:srgbClr val="434343"/>
                </a:solidFill>
              </a:defRPr>
            </a:lvl2pPr>
            <a:lvl3pPr marL="1371600" lvl="2" indent="-317500" rtl="0">
              <a:lnSpc>
                <a:spcPct val="115000"/>
              </a:lnSpc>
              <a:spcBef>
                <a:spcPts val="1600"/>
              </a:spcBef>
              <a:spcAft>
                <a:spcPts val="0"/>
              </a:spcAft>
              <a:buSzPts val="1400"/>
              <a:buChar char="■"/>
              <a:defRPr>
                <a:solidFill>
                  <a:srgbClr val="434343"/>
                </a:solidFill>
              </a:defRPr>
            </a:lvl3pPr>
            <a:lvl4pPr marL="1828800" lvl="3" indent="-317500" rtl="0">
              <a:lnSpc>
                <a:spcPct val="115000"/>
              </a:lnSpc>
              <a:spcBef>
                <a:spcPts val="1600"/>
              </a:spcBef>
              <a:spcAft>
                <a:spcPts val="0"/>
              </a:spcAft>
              <a:buSzPts val="1400"/>
              <a:buChar char="●"/>
              <a:defRPr>
                <a:solidFill>
                  <a:srgbClr val="434343"/>
                </a:solidFill>
              </a:defRPr>
            </a:lvl4pPr>
            <a:lvl5pPr marL="2286000" lvl="4" indent="-317500" rtl="0">
              <a:lnSpc>
                <a:spcPct val="115000"/>
              </a:lnSpc>
              <a:spcBef>
                <a:spcPts val="1600"/>
              </a:spcBef>
              <a:spcAft>
                <a:spcPts val="0"/>
              </a:spcAft>
              <a:buSzPts val="1400"/>
              <a:buChar char="○"/>
              <a:defRPr>
                <a:solidFill>
                  <a:srgbClr val="434343"/>
                </a:solidFill>
              </a:defRPr>
            </a:lvl5pPr>
            <a:lvl6pPr marL="2743200" lvl="5" indent="-317500" rtl="0">
              <a:lnSpc>
                <a:spcPct val="115000"/>
              </a:lnSpc>
              <a:spcBef>
                <a:spcPts val="1600"/>
              </a:spcBef>
              <a:spcAft>
                <a:spcPts val="0"/>
              </a:spcAft>
              <a:buSzPts val="1400"/>
              <a:buChar char="■"/>
              <a:defRPr>
                <a:solidFill>
                  <a:srgbClr val="434343"/>
                </a:solidFill>
              </a:defRPr>
            </a:lvl6pPr>
            <a:lvl7pPr marL="3200400" lvl="6" indent="-317500" rtl="0">
              <a:lnSpc>
                <a:spcPct val="115000"/>
              </a:lnSpc>
              <a:spcBef>
                <a:spcPts val="1600"/>
              </a:spcBef>
              <a:spcAft>
                <a:spcPts val="0"/>
              </a:spcAft>
              <a:buSzPts val="1400"/>
              <a:buChar char="●"/>
              <a:defRPr>
                <a:solidFill>
                  <a:srgbClr val="434343"/>
                </a:solidFill>
              </a:defRPr>
            </a:lvl7pPr>
            <a:lvl8pPr marL="3657600" lvl="7" indent="-317500" rtl="0">
              <a:lnSpc>
                <a:spcPct val="115000"/>
              </a:lnSpc>
              <a:spcBef>
                <a:spcPts val="1600"/>
              </a:spcBef>
              <a:spcAft>
                <a:spcPts val="0"/>
              </a:spcAft>
              <a:buSzPts val="1400"/>
              <a:buChar char="○"/>
              <a:defRPr>
                <a:solidFill>
                  <a:srgbClr val="434343"/>
                </a:solidFill>
              </a:defRPr>
            </a:lvl8pPr>
            <a:lvl9pPr marL="4114800" lvl="8" indent="-317500" rtl="0">
              <a:lnSpc>
                <a:spcPct val="115000"/>
              </a:lnSpc>
              <a:spcBef>
                <a:spcPts val="1600"/>
              </a:spcBef>
              <a:spcAft>
                <a:spcPts val="1600"/>
              </a:spcAft>
              <a:buSzPts val="1400"/>
              <a:buChar char="■"/>
              <a:defRPr>
                <a:solidFill>
                  <a:srgbClr val="434343"/>
                </a:solidFill>
              </a:defRPr>
            </a:lvl9pPr>
          </a:lstStyle>
          <a:p>
            <a:endParaRPr/>
          </a:p>
        </p:txBody>
      </p:sp>
      <p:sp>
        <p:nvSpPr>
          <p:cNvPr id="44" name="Google Shape;44;p7"/>
          <p:cNvSpPr txBox="1">
            <a:spLocks noGrp="1"/>
          </p:cNvSpPr>
          <p:nvPr>
            <p:ph type="title"/>
          </p:nvPr>
        </p:nvSpPr>
        <p:spPr>
          <a:xfrm>
            <a:off x="720000" y="817200"/>
            <a:ext cx="4127400" cy="11901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2"/>
        </a:solidFill>
        <a:effectLst/>
      </p:bgPr>
    </p:bg>
    <p:spTree>
      <p:nvGrpSpPr>
        <p:cNvPr id="1" name="Shape 120"/>
        <p:cNvGrpSpPr/>
        <p:nvPr/>
      </p:nvGrpSpPr>
      <p:grpSpPr>
        <a:xfrm>
          <a:off x="0" y="0"/>
          <a:ext cx="0" cy="0"/>
          <a:chOff x="0" y="0"/>
          <a:chExt cx="0" cy="0"/>
        </a:xfrm>
      </p:grpSpPr>
      <p:grpSp>
        <p:nvGrpSpPr>
          <p:cNvPr id="121" name="Google Shape;121;p8"/>
          <p:cNvGrpSpPr/>
          <p:nvPr/>
        </p:nvGrpSpPr>
        <p:grpSpPr>
          <a:xfrm rot="10800000" flipH="1">
            <a:off x="-19" y="793439"/>
            <a:ext cx="9144057" cy="3545416"/>
            <a:chOff x="240700" y="2458750"/>
            <a:chExt cx="2132675" cy="826900"/>
          </a:xfrm>
        </p:grpSpPr>
        <p:sp>
          <p:nvSpPr>
            <p:cNvPr id="122" name="Google Shape;122;p8"/>
            <p:cNvSpPr/>
            <p:nvPr/>
          </p:nvSpPr>
          <p:spPr>
            <a:xfrm>
              <a:off x="240700" y="2761575"/>
              <a:ext cx="2132675" cy="151100"/>
            </a:xfrm>
            <a:custGeom>
              <a:avLst/>
              <a:gdLst/>
              <a:ahLst/>
              <a:cxnLst/>
              <a:rect l="l" t="t" r="r" b="b"/>
              <a:pathLst>
                <a:path w="85307" h="6044" extrusionOk="0">
                  <a:moveTo>
                    <a:pt x="29610" y="1"/>
                  </a:moveTo>
                  <a:cubicBezTo>
                    <a:pt x="24915" y="1"/>
                    <a:pt x="20179" y="1272"/>
                    <a:pt x="15614" y="2557"/>
                  </a:cubicBezTo>
                  <a:cubicBezTo>
                    <a:pt x="15097" y="2660"/>
                    <a:pt x="14554" y="2764"/>
                    <a:pt x="14011" y="2996"/>
                  </a:cubicBezTo>
                  <a:cubicBezTo>
                    <a:pt x="10010" y="4002"/>
                    <a:pt x="5836" y="4873"/>
                    <a:pt x="1854" y="4873"/>
                  </a:cubicBezTo>
                  <a:cubicBezTo>
                    <a:pt x="1231" y="4873"/>
                    <a:pt x="613" y="4851"/>
                    <a:pt x="0" y="4806"/>
                  </a:cubicBezTo>
                  <a:lnTo>
                    <a:pt x="0" y="4935"/>
                  </a:lnTo>
                  <a:cubicBezTo>
                    <a:pt x="585" y="4975"/>
                    <a:pt x="1176" y="4994"/>
                    <a:pt x="1770" y="4994"/>
                  </a:cubicBezTo>
                  <a:cubicBezTo>
                    <a:pt x="5777" y="4994"/>
                    <a:pt x="9982" y="4135"/>
                    <a:pt x="14011" y="3100"/>
                  </a:cubicBezTo>
                  <a:cubicBezTo>
                    <a:pt x="14554" y="2867"/>
                    <a:pt x="15097" y="2764"/>
                    <a:pt x="15614" y="2660"/>
                  </a:cubicBezTo>
                  <a:cubicBezTo>
                    <a:pt x="20335" y="1353"/>
                    <a:pt x="25115" y="61"/>
                    <a:pt x="29864" y="61"/>
                  </a:cubicBezTo>
                  <a:cubicBezTo>
                    <a:pt x="31409" y="61"/>
                    <a:pt x="32950" y="198"/>
                    <a:pt x="34485" y="515"/>
                  </a:cubicBezTo>
                  <a:cubicBezTo>
                    <a:pt x="32871" y="155"/>
                    <a:pt x="31243" y="1"/>
                    <a:pt x="29610" y="1"/>
                  </a:cubicBezTo>
                  <a:close/>
                  <a:moveTo>
                    <a:pt x="34485" y="515"/>
                  </a:moveTo>
                  <a:lnTo>
                    <a:pt x="34485" y="515"/>
                  </a:lnTo>
                  <a:cubicBezTo>
                    <a:pt x="36527" y="1058"/>
                    <a:pt x="38569" y="1807"/>
                    <a:pt x="40508" y="2557"/>
                  </a:cubicBezTo>
                  <a:cubicBezTo>
                    <a:pt x="41594" y="2996"/>
                    <a:pt x="42654" y="3410"/>
                    <a:pt x="43636" y="3746"/>
                  </a:cubicBezTo>
                  <a:cubicBezTo>
                    <a:pt x="48220" y="5274"/>
                    <a:pt x="53255" y="6043"/>
                    <a:pt x="58897" y="6043"/>
                  </a:cubicBezTo>
                  <a:cubicBezTo>
                    <a:pt x="62800" y="6043"/>
                    <a:pt x="66994" y="5675"/>
                    <a:pt x="71528" y="4935"/>
                  </a:cubicBezTo>
                  <a:cubicBezTo>
                    <a:pt x="72278" y="4806"/>
                    <a:pt x="73131" y="4702"/>
                    <a:pt x="74010" y="4496"/>
                  </a:cubicBezTo>
                  <a:cubicBezTo>
                    <a:pt x="77514" y="3896"/>
                    <a:pt x="81108" y="3296"/>
                    <a:pt x="84521" y="3296"/>
                  </a:cubicBezTo>
                  <a:cubicBezTo>
                    <a:pt x="84784" y="3296"/>
                    <a:pt x="85046" y="3299"/>
                    <a:pt x="85307" y="3307"/>
                  </a:cubicBezTo>
                  <a:lnTo>
                    <a:pt x="85307" y="3203"/>
                  </a:lnTo>
                  <a:cubicBezTo>
                    <a:pt x="85037" y="3196"/>
                    <a:pt x="84767" y="3192"/>
                    <a:pt x="84497" y="3192"/>
                  </a:cubicBezTo>
                  <a:cubicBezTo>
                    <a:pt x="80996" y="3192"/>
                    <a:pt x="77514" y="3792"/>
                    <a:pt x="74010" y="4392"/>
                  </a:cubicBezTo>
                  <a:cubicBezTo>
                    <a:pt x="73131" y="4599"/>
                    <a:pt x="72278" y="4702"/>
                    <a:pt x="71528" y="4806"/>
                  </a:cubicBezTo>
                  <a:cubicBezTo>
                    <a:pt x="66971" y="5560"/>
                    <a:pt x="62758" y="5935"/>
                    <a:pt x="58846" y="5935"/>
                  </a:cubicBezTo>
                  <a:cubicBezTo>
                    <a:pt x="53238" y="5935"/>
                    <a:pt x="48246" y="5165"/>
                    <a:pt x="43739" y="3643"/>
                  </a:cubicBezTo>
                  <a:cubicBezTo>
                    <a:pt x="42654" y="3307"/>
                    <a:pt x="41594" y="2867"/>
                    <a:pt x="40611" y="2454"/>
                  </a:cubicBezTo>
                  <a:cubicBezTo>
                    <a:pt x="38569" y="1704"/>
                    <a:pt x="36527" y="928"/>
                    <a:pt x="34485" y="51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8"/>
            <p:cNvSpPr/>
            <p:nvPr/>
          </p:nvSpPr>
          <p:spPr>
            <a:xfrm>
              <a:off x="240700" y="2814750"/>
              <a:ext cx="2132675" cy="244700"/>
            </a:xfrm>
            <a:custGeom>
              <a:avLst/>
              <a:gdLst/>
              <a:ahLst/>
              <a:cxnLst/>
              <a:rect l="l" t="t" r="r" b="b"/>
              <a:pathLst>
                <a:path w="85307" h="9788" extrusionOk="0">
                  <a:moveTo>
                    <a:pt x="20034" y="3661"/>
                  </a:moveTo>
                  <a:lnTo>
                    <a:pt x="20034" y="3661"/>
                  </a:lnTo>
                  <a:cubicBezTo>
                    <a:pt x="19388" y="4101"/>
                    <a:pt x="18845" y="4514"/>
                    <a:pt x="18199" y="4954"/>
                  </a:cubicBezTo>
                  <a:cubicBezTo>
                    <a:pt x="18845" y="4618"/>
                    <a:pt x="19492" y="4101"/>
                    <a:pt x="20034" y="3661"/>
                  </a:cubicBezTo>
                  <a:close/>
                  <a:moveTo>
                    <a:pt x="28564" y="1"/>
                  </a:moveTo>
                  <a:cubicBezTo>
                    <a:pt x="27837" y="1"/>
                    <a:pt x="27107" y="67"/>
                    <a:pt x="26394" y="223"/>
                  </a:cubicBezTo>
                  <a:cubicBezTo>
                    <a:pt x="23912" y="740"/>
                    <a:pt x="21973" y="2265"/>
                    <a:pt x="20034" y="3661"/>
                  </a:cubicBezTo>
                  <a:cubicBezTo>
                    <a:pt x="21973" y="2265"/>
                    <a:pt x="24015" y="869"/>
                    <a:pt x="26394" y="327"/>
                  </a:cubicBezTo>
                  <a:cubicBezTo>
                    <a:pt x="27107" y="171"/>
                    <a:pt x="27837" y="104"/>
                    <a:pt x="28561" y="104"/>
                  </a:cubicBezTo>
                  <a:cubicBezTo>
                    <a:pt x="30358" y="104"/>
                    <a:pt x="32121" y="512"/>
                    <a:pt x="33502" y="973"/>
                  </a:cubicBezTo>
                  <a:cubicBezTo>
                    <a:pt x="36734" y="1826"/>
                    <a:pt x="39862" y="3222"/>
                    <a:pt x="42886" y="4514"/>
                  </a:cubicBezTo>
                  <a:cubicBezTo>
                    <a:pt x="44592" y="5264"/>
                    <a:pt x="46324" y="6039"/>
                    <a:pt x="48056" y="6686"/>
                  </a:cubicBezTo>
                  <a:cubicBezTo>
                    <a:pt x="52664" y="8455"/>
                    <a:pt x="56555" y="9318"/>
                    <a:pt x="60071" y="9318"/>
                  </a:cubicBezTo>
                  <a:cubicBezTo>
                    <a:pt x="61230" y="9318"/>
                    <a:pt x="62348" y="9224"/>
                    <a:pt x="63437" y="9038"/>
                  </a:cubicBezTo>
                  <a:cubicBezTo>
                    <a:pt x="65376" y="8728"/>
                    <a:pt x="67211" y="8082"/>
                    <a:pt x="68943" y="7435"/>
                  </a:cubicBezTo>
                  <a:cubicBezTo>
                    <a:pt x="70236" y="6996"/>
                    <a:pt x="71632" y="6556"/>
                    <a:pt x="73028" y="6246"/>
                  </a:cubicBezTo>
                  <a:cubicBezTo>
                    <a:pt x="74971" y="5726"/>
                    <a:pt x="77002" y="5481"/>
                    <a:pt x="79028" y="5481"/>
                  </a:cubicBezTo>
                  <a:cubicBezTo>
                    <a:pt x="80827" y="5481"/>
                    <a:pt x="82623" y="5675"/>
                    <a:pt x="84350" y="6039"/>
                  </a:cubicBezTo>
                  <a:cubicBezTo>
                    <a:pt x="84660" y="6143"/>
                    <a:pt x="84996" y="6246"/>
                    <a:pt x="85307" y="6246"/>
                  </a:cubicBezTo>
                  <a:lnTo>
                    <a:pt x="85307" y="6143"/>
                  </a:lnTo>
                  <a:cubicBezTo>
                    <a:pt x="84996" y="6143"/>
                    <a:pt x="84660" y="6039"/>
                    <a:pt x="84350" y="5910"/>
                  </a:cubicBezTo>
                  <a:cubicBezTo>
                    <a:pt x="82639" y="5561"/>
                    <a:pt x="80860" y="5374"/>
                    <a:pt x="79066" y="5374"/>
                  </a:cubicBezTo>
                  <a:cubicBezTo>
                    <a:pt x="77012" y="5374"/>
                    <a:pt x="74939" y="5619"/>
                    <a:pt x="72924" y="6143"/>
                  </a:cubicBezTo>
                  <a:cubicBezTo>
                    <a:pt x="71632" y="6453"/>
                    <a:pt x="70236" y="6892"/>
                    <a:pt x="68943" y="7332"/>
                  </a:cubicBezTo>
                  <a:cubicBezTo>
                    <a:pt x="67108" y="7978"/>
                    <a:pt x="65273" y="8624"/>
                    <a:pt x="63437" y="8935"/>
                  </a:cubicBezTo>
                  <a:cubicBezTo>
                    <a:pt x="62350" y="9120"/>
                    <a:pt x="61235" y="9214"/>
                    <a:pt x="60080" y="9214"/>
                  </a:cubicBezTo>
                  <a:cubicBezTo>
                    <a:pt x="56567" y="9214"/>
                    <a:pt x="52693" y="8346"/>
                    <a:pt x="48160" y="6556"/>
                  </a:cubicBezTo>
                  <a:cubicBezTo>
                    <a:pt x="46324" y="5910"/>
                    <a:pt x="44592" y="5161"/>
                    <a:pt x="42886" y="4411"/>
                  </a:cubicBezTo>
                  <a:cubicBezTo>
                    <a:pt x="39965" y="3118"/>
                    <a:pt x="36837" y="1722"/>
                    <a:pt x="33606" y="869"/>
                  </a:cubicBezTo>
                  <a:cubicBezTo>
                    <a:pt x="32151" y="409"/>
                    <a:pt x="30367" y="1"/>
                    <a:pt x="28564" y="1"/>
                  </a:cubicBezTo>
                  <a:close/>
                  <a:moveTo>
                    <a:pt x="18199" y="4954"/>
                  </a:moveTo>
                  <a:lnTo>
                    <a:pt x="18199" y="4954"/>
                  </a:lnTo>
                  <a:cubicBezTo>
                    <a:pt x="13564" y="7975"/>
                    <a:pt x="7932" y="9679"/>
                    <a:pt x="2318" y="9679"/>
                  </a:cubicBezTo>
                  <a:cubicBezTo>
                    <a:pt x="1544" y="9679"/>
                    <a:pt x="771" y="9647"/>
                    <a:pt x="0" y="9581"/>
                  </a:cubicBezTo>
                  <a:lnTo>
                    <a:pt x="0" y="9684"/>
                  </a:lnTo>
                  <a:cubicBezTo>
                    <a:pt x="750" y="9788"/>
                    <a:pt x="1526" y="9788"/>
                    <a:pt x="2172" y="9788"/>
                  </a:cubicBezTo>
                  <a:cubicBezTo>
                    <a:pt x="7859" y="9788"/>
                    <a:pt x="13572" y="8185"/>
                    <a:pt x="18199" y="495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8"/>
            <p:cNvSpPr/>
            <p:nvPr/>
          </p:nvSpPr>
          <p:spPr>
            <a:xfrm>
              <a:off x="240700" y="3136825"/>
              <a:ext cx="2132675" cy="148825"/>
            </a:xfrm>
            <a:custGeom>
              <a:avLst/>
              <a:gdLst/>
              <a:ahLst/>
              <a:cxnLst/>
              <a:rect l="l" t="t" r="r" b="b"/>
              <a:pathLst>
                <a:path w="85307" h="5953" extrusionOk="0">
                  <a:moveTo>
                    <a:pt x="85307" y="575"/>
                  </a:moveTo>
                  <a:cubicBezTo>
                    <a:pt x="82468" y="2005"/>
                    <a:pt x="79222" y="2384"/>
                    <a:pt x="76398" y="2384"/>
                  </a:cubicBezTo>
                  <a:cubicBezTo>
                    <a:pt x="75596" y="2384"/>
                    <a:pt x="74828" y="2353"/>
                    <a:pt x="74113" y="2307"/>
                  </a:cubicBezTo>
                  <a:lnTo>
                    <a:pt x="74113" y="2307"/>
                  </a:lnTo>
                  <a:cubicBezTo>
                    <a:pt x="74966" y="2389"/>
                    <a:pt x="75895" y="2442"/>
                    <a:pt x="76867" y="2442"/>
                  </a:cubicBezTo>
                  <a:cubicBezTo>
                    <a:pt x="79577" y="2442"/>
                    <a:pt x="82624" y="2030"/>
                    <a:pt x="85307" y="679"/>
                  </a:cubicBezTo>
                  <a:lnTo>
                    <a:pt x="85307" y="575"/>
                  </a:lnTo>
                  <a:close/>
                  <a:moveTo>
                    <a:pt x="56649" y="1"/>
                  </a:moveTo>
                  <a:cubicBezTo>
                    <a:pt x="52890" y="1"/>
                    <a:pt x="49086" y="571"/>
                    <a:pt x="45471" y="1661"/>
                  </a:cubicBezTo>
                  <a:cubicBezTo>
                    <a:pt x="44489" y="1971"/>
                    <a:pt x="43636" y="2307"/>
                    <a:pt x="42757" y="2514"/>
                  </a:cubicBezTo>
                  <a:cubicBezTo>
                    <a:pt x="41051" y="3161"/>
                    <a:pt x="39422" y="3703"/>
                    <a:pt x="37716" y="4014"/>
                  </a:cubicBezTo>
                  <a:cubicBezTo>
                    <a:pt x="36577" y="4257"/>
                    <a:pt x="35471" y="4379"/>
                    <a:pt x="34424" y="4379"/>
                  </a:cubicBezTo>
                  <a:cubicBezTo>
                    <a:pt x="32691" y="4379"/>
                    <a:pt x="31121" y="4044"/>
                    <a:pt x="29832" y="3367"/>
                  </a:cubicBezTo>
                  <a:cubicBezTo>
                    <a:pt x="29185" y="3161"/>
                    <a:pt x="28668" y="2721"/>
                    <a:pt x="28126" y="2411"/>
                  </a:cubicBezTo>
                  <a:cubicBezTo>
                    <a:pt x="27376" y="1868"/>
                    <a:pt x="26497" y="1222"/>
                    <a:pt x="25541" y="1015"/>
                  </a:cubicBezTo>
                  <a:cubicBezTo>
                    <a:pt x="24916" y="803"/>
                    <a:pt x="24291" y="711"/>
                    <a:pt x="23666" y="711"/>
                  </a:cubicBezTo>
                  <a:cubicBezTo>
                    <a:pt x="21706" y="711"/>
                    <a:pt x="19746" y="1613"/>
                    <a:pt x="17785" y="2514"/>
                  </a:cubicBezTo>
                  <a:cubicBezTo>
                    <a:pt x="17449" y="2618"/>
                    <a:pt x="17243" y="2850"/>
                    <a:pt x="16907" y="2954"/>
                  </a:cubicBezTo>
                  <a:cubicBezTo>
                    <a:pt x="13675" y="4350"/>
                    <a:pt x="10237" y="5306"/>
                    <a:pt x="6696" y="5746"/>
                  </a:cubicBezTo>
                  <a:cubicBezTo>
                    <a:pt x="5726" y="5877"/>
                    <a:pt x="4788" y="5937"/>
                    <a:pt x="3889" y="5937"/>
                  </a:cubicBezTo>
                  <a:cubicBezTo>
                    <a:pt x="2487" y="5937"/>
                    <a:pt x="1181" y="5791"/>
                    <a:pt x="0" y="5539"/>
                  </a:cubicBezTo>
                  <a:lnTo>
                    <a:pt x="0" y="5642"/>
                  </a:lnTo>
                  <a:cubicBezTo>
                    <a:pt x="1190" y="5849"/>
                    <a:pt x="2379" y="5952"/>
                    <a:pt x="3775" y="5952"/>
                  </a:cubicBezTo>
                  <a:cubicBezTo>
                    <a:pt x="4757" y="5952"/>
                    <a:pt x="5713" y="5952"/>
                    <a:pt x="6696" y="5849"/>
                  </a:cubicBezTo>
                  <a:cubicBezTo>
                    <a:pt x="10237" y="5435"/>
                    <a:pt x="13675" y="4453"/>
                    <a:pt x="16907" y="3057"/>
                  </a:cubicBezTo>
                  <a:cubicBezTo>
                    <a:pt x="17243" y="2850"/>
                    <a:pt x="17553" y="2721"/>
                    <a:pt x="17785" y="2618"/>
                  </a:cubicBezTo>
                  <a:cubicBezTo>
                    <a:pt x="19802" y="1690"/>
                    <a:pt x="21819" y="778"/>
                    <a:pt x="23787" y="778"/>
                  </a:cubicBezTo>
                  <a:cubicBezTo>
                    <a:pt x="24341" y="778"/>
                    <a:pt x="24892" y="850"/>
                    <a:pt x="25437" y="1015"/>
                  </a:cubicBezTo>
                  <a:cubicBezTo>
                    <a:pt x="26394" y="1325"/>
                    <a:pt x="27247" y="1868"/>
                    <a:pt x="28126" y="2514"/>
                  </a:cubicBezTo>
                  <a:lnTo>
                    <a:pt x="29728" y="3497"/>
                  </a:lnTo>
                  <a:cubicBezTo>
                    <a:pt x="31093" y="4162"/>
                    <a:pt x="32702" y="4502"/>
                    <a:pt x="34460" y="4502"/>
                  </a:cubicBezTo>
                  <a:cubicBezTo>
                    <a:pt x="35500" y="4502"/>
                    <a:pt x="36592" y="4383"/>
                    <a:pt x="37716" y="4143"/>
                  </a:cubicBezTo>
                  <a:cubicBezTo>
                    <a:pt x="39422" y="3807"/>
                    <a:pt x="41154" y="3264"/>
                    <a:pt x="42757" y="2618"/>
                  </a:cubicBezTo>
                  <a:cubicBezTo>
                    <a:pt x="43636" y="2307"/>
                    <a:pt x="44592" y="2075"/>
                    <a:pt x="45471" y="1765"/>
                  </a:cubicBezTo>
                  <a:cubicBezTo>
                    <a:pt x="49048" y="686"/>
                    <a:pt x="52809" y="116"/>
                    <a:pt x="56530" y="116"/>
                  </a:cubicBezTo>
                  <a:cubicBezTo>
                    <a:pt x="57623" y="116"/>
                    <a:pt x="58712" y="165"/>
                    <a:pt x="59792" y="265"/>
                  </a:cubicBezTo>
                  <a:cubicBezTo>
                    <a:pt x="62145" y="472"/>
                    <a:pt x="64523" y="912"/>
                    <a:pt x="66901" y="1325"/>
                  </a:cubicBezTo>
                  <a:cubicBezTo>
                    <a:pt x="69254" y="1765"/>
                    <a:pt x="71632" y="2204"/>
                    <a:pt x="74113" y="2307"/>
                  </a:cubicBezTo>
                  <a:cubicBezTo>
                    <a:pt x="71632" y="2075"/>
                    <a:pt x="69254" y="1661"/>
                    <a:pt x="66901" y="1222"/>
                  </a:cubicBezTo>
                  <a:cubicBezTo>
                    <a:pt x="64626" y="782"/>
                    <a:pt x="62145" y="369"/>
                    <a:pt x="59792" y="136"/>
                  </a:cubicBezTo>
                  <a:cubicBezTo>
                    <a:pt x="58752" y="46"/>
                    <a:pt x="57702" y="1"/>
                    <a:pt x="566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8"/>
            <p:cNvSpPr/>
            <p:nvPr/>
          </p:nvSpPr>
          <p:spPr>
            <a:xfrm>
              <a:off x="240700" y="2458750"/>
              <a:ext cx="2132675" cy="149800"/>
            </a:xfrm>
            <a:custGeom>
              <a:avLst/>
              <a:gdLst/>
              <a:ahLst/>
              <a:cxnLst/>
              <a:rect l="l" t="t" r="r" b="b"/>
              <a:pathLst>
                <a:path w="85307" h="5992" extrusionOk="0">
                  <a:moveTo>
                    <a:pt x="80044" y="3167"/>
                  </a:moveTo>
                  <a:cubicBezTo>
                    <a:pt x="76610" y="3167"/>
                    <a:pt x="73050" y="3806"/>
                    <a:pt x="69590" y="4433"/>
                  </a:cubicBezTo>
                  <a:cubicBezTo>
                    <a:pt x="68840" y="4537"/>
                    <a:pt x="68090" y="4640"/>
                    <a:pt x="67315" y="4873"/>
                  </a:cubicBezTo>
                  <a:cubicBezTo>
                    <a:pt x="68090" y="4769"/>
                    <a:pt x="68840" y="4640"/>
                    <a:pt x="69693" y="4537"/>
                  </a:cubicBezTo>
                  <a:cubicBezTo>
                    <a:pt x="73153" y="3909"/>
                    <a:pt x="76669" y="3270"/>
                    <a:pt x="80072" y="3270"/>
                  </a:cubicBezTo>
                  <a:cubicBezTo>
                    <a:pt x="81856" y="3270"/>
                    <a:pt x="83609" y="3446"/>
                    <a:pt x="85307" y="3890"/>
                  </a:cubicBezTo>
                  <a:lnTo>
                    <a:pt x="85307" y="3787"/>
                  </a:lnTo>
                  <a:cubicBezTo>
                    <a:pt x="83609" y="3342"/>
                    <a:pt x="81843" y="3167"/>
                    <a:pt x="80044" y="3167"/>
                  </a:cubicBezTo>
                  <a:close/>
                  <a:moveTo>
                    <a:pt x="27826" y="0"/>
                  </a:moveTo>
                  <a:cubicBezTo>
                    <a:pt x="23296" y="0"/>
                    <a:pt x="18713" y="1284"/>
                    <a:pt x="14322" y="2494"/>
                  </a:cubicBezTo>
                  <a:cubicBezTo>
                    <a:pt x="13805" y="2598"/>
                    <a:pt x="13262" y="2830"/>
                    <a:pt x="12822" y="2934"/>
                  </a:cubicBezTo>
                  <a:cubicBezTo>
                    <a:pt x="9063" y="3969"/>
                    <a:pt x="5324" y="4828"/>
                    <a:pt x="1638" y="4828"/>
                  </a:cubicBezTo>
                  <a:cubicBezTo>
                    <a:pt x="1091" y="4828"/>
                    <a:pt x="545" y="4809"/>
                    <a:pt x="0" y="4769"/>
                  </a:cubicBezTo>
                  <a:lnTo>
                    <a:pt x="0" y="4873"/>
                  </a:lnTo>
                  <a:cubicBezTo>
                    <a:pt x="545" y="4913"/>
                    <a:pt x="1093" y="4932"/>
                    <a:pt x="1644" y="4932"/>
                  </a:cubicBezTo>
                  <a:cubicBezTo>
                    <a:pt x="5353" y="4932"/>
                    <a:pt x="9176" y="4073"/>
                    <a:pt x="12822" y="3037"/>
                  </a:cubicBezTo>
                  <a:cubicBezTo>
                    <a:pt x="13365" y="2830"/>
                    <a:pt x="13805" y="2701"/>
                    <a:pt x="14322" y="2598"/>
                  </a:cubicBezTo>
                  <a:cubicBezTo>
                    <a:pt x="18671" y="1322"/>
                    <a:pt x="23208" y="89"/>
                    <a:pt x="27696" y="89"/>
                  </a:cubicBezTo>
                  <a:cubicBezTo>
                    <a:pt x="29209" y="89"/>
                    <a:pt x="30717" y="230"/>
                    <a:pt x="32210" y="556"/>
                  </a:cubicBezTo>
                  <a:cubicBezTo>
                    <a:pt x="34149" y="995"/>
                    <a:pt x="36088" y="1745"/>
                    <a:pt x="37923" y="2494"/>
                  </a:cubicBezTo>
                  <a:cubicBezTo>
                    <a:pt x="38879" y="2934"/>
                    <a:pt x="39965" y="3347"/>
                    <a:pt x="40947" y="3684"/>
                  </a:cubicBezTo>
                  <a:cubicBezTo>
                    <a:pt x="45277" y="5213"/>
                    <a:pt x="50060" y="5992"/>
                    <a:pt x="55408" y="5992"/>
                  </a:cubicBezTo>
                  <a:cubicBezTo>
                    <a:pt x="59096" y="5992"/>
                    <a:pt x="63052" y="5622"/>
                    <a:pt x="67315" y="4873"/>
                  </a:cubicBezTo>
                  <a:lnTo>
                    <a:pt x="67315" y="4873"/>
                  </a:lnTo>
                  <a:cubicBezTo>
                    <a:pt x="63132" y="5556"/>
                    <a:pt x="59244" y="5899"/>
                    <a:pt x="55616" y="5899"/>
                  </a:cubicBezTo>
                  <a:cubicBezTo>
                    <a:pt x="50184" y="5899"/>
                    <a:pt x="45333" y="5130"/>
                    <a:pt x="40947" y="3580"/>
                  </a:cubicBezTo>
                  <a:cubicBezTo>
                    <a:pt x="39965" y="3244"/>
                    <a:pt x="39009" y="2830"/>
                    <a:pt x="38026" y="2391"/>
                  </a:cubicBezTo>
                  <a:cubicBezTo>
                    <a:pt x="36088" y="1641"/>
                    <a:pt x="34149" y="892"/>
                    <a:pt x="32210" y="452"/>
                  </a:cubicBezTo>
                  <a:cubicBezTo>
                    <a:pt x="30760" y="136"/>
                    <a:pt x="29296" y="0"/>
                    <a:pt x="278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8"/>
            <p:cNvSpPr/>
            <p:nvPr/>
          </p:nvSpPr>
          <p:spPr>
            <a:xfrm>
              <a:off x="240700" y="2510800"/>
              <a:ext cx="2132675" cy="244925"/>
            </a:xfrm>
            <a:custGeom>
              <a:avLst/>
              <a:gdLst/>
              <a:ahLst/>
              <a:cxnLst/>
              <a:rect l="l" t="t" r="r" b="b"/>
              <a:pathLst>
                <a:path w="85307" h="9797" extrusionOk="0">
                  <a:moveTo>
                    <a:pt x="74439" y="5421"/>
                  </a:moveTo>
                  <a:cubicBezTo>
                    <a:pt x="72500" y="5421"/>
                    <a:pt x="70570" y="5670"/>
                    <a:pt x="68737" y="6125"/>
                  </a:cubicBezTo>
                  <a:cubicBezTo>
                    <a:pt x="67444" y="6436"/>
                    <a:pt x="66152" y="6978"/>
                    <a:pt x="64859" y="7418"/>
                  </a:cubicBezTo>
                  <a:cubicBezTo>
                    <a:pt x="63230" y="7961"/>
                    <a:pt x="61395" y="8607"/>
                    <a:pt x="59689" y="8917"/>
                  </a:cubicBezTo>
                  <a:cubicBezTo>
                    <a:pt x="58636" y="9105"/>
                    <a:pt x="57556" y="9198"/>
                    <a:pt x="56441" y="9198"/>
                  </a:cubicBezTo>
                  <a:cubicBezTo>
                    <a:pt x="53094" y="9198"/>
                    <a:pt x="49420" y="8355"/>
                    <a:pt x="45135" y="6668"/>
                  </a:cubicBezTo>
                  <a:lnTo>
                    <a:pt x="45135" y="6668"/>
                  </a:lnTo>
                  <a:cubicBezTo>
                    <a:pt x="49423" y="8434"/>
                    <a:pt x="53099" y="9311"/>
                    <a:pt x="56448" y="9311"/>
                  </a:cubicBezTo>
                  <a:cubicBezTo>
                    <a:pt x="57561" y="9311"/>
                    <a:pt x="58638" y="9214"/>
                    <a:pt x="59689" y="9021"/>
                  </a:cubicBezTo>
                  <a:cubicBezTo>
                    <a:pt x="61498" y="8710"/>
                    <a:pt x="63230" y="8064"/>
                    <a:pt x="64962" y="7521"/>
                  </a:cubicBezTo>
                  <a:cubicBezTo>
                    <a:pt x="66152" y="6978"/>
                    <a:pt x="67444" y="6565"/>
                    <a:pt x="68737" y="6229"/>
                  </a:cubicBezTo>
                  <a:cubicBezTo>
                    <a:pt x="70614" y="5776"/>
                    <a:pt x="72528" y="5535"/>
                    <a:pt x="74440" y="5535"/>
                  </a:cubicBezTo>
                  <a:cubicBezTo>
                    <a:pt x="76134" y="5535"/>
                    <a:pt x="77826" y="5725"/>
                    <a:pt x="79490" y="6125"/>
                  </a:cubicBezTo>
                  <a:cubicBezTo>
                    <a:pt x="79930" y="6125"/>
                    <a:pt x="80240" y="6229"/>
                    <a:pt x="80576" y="6332"/>
                  </a:cubicBezTo>
                  <a:cubicBezTo>
                    <a:pt x="81749" y="6676"/>
                    <a:pt x="83001" y="6941"/>
                    <a:pt x="84208" y="6941"/>
                  </a:cubicBezTo>
                  <a:cubicBezTo>
                    <a:pt x="84544" y="6941"/>
                    <a:pt x="84877" y="6920"/>
                    <a:pt x="85203" y="6875"/>
                  </a:cubicBezTo>
                  <a:lnTo>
                    <a:pt x="85307" y="6875"/>
                  </a:lnTo>
                  <a:lnTo>
                    <a:pt x="85307" y="6772"/>
                  </a:lnTo>
                  <a:lnTo>
                    <a:pt x="85203" y="6772"/>
                  </a:lnTo>
                  <a:cubicBezTo>
                    <a:pt x="84877" y="6817"/>
                    <a:pt x="84549" y="6837"/>
                    <a:pt x="84220" y="6837"/>
                  </a:cubicBezTo>
                  <a:cubicBezTo>
                    <a:pt x="83041" y="6837"/>
                    <a:pt x="81852" y="6572"/>
                    <a:pt x="80679" y="6229"/>
                  </a:cubicBezTo>
                  <a:cubicBezTo>
                    <a:pt x="80240" y="6125"/>
                    <a:pt x="79930" y="6022"/>
                    <a:pt x="79490" y="6022"/>
                  </a:cubicBezTo>
                  <a:cubicBezTo>
                    <a:pt x="77838" y="5612"/>
                    <a:pt x="76135" y="5421"/>
                    <a:pt x="74439" y="5421"/>
                  </a:cubicBezTo>
                  <a:close/>
                  <a:moveTo>
                    <a:pt x="26432" y="0"/>
                  </a:moveTo>
                  <a:cubicBezTo>
                    <a:pt x="25780" y="0"/>
                    <a:pt x="25117" y="61"/>
                    <a:pt x="24455" y="206"/>
                  </a:cubicBezTo>
                  <a:cubicBezTo>
                    <a:pt x="22206" y="748"/>
                    <a:pt x="20370" y="2248"/>
                    <a:pt x="18535" y="3644"/>
                  </a:cubicBezTo>
                  <a:cubicBezTo>
                    <a:pt x="17889" y="4083"/>
                    <a:pt x="17346" y="4497"/>
                    <a:pt x="16803" y="4936"/>
                  </a:cubicBezTo>
                  <a:cubicBezTo>
                    <a:pt x="12289" y="8079"/>
                    <a:pt x="6933" y="9710"/>
                    <a:pt x="1524" y="9710"/>
                  </a:cubicBezTo>
                  <a:cubicBezTo>
                    <a:pt x="1017" y="9710"/>
                    <a:pt x="508" y="9696"/>
                    <a:pt x="0" y="9667"/>
                  </a:cubicBezTo>
                  <a:lnTo>
                    <a:pt x="0" y="9796"/>
                  </a:lnTo>
                  <a:lnTo>
                    <a:pt x="1629" y="9796"/>
                  </a:lnTo>
                  <a:cubicBezTo>
                    <a:pt x="7006" y="9796"/>
                    <a:pt x="12383" y="8168"/>
                    <a:pt x="16803" y="5040"/>
                  </a:cubicBezTo>
                  <a:cubicBezTo>
                    <a:pt x="17346" y="4626"/>
                    <a:pt x="17992" y="4187"/>
                    <a:pt x="18535" y="3747"/>
                  </a:cubicBezTo>
                  <a:cubicBezTo>
                    <a:pt x="20370" y="2351"/>
                    <a:pt x="22309" y="852"/>
                    <a:pt x="24455" y="309"/>
                  </a:cubicBezTo>
                  <a:cubicBezTo>
                    <a:pt x="25168" y="153"/>
                    <a:pt x="25881" y="87"/>
                    <a:pt x="26581" y="87"/>
                  </a:cubicBezTo>
                  <a:cubicBezTo>
                    <a:pt x="28318" y="87"/>
                    <a:pt x="29975" y="495"/>
                    <a:pt x="31357" y="955"/>
                  </a:cubicBezTo>
                  <a:cubicBezTo>
                    <a:pt x="34356" y="1808"/>
                    <a:pt x="37277" y="3204"/>
                    <a:pt x="40172" y="4497"/>
                  </a:cubicBezTo>
                  <a:cubicBezTo>
                    <a:pt x="41800" y="5272"/>
                    <a:pt x="43403" y="6022"/>
                    <a:pt x="45135" y="6668"/>
                  </a:cubicBezTo>
                  <a:cubicBezTo>
                    <a:pt x="43532" y="5919"/>
                    <a:pt x="41800" y="5143"/>
                    <a:pt x="40172" y="4393"/>
                  </a:cubicBezTo>
                  <a:cubicBezTo>
                    <a:pt x="37380" y="3101"/>
                    <a:pt x="34356" y="1808"/>
                    <a:pt x="31357" y="852"/>
                  </a:cubicBezTo>
                  <a:cubicBezTo>
                    <a:pt x="29936" y="454"/>
                    <a:pt x="28223" y="0"/>
                    <a:pt x="264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7" name="Google Shape;127;p8"/>
          <p:cNvSpPr txBox="1">
            <a:spLocks noGrp="1"/>
          </p:cNvSpPr>
          <p:nvPr>
            <p:ph type="title"/>
          </p:nvPr>
        </p:nvSpPr>
        <p:spPr>
          <a:xfrm>
            <a:off x="715100" y="1000875"/>
            <a:ext cx="6119100" cy="2120400"/>
          </a:xfrm>
          <a:prstGeom prst="rect">
            <a:avLst/>
          </a:prstGeom>
        </p:spPr>
        <p:txBody>
          <a:bodyPr spcFirstLastPara="1" wrap="square" lIns="91425" tIns="91425" rIns="91425" bIns="91425" anchor="ctr" anchorCtr="0">
            <a:noAutofit/>
          </a:bodyPr>
          <a:lstStyle>
            <a:lvl1pPr lvl="0">
              <a:spcBef>
                <a:spcPts val="0"/>
              </a:spcBef>
              <a:spcAft>
                <a:spcPts val="0"/>
              </a:spcAft>
              <a:buSzPts val="6000"/>
              <a:buNone/>
              <a:defRPr sz="79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grpSp>
        <p:nvGrpSpPr>
          <p:cNvPr id="128" name="Google Shape;128;p8"/>
          <p:cNvGrpSpPr/>
          <p:nvPr/>
        </p:nvGrpSpPr>
        <p:grpSpPr>
          <a:xfrm>
            <a:off x="6655559" y="102170"/>
            <a:ext cx="2239616" cy="3280728"/>
            <a:chOff x="6655559" y="102170"/>
            <a:chExt cx="2239616" cy="3280728"/>
          </a:xfrm>
        </p:grpSpPr>
        <p:grpSp>
          <p:nvGrpSpPr>
            <p:cNvPr id="129" name="Google Shape;129;p8"/>
            <p:cNvGrpSpPr/>
            <p:nvPr/>
          </p:nvGrpSpPr>
          <p:grpSpPr>
            <a:xfrm flipH="1">
              <a:off x="6655559" y="2637213"/>
              <a:ext cx="744991" cy="745685"/>
              <a:chOff x="-6224891" y="2637213"/>
              <a:chExt cx="744991" cy="745685"/>
            </a:xfrm>
          </p:grpSpPr>
          <p:sp>
            <p:nvSpPr>
              <p:cNvPr id="130" name="Google Shape;130;p8"/>
              <p:cNvSpPr/>
              <p:nvPr/>
            </p:nvSpPr>
            <p:spPr>
              <a:xfrm>
                <a:off x="-6224891" y="2675072"/>
                <a:ext cx="623680" cy="707825"/>
              </a:xfrm>
              <a:custGeom>
                <a:avLst/>
                <a:gdLst/>
                <a:ahLst/>
                <a:cxnLst/>
                <a:rect l="l" t="t" r="r" b="b"/>
                <a:pathLst>
                  <a:path w="2483" h="2818" extrusionOk="0">
                    <a:moveTo>
                      <a:pt x="440" y="0"/>
                    </a:moveTo>
                    <a:lnTo>
                      <a:pt x="983" y="1189"/>
                    </a:lnTo>
                    <a:lnTo>
                      <a:pt x="1" y="1836"/>
                    </a:lnTo>
                    <a:lnTo>
                      <a:pt x="983" y="1732"/>
                    </a:lnTo>
                    <a:lnTo>
                      <a:pt x="1086" y="2818"/>
                    </a:lnTo>
                    <a:lnTo>
                      <a:pt x="1422" y="1629"/>
                    </a:lnTo>
                    <a:lnTo>
                      <a:pt x="2482" y="2068"/>
                    </a:lnTo>
                    <a:lnTo>
                      <a:pt x="2482" y="2068"/>
                    </a:lnTo>
                    <a:lnTo>
                      <a:pt x="1733" y="1189"/>
                    </a:lnTo>
                    <a:lnTo>
                      <a:pt x="2275" y="336"/>
                    </a:lnTo>
                    <a:lnTo>
                      <a:pt x="2275" y="336"/>
                    </a:lnTo>
                    <a:lnTo>
                      <a:pt x="1293" y="983"/>
                    </a:lnTo>
                    <a:lnTo>
                      <a:pt x="44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8"/>
              <p:cNvSpPr/>
              <p:nvPr/>
            </p:nvSpPr>
            <p:spPr>
              <a:xfrm>
                <a:off x="-5895275" y="2637213"/>
                <a:ext cx="101100" cy="10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8"/>
              <p:cNvSpPr/>
              <p:nvPr/>
            </p:nvSpPr>
            <p:spPr>
              <a:xfrm>
                <a:off x="-5581000" y="2637213"/>
                <a:ext cx="101100" cy="10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 name="Google Shape;133;p8"/>
            <p:cNvGrpSpPr/>
            <p:nvPr/>
          </p:nvGrpSpPr>
          <p:grpSpPr>
            <a:xfrm>
              <a:off x="8091068" y="102170"/>
              <a:ext cx="804107" cy="701546"/>
              <a:chOff x="8091068" y="102170"/>
              <a:chExt cx="804107" cy="701546"/>
            </a:xfrm>
          </p:grpSpPr>
          <p:sp>
            <p:nvSpPr>
              <p:cNvPr id="134" name="Google Shape;134;p8"/>
              <p:cNvSpPr/>
              <p:nvPr/>
            </p:nvSpPr>
            <p:spPr>
              <a:xfrm flipH="1">
                <a:off x="8219501" y="102170"/>
                <a:ext cx="675674" cy="701546"/>
              </a:xfrm>
              <a:custGeom>
                <a:avLst/>
                <a:gdLst/>
                <a:ahLst/>
                <a:cxnLst/>
                <a:rect l="l" t="t" r="r" b="b"/>
                <a:pathLst>
                  <a:path w="2690" h="2793" extrusionOk="0">
                    <a:moveTo>
                      <a:pt x="983" y="0"/>
                    </a:moveTo>
                    <a:lnTo>
                      <a:pt x="1190" y="1293"/>
                    </a:lnTo>
                    <a:lnTo>
                      <a:pt x="1" y="1603"/>
                    </a:lnTo>
                    <a:lnTo>
                      <a:pt x="1086" y="1732"/>
                    </a:lnTo>
                    <a:lnTo>
                      <a:pt x="750" y="2792"/>
                    </a:lnTo>
                    <a:lnTo>
                      <a:pt x="1526" y="1732"/>
                    </a:lnTo>
                    <a:lnTo>
                      <a:pt x="2379" y="2482"/>
                    </a:lnTo>
                    <a:lnTo>
                      <a:pt x="1939" y="1500"/>
                    </a:lnTo>
                    <a:lnTo>
                      <a:pt x="2689" y="854"/>
                    </a:lnTo>
                    <a:lnTo>
                      <a:pt x="2689" y="854"/>
                    </a:lnTo>
                    <a:lnTo>
                      <a:pt x="1629" y="1190"/>
                    </a:lnTo>
                    <a:lnTo>
                      <a:pt x="98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8"/>
              <p:cNvSpPr/>
              <p:nvPr/>
            </p:nvSpPr>
            <p:spPr>
              <a:xfrm flipH="1">
                <a:off x="8794068" y="619425"/>
                <a:ext cx="101100" cy="10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8"/>
              <p:cNvSpPr/>
              <p:nvPr/>
            </p:nvSpPr>
            <p:spPr>
              <a:xfrm flipH="1">
                <a:off x="8091068" y="680825"/>
                <a:ext cx="101100" cy="10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7" name="Google Shape;137;p8"/>
          <p:cNvGrpSpPr/>
          <p:nvPr/>
        </p:nvGrpSpPr>
        <p:grpSpPr>
          <a:xfrm>
            <a:off x="564527" y="1125925"/>
            <a:ext cx="8253394" cy="2894833"/>
            <a:chOff x="564527" y="1125925"/>
            <a:chExt cx="8253394" cy="2894833"/>
          </a:xfrm>
        </p:grpSpPr>
        <p:sp>
          <p:nvSpPr>
            <p:cNvPr id="138" name="Google Shape;138;p8"/>
            <p:cNvSpPr/>
            <p:nvPr/>
          </p:nvSpPr>
          <p:spPr>
            <a:xfrm>
              <a:off x="7785862" y="1866137"/>
              <a:ext cx="1032058" cy="297188"/>
            </a:xfrm>
            <a:custGeom>
              <a:avLst/>
              <a:gdLst/>
              <a:ahLst/>
              <a:cxnLst/>
              <a:rect l="l" t="t" r="r" b="b"/>
              <a:pathLst>
                <a:path w="31977" h="9208" extrusionOk="0">
                  <a:moveTo>
                    <a:pt x="16818" y="1"/>
                  </a:moveTo>
                  <a:cubicBezTo>
                    <a:pt x="16227" y="1"/>
                    <a:pt x="15634" y="97"/>
                    <a:pt x="15071" y="263"/>
                  </a:cubicBezTo>
                  <a:cubicBezTo>
                    <a:pt x="11736" y="1116"/>
                    <a:pt x="8608" y="3805"/>
                    <a:pt x="6669" y="7476"/>
                  </a:cubicBezTo>
                  <a:cubicBezTo>
                    <a:pt x="5989" y="6904"/>
                    <a:pt x="5158" y="6633"/>
                    <a:pt x="4320" y="6633"/>
                  </a:cubicBezTo>
                  <a:cubicBezTo>
                    <a:pt x="3566" y="6633"/>
                    <a:pt x="2807" y="6853"/>
                    <a:pt x="2146" y="7269"/>
                  </a:cubicBezTo>
                  <a:cubicBezTo>
                    <a:pt x="1396" y="7682"/>
                    <a:pt x="646" y="8329"/>
                    <a:pt x="0" y="9208"/>
                  </a:cubicBezTo>
                  <a:lnTo>
                    <a:pt x="31977" y="9208"/>
                  </a:lnTo>
                  <a:lnTo>
                    <a:pt x="31977" y="8872"/>
                  </a:lnTo>
                  <a:cubicBezTo>
                    <a:pt x="30917" y="7036"/>
                    <a:pt x="29185" y="5873"/>
                    <a:pt x="27453" y="5640"/>
                  </a:cubicBezTo>
                  <a:cubicBezTo>
                    <a:pt x="27198" y="5594"/>
                    <a:pt x="26940" y="5571"/>
                    <a:pt x="26681" y="5571"/>
                  </a:cubicBezTo>
                  <a:cubicBezTo>
                    <a:pt x="25210" y="5571"/>
                    <a:pt x="23718" y="6304"/>
                    <a:pt x="22619" y="7579"/>
                  </a:cubicBezTo>
                  <a:cubicBezTo>
                    <a:pt x="22283" y="6390"/>
                    <a:pt x="22076" y="5330"/>
                    <a:pt x="21637" y="4244"/>
                  </a:cubicBezTo>
                  <a:cubicBezTo>
                    <a:pt x="21327" y="3391"/>
                    <a:pt x="20991" y="2409"/>
                    <a:pt x="20474" y="1763"/>
                  </a:cubicBezTo>
                  <a:cubicBezTo>
                    <a:pt x="19488" y="491"/>
                    <a:pt x="18155" y="1"/>
                    <a:pt x="168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8"/>
            <p:cNvSpPr/>
            <p:nvPr/>
          </p:nvSpPr>
          <p:spPr>
            <a:xfrm flipH="1">
              <a:off x="6700348" y="1125925"/>
              <a:ext cx="1807340" cy="520459"/>
            </a:xfrm>
            <a:custGeom>
              <a:avLst/>
              <a:gdLst/>
              <a:ahLst/>
              <a:cxnLst/>
              <a:rect l="l" t="t" r="r" b="b"/>
              <a:pathLst>
                <a:path w="31977" h="9208" extrusionOk="0">
                  <a:moveTo>
                    <a:pt x="16818" y="1"/>
                  </a:moveTo>
                  <a:cubicBezTo>
                    <a:pt x="16227" y="1"/>
                    <a:pt x="15634" y="97"/>
                    <a:pt x="15071" y="263"/>
                  </a:cubicBezTo>
                  <a:cubicBezTo>
                    <a:pt x="11736" y="1116"/>
                    <a:pt x="8608" y="3805"/>
                    <a:pt x="6669" y="7476"/>
                  </a:cubicBezTo>
                  <a:cubicBezTo>
                    <a:pt x="5989" y="6904"/>
                    <a:pt x="5158" y="6633"/>
                    <a:pt x="4320" y="6633"/>
                  </a:cubicBezTo>
                  <a:cubicBezTo>
                    <a:pt x="3566" y="6633"/>
                    <a:pt x="2807" y="6853"/>
                    <a:pt x="2146" y="7269"/>
                  </a:cubicBezTo>
                  <a:cubicBezTo>
                    <a:pt x="1396" y="7682"/>
                    <a:pt x="646" y="8329"/>
                    <a:pt x="0" y="9208"/>
                  </a:cubicBezTo>
                  <a:lnTo>
                    <a:pt x="31977" y="9208"/>
                  </a:lnTo>
                  <a:lnTo>
                    <a:pt x="31977" y="8872"/>
                  </a:lnTo>
                  <a:cubicBezTo>
                    <a:pt x="30917" y="7036"/>
                    <a:pt x="29185" y="5873"/>
                    <a:pt x="27453" y="5640"/>
                  </a:cubicBezTo>
                  <a:cubicBezTo>
                    <a:pt x="27198" y="5594"/>
                    <a:pt x="26940" y="5571"/>
                    <a:pt x="26681" y="5571"/>
                  </a:cubicBezTo>
                  <a:cubicBezTo>
                    <a:pt x="25210" y="5571"/>
                    <a:pt x="23718" y="6304"/>
                    <a:pt x="22619" y="7579"/>
                  </a:cubicBezTo>
                  <a:cubicBezTo>
                    <a:pt x="22283" y="6390"/>
                    <a:pt x="22076" y="5330"/>
                    <a:pt x="21637" y="4244"/>
                  </a:cubicBezTo>
                  <a:cubicBezTo>
                    <a:pt x="21327" y="3391"/>
                    <a:pt x="20991" y="2409"/>
                    <a:pt x="20474" y="1763"/>
                  </a:cubicBezTo>
                  <a:cubicBezTo>
                    <a:pt x="19488" y="491"/>
                    <a:pt x="18155" y="1"/>
                    <a:pt x="168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8"/>
            <p:cNvSpPr/>
            <p:nvPr/>
          </p:nvSpPr>
          <p:spPr>
            <a:xfrm>
              <a:off x="564527" y="3500276"/>
              <a:ext cx="1807340" cy="520482"/>
            </a:xfrm>
            <a:custGeom>
              <a:avLst/>
              <a:gdLst/>
              <a:ahLst/>
              <a:cxnLst/>
              <a:rect l="l" t="t" r="r" b="b"/>
              <a:pathLst>
                <a:path w="31977" h="9208" extrusionOk="0">
                  <a:moveTo>
                    <a:pt x="16818" y="1"/>
                  </a:moveTo>
                  <a:cubicBezTo>
                    <a:pt x="16227" y="1"/>
                    <a:pt x="15634" y="97"/>
                    <a:pt x="15071" y="263"/>
                  </a:cubicBezTo>
                  <a:cubicBezTo>
                    <a:pt x="11736" y="1116"/>
                    <a:pt x="8608" y="3805"/>
                    <a:pt x="6669" y="7476"/>
                  </a:cubicBezTo>
                  <a:cubicBezTo>
                    <a:pt x="5989" y="6904"/>
                    <a:pt x="5158" y="6633"/>
                    <a:pt x="4320" y="6633"/>
                  </a:cubicBezTo>
                  <a:cubicBezTo>
                    <a:pt x="3566" y="6633"/>
                    <a:pt x="2807" y="6853"/>
                    <a:pt x="2146" y="7269"/>
                  </a:cubicBezTo>
                  <a:cubicBezTo>
                    <a:pt x="1396" y="7682"/>
                    <a:pt x="646" y="8329"/>
                    <a:pt x="0" y="9208"/>
                  </a:cubicBezTo>
                  <a:lnTo>
                    <a:pt x="31977" y="9208"/>
                  </a:lnTo>
                  <a:lnTo>
                    <a:pt x="31977" y="8872"/>
                  </a:lnTo>
                  <a:cubicBezTo>
                    <a:pt x="30917" y="7036"/>
                    <a:pt x="29185" y="5873"/>
                    <a:pt x="27453" y="5640"/>
                  </a:cubicBezTo>
                  <a:cubicBezTo>
                    <a:pt x="27198" y="5594"/>
                    <a:pt x="26940" y="5571"/>
                    <a:pt x="26681" y="5571"/>
                  </a:cubicBezTo>
                  <a:cubicBezTo>
                    <a:pt x="25210" y="5571"/>
                    <a:pt x="23718" y="6304"/>
                    <a:pt x="22619" y="7579"/>
                  </a:cubicBezTo>
                  <a:cubicBezTo>
                    <a:pt x="22283" y="6390"/>
                    <a:pt x="22076" y="5330"/>
                    <a:pt x="21637" y="4244"/>
                  </a:cubicBezTo>
                  <a:cubicBezTo>
                    <a:pt x="21327" y="3391"/>
                    <a:pt x="20991" y="2409"/>
                    <a:pt x="20474" y="1763"/>
                  </a:cubicBezTo>
                  <a:cubicBezTo>
                    <a:pt x="19488" y="491"/>
                    <a:pt x="18155" y="1"/>
                    <a:pt x="168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2682126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accent2"/>
        </a:solidFill>
        <a:effectLst/>
      </p:bgPr>
    </p:bg>
    <p:spTree>
      <p:nvGrpSpPr>
        <p:cNvPr id="1" name="Shape 141"/>
        <p:cNvGrpSpPr/>
        <p:nvPr/>
      </p:nvGrpSpPr>
      <p:grpSpPr>
        <a:xfrm>
          <a:off x="0" y="0"/>
          <a:ext cx="0" cy="0"/>
          <a:chOff x="0" y="0"/>
          <a:chExt cx="0" cy="0"/>
        </a:xfrm>
      </p:grpSpPr>
      <p:sp>
        <p:nvSpPr>
          <p:cNvPr id="142" name="Google Shape;142;p9"/>
          <p:cNvSpPr/>
          <p:nvPr/>
        </p:nvSpPr>
        <p:spPr>
          <a:xfrm rot="10800000">
            <a:off x="-25" y="843910"/>
            <a:ext cx="9144057" cy="647106"/>
          </a:xfrm>
          <a:custGeom>
            <a:avLst/>
            <a:gdLst/>
            <a:ahLst/>
            <a:cxnLst/>
            <a:rect l="l" t="t" r="r" b="b"/>
            <a:pathLst>
              <a:path w="85307" h="6037" extrusionOk="0">
                <a:moveTo>
                  <a:pt x="29824" y="1"/>
                </a:moveTo>
                <a:cubicBezTo>
                  <a:pt x="25059" y="1"/>
                  <a:pt x="20248" y="1271"/>
                  <a:pt x="15614" y="2498"/>
                </a:cubicBezTo>
                <a:cubicBezTo>
                  <a:pt x="15097" y="2601"/>
                  <a:pt x="14554" y="2808"/>
                  <a:pt x="14011" y="2912"/>
                </a:cubicBezTo>
                <a:cubicBezTo>
                  <a:pt x="10103" y="3916"/>
                  <a:pt x="6028" y="4847"/>
                  <a:pt x="2130" y="4847"/>
                </a:cubicBezTo>
                <a:cubicBezTo>
                  <a:pt x="1414" y="4847"/>
                  <a:pt x="703" y="4815"/>
                  <a:pt x="0" y="4747"/>
                </a:cubicBezTo>
                <a:lnTo>
                  <a:pt x="0" y="4850"/>
                </a:lnTo>
                <a:cubicBezTo>
                  <a:pt x="704" y="4919"/>
                  <a:pt x="1416" y="4950"/>
                  <a:pt x="2134" y="4950"/>
                </a:cubicBezTo>
                <a:cubicBezTo>
                  <a:pt x="6030" y="4950"/>
                  <a:pt x="10104" y="4023"/>
                  <a:pt x="14011" y="3041"/>
                </a:cubicBezTo>
                <a:cubicBezTo>
                  <a:pt x="14554" y="2912"/>
                  <a:pt x="15097" y="2705"/>
                  <a:pt x="15614" y="2601"/>
                </a:cubicBezTo>
                <a:cubicBezTo>
                  <a:pt x="20326" y="1375"/>
                  <a:pt x="25097" y="104"/>
                  <a:pt x="29838" y="104"/>
                </a:cubicBezTo>
                <a:cubicBezTo>
                  <a:pt x="31391" y="104"/>
                  <a:pt x="32941" y="240"/>
                  <a:pt x="34485" y="559"/>
                </a:cubicBezTo>
                <a:cubicBezTo>
                  <a:pt x="36527" y="973"/>
                  <a:pt x="38569" y="1748"/>
                  <a:pt x="40508" y="2498"/>
                </a:cubicBezTo>
                <a:cubicBezTo>
                  <a:pt x="41594" y="2912"/>
                  <a:pt x="42654" y="3351"/>
                  <a:pt x="43636" y="3687"/>
                </a:cubicBezTo>
                <a:cubicBezTo>
                  <a:pt x="48226" y="5278"/>
                  <a:pt x="53269" y="6036"/>
                  <a:pt x="58920" y="6036"/>
                </a:cubicBezTo>
                <a:cubicBezTo>
                  <a:pt x="62816" y="6036"/>
                  <a:pt x="67002" y="5676"/>
                  <a:pt x="71528" y="4980"/>
                </a:cubicBezTo>
                <a:cubicBezTo>
                  <a:pt x="72278" y="4747"/>
                  <a:pt x="73131" y="4644"/>
                  <a:pt x="74010" y="4540"/>
                </a:cubicBezTo>
                <a:cubicBezTo>
                  <a:pt x="77784" y="3894"/>
                  <a:pt x="81662" y="3248"/>
                  <a:pt x="85307" y="3248"/>
                </a:cubicBezTo>
                <a:lnTo>
                  <a:pt x="85307" y="3144"/>
                </a:lnTo>
                <a:cubicBezTo>
                  <a:pt x="81532" y="3144"/>
                  <a:pt x="77784" y="3790"/>
                  <a:pt x="74010" y="4437"/>
                </a:cubicBezTo>
                <a:cubicBezTo>
                  <a:pt x="73131" y="4540"/>
                  <a:pt x="72278" y="4644"/>
                  <a:pt x="71528" y="4850"/>
                </a:cubicBezTo>
                <a:cubicBezTo>
                  <a:pt x="66990" y="5559"/>
                  <a:pt x="62794" y="5926"/>
                  <a:pt x="58896" y="5926"/>
                </a:cubicBezTo>
                <a:cubicBezTo>
                  <a:pt x="53268" y="5926"/>
                  <a:pt x="48260" y="5161"/>
                  <a:pt x="43739" y="3558"/>
                </a:cubicBezTo>
                <a:cubicBezTo>
                  <a:pt x="42654" y="3248"/>
                  <a:pt x="41594" y="2808"/>
                  <a:pt x="40611" y="2498"/>
                </a:cubicBezTo>
                <a:cubicBezTo>
                  <a:pt x="38569" y="1748"/>
                  <a:pt x="36527" y="869"/>
                  <a:pt x="34485" y="456"/>
                </a:cubicBezTo>
                <a:cubicBezTo>
                  <a:pt x="32941" y="137"/>
                  <a:pt x="31385" y="1"/>
                  <a:pt x="298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9"/>
          <p:cNvSpPr/>
          <p:nvPr/>
        </p:nvSpPr>
        <p:spPr>
          <a:xfrm rot="10800000">
            <a:off x="-25" y="2447901"/>
            <a:ext cx="9144057" cy="1052284"/>
          </a:xfrm>
          <a:custGeom>
            <a:avLst/>
            <a:gdLst/>
            <a:ahLst/>
            <a:cxnLst/>
            <a:rect l="l" t="t" r="r" b="b"/>
            <a:pathLst>
              <a:path w="85307" h="9817" extrusionOk="0">
                <a:moveTo>
                  <a:pt x="79170" y="5358"/>
                </a:moveTo>
                <a:cubicBezTo>
                  <a:pt x="77082" y="5358"/>
                  <a:pt x="74973" y="5626"/>
                  <a:pt x="72924" y="6145"/>
                </a:cubicBezTo>
                <a:cubicBezTo>
                  <a:pt x="71632" y="6481"/>
                  <a:pt x="70236" y="6921"/>
                  <a:pt x="68943" y="7334"/>
                </a:cubicBezTo>
                <a:cubicBezTo>
                  <a:pt x="67108" y="7981"/>
                  <a:pt x="65273" y="8627"/>
                  <a:pt x="63437" y="8963"/>
                </a:cubicBezTo>
                <a:cubicBezTo>
                  <a:pt x="65376" y="8627"/>
                  <a:pt x="67211" y="8084"/>
                  <a:pt x="68943" y="7438"/>
                </a:cubicBezTo>
                <a:cubicBezTo>
                  <a:pt x="70236" y="7024"/>
                  <a:pt x="71632" y="6585"/>
                  <a:pt x="73028" y="6145"/>
                </a:cubicBezTo>
                <a:cubicBezTo>
                  <a:pt x="74974" y="5693"/>
                  <a:pt x="77007" y="5452"/>
                  <a:pt x="79035" y="5452"/>
                </a:cubicBezTo>
                <a:cubicBezTo>
                  <a:pt x="80833" y="5452"/>
                  <a:pt x="82626" y="5641"/>
                  <a:pt x="84350" y="6042"/>
                </a:cubicBezTo>
                <a:cubicBezTo>
                  <a:pt x="84660" y="6145"/>
                  <a:pt x="84996" y="6145"/>
                  <a:pt x="85307" y="6275"/>
                </a:cubicBezTo>
                <a:lnTo>
                  <a:pt x="85307" y="6145"/>
                </a:lnTo>
                <a:cubicBezTo>
                  <a:pt x="84996" y="6042"/>
                  <a:pt x="84660" y="6042"/>
                  <a:pt x="84350" y="5939"/>
                </a:cubicBezTo>
                <a:cubicBezTo>
                  <a:pt x="82672" y="5549"/>
                  <a:pt x="80928" y="5358"/>
                  <a:pt x="79170" y="5358"/>
                </a:cubicBezTo>
                <a:close/>
                <a:moveTo>
                  <a:pt x="28606" y="1"/>
                </a:moveTo>
                <a:cubicBezTo>
                  <a:pt x="27865" y="1"/>
                  <a:pt x="27120" y="67"/>
                  <a:pt x="26394" y="226"/>
                </a:cubicBezTo>
                <a:cubicBezTo>
                  <a:pt x="23912" y="768"/>
                  <a:pt x="21973" y="2164"/>
                  <a:pt x="20034" y="3560"/>
                </a:cubicBezTo>
                <a:cubicBezTo>
                  <a:pt x="19388" y="4000"/>
                  <a:pt x="18845" y="4439"/>
                  <a:pt x="18199" y="4853"/>
                </a:cubicBezTo>
                <a:cubicBezTo>
                  <a:pt x="13562" y="7990"/>
                  <a:pt x="7926" y="9707"/>
                  <a:pt x="2310" y="9707"/>
                </a:cubicBezTo>
                <a:cubicBezTo>
                  <a:pt x="1539" y="9707"/>
                  <a:pt x="768" y="9675"/>
                  <a:pt x="0" y="9609"/>
                </a:cubicBezTo>
                <a:lnTo>
                  <a:pt x="0" y="9713"/>
                </a:lnTo>
                <a:cubicBezTo>
                  <a:pt x="750" y="9713"/>
                  <a:pt x="1526" y="9816"/>
                  <a:pt x="2172" y="9816"/>
                </a:cubicBezTo>
                <a:cubicBezTo>
                  <a:pt x="7859" y="9816"/>
                  <a:pt x="13572" y="8084"/>
                  <a:pt x="18199" y="4982"/>
                </a:cubicBezTo>
                <a:cubicBezTo>
                  <a:pt x="18845" y="4543"/>
                  <a:pt x="19492" y="4103"/>
                  <a:pt x="20034" y="3690"/>
                </a:cubicBezTo>
                <a:cubicBezTo>
                  <a:pt x="21973" y="2268"/>
                  <a:pt x="24015" y="872"/>
                  <a:pt x="26394" y="329"/>
                </a:cubicBezTo>
                <a:cubicBezTo>
                  <a:pt x="27133" y="137"/>
                  <a:pt x="27891" y="59"/>
                  <a:pt x="28641" y="59"/>
                </a:cubicBezTo>
                <a:cubicBezTo>
                  <a:pt x="30411" y="59"/>
                  <a:pt x="32141" y="491"/>
                  <a:pt x="33502" y="872"/>
                </a:cubicBezTo>
                <a:cubicBezTo>
                  <a:pt x="36734" y="1854"/>
                  <a:pt x="39862" y="3147"/>
                  <a:pt x="42886" y="4543"/>
                </a:cubicBezTo>
                <a:cubicBezTo>
                  <a:pt x="44592" y="5189"/>
                  <a:pt x="46324" y="5939"/>
                  <a:pt x="48056" y="6688"/>
                </a:cubicBezTo>
                <a:cubicBezTo>
                  <a:pt x="52556" y="8435"/>
                  <a:pt x="56372" y="9303"/>
                  <a:pt x="59823" y="9303"/>
                </a:cubicBezTo>
                <a:cubicBezTo>
                  <a:pt x="61070" y="9303"/>
                  <a:pt x="62270" y="9190"/>
                  <a:pt x="63437" y="8963"/>
                </a:cubicBezTo>
                <a:lnTo>
                  <a:pt x="63437" y="8963"/>
                </a:lnTo>
                <a:cubicBezTo>
                  <a:pt x="62350" y="9148"/>
                  <a:pt x="61235" y="9242"/>
                  <a:pt x="60080" y="9242"/>
                </a:cubicBezTo>
                <a:cubicBezTo>
                  <a:pt x="56567" y="9242"/>
                  <a:pt x="52693" y="8375"/>
                  <a:pt x="48160" y="6585"/>
                </a:cubicBezTo>
                <a:cubicBezTo>
                  <a:pt x="46324" y="5939"/>
                  <a:pt x="44592" y="5189"/>
                  <a:pt x="42886" y="4439"/>
                </a:cubicBezTo>
                <a:cubicBezTo>
                  <a:pt x="39965" y="3147"/>
                  <a:pt x="36837" y="1751"/>
                  <a:pt x="33606" y="768"/>
                </a:cubicBezTo>
                <a:cubicBezTo>
                  <a:pt x="32162" y="385"/>
                  <a:pt x="30395" y="1"/>
                  <a:pt x="286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9"/>
          <p:cNvSpPr/>
          <p:nvPr/>
        </p:nvSpPr>
        <p:spPr>
          <a:xfrm>
            <a:off x="-25" y="1663782"/>
            <a:ext cx="9144057" cy="647535"/>
          </a:xfrm>
          <a:custGeom>
            <a:avLst/>
            <a:gdLst/>
            <a:ahLst/>
            <a:cxnLst/>
            <a:rect l="l" t="t" r="r" b="b"/>
            <a:pathLst>
              <a:path w="85307" h="6041" extrusionOk="0">
                <a:moveTo>
                  <a:pt x="56902" y="0"/>
                </a:moveTo>
                <a:cubicBezTo>
                  <a:pt x="53061" y="0"/>
                  <a:pt x="49167" y="505"/>
                  <a:pt x="45471" y="1620"/>
                </a:cubicBezTo>
                <a:cubicBezTo>
                  <a:pt x="44489" y="1930"/>
                  <a:pt x="43636" y="2266"/>
                  <a:pt x="42757" y="2577"/>
                </a:cubicBezTo>
                <a:cubicBezTo>
                  <a:pt x="41051" y="3119"/>
                  <a:pt x="39422" y="3662"/>
                  <a:pt x="37716" y="4102"/>
                </a:cubicBezTo>
                <a:cubicBezTo>
                  <a:pt x="39422" y="3766"/>
                  <a:pt x="41154" y="3223"/>
                  <a:pt x="42757" y="2680"/>
                </a:cubicBezTo>
                <a:cubicBezTo>
                  <a:pt x="43636" y="2370"/>
                  <a:pt x="44592" y="2034"/>
                  <a:pt x="45471" y="1724"/>
                </a:cubicBezTo>
                <a:cubicBezTo>
                  <a:pt x="49120" y="623"/>
                  <a:pt x="52962" y="117"/>
                  <a:pt x="56755" y="117"/>
                </a:cubicBezTo>
                <a:cubicBezTo>
                  <a:pt x="57773" y="117"/>
                  <a:pt x="58787" y="153"/>
                  <a:pt x="59792" y="224"/>
                </a:cubicBezTo>
                <a:cubicBezTo>
                  <a:pt x="62145" y="431"/>
                  <a:pt x="64523" y="870"/>
                  <a:pt x="66901" y="1284"/>
                </a:cubicBezTo>
                <a:cubicBezTo>
                  <a:pt x="69254" y="1724"/>
                  <a:pt x="71632" y="2163"/>
                  <a:pt x="74113" y="2370"/>
                </a:cubicBezTo>
                <a:cubicBezTo>
                  <a:pt x="74828" y="2416"/>
                  <a:pt x="75596" y="2446"/>
                  <a:pt x="76398" y="2446"/>
                </a:cubicBezTo>
                <a:cubicBezTo>
                  <a:pt x="79222" y="2446"/>
                  <a:pt x="82468" y="2067"/>
                  <a:pt x="85307" y="638"/>
                </a:cubicBezTo>
                <a:lnTo>
                  <a:pt x="85307" y="534"/>
                </a:lnTo>
                <a:cubicBezTo>
                  <a:pt x="82468" y="1964"/>
                  <a:pt x="79222" y="2343"/>
                  <a:pt x="76398" y="2343"/>
                </a:cubicBezTo>
                <a:cubicBezTo>
                  <a:pt x="75596" y="2343"/>
                  <a:pt x="74828" y="2312"/>
                  <a:pt x="74113" y="2266"/>
                </a:cubicBezTo>
                <a:cubicBezTo>
                  <a:pt x="71632" y="2034"/>
                  <a:pt x="69254" y="1620"/>
                  <a:pt x="66901" y="1181"/>
                </a:cubicBezTo>
                <a:cubicBezTo>
                  <a:pt x="64626" y="741"/>
                  <a:pt x="62145" y="328"/>
                  <a:pt x="59792" y="95"/>
                </a:cubicBezTo>
                <a:cubicBezTo>
                  <a:pt x="58835" y="33"/>
                  <a:pt x="57870" y="0"/>
                  <a:pt x="56902" y="0"/>
                </a:cubicBezTo>
                <a:close/>
                <a:moveTo>
                  <a:pt x="23743" y="683"/>
                </a:moveTo>
                <a:cubicBezTo>
                  <a:pt x="21757" y="683"/>
                  <a:pt x="19771" y="1639"/>
                  <a:pt x="17785" y="2473"/>
                </a:cubicBezTo>
                <a:cubicBezTo>
                  <a:pt x="17449" y="2680"/>
                  <a:pt x="17243" y="2809"/>
                  <a:pt x="16907" y="2913"/>
                </a:cubicBezTo>
                <a:cubicBezTo>
                  <a:pt x="13675" y="4412"/>
                  <a:pt x="10237" y="5265"/>
                  <a:pt x="6696" y="5704"/>
                </a:cubicBezTo>
                <a:cubicBezTo>
                  <a:pt x="5726" y="5836"/>
                  <a:pt x="4788" y="5896"/>
                  <a:pt x="3889" y="5896"/>
                </a:cubicBezTo>
                <a:cubicBezTo>
                  <a:pt x="2487" y="5896"/>
                  <a:pt x="1181" y="5750"/>
                  <a:pt x="0" y="5498"/>
                </a:cubicBezTo>
                <a:lnTo>
                  <a:pt x="0" y="5601"/>
                </a:lnTo>
                <a:cubicBezTo>
                  <a:pt x="1190" y="5911"/>
                  <a:pt x="2379" y="6041"/>
                  <a:pt x="3775" y="6041"/>
                </a:cubicBezTo>
                <a:cubicBezTo>
                  <a:pt x="4757" y="6041"/>
                  <a:pt x="5713" y="5911"/>
                  <a:pt x="6696" y="5808"/>
                </a:cubicBezTo>
                <a:cubicBezTo>
                  <a:pt x="10237" y="5394"/>
                  <a:pt x="13675" y="4412"/>
                  <a:pt x="16907" y="3016"/>
                </a:cubicBezTo>
                <a:cubicBezTo>
                  <a:pt x="17243" y="2913"/>
                  <a:pt x="17553" y="2680"/>
                  <a:pt x="17785" y="2577"/>
                </a:cubicBezTo>
                <a:cubicBezTo>
                  <a:pt x="19750" y="1673"/>
                  <a:pt x="21715" y="784"/>
                  <a:pt x="23634" y="784"/>
                </a:cubicBezTo>
                <a:cubicBezTo>
                  <a:pt x="24240" y="784"/>
                  <a:pt x="24842" y="873"/>
                  <a:pt x="25437" y="1077"/>
                </a:cubicBezTo>
                <a:cubicBezTo>
                  <a:pt x="26394" y="1284"/>
                  <a:pt x="27247" y="1930"/>
                  <a:pt x="28126" y="2473"/>
                </a:cubicBezTo>
                <a:cubicBezTo>
                  <a:pt x="28668" y="2809"/>
                  <a:pt x="29185" y="3223"/>
                  <a:pt x="29728" y="3456"/>
                </a:cubicBezTo>
                <a:cubicBezTo>
                  <a:pt x="31101" y="4126"/>
                  <a:pt x="32722" y="4506"/>
                  <a:pt x="34493" y="4506"/>
                </a:cubicBezTo>
                <a:cubicBezTo>
                  <a:pt x="35523" y="4506"/>
                  <a:pt x="36604" y="4377"/>
                  <a:pt x="37716" y="4102"/>
                </a:cubicBezTo>
                <a:lnTo>
                  <a:pt x="37716" y="4102"/>
                </a:lnTo>
                <a:cubicBezTo>
                  <a:pt x="36592" y="4342"/>
                  <a:pt x="35500" y="4461"/>
                  <a:pt x="34465" y="4461"/>
                </a:cubicBezTo>
                <a:cubicBezTo>
                  <a:pt x="32716" y="4461"/>
                  <a:pt x="31131" y="4121"/>
                  <a:pt x="29832" y="3456"/>
                </a:cubicBezTo>
                <a:cubicBezTo>
                  <a:pt x="29185" y="3119"/>
                  <a:pt x="28668" y="2680"/>
                  <a:pt x="28126" y="2370"/>
                </a:cubicBezTo>
                <a:cubicBezTo>
                  <a:pt x="27376" y="1827"/>
                  <a:pt x="26497" y="1284"/>
                  <a:pt x="25541" y="974"/>
                </a:cubicBezTo>
                <a:cubicBezTo>
                  <a:pt x="24941" y="770"/>
                  <a:pt x="24342" y="683"/>
                  <a:pt x="23743" y="68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9"/>
          <p:cNvSpPr/>
          <p:nvPr/>
        </p:nvSpPr>
        <p:spPr>
          <a:xfrm>
            <a:off x="-25" y="4040638"/>
            <a:ext cx="9144057" cy="647964"/>
          </a:xfrm>
          <a:custGeom>
            <a:avLst/>
            <a:gdLst/>
            <a:ahLst/>
            <a:cxnLst/>
            <a:rect l="l" t="t" r="r" b="b"/>
            <a:pathLst>
              <a:path w="85307" h="6045" extrusionOk="0">
                <a:moveTo>
                  <a:pt x="27826" y="1"/>
                </a:moveTo>
                <a:cubicBezTo>
                  <a:pt x="23296" y="1"/>
                  <a:pt x="18713" y="1285"/>
                  <a:pt x="14322" y="2495"/>
                </a:cubicBezTo>
                <a:cubicBezTo>
                  <a:pt x="13805" y="2702"/>
                  <a:pt x="13262" y="2831"/>
                  <a:pt x="12822" y="2934"/>
                </a:cubicBezTo>
                <a:cubicBezTo>
                  <a:pt x="8904" y="4014"/>
                  <a:pt x="5006" y="4901"/>
                  <a:pt x="1169" y="4901"/>
                </a:cubicBezTo>
                <a:cubicBezTo>
                  <a:pt x="779" y="4901"/>
                  <a:pt x="389" y="4892"/>
                  <a:pt x="0" y="4873"/>
                </a:cubicBezTo>
                <a:lnTo>
                  <a:pt x="0" y="4976"/>
                </a:lnTo>
                <a:cubicBezTo>
                  <a:pt x="389" y="4995"/>
                  <a:pt x="780" y="5005"/>
                  <a:pt x="1172" y="5005"/>
                </a:cubicBezTo>
                <a:cubicBezTo>
                  <a:pt x="5028" y="5005"/>
                  <a:pt x="9021" y="4117"/>
                  <a:pt x="12822" y="3038"/>
                </a:cubicBezTo>
                <a:cubicBezTo>
                  <a:pt x="13365" y="2934"/>
                  <a:pt x="13805" y="2702"/>
                  <a:pt x="14322" y="2598"/>
                </a:cubicBezTo>
                <a:cubicBezTo>
                  <a:pt x="18713" y="1388"/>
                  <a:pt x="23296" y="104"/>
                  <a:pt x="27826" y="104"/>
                </a:cubicBezTo>
                <a:cubicBezTo>
                  <a:pt x="29296" y="104"/>
                  <a:pt x="30760" y="239"/>
                  <a:pt x="32210" y="556"/>
                </a:cubicBezTo>
                <a:cubicBezTo>
                  <a:pt x="34149" y="995"/>
                  <a:pt x="36088" y="1745"/>
                  <a:pt x="37923" y="2598"/>
                </a:cubicBezTo>
                <a:cubicBezTo>
                  <a:pt x="38879" y="2934"/>
                  <a:pt x="39965" y="3348"/>
                  <a:pt x="40947" y="3684"/>
                </a:cubicBezTo>
                <a:cubicBezTo>
                  <a:pt x="39965" y="3244"/>
                  <a:pt x="39009" y="2831"/>
                  <a:pt x="38026" y="2495"/>
                </a:cubicBezTo>
                <a:cubicBezTo>
                  <a:pt x="36088" y="1745"/>
                  <a:pt x="34149" y="892"/>
                  <a:pt x="32210" y="453"/>
                </a:cubicBezTo>
                <a:cubicBezTo>
                  <a:pt x="30760" y="136"/>
                  <a:pt x="29296" y="1"/>
                  <a:pt x="27826" y="1"/>
                </a:cubicBezTo>
                <a:close/>
                <a:moveTo>
                  <a:pt x="80044" y="3167"/>
                </a:moveTo>
                <a:cubicBezTo>
                  <a:pt x="76610" y="3167"/>
                  <a:pt x="73050" y="3806"/>
                  <a:pt x="69590" y="4433"/>
                </a:cubicBezTo>
                <a:cubicBezTo>
                  <a:pt x="68840" y="4537"/>
                  <a:pt x="68090" y="4770"/>
                  <a:pt x="67315" y="4873"/>
                </a:cubicBezTo>
                <a:cubicBezTo>
                  <a:pt x="63010" y="5576"/>
                  <a:pt x="59017" y="5937"/>
                  <a:pt x="55298" y="5937"/>
                </a:cubicBezTo>
                <a:cubicBezTo>
                  <a:pt x="49994" y="5937"/>
                  <a:pt x="45248" y="5203"/>
                  <a:pt x="40947" y="3684"/>
                </a:cubicBezTo>
                <a:lnTo>
                  <a:pt x="40947" y="3684"/>
                </a:lnTo>
                <a:cubicBezTo>
                  <a:pt x="45283" y="5277"/>
                  <a:pt x="50073" y="6044"/>
                  <a:pt x="55429" y="6044"/>
                </a:cubicBezTo>
                <a:cubicBezTo>
                  <a:pt x="59111" y="6044"/>
                  <a:pt x="63061" y="5682"/>
                  <a:pt x="67315" y="4976"/>
                </a:cubicBezTo>
                <a:cubicBezTo>
                  <a:pt x="68090" y="4770"/>
                  <a:pt x="68840" y="4640"/>
                  <a:pt x="69693" y="4537"/>
                </a:cubicBezTo>
                <a:cubicBezTo>
                  <a:pt x="73153" y="3909"/>
                  <a:pt x="76669" y="3271"/>
                  <a:pt x="80072" y="3271"/>
                </a:cubicBezTo>
                <a:cubicBezTo>
                  <a:pt x="81856" y="3271"/>
                  <a:pt x="83609" y="3446"/>
                  <a:pt x="85307" y="3891"/>
                </a:cubicBezTo>
                <a:lnTo>
                  <a:pt x="85307" y="3787"/>
                </a:lnTo>
                <a:cubicBezTo>
                  <a:pt x="83609" y="3343"/>
                  <a:pt x="81843" y="3167"/>
                  <a:pt x="80044" y="316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9"/>
          <p:cNvSpPr/>
          <p:nvPr/>
        </p:nvSpPr>
        <p:spPr>
          <a:xfrm>
            <a:off x="-25" y="3245074"/>
            <a:ext cx="9144057" cy="1051963"/>
          </a:xfrm>
          <a:custGeom>
            <a:avLst/>
            <a:gdLst/>
            <a:ahLst/>
            <a:cxnLst/>
            <a:rect l="l" t="t" r="r" b="b"/>
            <a:pathLst>
              <a:path w="85307" h="9814" extrusionOk="0">
                <a:moveTo>
                  <a:pt x="79490" y="6039"/>
                </a:moveTo>
                <a:cubicBezTo>
                  <a:pt x="79930" y="6143"/>
                  <a:pt x="80240" y="6246"/>
                  <a:pt x="80576" y="6375"/>
                </a:cubicBezTo>
                <a:cubicBezTo>
                  <a:pt x="81735" y="6695"/>
                  <a:pt x="82972" y="6968"/>
                  <a:pt x="84166" y="6968"/>
                </a:cubicBezTo>
                <a:cubicBezTo>
                  <a:pt x="84517" y="6968"/>
                  <a:pt x="84863" y="6945"/>
                  <a:pt x="85203" y="6892"/>
                </a:cubicBezTo>
                <a:lnTo>
                  <a:pt x="85307" y="6892"/>
                </a:lnTo>
                <a:lnTo>
                  <a:pt x="85307" y="6789"/>
                </a:lnTo>
                <a:lnTo>
                  <a:pt x="85203" y="6789"/>
                </a:lnTo>
                <a:cubicBezTo>
                  <a:pt x="84865" y="6841"/>
                  <a:pt x="84526" y="6865"/>
                  <a:pt x="84186" y="6865"/>
                </a:cubicBezTo>
                <a:cubicBezTo>
                  <a:pt x="83018" y="6865"/>
                  <a:pt x="81841" y="6586"/>
                  <a:pt x="80679" y="6246"/>
                </a:cubicBezTo>
                <a:cubicBezTo>
                  <a:pt x="80240" y="6143"/>
                  <a:pt x="79930" y="6039"/>
                  <a:pt x="79490" y="6039"/>
                </a:cubicBezTo>
                <a:close/>
                <a:moveTo>
                  <a:pt x="26581" y="1"/>
                </a:moveTo>
                <a:cubicBezTo>
                  <a:pt x="25881" y="1"/>
                  <a:pt x="25168" y="67"/>
                  <a:pt x="24455" y="223"/>
                </a:cubicBezTo>
                <a:cubicBezTo>
                  <a:pt x="22206" y="766"/>
                  <a:pt x="20370" y="2265"/>
                  <a:pt x="18535" y="3661"/>
                </a:cubicBezTo>
                <a:cubicBezTo>
                  <a:pt x="17889" y="4100"/>
                  <a:pt x="17346" y="4540"/>
                  <a:pt x="16803" y="4953"/>
                </a:cubicBezTo>
                <a:cubicBezTo>
                  <a:pt x="17346" y="4643"/>
                  <a:pt x="17992" y="4204"/>
                  <a:pt x="18535" y="3790"/>
                </a:cubicBezTo>
                <a:cubicBezTo>
                  <a:pt x="20370" y="2368"/>
                  <a:pt x="22309" y="869"/>
                  <a:pt x="24455" y="326"/>
                </a:cubicBezTo>
                <a:cubicBezTo>
                  <a:pt x="25168" y="170"/>
                  <a:pt x="25881" y="104"/>
                  <a:pt x="26581" y="104"/>
                </a:cubicBezTo>
                <a:cubicBezTo>
                  <a:pt x="28318" y="104"/>
                  <a:pt x="29975" y="512"/>
                  <a:pt x="31357" y="973"/>
                </a:cubicBezTo>
                <a:cubicBezTo>
                  <a:pt x="34356" y="1851"/>
                  <a:pt x="37277" y="3247"/>
                  <a:pt x="40172" y="4540"/>
                </a:cubicBezTo>
                <a:cubicBezTo>
                  <a:pt x="41800" y="5290"/>
                  <a:pt x="43403" y="6039"/>
                  <a:pt x="45135" y="6685"/>
                </a:cubicBezTo>
                <a:cubicBezTo>
                  <a:pt x="49435" y="8475"/>
                  <a:pt x="53120" y="9343"/>
                  <a:pt x="56476" y="9343"/>
                </a:cubicBezTo>
                <a:cubicBezTo>
                  <a:pt x="57579" y="9343"/>
                  <a:pt x="58647" y="9249"/>
                  <a:pt x="59689" y="9064"/>
                </a:cubicBezTo>
                <a:cubicBezTo>
                  <a:pt x="61498" y="8728"/>
                  <a:pt x="63230" y="8081"/>
                  <a:pt x="64962" y="7435"/>
                </a:cubicBezTo>
                <a:cubicBezTo>
                  <a:pt x="66152" y="7021"/>
                  <a:pt x="67444" y="6582"/>
                  <a:pt x="68737" y="6246"/>
                </a:cubicBezTo>
                <a:cubicBezTo>
                  <a:pt x="70615" y="5739"/>
                  <a:pt x="72530" y="5500"/>
                  <a:pt x="74442" y="5500"/>
                </a:cubicBezTo>
                <a:cubicBezTo>
                  <a:pt x="76136" y="5500"/>
                  <a:pt x="77827" y="5687"/>
                  <a:pt x="79490" y="6039"/>
                </a:cubicBezTo>
                <a:cubicBezTo>
                  <a:pt x="77770" y="5625"/>
                  <a:pt x="75995" y="5412"/>
                  <a:pt x="74230" y="5412"/>
                </a:cubicBezTo>
                <a:cubicBezTo>
                  <a:pt x="72362" y="5412"/>
                  <a:pt x="70505" y="5651"/>
                  <a:pt x="68737" y="6143"/>
                </a:cubicBezTo>
                <a:cubicBezTo>
                  <a:pt x="67444" y="6479"/>
                  <a:pt x="66152" y="6892"/>
                  <a:pt x="64859" y="7435"/>
                </a:cubicBezTo>
                <a:cubicBezTo>
                  <a:pt x="63230" y="7978"/>
                  <a:pt x="61395" y="8624"/>
                  <a:pt x="59689" y="8960"/>
                </a:cubicBezTo>
                <a:cubicBezTo>
                  <a:pt x="58647" y="9146"/>
                  <a:pt x="57579" y="9239"/>
                  <a:pt x="56476" y="9239"/>
                </a:cubicBezTo>
                <a:cubicBezTo>
                  <a:pt x="53120" y="9239"/>
                  <a:pt x="49435" y="8372"/>
                  <a:pt x="45135" y="6582"/>
                </a:cubicBezTo>
                <a:cubicBezTo>
                  <a:pt x="43532" y="5936"/>
                  <a:pt x="41800" y="5186"/>
                  <a:pt x="40172" y="4436"/>
                </a:cubicBezTo>
                <a:cubicBezTo>
                  <a:pt x="37380" y="3144"/>
                  <a:pt x="34356" y="1722"/>
                  <a:pt x="31357" y="869"/>
                </a:cubicBezTo>
                <a:cubicBezTo>
                  <a:pt x="29975" y="409"/>
                  <a:pt x="28318" y="1"/>
                  <a:pt x="26581" y="1"/>
                </a:cubicBezTo>
                <a:close/>
                <a:moveTo>
                  <a:pt x="16803" y="4953"/>
                </a:moveTo>
                <a:cubicBezTo>
                  <a:pt x="12266" y="8136"/>
                  <a:pt x="6879" y="9748"/>
                  <a:pt x="1442" y="9748"/>
                </a:cubicBezTo>
                <a:cubicBezTo>
                  <a:pt x="962" y="9748"/>
                  <a:pt x="481" y="9735"/>
                  <a:pt x="0" y="9710"/>
                </a:cubicBezTo>
                <a:lnTo>
                  <a:pt x="0" y="9813"/>
                </a:lnTo>
                <a:lnTo>
                  <a:pt x="1629" y="9813"/>
                </a:lnTo>
                <a:cubicBezTo>
                  <a:pt x="7006" y="9813"/>
                  <a:pt x="12383" y="8185"/>
                  <a:pt x="16803" y="495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147;p9"/>
          <p:cNvGrpSpPr/>
          <p:nvPr/>
        </p:nvGrpSpPr>
        <p:grpSpPr>
          <a:xfrm flipH="1">
            <a:off x="81098" y="4053372"/>
            <a:ext cx="1905167" cy="1088034"/>
            <a:chOff x="-3763673" y="2607529"/>
            <a:chExt cx="2515736" cy="1436728"/>
          </a:xfrm>
        </p:grpSpPr>
        <p:sp>
          <p:nvSpPr>
            <p:cNvPr id="148" name="Google Shape;148;p9"/>
            <p:cNvSpPr/>
            <p:nvPr/>
          </p:nvSpPr>
          <p:spPr>
            <a:xfrm rot="1123467">
              <a:off x="-3443702" y="3119945"/>
              <a:ext cx="555367" cy="829916"/>
            </a:xfrm>
            <a:custGeom>
              <a:avLst/>
              <a:gdLst/>
              <a:ahLst/>
              <a:cxnLst/>
              <a:rect l="l" t="t" r="r" b="b"/>
              <a:pathLst>
                <a:path w="4758" h="7110" extrusionOk="0">
                  <a:moveTo>
                    <a:pt x="440" y="1"/>
                  </a:moveTo>
                  <a:lnTo>
                    <a:pt x="1" y="337"/>
                  </a:lnTo>
                  <a:cubicBezTo>
                    <a:pt x="1733" y="2379"/>
                    <a:pt x="3232" y="4628"/>
                    <a:pt x="4318" y="7110"/>
                  </a:cubicBezTo>
                  <a:lnTo>
                    <a:pt x="4757" y="6903"/>
                  </a:lnTo>
                  <a:cubicBezTo>
                    <a:pt x="3671" y="4421"/>
                    <a:pt x="2172" y="2172"/>
                    <a:pt x="4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9"/>
            <p:cNvSpPr/>
            <p:nvPr/>
          </p:nvSpPr>
          <p:spPr>
            <a:xfrm rot="1123467">
              <a:off x="-3697826" y="2708360"/>
              <a:ext cx="715277" cy="528181"/>
            </a:xfrm>
            <a:custGeom>
              <a:avLst/>
              <a:gdLst/>
              <a:ahLst/>
              <a:cxnLst/>
              <a:rect l="l" t="t" r="r" b="b"/>
              <a:pathLst>
                <a:path w="6128" h="4525" extrusionOk="0">
                  <a:moveTo>
                    <a:pt x="5274" y="1"/>
                  </a:moveTo>
                  <a:cubicBezTo>
                    <a:pt x="5042" y="104"/>
                    <a:pt x="4835" y="208"/>
                    <a:pt x="4731" y="311"/>
                  </a:cubicBezTo>
                  <a:cubicBezTo>
                    <a:pt x="4395" y="544"/>
                    <a:pt x="4292" y="854"/>
                    <a:pt x="4085" y="1190"/>
                  </a:cubicBezTo>
                  <a:cubicBezTo>
                    <a:pt x="4085" y="957"/>
                    <a:pt x="3982" y="751"/>
                    <a:pt x="3749" y="647"/>
                  </a:cubicBezTo>
                  <a:cubicBezTo>
                    <a:pt x="3646" y="440"/>
                    <a:pt x="3542" y="208"/>
                    <a:pt x="3335" y="104"/>
                  </a:cubicBezTo>
                  <a:cubicBezTo>
                    <a:pt x="3239" y="61"/>
                    <a:pt x="3129" y="36"/>
                    <a:pt x="3027" y="36"/>
                  </a:cubicBezTo>
                  <a:cubicBezTo>
                    <a:pt x="2881" y="36"/>
                    <a:pt x="2750" y="87"/>
                    <a:pt x="2689" y="208"/>
                  </a:cubicBezTo>
                  <a:cubicBezTo>
                    <a:pt x="2457" y="311"/>
                    <a:pt x="2457" y="440"/>
                    <a:pt x="2457" y="647"/>
                  </a:cubicBezTo>
                  <a:cubicBezTo>
                    <a:pt x="2353" y="957"/>
                    <a:pt x="2353" y="1293"/>
                    <a:pt x="2457" y="1604"/>
                  </a:cubicBezTo>
                  <a:cubicBezTo>
                    <a:pt x="2250" y="1293"/>
                    <a:pt x="1810" y="1190"/>
                    <a:pt x="1500" y="1087"/>
                  </a:cubicBezTo>
                  <a:cubicBezTo>
                    <a:pt x="1293" y="1087"/>
                    <a:pt x="957" y="1087"/>
                    <a:pt x="854" y="1293"/>
                  </a:cubicBezTo>
                  <a:cubicBezTo>
                    <a:pt x="647" y="1397"/>
                    <a:pt x="750" y="1733"/>
                    <a:pt x="750" y="1940"/>
                  </a:cubicBezTo>
                  <a:cubicBezTo>
                    <a:pt x="854" y="2146"/>
                    <a:pt x="957" y="2483"/>
                    <a:pt x="1061" y="2586"/>
                  </a:cubicBezTo>
                  <a:cubicBezTo>
                    <a:pt x="750" y="2586"/>
                    <a:pt x="311" y="2793"/>
                    <a:pt x="104" y="3129"/>
                  </a:cubicBezTo>
                  <a:cubicBezTo>
                    <a:pt x="1" y="3232"/>
                    <a:pt x="1" y="3439"/>
                    <a:pt x="1" y="3542"/>
                  </a:cubicBezTo>
                  <a:cubicBezTo>
                    <a:pt x="104" y="3775"/>
                    <a:pt x="311" y="3775"/>
                    <a:pt x="518" y="3775"/>
                  </a:cubicBezTo>
                  <a:lnTo>
                    <a:pt x="2896" y="3775"/>
                  </a:lnTo>
                  <a:cubicBezTo>
                    <a:pt x="3646" y="3878"/>
                    <a:pt x="4395" y="4085"/>
                    <a:pt x="5042" y="4525"/>
                  </a:cubicBezTo>
                  <a:cubicBezTo>
                    <a:pt x="5274" y="3336"/>
                    <a:pt x="5481" y="2250"/>
                    <a:pt x="5920" y="1190"/>
                  </a:cubicBezTo>
                  <a:cubicBezTo>
                    <a:pt x="6024" y="854"/>
                    <a:pt x="6127" y="544"/>
                    <a:pt x="5920" y="208"/>
                  </a:cubicBezTo>
                  <a:cubicBezTo>
                    <a:pt x="5817" y="104"/>
                    <a:pt x="5481" y="1"/>
                    <a:pt x="52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9"/>
            <p:cNvSpPr/>
            <p:nvPr/>
          </p:nvSpPr>
          <p:spPr>
            <a:xfrm rot="1123467">
              <a:off x="-3331976" y="3119372"/>
              <a:ext cx="190141" cy="187227"/>
            </a:xfrm>
            <a:custGeom>
              <a:avLst/>
              <a:gdLst/>
              <a:ahLst/>
              <a:cxnLst/>
              <a:rect l="l" t="t" r="r" b="b"/>
              <a:pathLst>
                <a:path w="1629" h="1604" extrusionOk="0">
                  <a:moveTo>
                    <a:pt x="1629" y="1"/>
                  </a:moveTo>
                  <a:cubicBezTo>
                    <a:pt x="1422" y="1"/>
                    <a:pt x="1293" y="104"/>
                    <a:pt x="1189" y="208"/>
                  </a:cubicBezTo>
                  <a:cubicBezTo>
                    <a:pt x="1086" y="311"/>
                    <a:pt x="1086" y="311"/>
                    <a:pt x="982" y="414"/>
                  </a:cubicBezTo>
                  <a:lnTo>
                    <a:pt x="982" y="750"/>
                  </a:lnTo>
                  <a:cubicBezTo>
                    <a:pt x="776" y="647"/>
                    <a:pt x="646" y="647"/>
                    <a:pt x="440" y="647"/>
                  </a:cubicBezTo>
                  <a:cubicBezTo>
                    <a:pt x="336" y="647"/>
                    <a:pt x="129" y="750"/>
                    <a:pt x="0" y="854"/>
                  </a:cubicBezTo>
                  <a:cubicBezTo>
                    <a:pt x="543" y="1061"/>
                    <a:pt x="1086" y="1293"/>
                    <a:pt x="1525" y="1604"/>
                  </a:cubicBezTo>
                  <a:cubicBezTo>
                    <a:pt x="1525" y="1061"/>
                    <a:pt x="1422" y="544"/>
                    <a:pt x="1629" y="1"/>
                  </a:cubicBezTo>
                  <a:close/>
                </a:path>
              </a:pathLst>
            </a:custGeom>
            <a:solidFill>
              <a:srgbClr val="4F1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9"/>
            <p:cNvSpPr/>
            <p:nvPr/>
          </p:nvSpPr>
          <p:spPr>
            <a:xfrm rot="1123467">
              <a:off x="-3445145" y="3515586"/>
              <a:ext cx="452651" cy="350175"/>
            </a:xfrm>
            <a:custGeom>
              <a:avLst/>
              <a:gdLst/>
              <a:ahLst/>
              <a:cxnLst/>
              <a:rect l="l" t="t" r="r" b="b"/>
              <a:pathLst>
                <a:path w="3878" h="3000" extrusionOk="0">
                  <a:moveTo>
                    <a:pt x="0" y="1"/>
                  </a:moveTo>
                  <a:lnTo>
                    <a:pt x="0" y="1"/>
                  </a:lnTo>
                  <a:cubicBezTo>
                    <a:pt x="104" y="854"/>
                    <a:pt x="646" y="1707"/>
                    <a:pt x="1396" y="2250"/>
                  </a:cubicBezTo>
                  <a:cubicBezTo>
                    <a:pt x="2042" y="2689"/>
                    <a:pt x="3025" y="2999"/>
                    <a:pt x="3878" y="2999"/>
                  </a:cubicBezTo>
                  <a:cubicBezTo>
                    <a:pt x="3128" y="1500"/>
                    <a:pt x="1603" y="414"/>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9"/>
            <p:cNvSpPr/>
            <p:nvPr/>
          </p:nvSpPr>
          <p:spPr>
            <a:xfrm rot="-1032839">
              <a:off x="-1976397" y="3286274"/>
              <a:ext cx="452644" cy="678993"/>
            </a:xfrm>
            <a:custGeom>
              <a:avLst/>
              <a:gdLst/>
              <a:ahLst/>
              <a:cxnLst/>
              <a:rect l="l" t="t" r="r" b="b"/>
              <a:pathLst>
                <a:path w="3878" h="5817" extrusionOk="0">
                  <a:moveTo>
                    <a:pt x="3567" y="1"/>
                  </a:moveTo>
                  <a:cubicBezTo>
                    <a:pt x="2172" y="1733"/>
                    <a:pt x="982" y="3671"/>
                    <a:pt x="0" y="5610"/>
                  </a:cubicBezTo>
                  <a:lnTo>
                    <a:pt x="336" y="5817"/>
                  </a:lnTo>
                  <a:cubicBezTo>
                    <a:pt x="1293" y="3775"/>
                    <a:pt x="2482" y="1939"/>
                    <a:pt x="3878" y="233"/>
                  </a:cubicBezTo>
                  <a:lnTo>
                    <a:pt x="356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9"/>
            <p:cNvSpPr/>
            <p:nvPr/>
          </p:nvSpPr>
          <p:spPr>
            <a:xfrm rot="-1032839">
              <a:off x="-1877897" y="2955400"/>
              <a:ext cx="579519" cy="428617"/>
            </a:xfrm>
            <a:custGeom>
              <a:avLst/>
              <a:gdLst/>
              <a:ahLst/>
              <a:cxnLst/>
              <a:rect l="l" t="t" r="r" b="b"/>
              <a:pathLst>
                <a:path w="4965" h="3672" extrusionOk="0">
                  <a:moveTo>
                    <a:pt x="647" y="1"/>
                  </a:moveTo>
                  <a:cubicBezTo>
                    <a:pt x="440" y="1"/>
                    <a:pt x="234" y="1"/>
                    <a:pt x="104" y="207"/>
                  </a:cubicBezTo>
                  <a:cubicBezTo>
                    <a:pt x="1" y="440"/>
                    <a:pt x="104" y="647"/>
                    <a:pt x="104" y="957"/>
                  </a:cubicBezTo>
                  <a:cubicBezTo>
                    <a:pt x="440" y="1836"/>
                    <a:pt x="647" y="2689"/>
                    <a:pt x="880" y="3671"/>
                  </a:cubicBezTo>
                  <a:cubicBezTo>
                    <a:pt x="1397" y="3232"/>
                    <a:pt x="1940" y="3129"/>
                    <a:pt x="2586" y="3129"/>
                  </a:cubicBezTo>
                  <a:cubicBezTo>
                    <a:pt x="2801" y="3094"/>
                    <a:pt x="3017" y="3083"/>
                    <a:pt x="3232" y="3083"/>
                  </a:cubicBezTo>
                  <a:cubicBezTo>
                    <a:pt x="3663" y="3083"/>
                    <a:pt x="4094" y="3129"/>
                    <a:pt x="4525" y="3129"/>
                  </a:cubicBezTo>
                  <a:cubicBezTo>
                    <a:pt x="4628" y="3129"/>
                    <a:pt x="4861" y="3025"/>
                    <a:pt x="4964" y="2896"/>
                  </a:cubicBezTo>
                  <a:cubicBezTo>
                    <a:pt x="4964" y="2793"/>
                    <a:pt x="4964" y="2586"/>
                    <a:pt x="4861" y="2482"/>
                  </a:cubicBezTo>
                  <a:cubicBezTo>
                    <a:pt x="4628" y="2250"/>
                    <a:pt x="4318" y="2146"/>
                    <a:pt x="4111" y="2146"/>
                  </a:cubicBezTo>
                  <a:cubicBezTo>
                    <a:pt x="4215" y="1939"/>
                    <a:pt x="4318" y="1733"/>
                    <a:pt x="4318" y="1603"/>
                  </a:cubicBezTo>
                  <a:cubicBezTo>
                    <a:pt x="4421" y="1397"/>
                    <a:pt x="4421" y="1190"/>
                    <a:pt x="4318" y="957"/>
                  </a:cubicBezTo>
                  <a:cubicBezTo>
                    <a:pt x="4111" y="854"/>
                    <a:pt x="3982" y="854"/>
                    <a:pt x="3775" y="854"/>
                  </a:cubicBezTo>
                  <a:cubicBezTo>
                    <a:pt x="3465" y="957"/>
                    <a:pt x="3129" y="1086"/>
                    <a:pt x="2922" y="1293"/>
                  </a:cubicBezTo>
                  <a:cubicBezTo>
                    <a:pt x="3025" y="957"/>
                    <a:pt x="3025" y="750"/>
                    <a:pt x="3025" y="544"/>
                  </a:cubicBezTo>
                  <a:cubicBezTo>
                    <a:pt x="2922" y="311"/>
                    <a:pt x="2922" y="207"/>
                    <a:pt x="2819" y="104"/>
                  </a:cubicBezTo>
                  <a:cubicBezTo>
                    <a:pt x="2754" y="52"/>
                    <a:pt x="2670" y="27"/>
                    <a:pt x="2576" y="27"/>
                  </a:cubicBezTo>
                  <a:cubicBezTo>
                    <a:pt x="2483" y="27"/>
                    <a:pt x="2379" y="52"/>
                    <a:pt x="2276" y="104"/>
                  </a:cubicBezTo>
                  <a:cubicBezTo>
                    <a:pt x="2043" y="104"/>
                    <a:pt x="1940" y="311"/>
                    <a:pt x="1836" y="440"/>
                  </a:cubicBezTo>
                  <a:cubicBezTo>
                    <a:pt x="1733" y="647"/>
                    <a:pt x="1629" y="750"/>
                    <a:pt x="1629" y="957"/>
                  </a:cubicBezTo>
                  <a:cubicBezTo>
                    <a:pt x="1526" y="647"/>
                    <a:pt x="1293" y="440"/>
                    <a:pt x="1087" y="207"/>
                  </a:cubicBezTo>
                  <a:cubicBezTo>
                    <a:pt x="983" y="104"/>
                    <a:pt x="880" y="1"/>
                    <a:pt x="6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9"/>
            <p:cNvSpPr/>
            <p:nvPr/>
          </p:nvSpPr>
          <p:spPr>
            <a:xfrm rot="-1032839">
              <a:off x="-1759531" y="3294488"/>
              <a:ext cx="151037" cy="151043"/>
            </a:xfrm>
            <a:custGeom>
              <a:avLst/>
              <a:gdLst/>
              <a:ahLst/>
              <a:cxnLst/>
              <a:rect l="l" t="t" r="r" b="b"/>
              <a:pathLst>
                <a:path w="1294" h="1294" extrusionOk="0">
                  <a:moveTo>
                    <a:pt x="1" y="1"/>
                  </a:moveTo>
                  <a:cubicBezTo>
                    <a:pt x="104" y="440"/>
                    <a:pt x="104" y="854"/>
                    <a:pt x="104" y="1293"/>
                  </a:cubicBezTo>
                  <a:cubicBezTo>
                    <a:pt x="440" y="957"/>
                    <a:pt x="854" y="854"/>
                    <a:pt x="1293" y="647"/>
                  </a:cubicBezTo>
                  <a:cubicBezTo>
                    <a:pt x="1293" y="544"/>
                    <a:pt x="1086" y="440"/>
                    <a:pt x="983" y="440"/>
                  </a:cubicBezTo>
                  <a:cubicBezTo>
                    <a:pt x="854" y="440"/>
                    <a:pt x="647" y="440"/>
                    <a:pt x="544" y="544"/>
                  </a:cubicBezTo>
                  <a:lnTo>
                    <a:pt x="544" y="311"/>
                  </a:lnTo>
                  <a:cubicBezTo>
                    <a:pt x="544" y="208"/>
                    <a:pt x="440" y="208"/>
                    <a:pt x="337" y="104"/>
                  </a:cubicBezTo>
                  <a:cubicBezTo>
                    <a:pt x="337" y="1"/>
                    <a:pt x="104"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9"/>
            <p:cNvSpPr/>
            <p:nvPr/>
          </p:nvSpPr>
          <p:spPr>
            <a:xfrm rot="-1032839">
              <a:off x="-1885745" y="3606969"/>
              <a:ext cx="365220" cy="289713"/>
            </a:xfrm>
            <a:custGeom>
              <a:avLst/>
              <a:gdLst/>
              <a:ahLst/>
              <a:cxnLst/>
              <a:rect l="l" t="t" r="r" b="b"/>
              <a:pathLst>
                <a:path w="3129" h="2482" extrusionOk="0">
                  <a:moveTo>
                    <a:pt x="3128" y="0"/>
                  </a:moveTo>
                  <a:cubicBezTo>
                    <a:pt x="1836" y="414"/>
                    <a:pt x="543" y="1293"/>
                    <a:pt x="1" y="2482"/>
                  </a:cubicBezTo>
                  <a:cubicBezTo>
                    <a:pt x="647" y="2482"/>
                    <a:pt x="1396" y="2249"/>
                    <a:pt x="1939" y="1836"/>
                  </a:cubicBezTo>
                  <a:cubicBezTo>
                    <a:pt x="2586" y="1396"/>
                    <a:pt x="3025" y="750"/>
                    <a:pt x="31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9"/>
            <p:cNvSpPr/>
            <p:nvPr/>
          </p:nvSpPr>
          <p:spPr>
            <a:xfrm>
              <a:off x="-3714225" y="3650887"/>
              <a:ext cx="1599215" cy="393363"/>
            </a:xfrm>
            <a:custGeom>
              <a:avLst/>
              <a:gdLst/>
              <a:ahLst/>
              <a:cxnLst/>
              <a:rect l="l" t="t" r="r" b="b"/>
              <a:pathLst>
                <a:path w="13701" h="3370" extrusionOk="0">
                  <a:moveTo>
                    <a:pt x="7414" y="0"/>
                  </a:moveTo>
                  <a:cubicBezTo>
                    <a:pt x="7278" y="0"/>
                    <a:pt x="7141" y="12"/>
                    <a:pt x="7006" y="35"/>
                  </a:cubicBezTo>
                  <a:cubicBezTo>
                    <a:pt x="5713" y="138"/>
                    <a:pt x="4653" y="1198"/>
                    <a:pt x="3878" y="2387"/>
                  </a:cubicBezTo>
                  <a:cubicBezTo>
                    <a:pt x="3394" y="2187"/>
                    <a:pt x="2910" y="2073"/>
                    <a:pt x="2426" y="2073"/>
                  </a:cubicBezTo>
                  <a:cubicBezTo>
                    <a:pt x="2160" y="2073"/>
                    <a:pt x="1894" y="2107"/>
                    <a:pt x="1629" y="2181"/>
                  </a:cubicBezTo>
                  <a:cubicBezTo>
                    <a:pt x="983" y="2387"/>
                    <a:pt x="440" y="2827"/>
                    <a:pt x="0" y="3370"/>
                  </a:cubicBezTo>
                  <a:lnTo>
                    <a:pt x="13701" y="3370"/>
                  </a:lnTo>
                  <a:cubicBezTo>
                    <a:pt x="13468" y="3034"/>
                    <a:pt x="13055" y="2723"/>
                    <a:pt x="12719" y="2491"/>
                  </a:cubicBezTo>
                  <a:cubicBezTo>
                    <a:pt x="12408" y="2387"/>
                    <a:pt x="12072" y="2284"/>
                    <a:pt x="11866" y="2181"/>
                  </a:cubicBezTo>
                  <a:cubicBezTo>
                    <a:pt x="11530" y="2181"/>
                    <a:pt x="11219" y="2181"/>
                    <a:pt x="10883" y="2284"/>
                  </a:cubicBezTo>
                  <a:cubicBezTo>
                    <a:pt x="10676" y="2284"/>
                    <a:pt x="10470" y="2387"/>
                    <a:pt x="10134" y="2491"/>
                  </a:cubicBezTo>
                  <a:cubicBezTo>
                    <a:pt x="10030" y="1741"/>
                    <a:pt x="9694" y="1095"/>
                    <a:pt x="9177" y="681"/>
                  </a:cubicBezTo>
                  <a:cubicBezTo>
                    <a:pt x="8648" y="237"/>
                    <a:pt x="8032" y="0"/>
                    <a:pt x="74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9"/>
            <p:cNvSpPr/>
            <p:nvPr/>
          </p:nvSpPr>
          <p:spPr>
            <a:xfrm>
              <a:off x="-2190501" y="3873021"/>
              <a:ext cx="739437" cy="171236"/>
            </a:xfrm>
            <a:custGeom>
              <a:avLst/>
              <a:gdLst/>
              <a:ahLst/>
              <a:cxnLst/>
              <a:rect l="l" t="t" r="r" b="b"/>
              <a:pathLst>
                <a:path w="6335" h="1467" extrusionOk="0">
                  <a:moveTo>
                    <a:pt x="4520" y="0"/>
                  </a:moveTo>
                  <a:cubicBezTo>
                    <a:pt x="3937" y="0"/>
                    <a:pt x="3338" y="257"/>
                    <a:pt x="2793" y="588"/>
                  </a:cubicBezTo>
                  <a:cubicBezTo>
                    <a:pt x="2689" y="588"/>
                    <a:pt x="2586" y="484"/>
                    <a:pt x="2457" y="381"/>
                  </a:cubicBezTo>
                  <a:cubicBezTo>
                    <a:pt x="2250" y="278"/>
                    <a:pt x="2146" y="278"/>
                    <a:pt x="1940" y="278"/>
                  </a:cubicBezTo>
                  <a:cubicBezTo>
                    <a:pt x="1867" y="269"/>
                    <a:pt x="1796" y="265"/>
                    <a:pt x="1725" y="265"/>
                  </a:cubicBezTo>
                  <a:cubicBezTo>
                    <a:pt x="940" y="265"/>
                    <a:pt x="285" y="779"/>
                    <a:pt x="1" y="1467"/>
                  </a:cubicBezTo>
                  <a:lnTo>
                    <a:pt x="6334" y="1467"/>
                  </a:lnTo>
                  <a:cubicBezTo>
                    <a:pt x="6231" y="1027"/>
                    <a:pt x="5920" y="588"/>
                    <a:pt x="5481" y="278"/>
                  </a:cubicBezTo>
                  <a:cubicBezTo>
                    <a:pt x="5174" y="82"/>
                    <a:pt x="4849" y="0"/>
                    <a:pt x="45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 name="Google Shape;158;p9"/>
          <p:cNvGrpSpPr/>
          <p:nvPr/>
        </p:nvGrpSpPr>
        <p:grpSpPr>
          <a:xfrm>
            <a:off x="8430223" y="4259140"/>
            <a:ext cx="713803" cy="882266"/>
            <a:chOff x="1191373" y="4259140"/>
            <a:chExt cx="713803" cy="882266"/>
          </a:xfrm>
        </p:grpSpPr>
        <p:sp>
          <p:nvSpPr>
            <p:cNvPr id="159" name="Google Shape;159;p9"/>
            <p:cNvSpPr/>
            <p:nvPr/>
          </p:nvSpPr>
          <p:spPr>
            <a:xfrm rot="-1032883">
              <a:off x="1353515" y="4567384"/>
              <a:ext cx="342785" cy="514206"/>
            </a:xfrm>
            <a:custGeom>
              <a:avLst/>
              <a:gdLst/>
              <a:ahLst/>
              <a:cxnLst/>
              <a:rect l="l" t="t" r="r" b="b"/>
              <a:pathLst>
                <a:path w="3878" h="5817" extrusionOk="0">
                  <a:moveTo>
                    <a:pt x="3567" y="1"/>
                  </a:moveTo>
                  <a:cubicBezTo>
                    <a:pt x="2172" y="1733"/>
                    <a:pt x="982" y="3671"/>
                    <a:pt x="0" y="5610"/>
                  </a:cubicBezTo>
                  <a:lnTo>
                    <a:pt x="336" y="5817"/>
                  </a:lnTo>
                  <a:cubicBezTo>
                    <a:pt x="1293" y="3775"/>
                    <a:pt x="2482" y="1939"/>
                    <a:pt x="3878" y="233"/>
                  </a:cubicBezTo>
                  <a:lnTo>
                    <a:pt x="356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9"/>
            <p:cNvSpPr/>
            <p:nvPr/>
          </p:nvSpPr>
          <p:spPr>
            <a:xfrm rot="-1032883">
              <a:off x="1428108" y="4316812"/>
              <a:ext cx="438868" cy="324594"/>
            </a:xfrm>
            <a:custGeom>
              <a:avLst/>
              <a:gdLst/>
              <a:ahLst/>
              <a:cxnLst/>
              <a:rect l="l" t="t" r="r" b="b"/>
              <a:pathLst>
                <a:path w="4965" h="3672" extrusionOk="0">
                  <a:moveTo>
                    <a:pt x="647" y="1"/>
                  </a:moveTo>
                  <a:cubicBezTo>
                    <a:pt x="440" y="1"/>
                    <a:pt x="234" y="1"/>
                    <a:pt x="104" y="207"/>
                  </a:cubicBezTo>
                  <a:cubicBezTo>
                    <a:pt x="1" y="440"/>
                    <a:pt x="104" y="647"/>
                    <a:pt x="104" y="957"/>
                  </a:cubicBezTo>
                  <a:cubicBezTo>
                    <a:pt x="440" y="1836"/>
                    <a:pt x="647" y="2689"/>
                    <a:pt x="880" y="3671"/>
                  </a:cubicBezTo>
                  <a:cubicBezTo>
                    <a:pt x="1397" y="3232"/>
                    <a:pt x="1940" y="3129"/>
                    <a:pt x="2586" y="3129"/>
                  </a:cubicBezTo>
                  <a:cubicBezTo>
                    <a:pt x="2801" y="3094"/>
                    <a:pt x="3017" y="3083"/>
                    <a:pt x="3232" y="3083"/>
                  </a:cubicBezTo>
                  <a:cubicBezTo>
                    <a:pt x="3663" y="3083"/>
                    <a:pt x="4094" y="3129"/>
                    <a:pt x="4525" y="3129"/>
                  </a:cubicBezTo>
                  <a:cubicBezTo>
                    <a:pt x="4628" y="3129"/>
                    <a:pt x="4861" y="3025"/>
                    <a:pt x="4964" y="2896"/>
                  </a:cubicBezTo>
                  <a:cubicBezTo>
                    <a:pt x="4964" y="2793"/>
                    <a:pt x="4964" y="2586"/>
                    <a:pt x="4861" y="2482"/>
                  </a:cubicBezTo>
                  <a:cubicBezTo>
                    <a:pt x="4628" y="2250"/>
                    <a:pt x="4318" y="2146"/>
                    <a:pt x="4111" y="2146"/>
                  </a:cubicBezTo>
                  <a:cubicBezTo>
                    <a:pt x="4215" y="1939"/>
                    <a:pt x="4318" y="1733"/>
                    <a:pt x="4318" y="1603"/>
                  </a:cubicBezTo>
                  <a:cubicBezTo>
                    <a:pt x="4421" y="1397"/>
                    <a:pt x="4421" y="1190"/>
                    <a:pt x="4318" y="957"/>
                  </a:cubicBezTo>
                  <a:cubicBezTo>
                    <a:pt x="4111" y="854"/>
                    <a:pt x="3982" y="854"/>
                    <a:pt x="3775" y="854"/>
                  </a:cubicBezTo>
                  <a:cubicBezTo>
                    <a:pt x="3465" y="957"/>
                    <a:pt x="3129" y="1086"/>
                    <a:pt x="2922" y="1293"/>
                  </a:cubicBezTo>
                  <a:cubicBezTo>
                    <a:pt x="3025" y="957"/>
                    <a:pt x="3025" y="750"/>
                    <a:pt x="3025" y="544"/>
                  </a:cubicBezTo>
                  <a:cubicBezTo>
                    <a:pt x="2922" y="311"/>
                    <a:pt x="2922" y="207"/>
                    <a:pt x="2819" y="104"/>
                  </a:cubicBezTo>
                  <a:cubicBezTo>
                    <a:pt x="2754" y="52"/>
                    <a:pt x="2670" y="27"/>
                    <a:pt x="2576" y="27"/>
                  </a:cubicBezTo>
                  <a:cubicBezTo>
                    <a:pt x="2483" y="27"/>
                    <a:pt x="2379" y="52"/>
                    <a:pt x="2276" y="104"/>
                  </a:cubicBezTo>
                  <a:cubicBezTo>
                    <a:pt x="2043" y="104"/>
                    <a:pt x="1940" y="311"/>
                    <a:pt x="1836" y="440"/>
                  </a:cubicBezTo>
                  <a:cubicBezTo>
                    <a:pt x="1733" y="647"/>
                    <a:pt x="1629" y="750"/>
                    <a:pt x="1629" y="957"/>
                  </a:cubicBezTo>
                  <a:cubicBezTo>
                    <a:pt x="1526" y="647"/>
                    <a:pt x="1293" y="440"/>
                    <a:pt x="1087" y="207"/>
                  </a:cubicBezTo>
                  <a:cubicBezTo>
                    <a:pt x="983" y="104"/>
                    <a:pt x="880" y="1"/>
                    <a:pt x="6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9"/>
            <p:cNvSpPr/>
            <p:nvPr/>
          </p:nvSpPr>
          <p:spPr>
            <a:xfrm rot="-1032883">
              <a:off x="1517746" y="4573606"/>
              <a:ext cx="114380" cy="114386"/>
            </a:xfrm>
            <a:custGeom>
              <a:avLst/>
              <a:gdLst/>
              <a:ahLst/>
              <a:cxnLst/>
              <a:rect l="l" t="t" r="r" b="b"/>
              <a:pathLst>
                <a:path w="1294" h="1294" extrusionOk="0">
                  <a:moveTo>
                    <a:pt x="1" y="1"/>
                  </a:moveTo>
                  <a:cubicBezTo>
                    <a:pt x="104" y="440"/>
                    <a:pt x="104" y="854"/>
                    <a:pt x="104" y="1293"/>
                  </a:cubicBezTo>
                  <a:cubicBezTo>
                    <a:pt x="440" y="957"/>
                    <a:pt x="854" y="854"/>
                    <a:pt x="1293" y="647"/>
                  </a:cubicBezTo>
                  <a:cubicBezTo>
                    <a:pt x="1293" y="544"/>
                    <a:pt x="1086" y="440"/>
                    <a:pt x="983" y="440"/>
                  </a:cubicBezTo>
                  <a:cubicBezTo>
                    <a:pt x="854" y="440"/>
                    <a:pt x="647" y="440"/>
                    <a:pt x="544" y="544"/>
                  </a:cubicBezTo>
                  <a:lnTo>
                    <a:pt x="544" y="311"/>
                  </a:lnTo>
                  <a:cubicBezTo>
                    <a:pt x="544" y="208"/>
                    <a:pt x="440" y="208"/>
                    <a:pt x="337" y="104"/>
                  </a:cubicBezTo>
                  <a:cubicBezTo>
                    <a:pt x="337" y="1"/>
                    <a:pt x="104"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9"/>
            <p:cNvSpPr/>
            <p:nvPr/>
          </p:nvSpPr>
          <p:spPr>
            <a:xfrm rot="-1032883">
              <a:off x="1422164" y="4810247"/>
              <a:ext cx="276579" cy="219401"/>
            </a:xfrm>
            <a:custGeom>
              <a:avLst/>
              <a:gdLst/>
              <a:ahLst/>
              <a:cxnLst/>
              <a:rect l="l" t="t" r="r" b="b"/>
              <a:pathLst>
                <a:path w="3129" h="2482" extrusionOk="0">
                  <a:moveTo>
                    <a:pt x="3128" y="0"/>
                  </a:moveTo>
                  <a:cubicBezTo>
                    <a:pt x="1836" y="414"/>
                    <a:pt x="543" y="1293"/>
                    <a:pt x="1" y="2482"/>
                  </a:cubicBezTo>
                  <a:cubicBezTo>
                    <a:pt x="647" y="2482"/>
                    <a:pt x="1396" y="2249"/>
                    <a:pt x="1939" y="1836"/>
                  </a:cubicBezTo>
                  <a:cubicBezTo>
                    <a:pt x="2586" y="1396"/>
                    <a:pt x="3025" y="750"/>
                    <a:pt x="31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9"/>
            <p:cNvSpPr/>
            <p:nvPr/>
          </p:nvSpPr>
          <p:spPr>
            <a:xfrm>
              <a:off x="1191373" y="5011730"/>
              <a:ext cx="559982" cy="129675"/>
            </a:xfrm>
            <a:custGeom>
              <a:avLst/>
              <a:gdLst/>
              <a:ahLst/>
              <a:cxnLst/>
              <a:rect l="l" t="t" r="r" b="b"/>
              <a:pathLst>
                <a:path w="6335" h="1467" extrusionOk="0">
                  <a:moveTo>
                    <a:pt x="4520" y="0"/>
                  </a:moveTo>
                  <a:cubicBezTo>
                    <a:pt x="3937" y="0"/>
                    <a:pt x="3338" y="257"/>
                    <a:pt x="2793" y="588"/>
                  </a:cubicBezTo>
                  <a:cubicBezTo>
                    <a:pt x="2689" y="588"/>
                    <a:pt x="2586" y="484"/>
                    <a:pt x="2457" y="381"/>
                  </a:cubicBezTo>
                  <a:cubicBezTo>
                    <a:pt x="2250" y="278"/>
                    <a:pt x="2146" y="278"/>
                    <a:pt x="1940" y="278"/>
                  </a:cubicBezTo>
                  <a:cubicBezTo>
                    <a:pt x="1867" y="269"/>
                    <a:pt x="1796" y="265"/>
                    <a:pt x="1725" y="265"/>
                  </a:cubicBezTo>
                  <a:cubicBezTo>
                    <a:pt x="940" y="265"/>
                    <a:pt x="285" y="779"/>
                    <a:pt x="1" y="1467"/>
                  </a:cubicBezTo>
                  <a:lnTo>
                    <a:pt x="6334" y="1467"/>
                  </a:lnTo>
                  <a:cubicBezTo>
                    <a:pt x="6231" y="1027"/>
                    <a:pt x="5920" y="588"/>
                    <a:pt x="5481" y="278"/>
                  </a:cubicBezTo>
                  <a:cubicBezTo>
                    <a:pt x="5174" y="82"/>
                    <a:pt x="4849" y="0"/>
                    <a:pt x="45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4" name="Google Shape;164;p9"/>
          <p:cNvSpPr/>
          <p:nvPr/>
        </p:nvSpPr>
        <p:spPr>
          <a:xfrm flipH="1">
            <a:off x="1986279" y="3202050"/>
            <a:ext cx="1032058" cy="297188"/>
          </a:xfrm>
          <a:custGeom>
            <a:avLst/>
            <a:gdLst/>
            <a:ahLst/>
            <a:cxnLst/>
            <a:rect l="l" t="t" r="r" b="b"/>
            <a:pathLst>
              <a:path w="31977" h="9208" extrusionOk="0">
                <a:moveTo>
                  <a:pt x="16818" y="1"/>
                </a:moveTo>
                <a:cubicBezTo>
                  <a:pt x="16227" y="1"/>
                  <a:pt x="15634" y="97"/>
                  <a:pt x="15071" y="263"/>
                </a:cubicBezTo>
                <a:cubicBezTo>
                  <a:pt x="11736" y="1116"/>
                  <a:pt x="8608" y="3805"/>
                  <a:pt x="6669" y="7476"/>
                </a:cubicBezTo>
                <a:cubicBezTo>
                  <a:pt x="5989" y="6904"/>
                  <a:pt x="5158" y="6633"/>
                  <a:pt x="4320" y="6633"/>
                </a:cubicBezTo>
                <a:cubicBezTo>
                  <a:pt x="3566" y="6633"/>
                  <a:pt x="2807" y="6853"/>
                  <a:pt x="2146" y="7269"/>
                </a:cubicBezTo>
                <a:cubicBezTo>
                  <a:pt x="1396" y="7682"/>
                  <a:pt x="646" y="8329"/>
                  <a:pt x="0" y="9208"/>
                </a:cubicBezTo>
                <a:lnTo>
                  <a:pt x="31977" y="9208"/>
                </a:lnTo>
                <a:lnTo>
                  <a:pt x="31977" y="8872"/>
                </a:lnTo>
                <a:cubicBezTo>
                  <a:pt x="30917" y="7036"/>
                  <a:pt x="29185" y="5873"/>
                  <a:pt x="27453" y="5640"/>
                </a:cubicBezTo>
                <a:cubicBezTo>
                  <a:pt x="27198" y="5594"/>
                  <a:pt x="26940" y="5571"/>
                  <a:pt x="26681" y="5571"/>
                </a:cubicBezTo>
                <a:cubicBezTo>
                  <a:pt x="25210" y="5571"/>
                  <a:pt x="23718" y="6304"/>
                  <a:pt x="22619" y="7579"/>
                </a:cubicBezTo>
                <a:cubicBezTo>
                  <a:pt x="22283" y="6390"/>
                  <a:pt x="22076" y="5330"/>
                  <a:pt x="21637" y="4244"/>
                </a:cubicBezTo>
                <a:cubicBezTo>
                  <a:pt x="21327" y="3391"/>
                  <a:pt x="20991" y="2409"/>
                  <a:pt x="20474" y="1763"/>
                </a:cubicBezTo>
                <a:cubicBezTo>
                  <a:pt x="19488" y="491"/>
                  <a:pt x="18155" y="1"/>
                  <a:pt x="168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9"/>
          <p:cNvSpPr/>
          <p:nvPr/>
        </p:nvSpPr>
        <p:spPr>
          <a:xfrm>
            <a:off x="529310" y="671838"/>
            <a:ext cx="1807340" cy="520459"/>
          </a:xfrm>
          <a:custGeom>
            <a:avLst/>
            <a:gdLst/>
            <a:ahLst/>
            <a:cxnLst/>
            <a:rect l="l" t="t" r="r" b="b"/>
            <a:pathLst>
              <a:path w="31977" h="9208" extrusionOk="0">
                <a:moveTo>
                  <a:pt x="16818" y="1"/>
                </a:moveTo>
                <a:cubicBezTo>
                  <a:pt x="16227" y="1"/>
                  <a:pt x="15634" y="97"/>
                  <a:pt x="15071" y="263"/>
                </a:cubicBezTo>
                <a:cubicBezTo>
                  <a:pt x="11736" y="1116"/>
                  <a:pt x="8608" y="3805"/>
                  <a:pt x="6669" y="7476"/>
                </a:cubicBezTo>
                <a:cubicBezTo>
                  <a:pt x="5989" y="6904"/>
                  <a:pt x="5158" y="6633"/>
                  <a:pt x="4320" y="6633"/>
                </a:cubicBezTo>
                <a:cubicBezTo>
                  <a:pt x="3566" y="6633"/>
                  <a:pt x="2807" y="6853"/>
                  <a:pt x="2146" y="7269"/>
                </a:cubicBezTo>
                <a:cubicBezTo>
                  <a:pt x="1396" y="7682"/>
                  <a:pt x="646" y="8329"/>
                  <a:pt x="0" y="9208"/>
                </a:cubicBezTo>
                <a:lnTo>
                  <a:pt x="31977" y="9208"/>
                </a:lnTo>
                <a:lnTo>
                  <a:pt x="31977" y="8872"/>
                </a:lnTo>
                <a:cubicBezTo>
                  <a:pt x="30917" y="7036"/>
                  <a:pt x="29185" y="5873"/>
                  <a:pt x="27453" y="5640"/>
                </a:cubicBezTo>
                <a:cubicBezTo>
                  <a:pt x="27198" y="5594"/>
                  <a:pt x="26940" y="5571"/>
                  <a:pt x="26681" y="5571"/>
                </a:cubicBezTo>
                <a:cubicBezTo>
                  <a:pt x="25210" y="5571"/>
                  <a:pt x="23718" y="6304"/>
                  <a:pt x="22619" y="7579"/>
                </a:cubicBezTo>
                <a:cubicBezTo>
                  <a:pt x="22283" y="6390"/>
                  <a:pt x="22076" y="5330"/>
                  <a:pt x="21637" y="4244"/>
                </a:cubicBezTo>
                <a:cubicBezTo>
                  <a:pt x="21327" y="3391"/>
                  <a:pt x="20991" y="2409"/>
                  <a:pt x="20474" y="1763"/>
                </a:cubicBezTo>
                <a:cubicBezTo>
                  <a:pt x="19488" y="491"/>
                  <a:pt x="18155" y="1"/>
                  <a:pt x="168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9"/>
          <p:cNvSpPr/>
          <p:nvPr/>
        </p:nvSpPr>
        <p:spPr>
          <a:xfrm>
            <a:off x="5918649" y="3135310"/>
            <a:ext cx="1495564" cy="430681"/>
          </a:xfrm>
          <a:custGeom>
            <a:avLst/>
            <a:gdLst/>
            <a:ahLst/>
            <a:cxnLst/>
            <a:rect l="l" t="t" r="r" b="b"/>
            <a:pathLst>
              <a:path w="31977" h="9208" extrusionOk="0">
                <a:moveTo>
                  <a:pt x="16818" y="1"/>
                </a:moveTo>
                <a:cubicBezTo>
                  <a:pt x="16227" y="1"/>
                  <a:pt x="15634" y="97"/>
                  <a:pt x="15071" y="263"/>
                </a:cubicBezTo>
                <a:cubicBezTo>
                  <a:pt x="11736" y="1116"/>
                  <a:pt x="8608" y="3805"/>
                  <a:pt x="6669" y="7476"/>
                </a:cubicBezTo>
                <a:cubicBezTo>
                  <a:pt x="5989" y="6904"/>
                  <a:pt x="5158" y="6633"/>
                  <a:pt x="4320" y="6633"/>
                </a:cubicBezTo>
                <a:cubicBezTo>
                  <a:pt x="3566" y="6633"/>
                  <a:pt x="2807" y="6853"/>
                  <a:pt x="2146" y="7269"/>
                </a:cubicBezTo>
                <a:cubicBezTo>
                  <a:pt x="1396" y="7682"/>
                  <a:pt x="646" y="8329"/>
                  <a:pt x="0" y="9208"/>
                </a:cubicBezTo>
                <a:lnTo>
                  <a:pt x="31977" y="9208"/>
                </a:lnTo>
                <a:lnTo>
                  <a:pt x="31977" y="8872"/>
                </a:lnTo>
                <a:cubicBezTo>
                  <a:pt x="30917" y="7036"/>
                  <a:pt x="29185" y="5873"/>
                  <a:pt x="27453" y="5640"/>
                </a:cubicBezTo>
                <a:cubicBezTo>
                  <a:pt x="27198" y="5594"/>
                  <a:pt x="26940" y="5571"/>
                  <a:pt x="26681" y="5571"/>
                </a:cubicBezTo>
                <a:cubicBezTo>
                  <a:pt x="25210" y="5571"/>
                  <a:pt x="23718" y="6304"/>
                  <a:pt x="22619" y="7579"/>
                </a:cubicBezTo>
                <a:cubicBezTo>
                  <a:pt x="22283" y="6390"/>
                  <a:pt x="22076" y="5330"/>
                  <a:pt x="21637" y="4244"/>
                </a:cubicBezTo>
                <a:cubicBezTo>
                  <a:pt x="21327" y="3391"/>
                  <a:pt x="20991" y="2409"/>
                  <a:pt x="20474" y="1763"/>
                </a:cubicBezTo>
                <a:cubicBezTo>
                  <a:pt x="19488" y="491"/>
                  <a:pt x="18155" y="1"/>
                  <a:pt x="168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9"/>
          <p:cNvSpPr/>
          <p:nvPr/>
        </p:nvSpPr>
        <p:spPr>
          <a:xfrm flipH="1">
            <a:off x="7457104" y="671850"/>
            <a:ext cx="1032058" cy="297188"/>
          </a:xfrm>
          <a:custGeom>
            <a:avLst/>
            <a:gdLst/>
            <a:ahLst/>
            <a:cxnLst/>
            <a:rect l="l" t="t" r="r" b="b"/>
            <a:pathLst>
              <a:path w="31977" h="9208" extrusionOk="0">
                <a:moveTo>
                  <a:pt x="16818" y="1"/>
                </a:moveTo>
                <a:cubicBezTo>
                  <a:pt x="16227" y="1"/>
                  <a:pt x="15634" y="97"/>
                  <a:pt x="15071" y="263"/>
                </a:cubicBezTo>
                <a:cubicBezTo>
                  <a:pt x="11736" y="1116"/>
                  <a:pt x="8608" y="3805"/>
                  <a:pt x="6669" y="7476"/>
                </a:cubicBezTo>
                <a:cubicBezTo>
                  <a:pt x="5989" y="6904"/>
                  <a:pt x="5158" y="6633"/>
                  <a:pt x="4320" y="6633"/>
                </a:cubicBezTo>
                <a:cubicBezTo>
                  <a:pt x="3566" y="6633"/>
                  <a:pt x="2807" y="6853"/>
                  <a:pt x="2146" y="7269"/>
                </a:cubicBezTo>
                <a:cubicBezTo>
                  <a:pt x="1396" y="7682"/>
                  <a:pt x="646" y="8329"/>
                  <a:pt x="0" y="9208"/>
                </a:cubicBezTo>
                <a:lnTo>
                  <a:pt x="31977" y="9208"/>
                </a:lnTo>
                <a:lnTo>
                  <a:pt x="31977" y="8872"/>
                </a:lnTo>
                <a:cubicBezTo>
                  <a:pt x="30917" y="7036"/>
                  <a:pt x="29185" y="5873"/>
                  <a:pt x="27453" y="5640"/>
                </a:cubicBezTo>
                <a:cubicBezTo>
                  <a:pt x="27198" y="5594"/>
                  <a:pt x="26940" y="5571"/>
                  <a:pt x="26681" y="5571"/>
                </a:cubicBezTo>
                <a:cubicBezTo>
                  <a:pt x="25210" y="5571"/>
                  <a:pt x="23718" y="6304"/>
                  <a:pt x="22619" y="7579"/>
                </a:cubicBezTo>
                <a:cubicBezTo>
                  <a:pt x="22283" y="6390"/>
                  <a:pt x="22076" y="5330"/>
                  <a:pt x="21637" y="4244"/>
                </a:cubicBezTo>
                <a:cubicBezTo>
                  <a:pt x="21327" y="3391"/>
                  <a:pt x="20991" y="2409"/>
                  <a:pt x="20474" y="1763"/>
                </a:cubicBezTo>
                <a:cubicBezTo>
                  <a:pt x="19488" y="491"/>
                  <a:pt x="18155" y="1"/>
                  <a:pt x="168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9"/>
          <p:cNvSpPr txBox="1">
            <a:spLocks noGrp="1"/>
          </p:cNvSpPr>
          <p:nvPr>
            <p:ph type="subTitle" idx="1"/>
          </p:nvPr>
        </p:nvSpPr>
        <p:spPr>
          <a:xfrm flipH="1">
            <a:off x="1920600" y="1561975"/>
            <a:ext cx="5302800" cy="1053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9" name="Google Shape;169;p9"/>
          <p:cNvSpPr txBox="1">
            <a:spLocks noGrp="1"/>
          </p:cNvSpPr>
          <p:nvPr>
            <p:ph type="title"/>
          </p:nvPr>
        </p:nvSpPr>
        <p:spPr>
          <a:xfrm flipH="1">
            <a:off x="2649825" y="870675"/>
            <a:ext cx="3844200" cy="767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600">
                <a:solidFill>
                  <a:schemeClr val="lt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7117013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aption">
  <p:cSld name="Caption">
    <p:bg>
      <p:bgPr>
        <a:blipFill>
          <a:blip r:embed="rId2">
            <a:alphaModFix/>
          </a:blip>
          <a:stretch>
            <a:fillRect/>
          </a:stretch>
        </a:blipFill>
        <a:effectLst/>
      </p:bgPr>
    </p:bg>
    <p:spTree>
      <p:nvGrpSpPr>
        <p:cNvPr id="1" name="Shape 170"/>
        <p:cNvGrpSpPr/>
        <p:nvPr/>
      </p:nvGrpSpPr>
      <p:grpSpPr>
        <a:xfrm>
          <a:off x="0" y="0"/>
          <a:ext cx="0" cy="0"/>
          <a:chOff x="0" y="0"/>
          <a:chExt cx="0" cy="0"/>
        </a:xfrm>
      </p:grpSpPr>
      <p:sp>
        <p:nvSpPr>
          <p:cNvPr id="171" name="Google Shape;171;p10"/>
          <p:cNvSpPr txBox="1">
            <a:spLocks noGrp="1"/>
          </p:cNvSpPr>
          <p:nvPr>
            <p:ph type="title"/>
          </p:nvPr>
        </p:nvSpPr>
        <p:spPr>
          <a:xfrm>
            <a:off x="4924775" y="1745700"/>
            <a:ext cx="3504000" cy="187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172" name="Google Shape;172;p10"/>
          <p:cNvSpPr/>
          <p:nvPr/>
        </p:nvSpPr>
        <p:spPr>
          <a:xfrm flipH="1">
            <a:off x="7154406" y="526212"/>
            <a:ext cx="1032058" cy="297188"/>
          </a:xfrm>
          <a:custGeom>
            <a:avLst/>
            <a:gdLst/>
            <a:ahLst/>
            <a:cxnLst/>
            <a:rect l="l" t="t" r="r" b="b"/>
            <a:pathLst>
              <a:path w="31977" h="9208" extrusionOk="0">
                <a:moveTo>
                  <a:pt x="16818" y="1"/>
                </a:moveTo>
                <a:cubicBezTo>
                  <a:pt x="16227" y="1"/>
                  <a:pt x="15634" y="97"/>
                  <a:pt x="15071" y="263"/>
                </a:cubicBezTo>
                <a:cubicBezTo>
                  <a:pt x="11736" y="1116"/>
                  <a:pt x="8608" y="3805"/>
                  <a:pt x="6669" y="7476"/>
                </a:cubicBezTo>
                <a:cubicBezTo>
                  <a:pt x="5989" y="6904"/>
                  <a:pt x="5158" y="6633"/>
                  <a:pt x="4320" y="6633"/>
                </a:cubicBezTo>
                <a:cubicBezTo>
                  <a:pt x="3566" y="6633"/>
                  <a:pt x="2807" y="6853"/>
                  <a:pt x="2146" y="7269"/>
                </a:cubicBezTo>
                <a:cubicBezTo>
                  <a:pt x="1396" y="7682"/>
                  <a:pt x="646" y="8329"/>
                  <a:pt x="0" y="9208"/>
                </a:cubicBezTo>
                <a:lnTo>
                  <a:pt x="31977" y="9208"/>
                </a:lnTo>
                <a:lnTo>
                  <a:pt x="31977" y="8872"/>
                </a:lnTo>
                <a:cubicBezTo>
                  <a:pt x="30917" y="7036"/>
                  <a:pt x="29185" y="5873"/>
                  <a:pt x="27453" y="5640"/>
                </a:cubicBezTo>
                <a:cubicBezTo>
                  <a:pt x="27198" y="5594"/>
                  <a:pt x="26940" y="5571"/>
                  <a:pt x="26681" y="5571"/>
                </a:cubicBezTo>
                <a:cubicBezTo>
                  <a:pt x="25210" y="5571"/>
                  <a:pt x="23718" y="6304"/>
                  <a:pt x="22619" y="7579"/>
                </a:cubicBezTo>
                <a:cubicBezTo>
                  <a:pt x="22283" y="6390"/>
                  <a:pt x="22076" y="5330"/>
                  <a:pt x="21637" y="4244"/>
                </a:cubicBezTo>
                <a:cubicBezTo>
                  <a:pt x="21327" y="3391"/>
                  <a:pt x="20991" y="2409"/>
                  <a:pt x="20474" y="1763"/>
                </a:cubicBezTo>
                <a:cubicBezTo>
                  <a:pt x="19488" y="491"/>
                  <a:pt x="18155" y="1"/>
                  <a:pt x="168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0"/>
          <p:cNvSpPr/>
          <p:nvPr/>
        </p:nvSpPr>
        <p:spPr>
          <a:xfrm>
            <a:off x="4924787" y="710575"/>
            <a:ext cx="1807340" cy="520459"/>
          </a:xfrm>
          <a:custGeom>
            <a:avLst/>
            <a:gdLst/>
            <a:ahLst/>
            <a:cxnLst/>
            <a:rect l="l" t="t" r="r" b="b"/>
            <a:pathLst>
              <a:path w="31977" h="9208" extrusionOk="0">
                <a:moveTo>
                  <a:pt x="16818" y="1"/>
                </a:moveTo>
                <a:cubicBezTo>
                  <a:pt x="16227" y="1"/>
                  <a:pt x="15634" y="97"/>
                  <a:pt x="15071" y="263"/>
                </a:cubicBezTo>
                <a:cubicBezTo>
                  <a:pt x="11736" y="1116"/>
                  <a:pt x="8608" y="3805"/>
                  <a:pt x="6669" y="7476"/>
                </a:cubicBezTo>
                <a:cubicBezTo>
                  <a:pt x="5989" y="6904"/>
                  <a:pt x="5158" y="6633"/>
                  <a:pt x="4320" y="6633"/>
                </a:cubicBezTo>
                <a:cubicBezTo>
                  <a:pt x="3566" y="6633"/>
                  <a:pt x="2807" y="6853"/>
                  <a:pt x="2146" y="7269"/>
                </a:cubicBezTo>
                <a:cubicBezTo>
                  <a:pt x="1396" y="7682"/>
                  <a:pt x="646" y="8329"/>
                  <a:pt x="0" y="9208"/>
                </a:cubicBezTo>
                <a:lnTo>
                  <a:pt x="31977" y="9208"/>
                </a:lnTo>
                <a:lnTo>
                  <a:pt x="31977" y="8872"/>
                </a:lnTo>
                <a:cubicBezTo>
                  <a:pt x="30917" y="7036"/>
                  <a:pt x="29185" y="5873"/>
                  <a:pt x="27453" y="5640"/>
                </a:cubicBezTo>
                <a:cubicBezTo>
                  <a:pt x="27198" y="5594"/>
                  <a:pt x="26940" y="5571"/>
                  <a:pt x="26681" y="5571"/>
                </a:cubicBezTo>
                <a:cubicBezTo>
                  <a:pt x="25210" y="5571"/>
                  <a:pt x="23718" y="6304"/>
                  <a:pt x="22619" y="7579"/>
                </a:cubicBezTo>
                <a:cubicBezTo>
                  <a:pt x="22283" y="6390"/>
                  <a:pt x="22076" y="5330"/>
                  <a:pt x="21637" y="4244"/>
                </a:cubicBezTo>
                <a:cubicBezTo>
                  <a:pt x="21327" y="3391"/>
                  <a:pt x="20991" y="2409"/>
                  <a:pt x="20474" y="1763"/>
                </a:cubicBezTo>
                <a:cubicBezTo>
                  <a:pt x="19488" y="491"/>
                  <a:pt x="18155" y="1"/>
                  <a:pt x="168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4" name="Google Shape;174;p10"/>
          <p:cNvGrpSpPr/>
          <p:nvPr/>
        </p:nvGrpSpPr>
        <p:grpSpPr>
          <a:xfrm>
            <a:off x="375818" y="310820"/>
            <a:ext cx="824457" cy="719455"/>
            <a:chOff x="375818" y="310820"/>
            <a:chExt cx="824457" cy="719455"/>
          </a:xfrm>
        </p:grpSpPr>
        <p:sp>
          <p:nvSpPr>
            <p:cNvPr id="175" name="Google Shape;175;p10"/>
            <p:cNvSpPr/>
            <p:nvPr/>
          </p:nvSpPr>
          <p:spPr>
            <a:xfrm>
              <a:off x="375818" y="310820"/>
              <a:ext cx="675674" cy="701546"/>
            </a:xfrm>
            <a:custGeom>
              <a:avLst/>
              <a:gdLst/>
              <a:ahLst/>
              <a:cxnLst/>
              <a:rect l="l" t="t" r="r" b="b"/>
              <a:pathLst>
                <a:path w="2690" h="2793" extrusionOk="0">
                  <a:moveTo>
                    <a:pt x="983" y="0"/>
                  </a:moveTo>
                  <a:lnTo>
                    <a:pt x="1190" y="1293"/>
                  </a:lnTo>
                  <a:lnTo>
                    <a:pt x="1" y="1603"/>
                  </a:lnTo>
                  <a:lnTo>
                    <a:pt x="1086" y="1732"/>
                  </a:lnTo>
                  <a:lnTo>
                    <a:pt x="750" y="2792"/>
                  </a:lnTo>
                  <a:lnTo>
                    <a:pt x="1526" y="1732"/>
                  </a:lnTo>
                  <a:lnTo>
                    <a:pt x="2379" y="2482"/>
                  </a:lnTo>
                  <a:lnTo>
                    <a:pt x="1939" y="1500"/>
                  </a:lnTo>
                  <a:lnTo>
                    <a:pt x="2689" y="854"/>
                  </a:lnTo>
                  <a:lnTo>
                    <a:pt x="2689" y="854"/>
                  </a:lnTo>
                  <a:lnTo>
                    <a:pt x="1629" y="1190"/>
                  </a:lnTo>
                  <a:lnTo>
                    <a:pt x="98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0"/>
            <p:cNvSpPr/>
            <p:nvPr/>
          </p:nvSpPr>
          <p:spPr>
            <a:xfrm>
              <a:off x="375825" y="828075"/>
              <a:ext cx="101100" cy="10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0"/>
            <p:cNvSpPr/>
            <p:nvPr/>
          </p:nvSpPr>
          <p:spPr>
            <a:xfrm>
              <a:off x="1099175" y="929175"/>
              <a:ext cx="101100" cy="10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 name="Google Shape;178;p10"/>
          <p:cNvGrpSpPr/>
          <p:nvPr/>
        </p:nvGrpSpPr>
        <p:grpSpPr>
          <a:xfrm>
            <a:off x="8091056" y="4214920"/>
            <a:ext cx="675674" cy="701546"/>
            <a:chOff x="8091056" y="4214920"/>
            <a:chExt cx="675674" cy="701546"/>
          </a:xfrm>
        </p:grpSpPr>
        <p:sp>
          <p:nvSpPr>
            <p:cNvPr id="179" name="Google Shape;179;p10"/>
            <p:cNvSpPr/>
            <p:nvPr/>
          </p:nvSpPr>
          <p:spPr>
            <a:xfrm flipH="1">
              <a:off x="8091056" y="4214920"/>
              <a:ext cx="675674" cy="701546"/>
            </a:xfrm>
            <a:custGeom>
              <a:avLst/>
              <a:gdLst/>
              <a:ahLst/>
              <a:cxnLst/>
              <a:rect l="l" t="t" r="r" b="b"/>
              <a:pathLst>
                <a:path w="2690" h="2793" extrusionOk="0">
                  <a:moveTo>
                    <a:pt x="983" y="0"/>
                  </a:moveTo>
                  <a:lnTo>
                    <a:pt x="1190" y="1293"/>
                  </a:lnTo>
                  <a:lnTo>
                    <a:pt x="1" y="1603"/>
                  </a:lnTo>
                  <a:lnTo>
                    <a:pt x="1086" y="1732"/>
                  </a:lnTo>
                  <a:lnTo>
                    <a:pt x="750" y="2792"/>
                  </a:lnTo>
                  <a:lnTo>
                    <a:pt x="1526" y="1732"/>
                  </a:lnTo>
                  <a:lnTo>
                    <a:pt x="2379" y="2482"/>
                  </a:lnTo>
                  <a:lnTo>
                    <a:pt x="1939" y="1500"/>
                  </a:lnTo>
                  <a:lnTo>
                    <a:pt x="2689" y="854"/>
                  </a:lnTo>
                  <a:lnTo>
                    <a:pt x="2689" y="854"/>
                  </a:lnTo>
                  <a:lnTo>
                    <a:pt x="1629" y="1190"/>
                  </a:lnTo>
                  <a:lnTo>
                    <a:pt x="98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0"/>
            <p:cNvSpPr/>
            <p:nvPr/>
          </p:nvSpPr>
          <p:spPr>
            <a:xfrm>
              <a:off x="8244225" y="4272325"/>
              <a:ext cx="101100" cy="10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0"/>
            <p:cNvSpPr/>
            <p:nvPr/>
          </p:nvSpPr>
          <p:spPr>
            <a:xfrm>
              <a:off x="8665625" y="4272325"/>
              <a:ext cx="101100" cy="10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4027917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accent2"/>
        </a:solidFill>
        <a:effectLst/>
      </p:bgPr>
    </p:bg>
    <p:spTree>
      <p:nvGrpSpPr>
        <p:cNvPr id="1" name="Shape 182"/>
        <p:cNvGrpSpPr/>
        <p:nvPr/>
      </p:nvGrpSpPr>
      <p:grpSpPr>
        <a:xfrm>
          <a:off x="0" y="0"/>
          <a:ext cx="0" cy="0"/>
          <a:chOff x="0" y="0"/>
          <a:chExt cx="0" cy="0"/>
        </a:xfrm>
      </p:grpSpPr>
      <p:grpSp>
        <p:nvGrpSpPr>
          <p:cNvPr id="183" name="Google Shape;183;p11"/>
          <p:cNvGrpSpPr/>
          <p:nvPr/>
        </p:nvGrpSpPr>
        <p:grpSpPr>
          <a:xfrm>
            <a:off x="-19" y="793439"/>
            <a:ext cx="9144057" cy="3545416"/>
            <a:chOff x="240700" y="2458750"/>
            <a:chExt cx="2132675" cy="826900"/>
          </a:xfrm>
        </p:grpSpPr>
        <p:sp>
          <p:nvSpPr>
            <p:cNvPr id="184" name="Google Shape;184;p11"/>
            <p:cNvSpPr/>
            <p:nvPr/>
          </p:nvSpPr>
          <p:spPr>
            <a:xfrm>
              <a:off x="240700" y="2761575"/>
              <a:ext cx="2132675" cy="151100"/>
            </a:xfrm>
            <a:custGeom>
              <a:avLst/>
              <a:gdLst/>
              <a:ahLst/>
              <a:cxnLst/>
              <a:rect l="l" t="t" r="r" b="b"/>
              <a:pathLst>
                <a:path w="85307" h="6044" extrusionOk="0">
                  <a:moveTo>
                    <a:pt x="29610" y="1"/>
                  </a:moveTo>
                  <a:cubicBezTo>
                    <a:pt x="24915" y="1"/>
                    <a:pt x="20179" y="1272"/>
                    <a:pt x="15614" y="2557"/>
                  </a:cubicBezTo>
                  <a:cubicBezTo>
                    <a:pt x="15097" y="2660"/>
                    <a:pt x="14554" y="2764"/>
                    <a:pt x="14011" y="2996"/>
                  </a:cubicBezTo>
                  <a:cubicBezTo>
                    <a:pt x="10010" y="4002"/>
                    <a:pt x="5836" y="4873"/>
                    <a:pt x="1854" y="4873"/>
                  </a:cubicBezTo>
                  <a:cubicBezTo>
                    <a:pt x="1231" y="4873"/>
                    <a:pt x="613" y="4851"/>
                    <a:pt x="0" y="4806"/>
                  </a:cubicBezTo>
                  <a:lnTo>
                    <a:pt x="0" y="4935"/>
                  </a:lnTo>
                  <a:cubicBezTo>
                    <a:pt x="585" y="4975"/>
                    <a:pt x="1176" y="4994"/>
                    <a:pt x="1770" y="4994"/>
                  </a:cubicBezTo>
                  <a:cubicBezTo>
                    <a:pt x="5777" y="4994"/>
                    <a:pt x="9982" y="4135"/>
                    <a:pt x="14011" y="3100"/>
                  </a:cubicBezTo>
                  <a:cubicBezTo>
                    <a:pt x="14554" y="2867"/>
                    <a:pt x="15097" y="2764"/>
                    <a:pt x="15614" y="2660"/>
                  </a:cubicBezTo>
                  <a:cubicBezTo>
                    <a:pt x="20335" y="1353"/>
                    <a:pt x="25115" y="61"/>
                    <a:pt x="29864" y="61"/>
                  </a:cubicBezTo>
                  <a:cubicBezTo>
                    <a:pt x="31409" y="61"/>
                    <a:pt x="32950" y="198"/>
                    <a:pt x="34485" y="515"/>
                  </a:cubicBezTo>
                  <a:cubicBezTo>
                    <a:pt x="32871" y="155"/>
                    <a:pt x="31243" y="1"/>
                    <a:pt x="29610" y="1"/>
                  </a:cubicBezTo>
                  <a:close/>
                  <a:moveTo>
                    <a:pt x="34485" y="515"/>
                  </a:moveTo>
                  <a:lnTo>
                    <a:pt x="34485" y="515"/>
                  </a:lnTo>
                  <a:cubicBezTo>
                    <a:pt x="36527" y="1058"/>
                    <a:pt x="38569" y="1807"/>
                    <a:pt x="40508" y="2557"/>
                  </a:cubicBezTo>
                  <a:cubicBezTo>
                    <a:pt x="41594" y="2996"/>
                    <a:pt x="42654" y="3410"/>
                    <a:pt x="43636" y="3746"/>
                  </a:cubicBezTo>
                  <a:cubicBezTo>
                    <a:pt x="48220" y="5274"/>
                    <a:pt x="53255" y="6043"/>
                    <a:pt x="58897" y="6043"/>
                  </a:cubicBezTo>
                  <a:cubicBezTo>
                    <a:pt x="62800" y="6043"/>
                    <a:pt x="66994" y="5675"/>
                    <a:pt x="71528" y="4935"/>
                  </a:cubicBezTo>
                  <a:cubicBezTo>
                    <a:pt x="72278" y="4806"/>
                    <a:pt x="73131" y="4702"/>
                    <a:pt x="74010" y="4496"/>
                  </a:cubicBezTo>
                  <a:cubicBezTo>
                    <a:pt x="77514" y="3896"/>
                    <a:pt x="81108" y="3296"/>
                    <a:pt x="84521" y="3296"/>
                  </a:cubicBezTo>
                  <a:cubicBezTo>
                    <a:pt x="84784" y="3296"/>
                    <a:pt x="85046" y="3299"/>
                    <a:pt x="85307" y="3307"/>
                  </a:cubicBezTo>
                  <a:lnTo>
                    <a:pt x="85307" y="3203"/>
                  </a:lnTo>
                  <a:cubicBezTo>
                    <a:pt x="85037" y="3196"/>
                    <a:pt x="84767" y="3192"/>
                    <a:pt x="84497" y="3192"/>
                  </a:cubicBezTo>
                  <a:cubicBezTo>
                    <a:pt x="80996" y="3192"/>
                    <a:pt x="77514" y="3792"/>
                    <a:pt x="74010" y="4392"/>
                  </a:cubicBezTo>
                  <a:cubicBezTo>
                    <a:pt x="73131" y="4599"/>
                    <a:pt x="72278" y="4702"/>
                    <a:pt x="71528" y="4806"/>
                  </a:cubicBezTo>
                  <a:cubicBezTo>
                    <a:pt x="66971" y="5560"/>
                    <a:pt x="62758" y="5935"/>
                    <a:pt x="58846" y="5935"/>
                  </a:cubicBezTo>
                  <a:cubicBezTo>
                    <a:pt x="53238" y="5935"/>
                    <a:pt x="48246" y="5165"/>
                    <a:pt x="43739" y="3643"/>
                  </a:cubicBezTo>
                  <a:cubicBezTo>
                    <a:pt x="42654" y="3307"/>
                    <a:pt x="41594" y="2867"/>
                    <a:pt x="40611" y="2454"/>
                  </a:cubicBezTo>
                  <a:cubicBezTo>
                    <a:pt x="38569" y="1704"/>
                    <a:pt x="36527" y="928"/>
                    <a:pt x="34485" y="51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1"/>
            <p:cNvSpPr/>
            <p:nvPr/>
          </p:nvSpPr>
          <p:spPr>
            <a:xfrm>
              <a:off x="240700" y="2814750"/>
              <a:ext cx="2132675" cy="244700"/>
            </a:xfrm>
            <a:custGeom>
              <a:avLst/>
              <a:gdLst/>
              <a:ahLst/>
              <a:cxnLst/>
              <a:rect l="l" t="t" r="r" b="b"/>
              <a:pathLst>
                <a:path w="85307" h="9788" extrusionOk="0">
                  <a:moveTo>
                    <a:pt x="20034" y="3661"/>
                  </a:moveTo>
                  <a:lnTo>
                    <a:pt x="20034" y="3661"/>
                  </a:lnTo>
                  <a:cubicBezTo>
                    <a:pt x="19388" y="4101"/>
                    <a:pt x="18845" y="4514"/>
                    <a:pt x="18199" y="4954"/>
                  </a:cubicBezTo>
                  <a:cubicBezTo>
                    <a:pt x="18845" y="4618"/>
                    <a:pt x="19492" y="4101"/>
                    <a:pt x="20034" y="3661"/>
                  </a:cubicBezTo>
                  <a:close/>
                  <a:moveTo>
                    <a:pt x="28564" y="1"/>
                  </a:moveTo>
                  <a:cubicBezTo>
                    <a:pt x="27837" y="1"/>
                    <a:pt x="27107" y="67"/>
                    <a:pt x="26394" y="223"/>
                  </a:cubicBezTo>
                  <a:cubicBezTo>
                    <a:pt x="23912" y="740"/>
                    <a:pt x="21973" y="2265"/>
                    <a:pt x="20034" y="3661"/>
                  </a:cubicBezTo>
                  <a:cubicBezTo>
                    <a:pt x="21973" y="2265"/>
                    <a:pt x="24015" y="869"/>
                    <a:pt x="26394" y="327"/>
                  </a:cubicBezTo>
                  <a:cubicBezTo>
                    <a:pt x="27107" y="171"/>
                    <a:pt x="27837" y="104"/>
                    <a:pt x="28561" y="104"/>
                  </a:cubicBezTo>
                  <a:cubicBezTo>
                    <a:pt x="30358" y="104"/>
                    <a:pt x="32121" y="512"/>
                    <a:pt x="33502" y="973"/>
                  </a:cubicBezTo>
                  <a:cubicBezTo>
                    <a:pt x="36734" y="1826"/>
                    <a:pt x="39862" y="3222"/>
                    <a:pt x="42886" y="4514"/>
                  </a:cubicBezTo>
                  <a:cubicBezTo>
                    <a:pt x="44592" y="5264"/>
                    <a:pt x="46324" y="6039"/>
                    <a:pt x="48056" y="6686"/>
                  </a:cubicBezTo>
                  <a:cubicBezTo>
                    <a:pt x="52664" y="8455"/>
                    <a:pt x="56555" y="9318"/>
                    <a:pt x="60071" y="9318"/>
                  </a:cubicBezTo>
                  <a:cubicBezTo>
                    <a:pt x="61230" y="9318"/>
                    <a:pt x="62348" y="9224"/>
                    <a:pt x="63437" y="9038"/>
                  </a:cubicBezTo>
                  <a:cubicBezTo>
                    <a:pt x="65376" y="8728"/>
                    <a:pt x="67211" y="8082"/>
                    <a:pt x="68943" y="7435"/>
                  </a:cubicBezTo>
                  <a:cubicBezTo>
                    <a:pt x="70236" y="6996"/>
                    <a:pt x="71632" y="6556"/>
                    <a:pt x="73028" y="6246"/>
                  </a:cubicBezTo>
                  <a:cubicBezTo>
                    <a:pt x="74971" y="5726"/>
                    <a:pt x="77002" y="5481"/>
                    <a:pt x="79028" y="5481"/>
                  </a:cubicBezTo>
                  <a:cubicBezTo>
                    <a:pt x="80827" y="5481"/>
                    <a:pt x="82623" y="5675"/>
                    <a:pt x="84350" y="6039"/>
                  </a:cubicBezTo>
                  <a:cubicBezTo>
                    <a:pt x="84660" y="6143"/>
                    <a:pt x="84996" y="6246"/>
                    <a:pt x="85307" y="6246"/>
                  </a:cubicBezTo>
                  <a:lnTo>
                    <a:pt x="85307" y="6143"/>
                  </a:lnTo>
                  <a:cubicBezTo>
                    <a:pt x="84996" y="6143"/>
                    <a:pt x="84660" y="6039"/>
                    <a:pt x="84350" y="5910"/>
                  </a:cubicBezTo>
                  <a:cubicBezTo>
                    <a:pt x="82639" y="5561"/>
                    <a:pt x="80860" y="5374"/>
                    <a:pt x="79066" y="5374"/>
                  </a:cubicBezTo>
                  <a:cubicBezTo>
                    <a:pt x="77012" y="5374"/>
                    <a:pt x="74939" y="5619"/>
                    <a:pt x="72924" y="6143"/>
                  </a:cubicBezTo>
                  <a:cubicBezTo>
                    <a:pt x="71632" y="6453"/>
                    <a:pt x="70236" y="6892"/>
                    <a:pt x="68943" y="7332"/>
                  </a:cubicBezTo>
                  <a:cubicBezTo>
                    <a:pt x="67108" y="7978"/>
                    <a:pt x="65273" y="8624"/>
                    <a:pt x="63437" y="8935"/>
                  </a:cubicBezTo>
                  <a:cubicBezTo>
                    <a:pt x="62350" y="9120"/>
                    <a:pt x="61235" y="9214"/>
                    <a:pt x="60080" y="9214"/>
                  </a:cubicBezTo>
                  <a:cubicBezTo>
                    <a:pt x="56567" y="9214"/>
                    <a:pt x="52693" y="8346"/>
                    <a:pt x="48160" y="6556"/>
                  </a:cubicBezTo>
                  <a:cubicBezTo>
                    <a:pt x="46324" y="5910"/>
                    <a:pt x="44592" y="5161"/>
                    <a:pt x="42886" y="4411"/>
                  </a:cubicBezTo>
                  <a:cubicBezTo>
                    <a:pt x="39965" y="3118"/>
                    <a:pt x="36837" y="1722"/>
                    <a:pt x="33606" y="869"/>
                  </a:cubicBezTo>
                  <a:cubicBezTo>
                    <a:pt x="32151" y="409"/>
                    <a:pt x="30367" y="1"/>
                    <a:pt x="28564" y="1"/>
                  </a:cubicBezTo>
                  <a:close/>
                  <a:moveTo>
                    <a:pt x="18199" y="4954"/>
                  </a:moveTo>
                  <a:lnTo>
                    <a:pt x="18199" y="4954"/>
                  </a:lnTo>
                  <a:cubicBezTo>
                    <a:pt x="13564" y="7975"/>
                    <a:pt x="7932" y="9679"/>
                    <a:pt x="2318" y="9679"/>
                  </a:cubicBezTo>
                  <a:cubicBezTo>
                    <a:pt x="1544" y="9679"/>
                    <a:pt x="771" y="9647"/>
                    <a:pt x="0" y="9581"/>
                  </a:cubicBezTo>
                  <a:lnTo>
                    <a:pt x="0" y="9684"/>
                  </a:lnTo>
                  <a:cubicBezTo>
                    <a:pt x="750" y="9788"/>
                    <a:pt x="1526" y="9788"/>
                    <a:pt x="2172" y="9788"/>
                  </a:cubicBezTo>
                  <a:cubicBezTo>
                    <a:pt x="7859" y="9788"/>
                    <a:pt x="13572" y="8185"/>
                    <a:pt x="18199" y="495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1"/>
            <p:cNvSpPr/>
            <p:nvPr/>
          </p:nvSpPr>
          <p:spPr>
            <a:xfrm>
              <a:off x="240700" y="3136825"/>
              <a:ext cx="2132675" cy="148825"/>
            </a:xfrm>
            <a:custGeom>
              <a:avLst/>
              <a:gdLst/>
              <a:ahLst/>
              <a:cxnLst/>
              <a:rect l="l" t="t" r="r" b="b"/>
              <a:pathLst>
                <a:path w="85307" h="5953" extrusionOk="0">
                  <a:moveTo>
                    <a:pt x="85307" y="575"/>
                  </a:moveTo>
                  <a:cubicBezTo>
                    <a:pt x="82468" y="2005"/>
                    <a:pt x="79222" y="2384"/>
                    <a:pt x="76398" y="2384"/>
                  </a:cubicBezTo>
                  <a:cubicBezTo>
                    <a:pt x="75596" y="2384"/>
                    <a:pt x="74828" y="2353"/>
                    <a:pt x="74113" y="2307"/>
                  </a:cubicBezTo>
                  <a:lnTo>
                    <a:pt x="74113" y="2307"/>
                  </a:lnTo>
                  <a:cubicBezTo>
                    <a:pt x="74966" y="2389"/>
                    <a:pt x="75895" y="2442"/>
                    <a:pt x="76867" y="2442"/>
                  </a:cubicBezTo>
                  <a:cubicBezTo>
                    <a:pt x="79577" y="2442"/>
                    <a:pt x="82624" y="2030"/>
                    <a:pt x="85307" y="679"/>
                  </a:cubicBezTo>
                  <a:lnTo>
                    <a:pt x="85307" y="575"/>
                  </a:lnTo>
                  <a:close/>
                  <a:moveTo>
                    <a:pt x="56649" y="1"/>
                  </a:moveTo>
                  <a:cubicBezTo>
                    <a:pt x="52890" y="1"/>
                    <a:pt x="49086" y="571"/>
                    <a:pt x="45471" y="1661"/>
                  </a:cubicBezTo>
                  <a:cubicBezTo>
                    <a:pt x="44489" y="1971"/>
                    <a:pt x="43636" y="2307"/>
                    <a:pt x="42757" y="2514"/>
                  </a:cubicBezTo>
                  <a:cubicBezTo>
                    <a:pt x="41051" y="3161"/>
                    <a:pt x="39422" y="3703"/>
                    <a:pt x="37716" y="4014"/>
                  </a:cubicBezTo>
                  <a:cubicBezTo>
                    <a:pt x="36577" y="4257"/>
                    <a:pt x="35471" y="4379"/>
                    <a:pt x="34424" y="4379"/>
                  </a:cubicBezTo>
                  <a:cubicBezTo>
                    <a:pt x="32691" y="4379"/>
                    <a:pt x="31121" y="4044"/>
                    <a:pt x="29832" y="3367"/>
                  </a:cubicBezTo>
                  <a:cubicBezTo>
                    <a:pt x="29185" y="3161"/>
                    <a:pt x="28668" y="2721"/>
                    <a:pt x="28126" y="2411"/>
                  </a:cubicBezTo>
                  <a:cubicBezTo>
                    <a:pt x="27376" y="1868"/>
                    <a:pt x="26497" y="1222"/>
                    <a:pt x="25541" y="1015"/>
                  </a:cubicBezTo>
                  <a:cubicBezTo>
                    <a:pt x="24916" y="803"/>
                    <a:pt x="24291" y="711"/>
                    <a:pt x="23666" y="711"/>
                  </a:cubicBezTo>
                  <a:cubicBezTo>
                    <a:pt x="21706" y="711"/>
                    <a:pt x="19746" y="1613"/>
                    <a:pt x="17785" y="2514"/>
                  </a:cubicBezTo>
                  <a:cubicBezTo>
                    <a:pt x="17449" y="2618"/>
                    <a:pt x="17243" y="2850"/>
                    <a:pt x="16907" y="2954"/>
                  </a:cubicBezTo>
                  <a:cubicBezTo>
                    <a:pt x="13675" y="4350"/>
                    <a:pt x="10237" y="5306"/>
                    <a:pt x="6696" y="5746"/>
                  </a:cubicBezTo>
                  <a:cubicBezTo>
                    <a:pt x="5726" y="5877"/>
                    <a:pt x="4788" y="5937"/>
                    <a:pt x="3889" y="5937"/>
                  </a:cubicBezTo>
                  <a:cubicBezTo>
                    <a:pt x="2487" y="5937"/>
                    <a:pt x="1181" y="5791"/>
                    <a:pt x="0" y="5539"/>
                  </a:cubicBezTo>
                  <a:lnTo>
                    <a:pt x="0" y="5642"/>
                  </a:lnTo>
                  <a:cubicBezTo>
                    <a:pt x="1190" y="5849"/>
                    <a:pt x="2379" y="5952"/>
                    <a:pt x="3775" y="5952"/>
                  </a:cubicBezTo>
                  <a:cubicBezTo>
                    <a:pt x="4757" y="5952"/>
                    <a:pt x="5713" y="5952"/>
                    <a:pt x="6696" y="5849"/>
                  </a:cubicBezTo>
                  <a:cubicBezTo>
                    <a:pt x="10237" y="5435"/>
                    <a:pt x="13675" y="4453"/>
                    <a:pt x="16907" y="3057"/>
                  </a:cubicBezTo>
                  <a:cubicBezTo>
                    <a:pt x="17243" y="2850"/>
                    <a:pt x="17553" y="2721"/>
                    <a:pt x="17785" y="2618"/>
                  </a:cubicBezTo>
                  <a:cubicBezTo>
                    <a:pt x="19802" y="1690"/>
                    <a:pt x="21819" y="778"/>
                    <a:pt x="23787" y="778"/>
                  </a:cubicBezTo>
                  <a:cubicBezTo>
                    <a:pt x="24341" y="778"/>
                    <a:pt x="24892" y="850"/>
                    <a:pt x="25437" y="1015"/>
                  </a:cubicBezTo>
                  <a:cubicBezTo>
                    <a:pt x="26394" y="1325"/>
                    <a:pt x="27247" y="1868"/>
                    <a:pt x="28126" y="2514"/>
                  </a:cubicBezTo>
                  <a:lnTo>
                    <a:pt x="29728" y="3497"/>
                  </a:lnTo>
                  <a:cubicBezTo>
                    <a:pt x="31093" y="4162"/>
                    <a:pt x="32702" y="4502"/>
                    <a:pt x="34460" y="4502"/>
                  </a:cubicBezTo>
                  <a:cubicBezTo>
                    <a:pt x="35500" y="4502"/>
                    <a:pt x="36592" y="4383"/>
                    <a:pt x="37716" y="4143"/>
                  </a:cubicBezTo>
                  <a:cubicBezTo>
                    <a:pt x="39422" y="3807"/>
                    <a:pt x="41154" y="3264"/>
                    <a:pt x="42757" y="2618"/>
                  </a:cubicBezTo>
                  <a:cubicBezTo>
                    <a:pt x="43636" y="2307"/>
                    <a:pt x="44592" y="2075"/>
                    <a:pt x="45471" y="1765"/>
                  </a:cubicBezTo>
                  <a:cubicBezTo>
                    <a:pt x="49048" y="686"/>
                    <a:pt x="52809" y="116"/>
                    <a:pt x="56530" y="116"/>
                  </a:cubicBezTo>
                  <a:cubicBezTo>
                    <a:pt x="57623" y="116"/>
                    <a:pt x="58712" y="165"/>
                    <a:pt x="59792" y="265"/>
                  </a:cubicBezTo>
                  <a:cubicBezTo>
                    <a:pt x="62145" y="472"/>
                    <a:pt x="64523" y="912"/>
                    <a:pt x="66901" y="1325"/>
                  </a:cubicBezTo>
                  <a:cubicBezTo>
                    <a:pt x="69254" y="1765"/>
                    <a:pt x="71632" y="2204"/>
                    <a:pt x="74113" y="2307"/>
                  </a:cubicBezTo>
                  <a:cubicBezTo>
                    <a:pt x="71632" y="2075"/>
                    <a:pt x="69254" y="1661"/>
                    <a:pt x="66901" y="1222"/>
                  </a:cubicBezTo>
                  <a:cubicBezTo>
                    <a:pt x="64626" y="782"/>
                    <a:pt x="62145" y="369"/>
                    <a:pt x="59792" y="136"/>
                  </a:cubicBezTo>
                  <a:cubicBezTo>
                    <a:pt x="58752" y="46"/>
                    <a:pt x="57702" y="1"/>
                    <a:pt x="566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1"/>
            <p:cNvSpPr/>
            <p:nvPr/>
          </p:nvSpPr>
          <p:spPr>
            <a:xfrm>
              <a:off x="240700" y="2458750"/>
              <a:ext cx="2132675" cy="149800"/>
            </a:xfrm>
            <a:custGeom>
              <a:avLst/>
              <a:gdLst/>
              <a:ahLst/>
              <a:cxnLst/>
              <a:rect l="l" t="t" r="r" b="b"/>
              <a:pathLst>
                <a:path w="85307" h="5992" extrusionOk="0">
                  <a:moveTo>
                    <a:pt x="80044" y="3167"/>
                  </a:moveTo>
                  <a:cubicBezTo>
                    <a:pt x="76610" y="3167"/>
                    <a:pt x="73050" y="3806"/>
                    <a:pt x="69590" y="4433"/>
                  </a:cubicBezTo>
                  <a:cubicBezTo>
                    <a:pt x="68840" y="4537"/>
                    <a:pt x="68090" y="4640"/>
                    <a:pt x="67315" y="4873"/>
                  </a:cubicBezTo>
                  <a:cubicBezTo>
                    <a:pt x="68090" y="4769"/>
                    <a:pt x="68840" y="4640"/>
                    <a:pt x="69693" y="4537"/>
                  </a:cubicBezTo>
                  <a:cubicBezTo>
                    <a:pt x="73153" y="3909"/>
                    <a:pt x="76669" y="3270"/>
                    <a:pt x="80072" y="3270"/>
                  </a:cubicBezTo>
                  <a:cubicBezTo>
                    <a:pt x="81856" y="3270"/>
                    <a:pt x="83609" y="3446"/>
                    <a:pt x="85307" y="3890"/>
                  </a:cubicBezTo>
                  <a:lnTo>
                    <a:pt x="85307" y="3787"/>
                  </a:lnTo>
                  <a:cubicBezTo>
                    <a:pt x="83609" y="3342"/>
                    <a:pt x="81843" y="3167"/>
                    <a:pt x="80044" y="3167"/>
                  </a:cubicBezTo>
                  <a:close/>
                  <a:moveTo>
                    <a:pt x="27826" y="0"/>
                  </a:moveTo>
                  <a:cubicBezTo>
                    <a:pt x="23296" y="0"/>
                    <a:pt x="18713" y="1284"/>
                    <a:pt x="14322" y="2494"/>
                  </a:cubicBezTo>
                  <a:cubicBezTo>
                    <a:pt x="13805" y="2598"/>
                    <a:pt x="13262" y="2830"/>
                    <a:pt x="12822" y="2934"/>
                  </a:cubicBezTo>
                  <a:cubicBezTo>
                    <a:pt x="9063" y="3969"/>
                    <a:pt x="5324" y="4828"/>
                    <a:pt x="1638" y="4828"/>
                  </a:cubicBezTo>
                  <a:cubicBezTo>
                    <a:pt x="1091" y="4828"/>
                    <a:pt x="545" y="4809"/>
                    <a:pt x="0" y="4769"/>
                  </a:cubicBezTo>
                  <a:lnTo>
                    <a:pt x="0" y="4873"/>
                  </a:lnTo>
                  <a:cubicBezTo>
                    <a:pt x="545" y="4913"/>
                    <a:pt x="1093" y="4932"/>
                    <a:pt x="1644" y="4932"/>
                  </a:cubicBezTo>
                  <a:cubicBezTo>
                    <a:pt x="5353" y="4932"/>
                    <a:pt x="9176" y="4073"/>
                    <a:pt x="12822" y="3037"/>
                  </a:cubicBezTo>
                  <a:cubicBezTo>
                    <a:pt x="13365" y="2830"/>
                    <a:pt x="13805" y="2701"/>
                    <a:pt x="14322" y="2598"/>
                  </a:cubicBezTo>
                  <a:cubicBezTo>
                    <a:pt x="18671" y="1322"/>
                    <a:pt x="23208" y="89"/>
                    <a:pt x="27696" y="89"/>
                  </a:cubicBezTo>
                  <a:cubicBezTo>
                    <a:pt x="29209" y="89"/>
                    <a:pt x="30717" y="230"/>
                    <a:pt x="32210" y="556"/>
                  </a:cubicBezTo>
                  <a:cubicBezTo>
                    <a:pt x="34149" y="995"/>
                    <a:pt x="36088" y="1745"/>
                    <a:pt x="37923" y="2494"/>
                  </a:cubicBezTo>
                  <a:cubicBezTo>
                    <a:pt x="38879" y="2934"/>
                    <a:pt x="39965" y="3347"/>
                    <a:pt x="40947" y="3684"/>
                  </a:cubicBezTo>
                  <a:cubicBezTo>
                    <a:pt x="45277" y="5213"/>
                    <a:pt x="50060" y="5992"/>
                    <a:pt x="55408" y="5992"/>
                  </a:cubicBezTo>
                  <a:cubicBezTo>
                    <a:pt x="59096" y="5992"/>
                    <a:pt x="63052" y="5622"/>
                    <a:pt x="67315" y="4873"/>
                  </a:cubicBezTo>
                  <a:lnTo>
                    <a:pt x="67315" y="4873"/>
                  </a:lnTo>
                  <a:cubicBezTo>
                    <a:pt x="63132" y="5556"/>
                    <a:pt x="59244" y="5899"/>
                    <a:pt x="55616" y="5899"/>
                  </a:cubicBezTo>
                  <a:cubicBezTo>
                    <a:pt x="50184" y="5899"/>
                    <a:pt x="45333" y="5130"/>
                    <a:pt x="40947" y="3580"/>
                  </a:cubicBezTo>
                  <a:cubicBezTo>
                    <a:pt x="39965" y="3244"/>
                    <a:pt x="39009" y="2830"/>
                    <a:pt x="38026" y="2391"/>
                  </a:cubicBezTo>
                  <a:cubicBezTo>
                    <a:pt x="36088" y="1641"/>
                    <a:pt x="34149" y="892"/>
                    <a:pt x="32210" y="452"/>
                  </a:cubicBezTo>
                  <a:cubicBezTo>
                    <a:pt x="30760" y="136"/>
                    <a:pt x="29296" y="0"/>
                    <a:pt x="278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1"/>
            <p:cNvSpPr/>
            <p:nvPr/>
          </p:nvSpPr>
          <p:spPr>
            <a:xfrm>
              <a:off x="240700" y="2510800"/>
              <a:ext cx="2132675" cy="244925"/>
            </a:xfrm>
            <a:custGeom>
              <a:avLst/>
              <a:gdLst/>
              <a:ahLst/>
              <a:cxnLst/>
              <a:rect l="l" t="t" r="r" b="b"/>
              <a:pathLst>
                <a:path w="85307" h="9797" extrusionOk="0">
                  <a:moveTo>
                    <a:pt x="74439" y="5421"/>
                  </a:moveTo>
                  <a:cubicBezTo>
                    <a:pt x="72500" y="5421"/>
                    <a:pt x="70570" y="5670"/>
                    <a:pt x="68737" y="6125"/>
                  </a:cubicBezTo>
                  <a:cubicBezTo>
                    <a:pt x="67444" y="6436"/>
                    <a:pt x="66152" y="6978"/>
                    <a:pt x="64859" y="7418"/>
                  </a:cubicBezTo>
                  <a:cubicBezTo>
                    <a:pt x="63230" y="7961"/>
                    <a:pt x="61395" y="8607"/>
                    <a:pt x="59689" y="8917"/>
                  </a:cubicBezTo>
                  <a:cubicBezTo>
                    <a:pt x="58636" y="9105"/>
                    <a:pt x="57556" y="9198"/>
                    <a:pt x="56441" y="9198"/>
                  </a:cubicBezTo>
                  <a:cubicBezTo>
                    <a:pt x="53094" y="9198"/>
                    <a:pt x="49420" y="8355"/>
                    <a:pt x="45135" y="6668"/>
                  </a:cubicBezTo>
                  <a:lnTo>
                    <a:pt x="45135" y="6668"/>
                  </a:lnTo>
                  <a:cubicBezTo>
                    <a:pt x="49423" y="8434"/>
                    <a:pt x="53099" y="9311"/>
                    <a:pt x="56448" y="9311"/>
                  </a:cubicBezTo>
                  <a:cubicBezTo>
                    <a:pt x="57561" y="9311"/>
                    <a:pt x="58638" y="9214"/>
                    <a:pt x="59689" y="9021"/>
                  </a:cubicBezTo>
                  <a:cubicBezTo>
                    <a:pt x="61498" y="8710"/>
                    <a:pt x="63230" y="8064"/>
                    <a:pt x="64962" y="7521"/>
                  </a:cubicBezTo>
                  <a:cubicBezTo>
                    <a:pt x="66152" y="6978"/>
                    <a:pt x="67444" y="6565"/>
                    <a:pt x="68737" y="6229"/>
                  </a:cubicBezTo>
                  <a:cubicBezTo>
                    <a:pt x="70614" y="5776"/>
                    <a:pt x="72528" y="5535"/>
                    <a:pt x="74440" y="5535"/>
                  </a:cubicBezTo>
                  <a:cubicBezTo>
                    <a:pt x="76134" y="5535"/>
                    <a:pt x="77826" y="5725"/>
                    <a:pt x="79490" y="6125"/>
                  </a:cubicBezTo>
                  <a:cubicBezTo>
                    <a:pt x="79930" y="6125"/>
                    <a:pt x="80240" y="6229"/>
                    <a:pt x="80576" y="6332"/>
                  </a:cubicBezTo>
                  <a:cubicBezTo>
                    <a:pt x="81749" y="6676"/>
                    <a:pt x="83001" y="6941"/>
                    <a:pt x="84208" y="6941"/>
                  </a:cubicBezTo>
                  <a:cubicBezTo>
                    <a:pt x="84544" y="6941"/>
                    <a:pt x="84877" y="6920"/>
                    <a:pt x="85203" y="6875"/>
                  </a:cubicBezTo>
                  <a:lnTo>
                    <a:pt x="85307" y="6875"/>
                  </a:lnTo>
                  <a:lnTo>
                    <a:pt x="85307" y="6772"/>
                  </a:lnTo>
                  <a:lnTo>
                    <a:pt x="85203" y="6772"/>
                  </a:lnTo>
                  <a:cubicBezTo>
                    <a:pt x="84877" y="6817"/>
                    <a:pt x="84549" y="6837"/>
                    <a:pt x="84220" y="6837"/>
                  </a:cubicBezTo>
                  <a:cubicBezTo>
                    <a:pt x="83041" y="6837"/>
                    <a:pt x="81852" y="6572"/>
                    <a:pt x="80679" y="6229"/>
                  </a:cubicBezTo>
                  <a:cubicBezTo>
                    <a:pt x="80240" y="6125"/>
                    <a:pt x="79930" y="6022"/>
                    <a:pt x="79490" y="6022"/>
                  </a:cubicBezTo>
                  <a:cubicBezTo>
                    <a:pt x="77838" y="5612"/>
                    <a:pt x="76135" y="5421"/>
                    <a:pt x="74439" y="5421"/>
                  </a:cubicBezTo>
                  <a:close/>
                  <a:moveTo>
                    <a:pt x="26432" y="0"/>
                  </a:moveTo>
                  <a:cubicBezTo>
                    <a:pt x="25780" y="0"/>
                    <a:pt x="25117" y="61"/>
                    <a:pt x="24455" y="206"/>
                  </a:cubicBezTo>
                  <a:cubicBezTo>
                    <a:pt x="22206" y="748"/>
                    <a:pt x="20370" y="2248"/>
                    <a:pt x="18535" y="3644"/>
                  </a:cubicBezTo>
                  <a:cubicBezTo>
                    <a:pt x="17889" y="4083"/>
                    <a:pt x="17346" y="4497"/>
                    <a:pt x="16803" y="4936"/>
                  </a:cubicBezTo>
                  <a:cubicBezTo>
                    <a:pt x="12289" y="8079"/>
                    <a:pt x="6933" y="9710"/>
                    <a:pt x="1524" y="9710"/>
                  </a:cubicBezTo>
                  <a:cubicBezTo>
                    <a:pt x="1017" y="9710"/>
                    <a:pt x="508" y="9696"/>
                    <a:pt x="0" y="9667"/>
                  </a:cubicBezTo>
                  <a:lnTo>
                    <a:pt x="0" y="9796"/>
                  </a:lnTo>
                  <a:lnTo>
                    <a:pt x="1629" y="9796"/>
                  </a:lnTo>
                  <a:cubicBezTo>
                    <a:pt x="7006" y="9796"/>
                    <a:pt x="12383" y="8168"/>
                    <a:pt x="16803" y="5040"/>
                  </a:cubicBezTo>
                  <a:cubicBezTo>
                    <a:pt x="17346" y="4626"/>
                    <a:pt x="17992" y="4187"/>
                    <a:pt x="18535" y="3747"/>
                  </a:cubicBezTo>
                  <a:cubicBezTo>
                    <a:pt x="20370" y="2351"/>
                    <a:pt x="22309" y="852"/>
                    <a:pt x="24455" y="309"/>
                  </a:cubicBezTo>
                  <a:cubicBezTo>
                    <a:pt x="25168" y="153"/>
                    <a:pt x="25881" y="87"/>
                    <a:pt x="26581" y="87"/>
                  </a:cubicBezTo>
                  <a:cubicBezTo>
                    <a:pt x="28318" y="87"/>
                    <a:pt x="29975" y="495"/>
                    <a:pt x="31357" y="955"/>
                  </a:cubicBezTo>
                  <a:cubicBezTo>
                    <a:pt x="34356" y="1808"/>
                    <a:pt x="37277" y="3204"/>
                    <a:pt x="40172" y="4497"/>
                  </a:cubicBezTo>
                  <a:cubicBezTo>
                    <a:pt x="41800" y="5272"/>
                    <a:pt x="43403" y="6022"/>
                    <a:pt x="45135" y="6668"/>
                  </a:cubicBezTo>
                  <a:cubicBezTo>
                    <a:pt x="43532" y="5919"/>
                    <a:pt x="41800" y="5143"/>
                    <a:pt x="40172" y="4393"/>
                  </a:cubicBezTo>
                  <a:cubicBezTo>
                    <a:pt x="37380" y="3101"/>
                    <a:pt x="34356" y="1808"/>
                    <a:pt x="31357" y="852"/>
                  </a:cubicBezTo>
                  <a:cubicBezTo>
                    <a:pt x="29936" y="454"/>
                    <a:pt x="28223" y="0"/>
                    <a:pt x="264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9" name="Google Shape;189;p11"/>
          <p:cNvSpPr txBox="1">
            <a:spLocks noGrp="1"/>
          </p:cNvSpPr>
          <p:nvPr>
            <p:ph type="title" hasCustomPrompt="1"/>
          </p:nvPr>
        </p:nvSpPr>
        <p:spPr>
          <a:xfrm>
            <a:off x="2277575" y="976650"/>
            <a:ext cx="4588800" cy="15111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9600">
                <a:solidFill>
                  <a:schemeClr val="lt2"/>
                </a:solidFill>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190" name="Google Shape;190;p11"/>
          <p:cNvSpPr txBox="1">
            <a:spLocks noGrp="1"/>
          </p:cNvSpPr>
          <p:nvPr>
            <p:ph type="subTitle" idx="1"/>
          </p:nvPr>
        </p:nvSpPr>
        <p:spPr>
          <a:xfrm>
            <a:off x="2218925" y="2302375"/>
            <a:ext cx="4706100" cy="385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91" name="Google Shape;191;p11"/>
          <p:cNvSpPr/>
          <p:nvPr/>
        </p:nvSpPr>
        <p:spPr>
          <a:xfrm>
            <a:off x="6259937" y="3621250"/>
            <a:ext cx="1032058" cy="297188"/>
          </a:xfrm>
          <a:custGeom>
            <a:avLst/>
            <a:gdLst/>
            <a:ahLst/>
            <a:cxnLst/>
            <a:rect l="l" t="t" r="r" b="b"/>
            <a:pathLst>
              <a:path w="31977" h="9208" extrusionOk="0">
                <a:moveTo>
                  <a:pt x="16818" y="1"/>
                </a:moveTo>
                <a:cubicBezTo>
                  <a:pt x="16227" y="1"/>
                  <a:pt x="15634" y="97"/>
                  <a:pt x="15071" y="263"/>
                </a:cubicBezTo>
                <a:cubicBezTo>
                  <a:pt x="11736" y="1116"/>
                  <a:pt x="8608" y="3805"/>
                  <a:pt x="6669" y="7476"/>
                </a:cubicBezTo>
                <a:cubicBezTo>
                  <a:pt x="5989" y="6904"/>
                  <a:pt x="5158" y="6633"/>
                  <a:pt x="4320" y="6633"/>
                </a:cubicBezTo>
                <a:cubicBezTo>
                  <a:pt x="3566" y="6633"/>
                  <a:pt x="2807" y="6853"/>
                  <a:pt x="2146" y="7269"/>
                </a:cubicBezTo>
                <a:cubicBezTo>
                  <a:pt x="1396" y="7682"/>
                  <a:pt x="646" y="8329"/>
                  <a:pt x="0" y="9208"/>
                </a:cubicBezTo>
                <a:lnTo>
                  <a:pt x="31977" y="9208"/>
                </a:lnTo>
                <a:lnTo>
                  <a:pt x="31977" y="8872"/>
                </a:lnTo>
                <a:cubicBezTo>
                  <a:pt x="30917" y="7036"/>
                  <a:pt x="29185" y="5873"/>
                  <a:pt x="27453" y="5640"/>
                </a:cubicBezTo>
                <a:cubicBezTo>
                  <a:pt x="27198" y="5594"/>
                  <a:pt x="26940" y="5571"/>
                  <a:pt x="26681" y="5571"/>
                </a:cubicBezTo>
                <a:cubicBezTo>
                  <a:pt x="25210" y="5571"/>
                  <a:pt x="23718" y="6304"/>
                  <a:pt x="22619" y="7579"/>
                </a:cubicBezTo>
                <a:cubicBezTo>
                  <a:pt x="22283" y="6390"/>
                  <a:pt x="22076" y="5330"/>
                  <a:pt x="21637" y="4244"/>
                </a:cubicBezTo>
                <a:cubicBezTo>
                  <a:pt x="21327" y="3391"/>
                  <a:pt x="20991" y="2409"/>
                  <a:pt x="20474" y="1763"/>
                </a:cubicBezTo>
                <a:cubicBezTo>
                  <a:pt x="19488" y="491"/>
                  <a:pt x="18155" y="1"/>
                  <a:pt x="168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2" name="Google Shape;192;p11"/>
          <p:cNvGrpSpPr/>
          <p:nvPr/>
        </p:nvGrpSpPr>
        <p:grpSpPr>
          <a:xfrm>
            <a:off x="112984" y="4053372"/>
            <a:ext cx="1905167" cy="1088034"/>
            <a:chOff x="-3763673" y="2607529"/>
            <a:chExt cx="2515736" cy="1436728"/>
          </a:xfrm>
        </p:grpSpPr>
        <p:sp>
          <p:nvSpPr>
            <p:cNvPr id="193" name="Google Shape;193;p11"/>
            <p:cNvSpPr/>
            <p:nvPr/>
          </p:nvSpPr>
          <p:spPr>
            <a:xfrm rot="1123467">
              <a:off x="-3443702" y="3119945"/>
              <a:ext cx="555367" cy="829916"/>
            </a:xfrm>
            <a:custGeom>
              <a:avLst/>
              <a:gdLst/>
              <a:ahLst/>
              <a:cxnLst/>
              <a:rect l="l" t="t" r="r" b="b"/>
              <a:pathLst>
                <a:path w="4758" h="7110" extrusionOk="0">
                  <a:moveTo>
                    <a:pt x="440" y="1"/>
                  </a:moveTo>
                  <a:lnTo>
                    <a:pt x="1" y="337"/>
                  </a:lnTo>
                  <a:cubicBezTo>
                    <a:pt x="1733" y="2379"/>
                    <a:pt x="3232" y="4628"/>
                    <a:pt x="4318" y="7110"/>
                  </a:cubicBezTo>
                  <a:lnTo>
                    <a:pt x="4757" y="6903"/>
                  </a:lnTo>
                  <a:cubicBezTo>
                    <a:pt x="3671" y="4421"/>
                    <a:pt x="2172" y="2172"/>
                    <a:pt x="4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1"/>
            <p:cNvSpPr/>
            <p:nvPr/>
          </p:nvSpPr>
          <p:spPr>
            <a:xfrm rot="1123467">
              <a:off x="-3697826" y="2708360"/>
              <a:ext cx="715277" cy="528181"/>
            </a:xfrm>
            <a:custGeom>
              <a:avLst/>
              <a:gdLst/>
              <a:ahLst/>
              <a:cxnLst/>
              <a:rect l="l" t="t" r="r" b="b"/>
              <a:pathLst>
                <a:path w="6128" h="4525" extrusionOk="0">
                  <a:moveTo>
                    <a:pt x="5274" y="1"/>
                  </a:moveTo>
                  <a:cubicBezTo>
                    <a:pt x="5042" y="104"/>
                    <a:pt x="4835" y="208"/>
                    <a:pt x="4731" y="311"/>
                  </a:cubicBezTo>
                  <a:cubicBezTo>
                    <a:pt x="4395" y="544"/>
                    <a:pt x="4292" y="854"/>
                    <a:pt x="4085" y="1190"/>
                  </a:cubicBezTo>
                  <a:cubicBezTo>
                    <a:pt x="4085" y="957"/>
                    <a:pt x="3982" y="751"/>
                    <a:pt x="3749" y="647"/>
                  </a:cubicBezTo>
                  <a:cubicBezTo>
                    <a:pt x="3646" y="440"/>
                    <a:pt x="3542" y="208"/>
                    <a:pt x="3335" y="104"/>
                  </a:cubicBezTo>
                  <a:cubicBezTo>
                    <a:pt x="3239" y="61"/>
                    <a:pt x="3129" y="36"/>
                    <a:pt x="3027" y="36"/>
                  </a:cubicBezTo>
                  <a:cubicBezTo>
                    <a:pt x="2881" y="36"/>
                    <a:pt x="2750" y="87"/>
                    <a:pt x="2689" y="208"/>
                  </a:cubicBezTo>
                  <a:cubicBezTo>
                    <a:pt x="2457" y="311"/>
                    <a:pt x="2457" y="440"/>
                    <a:pt x="2457" y="647"/>
                  </a:cubicBezTo>
                  <a:cubicBezTo>
                    <a:pt x="2353" y="957"/>
                    <a:pt x="2353" y="1293"/>
                    <a:pt x="2457" y="1604"/>
                  </a:cubicBezTo>
                  <a:cubicBezTo>
                    <a:pt x="2250" y="1293"/>
                    <a:pt x="1810" y="1190"/>
                    <a:pt x="1500" y="1087"/>
                  </a:cubicBezTo>
                  <a:cubicBezTo>
                    <a:pt x="1293" y="1087"/>
                    <a:pt x="957" y="1087"/>
                    <a:pt x="854" y="1293"/>
                  </a:cubicBezTo>
                  <a:cubicBezTo>
                    <a:pt x="647" y="1397"/>
                    <a:pt x="750" y="1733"/>
                    <a:pt x="750" y="1940"/>
                  </a:cubicBezTo>
                  <a:cubicBezTo>
                    <a:pt x="854" y="2146"/>
                    <a:pt x="957" y="2483"/>
                    <a:pt x="1061" y="2586"/>
                  </a:cubicBezTo>
                  <a:cubicBezTo>
                    <a:pt x="750" y="2586"/>
                    <a:pt x="311" y="2793"/>
                    <a:pt x="104" y="3129"/>
                  </a:cubicBezTo>
                  <a:cubicBezTo>
                    <a:pt x="1" y="3232"/>
                    <a:pt x="1" y="3439"/>
                    <a:pt x="1" y="3542"/>
                  </a:cubicBezTo>
                  <a:cubicBezTo>
                    <a:pt x="104" y="3775"/>
                    <a:pt x="311" y="3775"/>
                    <a:pt x="518" y="3775"/>
                  </a:cubicBezTo>
                  <a:lnTo>
                    <a:pt x="2896" y="3775"/>
                  </a:lnTo>
                  <a:cubicBezTo>
                    <a:pt x="3646" y="3878"/>
                    <a:pt x="4395" y="4085"/>
                    <a:pt x="5042" y="4525"/>
                  </a:cubicBezTo>
                  <a:cubicBezTo>
                    <a:pt x="5274" y="3336"/>
                    <a:pt x="5481" y="2250"/>
                    <a:pt x="5920" y="1190"/>
                  </a:cubicBezTo>
                  <a:cubicBezTo>
                    <a:pt x="6024" y="854"/>
                    <a:pt x="6127" y="544"/>
                    <a:pt x="5920" y="208"/>
                  </a:cubicBezTo>
                  <a:cubicBezTo>
                    <a:pt x="5817" y="104"/>
                    <a:pt x="5481" y="1"/>
                    <a:pt x="52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1"/>
            <p:cNvSpPr/>
            <p:nvPr/>
          </p:nvSpPr>
          <p:spPr>
            <a:xfrm rot="1123467">
              <a:off x="-3331976" y="3119372"/>
              <a:ext cx="190141" cy="187227"/>
            </a:xfrm>
            <a:custGeom>
              <a:avLst/>
              <a:gdLst/>
              <a:ahLst/>
              <a:cxnLst/>
              <a:rect l="l" t="t" r="r" b="b"/>
              <a:pathLst>
                <a:path w="1629" h="1604" extrusionOk="0">
                  <a:moveTo>
                    <a:pt x="1629" y="1"/>
                  </a:moveTo>
                  <a:cubicBezTo>
                    <a:pt x="1422" y="1"/>
                    <a:pt x="1293" y="104"/>
                    <a:pt x="1189" y="208"/>
                  </a:cubicBezTo>
                  <a:cubicBezTo>
                    <a:pt x="1086" y="311"/>
                    <a:pt x="1086" y="311"/>
                    <a:pt x="982" y="414"/>
                  </a:cubicBezTo>
                  <a:lnTo>
                    <a:pt x="982" y="750"/>
                  </a:lnTo>
                  <a:cubicBezTo>
                    <a:pt x="776" y="647"/>
                    <a:pt x="646" y="647"/>
                    <a:pt x="440" y="647"/>
                  </a:cubicBezTo>
                  <a:cubicBezTo>
                    <a:pt x="336" y="647"/>
                    <a:pt x="129" y="750"/>
                    <a:pt x="0" y="854"/>
                  </a:cubicBezTo>
                  <a:cubicBezTo>
                    <a:pt x="543" y="1061"/>
                    <a:pt x="1086" y="1293"/>
                    <a:pt x="1525" y="1604"/>
                  </a:cubicBezTo>
                  <a:cubicBezTo>
                    <a:pt x="1525" y="1061"/>
                    <a:pt x="1422" y="544"/>
                    <a:pt x="1629" y="1"/>
                  </a:cubicBezTo>
                  <a:close/>
                </a:path>
              </a:pathLst>
            </a:custGeom>
            <a:solidFill>
              <a:srgbClr val="4F1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1"/>
            <p:cNvSpPr/>
            <p:nvPr/>
          </p:nvSpPr>
          <p:spPr>
            <a:xfrm rot="1123467">
              <a:off x="-3445145" y="3515586"/>
              <a:ext cx="452651" cy="350175"/>
            </a:xfrm>
            <a:custGeom>
              <a:avLst/>
              <a:gdLst/>
              <a:ahLst/>
              <a:cxnLst/>
              <a:rect l="l" t="t" r="r" b="b"/>
              <a:pathLst>
                <a:path w="3878" h="3000" extrusionOk="0">
                  <a:moveTo>
                    <a:pt x="0" y="1"/>
                  </a:moveTo>
                  <a:lnTo>
                    <a:pt x="0" y="1"/>
                  </a:lnTo>
                  <a:cubicBezTo>
                    <a:pt x="104" y="854"/>
                    <a:pt x="646" y="1707"/>
                    <a:pt x="1396" y="2250"/>
                  </a:cubicBezTo>
                  <a:cubicBezTo>
                    <a:pt x="2042" y="2689"/>
                    <a:pt x="3025" y="2999"/>
                    <a:pt x="3878" y="2999"/>
                  </a:cubicBezTo>
                  <a:cubicBezTo>
                    <a:pt x="3128" y="1500"/>
                    <a:pt x="1603" y="414"/>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1"/>
            <p:cNvSpPr/>
            <p:nvPr/>
          </p:nvSpPr>
          <p:spPr>
            <a:xfrm rot="-1032839">
              <a:off x="-1976397" y="3286274"/>
              <a:ext cx="452644" cy="678993"/>
            </a:xfrm>
            <a:custGeom>
              <a:avLst/>
              <a:gdLst/>
              <a:ahLst/>
              <a:cxnLst/>
              <a:rect l="l" t="t" r="r" b="b"/>
              <a:pathLst>
                <a:path w="3878" h="5817" extrusionOk="0">
                  <a:moveTo>
                    <a:pt x="3567" y="1"/>
                  </a:moveTo>
                  <a:cubicBezTo>
                    <a:pt x="2172" y="1733"/>
                    <a:pt x="982" y="3671"/>
                    <a:pt x="0" y="5610"/>
                  </a:cubicBezTo>
                  <a:lnTo>
                    <a:pt x="336" y="5817"/>
                  </a:lnTo>
                  <a:cubicBezTo>
                    <a:pt x="1293" y="3775"/>
                    <a:pt x="2482" y="1939"/>
                    <a:pt x="3878" y="233"/>
                  </a:cubicBezTo>
                  <a:lnTo>
                    <a:pt x="356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1"/>
            <p:cNvSpPr/>
            <p:nvPr/>
          </p:nvSpPr>
          <p:spPr>
            <a:xfrm rot="-1032839">
              <a:off x="-1877897" y="2955400"/>
              <a:ext cx="579519" cy="428617"/>
            </a:xfrm>
            <a:custGeom>
              <a:avLst/>
              <a:gdLst/>
              <a:ahLst/>
              <a:cxnLst/>
              <a:rect l="l" t="t" r="r" b="b"/>
              <a:pathLst>
                <a:path w="4965" h="3672" extrusionOk="0">
                  <a:moveTo>
                    <a:pt x="647" y="1"/>
                  </a:moveTo>
                  <a:cubicBezTo>
                    <a:pt x="440" y="1"/>
                    <a:pt x="234" y="1"/>
                    <a:pt x="104" y="207"/>
                  </a:cubicBezTo>
                  <a:cubicBezTo>
                    <a:pt x="1" y="440"/>
                    <a:pt x="104" y="647"/>
                    <a:pt x="104" y="957"/>
                  </a:cubicBezTo>
                  <a:cubicBezTo>
                    <a:pt x="440" y="1836"/>
                    <a:pt x="647" y="2689"/>
                    <a:pt x="880" y="3671"/>
                  </a:cubicBezTo>
                  <a:cubicBezTo>
                    <a:pt x="1397" y="3232"/>
                    <a:pt x="1940" y="3129"/>
                    <a:pt x="2586" y="3129"/>
                  </a:cubicBezTo>
                  <a:cubicBezTo>
                    <a:pt x="2801" y="3094"/>
                    <a:pt x="3017" y="3083"/>
                    <a:pt x="3232" y="3083"/>
                  </a:cubicBezTo>
                  <a:cubicBezTo>
                    <a:pt x="3663" y="3083"/>
                    <a:pt x="4094" y="3129"/>
                    <a:pt x="4525" y="3129"/>
                  </a:cubicBezTo>
                  <a:cubicBezTo>
                    <a:pt x="4628" y="3129"/>
                    <a:pt x="4861" y="3025"/>
                    <a:pt x="4964" y="2896"/>
                  </a:cubicBezTo>
                  <a:cubicBezTo>
                    <a:pt x="4964" y="2793"/>
                    <a:pt x="4964" y="2586"/>
                    <a:pt x="4861" y="2482"/>
                  </a:cubicBezTo>
                  <a:cubicBezTo>
                    <a:pt x="4628" y="2250"/>
                    <a:pt x="4318" y="2146"/>
                    <a:pt x="4111" y="2146"/>
                  </a:cubicBezTo>
                  <a:cubicBezTo>
                    <a:pt x="4215" y="1939"/>
                    <a:pt x="4318" y="1733"/>
                    <a:pt x="4318" y="1603"/>
                  </a:cubicBezTo>
                  <a:cubicBezTo>
                    <a:pt x="4421" y="1397"/>
                    <a:pt x="4421" y="1190"/>
                    <a:pt x="4318" y="957"/>
                  </a:cubicBezTo>
                  <a:cubicBezTo>
                    <a:pt x="4111" y="854"/>
                    <a:pt x="3982" y="854"/>
                    <a:pt x="3775" y="854"/>
                  </a:cubicBezTo>
                  <a:cubicBezTo>
                    <a:pt x="3465" y="957"/>
                    <a:pt x="3129" y="1086"/>
                    <a:pt x="2922" y="1293"/>
                  </a:cubicBezTo>
                  <a:cubicBezTo>
                    <a:pt x="3025" y="957"/>
                    <a:pt x="3025" y="750"/>
                    <a:pt x="3025" y="544"/>
                  </a:cubicBezTo>
                  <a:cubicBezTo>
                    <a:pt x="2922" y="311"/>
                    <a:pt x="2922" y="207"/>
                    <a:pt x="2819" y="104"/>
                  </a:cubicBezTo>
                  <a:cubicBezTo>
                    <a:pt x="2754" y="52"/>
                    <a:pt x="2670" y="27"/>
                    <a:pt x="2576" y="27"/>
                  </a:cubicBezTo>
                  <a:cubicBezTo>
                    <a:pt x="2483" y="27"/>
                    <a:pt x="2379" y="52"/>
                    <a:pt x="2276" y="104"/>
                  </a:cubicBezTo>
                  <a:cubicBezTo>
                    <a:pt x="2043" y="104"/>
                    <a:pt x="1940" y="311"/>
                    <a:pt x="1836" y="440"/>
                  </a:cubicBezTo>
                  <a:cubicBezTo>
                    <a:pt x="1733" y="647"/>
                    <a:pt x="1629" y="750"/>
                    <a:pt x="1629" y="957"/>
                  </a:cubicBezTo>
                  <a:cubicBezTo>
                    <a:pt x="1526" y="647"/>
                    <a:pt x="1293" y="440"/>
                    <a:pt x="1087" y="207"/>
                  </a:cubicBezTo>
                  <a:cubicBezTo>
                    <a:pt x="983" y="104"/>
                    <a:pt x="880" y="1"/>
                    <a:pt x="6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1"/>
            <p:cNvSpPr/>
            <p:nvPr/>
          </p:nvSpPr>
          <p:spPr>
            <a:xfrm rot="-1032839">
              <a:off x="-1759531" y="3294488"/>
              <a:ext cx="151037" cy="151043"/>
            </a:xfrm>
            <a:custGeom>
              <a:avLst/>
              <a:gdLst/>
              <a:ahLst/>
              <a:cxnLst/>
              <a:rect l="l" t="t" r="r" b="b"/>
              <a:pathLst>
                <a:path w="1294" h="1294" extrusionOk="0">
                  <a:moveTo>
                    <a:pt x="1" y="1"/>
                  </a:moveTo>
                  <a:cubicBezTo>
                    <a:pt x="104" y="440"/>
                    <a:pt x="104" y="854"/>
                    <a:pt x="104" y="1293"/>
                  </a:cubicBezTo>
                  <a:cubicBezTo>
                    <a:pt x="440" y="957"/>
                    <a:pt x="854" y="854"/>
                    <a:pt x="1293" y="647"/>
                  </a:cubicBezTo>
                  <a:cubicBezTo>
                    <a:pt x="1293" y="544"/>
                    <a:pt x="1086" y="440"/>
                    <a:pt x="983" y="440"/>
                  </a:cubicBezTo>
                  <a:cubicBezTo>
                    <a:pt x="854" y="440"/>
                    <a:pt x="647" y="440"/>
                    <a:pt x="544" y="544"/>
                  </a:cubicBezTo>
                  <a:lnTo>
                    <a:pt x="544" y="311"/>
                  </a:lnTo>
                  <a:cubicBezTo>
                    <a:pt x="544" y="208"/>
                    <a:pt x="440" y="208"/>
                    <a:pt x="337" y="104"/>
                  </a:cubicBezTo>
                  <a:cubicBezTo>
                    <a:pt x="337" y="1"/>
                    <a:pt x="104"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1"/>
            <p:cNvSpPr/>
            <p:nvPr/>
          </p:nvSpPr>
          <p:spPr>
            <a:xfrm rot="-1032839">
              <a:off x="-1885745" y="3606969"/>
              <a:ext cx="365220" cy="289713"/>
            </a:xfrm>
            <a:custGeom>
              <a:avLst/>
              <a:gdLst/>
              <a:ahLst/>
              <a:cxnLst/>
              <a:rect l="l" t="t" r="r" b="b"/>
              <a:pathLst>
                <a:path w="3129" h="2482" extrusionOk="0">
                  <a:moveTo>
                    <a:pt x="3128" y="0"/>
                  </a:moveTo>
                  <a:cubicBezTo>
                    <a:pt x="1836" y="414"/>
                    <a:pt x="543" y="1293"/>
                    <a:pt x="1" y="2482"/>
                  </a:cubicBezTo>
                  <a:cubicBezTo>
                    <a:pt x="647" y="2482"/>
                    <a:pt x="1396" y="2249"/>
                    <a:pt x="1939" y="1836"/>
                  </a:cubicBezTo>
                  <a:cubicBezTo>
                    <a:pt x="2586" y="1396"/>
                    <a:pt x="3025" y="750"/>
                    <a:pt x="31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1"/>
            <p:cNvSpPr/>
            <p:nvPr/>
          </p:nvSpPr>
          <p:spPr>
            <a:xfrm>
              <a:off x="-3714225" y="3650887"/>
              <a:ext cx="1599215" cy="393363"/>
            </a:xfrm>
            <a:custGeom>
              <a:avLst/>
              <a:gdLst/>
              <a:ahLst/>
              <a:cxnLst/>
              <a:rect l="l" t="t" r="r" b="b"/>
              <a:pathLst>
                <a:path w="13701" h="3370" extrusionOk="0">
                  <a:moveTo>
                    <a:pt x="7414" y="0"/>
                  </a:moveTo>
                  <a:cubicBezTo>
                    <a:pt x="7278" y="0"/>
                    <a:pt x="7141" y="12"/>
                    <a:pt x="7006" y="35"/>
                  </a:cubicBezTo>
                  <a:cubicBezTo>
                    <a:pt x="5713" y="138"/>
                    <a:pt x="4653" y="1198"/>
                    <a:pt x="3878" y="2387"/>
                  </a:cubicBezTo>
                  <a:cubicBezTo>
                    <a:pt x="3394" y="2187"/>
                    <a:pt x="2910" y="2073"/>
                    <a:pt x="2426" y="2073"/>
                  </a:cubicBezTo>
                  <a:cubicBezTo>
                    <a:pt x="2160" y="2073"/>
                    <a:pt x="1894" y="2107"/>
                    <a:pt x="1629" y="2181"/>
                  </a:cubicBezTo>
                  <a:cubicBezTo>
                    <a:pt x="983" y="2387"/>
                    <a:pt x="440" y="2827"/>
                    <a:pt x="0" y="3370"/>
                  </a:cubicBezTo>
                  <a:lnTo>
                    <a:pt x="13701" y="3370"/>
                  </a:lnTo>
                  <a:cubicBezTo>
                    <a:pt x="13468" y="3034"/>
                    <a:pt x="13055" y="2723"/>
                    <a:pt x="12719" y="2491"/>
                  </a:cubicBezTo>
                  <a:cubicBezTo>
                    <a:pt x="12408" y="2387"/>
                    <a:pt x="12072" y="2284"/>
                    <a:pt x="11866" y="2181"/>
                  </a:cubicBezTo>
                  <a:cubicBezTo>
                    <a:pt x="11530" y="2181"/>
                    <a:pt x="11219" y="2181"/>
                    <a:pt x="10883" y="2284"/>
                  </a:cubicBezTo>
                  <a:cubicBezTo>
                    <a:pt x="10676" y="2284"/>
                    <a:pt x="10470" y="2387"/>
                    <a:pt x="10134" y="2491"/>
                  </a:cubicBezTo>
                  <a:cubicBezTo>
                    <a:pt x="10030" y="1741"/>
                    <a:pt x="9694" y="1095"/>
                    <a:pt x="9177" y="681"/>
                  </a:cubicBezTo>
                  <a:cubicBezTo>
                    <a:pt x="8648" y="237"/>
                    <a:pt x="8032" y="0"/>
                    <a:pt x="74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1"/>
            <p:cNvSpPr/>
            <p:nvPr/>
          </p:nvSpPr>
          <p:spPr>
            <a:xfrm>
              <a:off x="-2190501" y="3873021"/>
              <a:ext cx="739437" cy="171236"/>
            </a:xfrm>
            <a:custGeom>
              <a:avLst/>
              <a:gdLst/>
              <a:ahLst/>
              <a:cxnLst/>
              <a:rect l="l" t="t" r="r" b="b"/>
              <a:pathLst>
                <a:path w="6335" h="1467" extrusionOk="0">
                  <a:moveTo>
                    <a:pt x="4520" y="0"/>
                  </a:moveTo>
                  <a:cubicBezTo>
                    <a:pt x="3937" y="0"/>
                    <a:pt x="3338" y="257"/>
                    <a:pt x="2793" y="588"/>
                  </a:cubicBezTo>
                  <a:cubicBezTo>
                    <a:pt x="2689" y="588"/>
                    <a:pt x="2586" y="484"/>
                    <a:pt x="2457" y="381"/>
                  </a:cubicBezTo>
                  <a:cubicBezTo>
                    <a:pt x="2250" y="278"/>
                    <a:pt x="2146" y="278"/>
                    <a:pt x="1940" y="278"/>
                  </a:cubicBezTo>
                  <a:cubicBezTo>
                    <a:pt x="1867" y="269"/>
                    <a:pt x="1796" y="265"/>
                    <a:pt x="1725" y="265"/>
                  </a:cubicBezTo>
                  <a:cubicBezTo>
                    <a:pt x="940" y="265"/>
                    <a:pt x="285" y="779"/>
                    <a:pt x="1" y="1467"/>
                  </a:cubicBezTo>
                  <a:lnTo>
                    <a:pt x="6334" y="1467"/>
                  </a:lnTo>
                  <a:cubicBezTo>
                    <a:pt x="6231" y="1027"/>
                    <a:pt x="5920" y="588"/>
                    <a:pt x="5481" y="278"/>
                  </a:cubicBezTo>
                  <a:cubicBezTo>
                    <a:pt x="5174" y="82"/>
                    <a:pt x="4849" y="0"/>
                    <a:pt x="45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 name="Google Shape;203;p11"/>
          <p:cNvGrpSpPr/>
          <p:nvPr/>
        </p:nvGrpSpPr>
        <p:grpSpPr>
          <a:xfrm flipH="1">
            <a:off x="7798573" y="4259140"/>
            <a:ext cx="713803" cy="882266"/>
            <a:chOff x="1191373" y="4259140"/>
            <a:chExt cx="713803" cy="882266"/>
          </a:xfrm>
        </p:grpSpPr>
        <p:sp>
          <p:nvSpPr>
            <p:cNvPr id="204" name="Google Shape;204;p11"/>
            <p:cNvSpPr/>
            <p:nvPr/>
          </p:nvSpPr>
          <p:spPr>
            <a:xfrm rot="-1032883">
              <a:off x="1353515" y="4567384"/>
              <a:ext cx="342785" cy="514206"/>
            </a:xfrm>
            <a:custGeom>
              <a:avLst/>
              <a:gdLst/>
              <a:ahLst/>
              <a:cxnLst/>
              <a:rect l="l" t="t" r="r" b="b"/>
              <a:pathLst>
                <a:path w="3878" h="5817" extrusionOk="0">
                  <a:moveTo>
                    <a:pt x="3567" y="1"/>
                  </a:moveTo>
                  <a:cubicBezTo>
                    <a:pt x="2172" y="1733"/>
                    <a:pt x="982" y="3671"/>
                    <a:pt x="0" y="5610"/>
                  </a:cubicBezTo>
                  <a:lnTo>
                    <a:pt x="336" y="5817"/>
                  </a:lnTo>
                  <a:cubicBezTo>
                    <a:pt x="1293" y="3775"/>
                    <a:pt x="2482" y="1939"/>
                    <a:pt x="3878" y="233"/>
                  </a:cubicBezTo>
                  <a:lnTo>
                    <a:pt x="356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1"/>
            <p:cNvSpPr/>
            <p:nvPr/>
          </p:nvSpPr>
          <p:spPr>
            <a:xfrm rot="-1032883">
              <a:off x="1428108" y="4316812"/>
              <a:ext cx="438868" cy="324594"/>
            </a:xfrm>
            <a:custGeom>
              <a:avLst/>
              <a:gdLst/>
              <a:ahLst/>
              <a:cxnLst/>
              <a:rect l="l" t="t" r="r" b="b"/>
              <a:pathLst>
                <a:path w="4965" h="3672" extrusionOk="0">
                  <a:moveTo>
                    <a:pt x="647" y="1"/>
                  </a:moveTo>
                  <a:cubicBezTo>
                    <a:pt x="440" y="1"/>
                    <a:pt x="234" y="1"/>
                    <a:pt x="104" y="207"/>
                  </a:cubicBezTo>
                  <a:cubicBezTo>
                    <a:pt x="1" y="440"/>
                    <a:pt x="104" y="647"/>
                    <a:pt x="104" y="957"/>
                  </a:cubicBezTo>
                  <a:cubicBezTo>
                    <a:pt x="440" y="1836"/>
                    <a:pt x="647" y="2689"/>
                    <a:pt x="880" y="3671"/>
                  </a:cubicBezTo>
                  <a:cubicBezTo>
                    <a:pt x="1397" y="3232"/>
                    <a:pt x="1940" y="3129"/>
                    <a:pt x="2586" y="3129"/>
                  </a:cubicBezTo>
                  <a:cubicBezTo>
                    <a:pt x="2801" y="3094"/>
                    <a:pt x="3017" y="3083"/>
                    <a:pt x="3232" y="3083"/>
                  </a:cubicBezTo>
                  <a:cubicBezTo>
                    <a:pt x="3663" y="3083"/>
                    <a:pt x="4094" y="3129"/>
                    <a:pt x="4525" y="3129"/>
                  </a:cubicBezTo>
                  <a:cubicBezTo>
                    <a:pt x="4628" y="3129"/>
                    <a:pt x="4861" y="3025"/>
                    <a:pt x="4964" y="2896"/>
                  </a:cubicBezTo>
                  <a:cubicBezTo>
                    <a:pt x="4964" y="2793"/>
                    <a:pt x="4964" y="2586"/>
                    <a:pt x="4861" y="2482"/>
                  </a:cubicBezTo>
                  <a:cubicBezTo>
                    <a:pt x="4628" y="2250"/>
                    <a:pt x="4318" y="2146"/>
                    <a:pt x="4111" y="2146"/>
                  </a:cubicBezTo>
                  <a:cubicBezTo>
                    <a:pt x="4215" y="1939"/>
                    <a:pt x="4318" y="1733"/>
                    <a:pt x="4318" y="1603"/>
                  </a:cubicBezTo>
                  <a:cubicBezTo>
                    <a:pt x="4421" y="1397"/>
                    <a:pt x="4421" y="1190"/>
                    <a:pt x="4318" y="957"/>
                  </a:cubicBezTo>
                  <a:cubicBezTo>
                    <a:pt x="4111" y="854"/>
                    <a:pt x="3982" y="854"/>
                    <a:pt x="3775" y="854"/>
                  </a:cubicBezTo>
                  <a:cubicBezTo>
                    <a:pt x="3465" y="957"/>
                    <a:pt x="3129" y="1086"/>
                    <a:pt x="2922" y="1293"/>
                  </a:cubicBezTo>
                  <a:cubicBezTo>
                    <a:pt x="3025" y="957"/>
                    <a:pt x="3025" y="750"/>
                    <a:pt x="3025" y="544"/>
                  </a:cubicBezTo>
                  <a:cubicBezTo>
                    <a:pt x="2922" y="311"/>
                    <a:pt x="2922" y="207"/>
                    <a:pt x="2819" y="104"/>
                  </a:cubicBezTo>
                  <a:cubicBezTo>
                    <a:pt x="2754" y="52"/>
                    <a:pt x="2670" y="27"/>
                    <a:pt x="2576" y="27"/>
                  </a:cubicBezTo>
                  <a:cubicBezTo>
                    <a:pt x="2483" y="27"/>
                    <a:pt x="2379" y="52"/>
                    <a:pt x="2276" y="104"/>
                  </a:cubicBezTo>
                  <a:cubicBezTo>
                    <a:pt x="2043" y="104"/>
                    <a:pt x="1940" y="311"/>
                    <a:pt x="1836" y="440"/>
                  </a:cubicBezTo>
                  <a:cubicBezTo>
                    <a:pt x="1733" y="647"/>
                    <a:pt x="1629" y="750"/>
                    <a:pt x="1629" y="957"/>
                  </a:cubicBezTo>
                  <a:cubicBezTo>
                    <a:pt x="1526" y="647"/>
                    <a:pt x="1293" y="440"/>
                    <a:pt x="1087" y="207"/>
                  </a:cubicBezTo>
                  <a:cubicBezTo>
                    <a:pt x="983" y="104"/>
                    <a:pt x="880" y="1"/>
                    <a:pt x="6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1"/>
            <p:cNvSpPr/>
            <p:nvPr/>
          </p:nvSpPr>
          <p:spPr>
            <a:xfrm rot="-1032883">
              <a:off x="1517746" y="4573606"/>
              <a:ext cx="114380" cy="114386"/>
            </a:xfrm>
            <a:custGeom>
              <a:avLst/>
              <a:gdLst/>
              <a:ahLst/>
              <a:cxnLst/>
              <a:rect l="l" t="t" r="r" b="b"/>
              <a:pathLst>
                <a:path w="1294" h="1294" extrusionOk="0">
                  <a:moveTo>
                    <a:pt x="1" y="1"/>
                  </a:moveTo>
                  <a:cubicBezTo>
                    <a:pt x="104" y="440"/>
                    <a:pt x="104" y="854"/>
                    <a:pt x="104" y="1293"/>
                  </a:cubicBezTo>
                  <a:cubicBezTo>
                    <a:pt x="440" y="957"/>
                    <a:pt x="854" y="854"/>
                    <a:pt x="1293" y="647"/>
                  </a:cubicBezTo>
                  <a:cubicBezTo>
                    <a:pt x="1293" y="544"/>
                    <a:pt x="1086" y="440"/>
                    <a:pt x="983" y="440"/>
                  </a:cubicBezTo>
                  <a:cubicBezTo>
                    <a:pt x="854" y="440"/>
                    <a:pt x="647" y="440"/>
                    <a:pt x="544" y="544"/>
                  </a:cubicBezTo>
                  <a:lnTo>
                    <a:pt x="544" y="311"/>
                  </a:lnTo>
                  <a:cubicBezTo>
                    <a:pt x="544" y="208"/>
                    <a:pt x="440" y="208"/>
                    <a:pt x="337" y="104"/>
                  </a:cubicBezTo>
                  <a:cubicBezTo>
                    <a:pt x="337" y="1"/>
                    <a:pt x="104"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1"/>
            <p:cNvSpPr/>
            <p:nvPr/>
          </p:nvSpPr>
          <p:spPr>
            <a:xfrm rot="-1032883">
              <a:off x="1422164" y="4810247"/>
              <a:ext cx="276579" cy="219401"/>
            </a:xfrm>
            <a:custGeom>
              <a:avLst/>
              <a:gdLst/>
              <a:ahLst/>
              <a:cxnLst/>
              <a:rect l="l" t="t" r="r" b="b"/>
              <a:pathLst>
                <a:path w="3129" h="2482" extrusionOk="0">
                  <a:moveTo>
                    <a:pt x="3128" y="0"/>
                  </a:moveTo>
                  <a:cubicBezTo>
                    <a:pt x="1836" y="414"/>
                    <a:pt x="543" y="1293"/>
                    <a:pt x="1" y="2482"/>
                  </a:cubicBezTo>
                  <a:cubicBezTo>
                    <a:pt x="647" y="2482"/>
                    <a:pt x="1396" y="2249"/>
                    <a:pt x="1939" y="1836"/>
                  </a:cubicBezTo>
                  <a:cubicBezTo>
                    <a:pt x="2586" y="1396"/>
                    <a:pt x="3025" y="750"/>
                    <a:pt x="31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1"/>
            <p:cNvSpPr/>
            <p:nvPr/>
          </p:nvSpPr>
          <p:spPr>
            <a:xfrm>
              <a:off x="1191373" y="5011730"/>
              <a:ext cx="559982" cy="129675"/>
            </a:xfrm>
            <a:custGeom>
              <a:avLst/>
              <a:gdLst/>
              <a:ahLst/>
              <a:cxnLst/>
              <a:rect l="l" t="t" r="r" b="b"/>
              <a:pathLst>
                <a:path w="6335" h="1467" extrusionOk="0">
                  <a:moveTo>
                    <a:pt x="4520" y="0"/>
                  </a:moveTo>
                  <a:cubicBezTo>
                    <a:pt x="3937" y="0"/>
                    <a:pt x="3338" y="257"/>
                    <a:pt x="2793" y="588"/>
                  </a:cubicBezTo>
                  <a:cubicBezTo>
                    <a:pt x="2689" y="588"/>
                    <a:pt x="2586" y="484"/>
                    <a:pt x="2457" y="381"/>
                  </a:cubicBezTo>
                  <a:cubicBezTo>
                    <a:pt x="2250" y="278"/>
                    <a:pt x="2146" y="278"/>
                    <a:pt x="1940" y="278"/>
                  </a:cubicBezTo>
                  <a:cubicBezTo>
                    <a:pt x="1867" y="269"/>
                    <a:pt x="1796" y="265"/>
                    <a:pt x="1725" y="265"/>
                  </a:cubicBezTo>
                  <a:cubicBezTo>
                    <a:pt x="940" y="265"/>
                    <a:pt x="285" y="779"/>
                    <a:pt x="1" y="1467"/>
                  </a:cubicBezTo>
                  <a:lnTo>
                    <a:pt x="6334" y="1467"/>
                  </a:lnTo>
                  <a:cubicBezTo>
                    <a:pt x="6231" y="1027"/>
                    <a:pt x="5920" y="588"/>
                    <a:pt x="5481" y="278"/>
                  </a:cubicBezTo>
                  <a:cubicBezTo>
                    <a:pt x="5174" y="82"/>
                    <a:pt x="4849" y="0"/>
                    <a:pt x="45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9" name="Google Shape;209;p11"/>
          <p:cNvSpPr/>
          <p:nvPr/>
        </p:nvSpPr>
        <p:spPr>
          <a:xfrm>
            <a:off x="6961337" y="460975"/>
            <a:ext cx="1032058" cy="297188"/>
          </a:xfrm>
          <a:custGeom>
            <a:avLst/>
            <a:gdLst/>
            <a:ahLst/>
            <a:cxnLst/>
            <a:rect l="l" t="t" r="r" b="b"/>
            <a:pathLst>
              <a:path w="31977" h="9208" extrusionOk="0">
                <a:moveTo>
                  <a:pt x="16818" y="1"/>
                </a:moveTo>
                <a:cubicBezTo>
                  <a:pt x="16227" y="1"/>
                  <a:pt x="15634" y="97"/>
                  <a:pt x="15071" y="263"/>
                </a:cubicBezTo>
                <a:cubicBezTo>
                  <a:pt x="11736" y="1116"/>
                  <a:pt x="8608" y="3805"/>
                  <a:pt x="6669" y="7476"/>
                </a:cubicBezTo>
                <a:cubicBezTo>
                  <a:pt x="5989" y="6904"/>
                  <a:pt x="5158" y="6633"/>
                  <a:pt x="4320" y="6633"/>
                </a:cubicBezTo>
                <a:cubicBezTo>
                  <a:pt x="3566" y="6633"/>
                  <a:pt x="2807" y="6853"/>
                  <a:pt x="2146" y="7269"/>
                </a:cubicBezTo>
                <a:cubicBezTo>
                  <a:pt x="1396" y="7682"/>
                  <a:pt x="646" y="8329"/>
                  <a:pt x="0" y="9208"/>
                </a:cubicBezTo>
                <a:lnTo>
                  <a:pt x="31977" y="9208"/>
                </a:lnTo>
                <a:lnTo>
                  <a:pt x="31977" y="8872"/>
                </a:lnTo>
                <a:cubicBezTo>
                  <a:pt x="30917" y="7036"/>
                  <a:pt x="29185" y="5873"/>
                  <a:pt x="27453" y="5640"/>
                </a:cubicBezTo>
                <a:cubicBezTo>
                  <a:pt x="27198" y="5594"/>
                  <a:pt x="26940" y="5571"/>
                  <a:pt x="26681" y="5571"/>
                </a:cubicBezTo>
                <a:cubicBezTo>
                  <a:pt x="25210" y="5571"/>
                  <a:pt x="23718" y="6304"/>
                  <a:pt x="22619" y="7579"/>
                </a:cubicBezTo>
                <a:cubicBezTo>
                  <a:pt x="22283" y="6390"/>
                  <a:pt x="22076" y="5330"/>
                  <a:pt x="21637" y="4244"/>
                </a:cubicBezTo>
                <a:cubicBezTo>
                  <a:pt x="21327" y="3391"/>
                  <a:pt x="20991" y="2409"/>
                  <a:pt x="20474" y="1763"/>
                </a:cubicBezTo>
                <a:cubicBezTo>
                  <a:pt x="19488" y="491"/>
                  <a:pt x="18155" y="1"/>
                  <a:pt x="168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1"/>
          <p:cNvSpPr/>
          <p:nvPr/>
        </p:nvSpPr>
        <p:spPr>
          <a:xfrm flipH="1">
            <a:off x="7798573" y="572763"/>
            <a:ext cx="1807340" cy="520459"/>
          </a:xfrm>
          <a:custGeom>
            <a:avLst/>
            <a:gdLst/>
            <a:ahLst/>
            <a:cxnLst/>
            <a:rect l="l" t="t" r="r" b="b"/>
            <a:pathLst>
              <a:path w="31977" h="9208" extrusionOk="0">
                <a:moveTo>
                  <a:pt x="16818" y="1"/>
                </a:moveTo>
                <a:cubicBezTo>
                  <a:pt x="16227" y="1"/>
                  <a:pt x="15634" y="97"/>
                  <a:pt x="15071" y="263"/>
                </a:cubicBezTo>
                <a:cubicBezTo>
                  <a:pt x="11736" y="1116"/>
                  <a:pt x="8608" y="3805"/>
                  <a:pt x="6669" y="7476"/>
                </a:cubicBezTo>
                <a:cubicBezTo>
                  <a:pt x="5989" y="6904"/>
                  <a:pt x="5158" y="6633"/>
                  <a:pt x="4320" y="6633"/>
                </a:cubicBezTo>
                <a:cubicBezTo>
                  <a:pt x="3566" y="6633"/>
                  <a:pt x="2807" y="6853"/>
                  <a:pt x="2146" y="7269"/>
                </a:cubicBezTo>
                <a:cubicBezTo>
                  <a:pt x="1396" y="7682"/>
                  <a:pt x="646" y="8329"/>
                  <a:pt x="0" y="9208"/>
                </a:cubicBezTo>
                <a:lnTo>
                  <a:pt x="31977" y="9208"/>
                </a:lnTo>
                <a:lnTo>
                  <a:pt x="31977" y="8872"/>
                </a:lnTo>
                <a:cubicBezTo>
                  <a:pt x="30917" y="7036"/>
                  <a:pt x="29185" y="5873"/>
                  <a:pt x="27453" y="5640"/>
                </a:cubicBezTo>
                <a:cubicBezTo>
                  <a:pt x="27198" y="5594"/>
                  <a:pt x="26940" y="5571"/>
                  <a:pt x="26681" y="5571"/>
                </a:cubicBezTo>
                <a:cubicBezTo>
                  <a:pt x="25210" y="5571"/>
                  <a:pt x="23718" y="6304"/>
                  <a:pt x="22619" y="7579"/>
                </a:cubicBezTo>
                <a:cubicBezTo>
                  <a:pt x="22283" y="6390"/>
                  <a:pt x="22076" y="5330"/>
                  <a:pt x="21637" y="4244"/>
                </a:cubicBezTo>
                <a:cubicBezTo>
                  <a:pt x="21327" y="3391"/>
                  <a:pt x="20991" y="2409"/>
                  <a:pt x="20474" y="1763"/>
                </a:cubicBezTo>
                <a:cubicBezTo>
                  <a:pt x="19488" y="491"/>
                  <a:pt x="18155" y="1"/>
                  <a:pt x="168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1"/>
          <p:cNvSpPr/>
          <p:nvPr/>
        </p:nvSpPr>
        <p:spPr>
          <a:xfrm flipH="1">
            <a:off x="982085" y="3055223"/>
            <a:ext cx="1495564" cy="430681"/>
          </a:xfrm>
          <a:custGeom>
            <a:avLst/>
            <a:gdLst/>
            <a:ahLst/>
            <a:cxnLst/>
            <a:rect l="l" t="t" r="r" b="b"/>
            <a:pathLst>
              <a:path w="31977" h="9208" extrusionOk="0">
                <a:moveTo>
                  <a:pt x="16818" y="1"/>
                </a:moveTo>
                <a:cubicBezTo>
                  <a:pt x="16227" y="1"/>
                  <a:pt x="15634" y="97"/>
                  <a:pt x="15071" y="263"/>
                </a:cubicBezTo>
                <a:cubicBezTo>
                  <a:pt x="11736" y="1116"/>
                  <a:pt x="8608" y="3805"/>
                  <a:pt x="6669" y="7476"/>
                </a:cubicBezTo>
                <a:cubicBezTo>
                  <a:pt x="5989" y="6904"/>
                  <a:pt x="5158" y="6633"/>
                  <a:pt x="4320" y="6633"/>
                </a:cubicBezTo>
                <a:cubicBezTo>
                  <a:pt x="3566" y="6633"/>
                  <a:pt x="2807" y="6853"/>
                  <a:pt x="2146" y="7269"/>
                </a:cubicBezTo>
                <a:cubicBezTo>
                  <a:pt x="1396" y="7682"/>
                  <a:pt x="646" y="8329"/>
                  <a:pt x="0" y="9208"/>
                </a:cubicBezTo>
                <a:lnTo>
                  <a:pt x="31977" y="9208"/>
                </a:lnTo>
                <a:lnTo>
                  <a:pt x="31977" y="8872"/>
                </a:lnTo>
                <a:cubicBezTo>
                  <a:pt x="30917" y="7036"/>
                  <a:pt x="29185" y="5873"/>
                  <a:pt x="27453" y="5640"/>
                </a:cubicBezTo>
                <a:cubicBezTo>
                  <a:pt x="27198" y="5594"/>
                  <a:pt x="26940" y="5571"/>
                  <a:pt x="26681" y="5571"/>
                </a:cubicBezTo>
                <a:cubicBezTo>
                  <a:pt x="25210" y="5571"/>
                  <a:pt x="23718" y="6304"/>
                  <a:pt x="22619" y="7579"/>
                </a:cubicBezTo>
                <a:cubicBezTo>
                  <a:pt x="22283" y="6390"/>
                  <a:pt x="22076" y="5330"/>
                  <a:pt x="21637" y="4244"/>
                </a:cubicBezTo>
                <a:cubicBezTo>
                  <a:pt x="21327" y="3391"/>
                  <a:pt x="20991" y="2409"/>
                  <a:pt x="20474" y="1763"/>
                </a:cubicBezTo>
                <a:cubicBezTo>
                  <a:pt x="19488" y="491"/>
                  <a:pt x="18155" y="1"/>
                  <a:pt x="168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513492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dk2"/>
        </a:solidFill>
        <a:effectLst/>
      </p:bgPr>
    </p:bg>
    <p:spTree>
      <p:nvGrpSpPr>
        <p:cNvPr id="1" name="Shape 212"/>
        <p:cNvGrpSpPr/>
        <p:nvPr/>
      </p:nvGrpSpPr>
      <p:grpSpPr>
        <a:xfrm>
          <a:off x="0" y="0"/>
          <a:ext cx="0" cy="0"/>
          <a:chOff x="0" y="0"/>
          <a:chExt cx="0" cy="0"/>
        </a:xfrm>
      </p:grpSpPr>
    </p:spTree>
    <p:extLst>
      <p:ext uri="{BB962C8B-B14F-4D97-AF65-F5344CB8AC3E}">
        <p14:creationId xmlns:p14="http://schemas.microsoft.com/office/powerpoint/2010/main" val="39134137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solidFill>
          <a:schemeClr val="accent2"/>
        </a:solidFill>
        <a:effectLst/>
      </p:bgPr>
    </p:bg>
    <p:spTree>
      <p:nvGrpSpPr>
        <p:cNvPr id="1" name="Shape 213"/>
        <p:cNvGrpSpPr/>
        <p:nvPr/>
      </p:nvGrpSpPr>
      <p:grpSpPr>
        <a:xfrm>
          <a:off x="0" y="0"/>
          <a:ext cx="0" cy="0"/>
          <a:chOff x="0" y="0"/>
          <a:chExt cx="0" cy="0"/>
        </a:xfrm>
      </p:grpSpPr>
      <p:grpSp>
        <p:nvGrpSpPr>
          <p:cNvPr id="214" name="Google Shape;214;p13"/>
          <p:cNvGrpSpPr/>
          <p:nvPr/>
        </p:nvGrpSpPr>
        <p:grpSpPr>
          <a:xfrm>
            <a:off x="-19" y="793439"/>
            <a:ext cx="9144057" cy="3545416"/>
            <a:chOff x="240700" y="2458750"/>
            <a:chExt cx="2132675" cy="826900"/>
          </a:xfrm>
        </p:grpSpPr>
        <p:sp>
          <p:nvSpPr>
            <p:cNvPr id="215" name="Google Shape;215;p13"/>
            <p:cNvSpPr/>
            <p:nvPr/>
          </p:nvSpPr>
          <p:spPr>
            <a:xfrm>
              <a:off x="240700" y="2761575"/>
              <a:ext cx="2132675" cy="151100"/>
            </a:xfrm>
            <a:custGeom>
              <a:avLst/>
              <a:gdLst/>
              <a:ahLst/>
              <a:cxnLst/>
              <a:rect l="l" t="t" r="r" b="b"/>
              <a:pathLst>
                <a:path w="85307" h="6044" extrusionOk="0">
                  <a:moveTo>
                    <a:pt x="29610" y="1"/>
                  </a:moveTo>
                  <a:cubicBezTo>
                    <a:pt x="24915" y="1"/>
                    <a:pt x="20179" y="1272"/>
                    <a:pt x="15614" y="2557"/>
                  </a:cubicBezTo>
                  <a:cubicBezTo>
                    <a:pt x="15097" y="2660"/>
                    <a:pt x="14554" y="2764"/>
                    <a:pt x="14011" y="2996"/>
                  </a:cubicBezTo>
                  <a:cubicBezTo>
                    <a:pt x="10010" y="4002"/>
                    <a:pt x="5836" y="4873"/>
                    <a:pt x="1854" y="4873"/>
                  </a:cubicBezTo>
                  <a:cubicBezTo>
                    <a:pt x="1231" y="4873"/>
                    <a:pt x="613" y="4851"/>
                    <a:pt x="0" y="4806"/>
                  </a:cubicBezTo>
                  <a:lnTo>
                    <a:pt x="0" y="4935"/>
                  </a:lnTo>
                  <a:cubicBezTo>
                    <a:pt x="585" y="4975"/>
                    <a:pt x="1176" y="4994"/>
                    <a:pt x="1770" y="4994"/>
                  </a:cubicBezTo>
                  <a:cubicBezTo>
                    <a:pt x="5777" y="4994"/>
                    <a:pt x="9982" y="4135"/>
                    <a:pt x="14011" y="3100"/>
                  </a:cubicBezTo>
                  <a:cubicBezTo>
                    <a:pt x="14554" y="2867"/>
                    <a:pt x="15097" y="2764"/>
                    <a:pt x="15614" y="2660"/>
                  </a:cubicBezTo>
                  <a:cubicBezTo>
                    <a:pt x="20335" y="1353"/>
                    <a:pt x="25115" y="61"/>
                    <a:pt x="29864" y="61"/>
                  </a:cubicBezTo>
                  <a:cubicBezTo>
                    <a:pt x="31409" y="61"/>
                    <a:pt x="32950" y="198"/>
                    <a:pt x="34485" y="515"/>
                  </a:cubicBezTo>
                  <a:cubicBezTo>
                    <a:pt x="32871" y="155"/>
                    <a:pt x="31243" y="1"/>
                    <a:pt x="29610" y="1"/>
                  </a:cubicBezTo>
                  <a:close/>
                  <a:moveTo>
                    <a:pt x="34485" y="515"/>
                  </a:moveTo>
                  <a:lnTo>
                    <a:pt x="34485" y="515"/>
                  </a:lnTo>
                  <a:cubicBezTo>
                    <a:pt x="36527" y="1058"/>
                    <a:pt x="38569" y="1807"/>
                    <a:pt x="40508" y="2557"/>
                  </a:cubicBezTo>
                  <a:cubicBezTo>
                    <a:pt x="41594" y="2996"/>
                    <a:pt x="42654" y="3410"/>
                    <a:pt x="43636" y="3746"/>
                  </a:cubicBezTo>
                  <a:cubicBezTo>
                    <a:pt x="48220" y="5274"/>
                    <a:pt x="53255" y="6043"/>
                    <a:pt x="58897" y="6043"/>
                  </a:cubicBezTo>
                  <a:cubicBezTo>
                    <a:pt x="62800" y="6043"/>
                    <a:pt x="66994" y="5675"/>
                    <a:pt x="71528" y="4935"/>
                  </a:cubicBezTo>
                  <a:cubicBezTo>
                    <a:pt x="72278" y="4806"/>
                    <a:pt x="73131" y="4702"/>
                    <a:pt x="74010" y="4496"/>
                  </a:cubicBezTo>
                  <a:cubicBezTo>
                    <a:pt x="77514" y="3896"/>
                    <a:pt x="81108" y="3296"/>
                    <a:pt x="84521" y="3296"/>
                  </a:cubicBezTo>
                  <a:cubicBezTo>
                    <a:pt x="84784" y="3296"/>
                    <a:pt x="85046" y="3299"/>
                    <a:pt x="85307" y="3307"/>
                  </a:cubicBezTo>
                  <a:lnTo>
                    <a:pt x="85307" y="3203"/>
                  </a:lnTo>
                  <a:cubicBezTo>
                    <a:pt x="85037" y="3196"/>
                    <a:pt x="84767" y="3192"/>
                    <a:pt x="84497" y="3192"/>
                  </a:cubicBezTo>
                  <a:cubicBezTo>
                    <a:pt x="80996" y="3192"/>
                    <a:pt x="77514" y="3792"/>
                    <a:pt x="74010" y="4392"/>
                  </a:cubicBezTo>
                  <a:cubicBezTo>
                    <a:pt x="73131" y="4599"/>
                    <a:pt x="72278" y="4702"/>
                    <a:pt x="71528" y="4806"/>
                  </a:cubicBezTo>
                  <a:cubicBezTo>
                    <a:pt x="66971" y="5560"/>
                    <a:pt x="62758" y="5935"/>
                    <a:pt x="58846" y="5935"/>
                  </a:cubicBezTo>
                  <a:cubicBezTo>
                    <a:pt x="53238" y="5935"/>
                    <a:pt x="48246" y="5165"/>
                    <a:pt x="43739" y="3643"/>
                  </a:cubicBezTo>
                  <a:cubicBezTo>
                    <a:pt x="42654" y="3307"/>
                    <a:pt x="41594" y="2867"/>
                    <a:pt x="40611" y="2454"/>
                  </a:cubicBezTo>
                  <a:cubicBezTo>
                    <a:pt x="38569" y="1704"/>
                    <a:pt x="36527" y="928"/>
                    <a:pt x="34485" y="51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3"/>
            <p:cNvSpPr/>
            <p:nvPr/>
          </p:nvSpPr>
          <p:spPr>
            <a:xfrm>
              <a:off x="240700" y="2814750"/>
              <a:ext cx="2132675" cy="244700"/>
            </a:xfrm>
            <a:custGeom>
              <a:avLst/>
              <a:gdLst/>
              <a:ahLst/>
              <a:cxnLst/>
              <a:rect l="l" t="t" r="r" b="b"/>
              <a:pathLst>
                <a:path w="85307" h="9788" extrusionOk="0">
                  <a:moveTo>
                    <a:pt x="20034" y="3661"/>
                  </a:moveTo>
                  <a:lnTo>
                    <a:pt x="20034" y="3661"/>
                  </a:lnTo>
                  <a:cubicBezTo>
                    <a:pt x="19388" y="4101"/>
                    <a:pt x="18845" y="4514"/>
                    <a:pt x="18199" y="4954"/>
                  </a:cubicBezTo>
                  <a:cubicBezTo>
                    <a:pt x="18845" y="4618"/>
                    <a:pt x="19492" y="4101"/>
                    <a:pt x="20034" y="3661"/>
                  </a:cubicBezTo>
                  <a:close/>
                  <a:moveTo>
                    <a:pt x="28564" y="1"/>
                  </a:moveTo>
                  <a:cubicBezTo>
                    <a:pt x="27837" y="1"/>
                    <a:pt x="27107" y="67"/>
                    <a:pt x="26394" y="223"/>
                  </a:cubicBezTo>
                  <a:cubicBezTo>
                    <a:pt x="23912" y="740"/>
                    <a:pt x="21973" y="2265"/>
                    <a:pt x="20034" y="3661"/>
                  </a:cubicBezTo>
                  <a:cubicBezTo>
                    <a:pt x="21973" y="2265"/>
                    <a:pt x="24015" y="869"/>
                    <a:pt x="26394" y="327"/>
                  </a:cubicBezTo>
                  <a:cubicBezTo>
                    <a:pt x="27107" y="171"/>
                    <a:pt x="27837" y="104"/>
                    <a:pt x="28561" y="104"/>
                  </a:cubicBezTo>
                  <a:cubicBezTo>
                    <a:pt x="30358" y="104"/>
                    <a:pt x="32121" y="512"/>
                    <a:pt x="33502" y="973"/>
                  </a:cubicBezTo>
                  <a:cubicBezTo>
                    <a:pt x="36734" y="1826"/>
                    <a:pt x="39862" y="3222"/>
                    <a:pt x="42886" y="4514"/>
                  </a:cubicBezTo>
                  <a:cubicBezTo>
                    <a:pt x="44592" y="5264"/>
                    <a:pt x="46324" y="6039"/>
                    <a:pt x="48056" y="6686"/>
                  </a:cubicBezTo>
                  <a:cubicBezTo>
                    <a:pt x="52664" y="8455"/>
                    <a:pt x="56555" y="9318"/>
                    <a:pt x="60071" y="9318"/>
                  </a:cubicBezTo>
                  <a:cubicBezTo>
                    <a:pt x="61230" y="9318"/>
                    <a:pt x="62348" y="9224"/>
                    <a:pt x="63437" y="9038"/>
                  </a:cubicBezTo>
                  <a:cubicBezTo>
                    <a:pt x="65376" y="8728"/>
                    <a:pt x="67211" y="8082"/>
                    <a:pt x="68943" y="7435"/>
                  </a:cubicBezTo>
                  <a:cubicBezTo>
                    <a:pt x="70236" y="6996"/>
                    <a:pt x="71632" y="6556"/>
                    <a:pt x="73028" y="6246"/>
                  </a:cubicBezTo>
                  <a:cubicBezTo>
                    <a:pt x="74971" y="5726"/>
                    <a:pt x="77002" y="5481"/>
                    <a:pt x="79028" y="5481"/>
                  </a:cubicBezTo>
                  <a:cubicBezTo>
                    <a:pt x="80827" y="5481"/>
                    <a:pt x="82623" y="5675"/>
                    <a:pt x="84350" y="6039"/>
                  </a:cubicBezTo>
                  <a:cubicBezTo>
                    <a:pt x="84660" y="6143"/>
                    <a:pt x="84996" y="6246"/>
                    <a:pt x="85307" y="6246"/>
                  </a:cubicBezTo>
                  <a:lnTo>
                    <a:pt x="85307" y="6143"/>
                  </a:lnTo>
                  <a:cubicBezTo>
                    <a:pt x="84996" y="6143"/>
                    <a:pt x="84660" y="6039"/>
                    <a:pt x="84350" y="5910"/>
                  </a:cubicBezTo>
                  <a:cubicBezTo>
                    <a:pt x="82639" y="5561"/>
                    <a:pt x="80860" y="5374"/>
                    <a:pt x="79066" y="5374"/>
                  </a:cubicBezTo>
                  <a:cubicBezTo>
                    <a:pt x="77012" y="5374"/>
                    <a:pt x="74939" y="5619"/>
                    <a:pt x="72924" y="6143"/>
                  </a:cubicBezTo>
                  <a:cubicBezTo>
                    <a:pt x="71632" y="6453"/>
                    <a:pt x="70236" y="6892"/>
                    <a:pt x="68943" y="7332"/>
                  </a:cubicBezTo>
                  <a:cubicBezTo>
                    <a:pt x="67108" y="7978"/>
                    <a:pt x="65273" y="8624"/>
                    <a:pt x="63437" y="8935"/>
                  </a:cubicBezTo>
                  <a:cubicBezTo>
                    <a:pt x="62350" y="9120"/>
                    <a:pt x="61235" y="9214"/>
                    <a:pt x="60080" y="9214"/>
                  </a:cubicBezTo>
                  <a:cubicBezTo>
                    <a:pt x="56567" y="9214"/>
                    <a:pt x="52693" y="8346"/>
                    <a:pt x="48160" y="6556"/>
                  </a:cubicBezTo>
                  <a:cubicBezTo>
                    <a:pt x="46324" y="5910"/>
                    <a:pt x="44592" y="5161"/>
                    <a:pt x="42886" y="4411"/>
                  </a:cubicBezTo>
                  <a:cubicBezTo>
                    <a:pt x="39965" y="3118"/>
                    <a:pt x="36837" y="1722"/>
                    <a:pt x="33606" y="869"/>
                  </a:cubicBezTo>
                  <a:cubicBezTo>
                    <a:pt x="32151" y="409"/>
                    <a:pt x="30367" y="1"/>
                    <a:pt x="28564" y="1"/>
                  </a:cubicBezTo>
                  <a:close/>
                  <a:moveTo>
                    <a:pt x="18199" y="4954"/>
                  </a:moveTo>
                  <a:lnTo>
                    <a:pt x="18199" y="4954"/>
                  </a:lnTo>
                  <a:cubicBezTo>
                    <a:pt x="13564" y="7975"/>
                    <a:pt x="7932" y="9679"/>
                    <a:pt x="2318" y="9679"/>
                  </a:cubicBezTo>
                  <a:cubicBezTo>
                    <a:pt x="1544" y="9679"/>
                    <a:pt x="771" y="9647"/>
                    <a:pt x="0" y="9581"/>
                  </a:cubicBezTo>
                  <a:lnTo>
                    <a:pt x="0" y="9684"/>
                  </a:lnTo>
                  <a:cubicBezTo>
                    <a:pt x="750" y="9788"/>
                    <a:pt x="1526" y="9788"/>
                    <a:pt x="2172" y="9788"/>
                  </a:cubicBezTo>
                  <a:cubicBezTo>
                    <a:pt x="7859" y="9788"/>
                    <a:pt x="13572" y="8185"/>
                    <a:pt x="18199" y="495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3"/>
            <p:cNvSpPr/>
            <p:nvPr/>
          </p:nvSpPr>
          <p:spPr>
            <a:xfrm>
              <a:off x="240700" y="3136825"/>
              <a:ext cx="2132675" cy="148825"/>
            </a:xfrm>
            <a:custGeom>
              <a:avLst/>
              <a:gdLst/>
              <a:ahLst/>
              <a:cxnLst/>
              <a:rect l="l" t="t" r="r" b="b"/>
              <a:pathLst>
                <a:path w="85307" h="5953" extrusionOk="0">
                  <a:moveTo>
                    <a:pt x="85307" y="575"/>
                  </a:moveTo>
                  <a:cubicBezTo>
                    <a:pt x="82468" y="2005"/>
                    <a:pt x="79222" y="2384"/>
                    <a:pt x="76398" y="2384"/>
                  </a:cubicBezTo>
                  <a:cubicBezTo>
                    <a:pt x="75596" y="2384"/>
                    <a:pt x="74828" y="2353"/>
                    <a:pt x="74113" y="2307"/>
                  </a:cubicBezTo>
                  <a:lnTo>
                    <a:pt x="74113" y="2307"/>
                  </a:lnTo>
                  <a:cubicBezTo>
                    <a:pt x="74966" y="2389"/>
                    <a:pt x="75895" y="2442"/>
                    <a:pt x="76867" y="2442"/>
                  </a:cubicBezTo>
                  <a:cubicBezTo>
                    <a:pt x="79577" y="2442"/>
                    <a:pt x="82624" y="2030"/>
                    <a:pt x="85307" y="679"/>
                  </a:cubicBezTo>
                  <a:lnTo>
                    <a:pt x="85307" y="575"/>
                  </a:lnTo>
                  <a:close/>
                  <a:moveTo>
                    <a:pt x="56649" y="1"/>
                  </a:moveTo>
                  <a:cubicBezTo>
                    <a:pt x="52890" y="1"/>
                    <a:pt x="49086" y="571"/>
                    <a:pt x="45471" y="1661"/>
                  </a:cubicBezTo>
                  <a:cubicBezTo>
                    <a:pt x="44489" y="1971"/>
                    <a:pt x="43636" y="2307"/>
                    <a:pt x="42757" y="2514"/>
                  </a:cubicBezTo>
                  <a:cubicBezTo>
                    <a:pt x="41051" y="3161"/>
                    <a:pt x="39422" y="3703"/>
                    <a:pt x="37716" y="4014"/>
                  </a:cubicBezTo>
                  <a:cubicBezTo>
                    <a:pt x="36577" y="4257"/>
                    <a:pt x="35471" y="4379"/>
                    <a:pt x="34424" y="4379"/>
                  </a:cubicBezTo>
                  <a:cubicBezTo>
                    <a:pt x="32691" y="4379"/>
                    <a:pt x="31121" y="4044"/>
                    <a:pt x="29832" y="3367"/>
                  </a:cubicBezTo>
                  <a:cubicBezTo>
                    <a:pt x="29185" y="3161"/>
                    <a:pt x="28668" y="2721"/>
                    <a:pt x="28126" y="2411"/>
                  </a:cubicBezTo>
                  <a:cubicBezTo>
                    <a:pt x="27376" y="1868"/>
                    <a:pt x="26497" y="1222"/>
                    <a:pt x="25541" y="1015"/>
                  </a:cubicBezTo>
                  <a:cubicBezTo>
                    <a:pt x="24916" y="803"/>
                    <a:pt x="24291" y="711"/>
                    <a:pt x="23666" y="711"/>
                  </a:cubicBezTo>
                  <a:cubicBezTo>
                    <a:pt x="21706" y="711"/>
                    <a:pt x="19746" y="1613"/>
                    <a:pt x="17785" y="2514"/>
                  </a:cubicBezTo>
                  <a:cubicBezTo>
                    <a:pt x="17449" y="2618"/>
                    <a:pt x="17243" y="2850"/>
                    <a:pt x="16907" y="2954"/>
                  </a:cubicBezTo>
                  <a:cubicBezTo>
                    <a:pt x="13675" y="4350"/>
                    <a:pt x="10237" y="5306"/>
                    <a:pt x="6696" y="5746"/>
                  </a:cubicBezTo>
                  <a:cubicBezTo>
                    <a:pt x="5726" y="5877"/>
                    <a:pt x="4788" y="5937"/>
                    <a:pt x="3889" y="5937"/>
                  </a:cubicBezTo>
                  <a:cubicBezTo>
                    <a:pt x="2487" y="5937"/>
                    <a:pt x="1181" y="5791"/>
                    <a:pt x="0" y="5539"/>
                  </a:cubicBezTo>
                  <a:lnTo>
                    <a:pt x="0" y="5642"/>
                  </a:lnTo>
                  <a:cubicBezTo>
                    <a:pt x="1190" y="5849"/>
                    <a:pt x="2379" y="5952"/>
                    <a:pt x="3775" y="5952"/>
                  </a:cubicBezTo>
                  <a:cubicBezTo>
                    <a:pt x="4757" y="5952"/>
                    <a:pt x="5713" y="5952"/>
                    <a:pt x="6696" y="5849"/>
                  </a:cubicBezTo>
                  <a:cubicBezTo>
                    <a:pt x="10237" y="5435"/>
                    <a:pt x="13675" y="4453"/>
                    <a:pt x="16907" y="3057"/>
                  </a:cubicBezTo>
                  <a:cubicBezTo>
                    <a:pt x="17243" y="2850"/>
                    <a:pt x="17553" y="2721"/>
                    <a:pt x="17785" y="2618"/>
                  </a:cubicBezTo>
                  <a:cubicBezTo>
                    <a:pt x="19802" y="1690"/>
                    <a:pt x="21819" y="778"/>
                    <a:pt x="23787" y="778"/>
                  </a:cubicBezTo>
                  <a:cubicBezTo>
                    <a:pt x="24341" y="778"/>
                    <a:pt x="24892" y="850"/>
                    <a:pt x="25437" y="1015"/>
                  </a:cubicBezTo>
                  <a:cubicBezTo>
                    <a:pt x="26394" y="1325"/>
                    <a:pt x="27247" y="1868"/>
                    <a:pt x="28126" y="2514"/>
                  </a:cubicBezTo>
                  <a:lnTo>
                    <a:pt x="29728" y="3497"/>
                  </a:lnTo>
                  <a:cubicBezTo>
                    <a:pt x="31093" y="4162"/>
                    <a:pt x="32702" y="4502"/>
                    <a:pt x="34460" y="4502"/>
                  </a:cubicBezTo>
                  <a:cubicBezTo>
                    <a:pt x="35500" y="4502"/>
                    <a:pt x="36592" y="4383"/>
                    <a:pt x="37716" y="4143"/>
                  </a:cubicBezTo>
                  <a:cubicBezTo>
                    <a:pt x="39422" y="3807"/>
                    <a:pt x="41154" y="3264"/>
                    <a:pt x="42757" y="2618"/>
                  </a:cubicBezTo>
                  <a:cubicBezTo>
                    <a:pt x="43636" y="2307"/>
                    <a:pt x="44592" y="2075"/>
                    <a:pt x="45471" y="1765"/>
                  </a:cubicBezTo>
                  <a:cubicBezTo>
                    <a:pt x="49048" y="686"/>
                    <a:pt x="52809" y="116"/>
                    <a:pt x="56530" y="116"/>
                  </a:cubicBezTo>
                  <a:cubicBezTo>
                    <a:pt x="57623" y="116"/>
                    <a:pt x="58712" y="165"/>
                    <a:pt x="59792" y="265"/>
                  </a:cubicBezTo>
                  <a:cubicBezTo>
                    <a:pt x="62145" y="472"/>
                    <a:pt x="64523" y="912"/>
                    <a:pt x="66901" y="1325"/>
                  </a:cubicBezTo>
                  <a:cubicBezTo>
                    <a:pt x="69254" y="1765"/>
                    <a:pt x="71632" y="2204"/>
                    <a:pt x="74113" y="2307"/>
                  </a:cubicBezTo>
                  <a:cubicBezTo>
                    <a:pt x="71632" y="2075"/>
                    <a:pt x="69254" y="1661"/>
                    <a:pt x="66901" y="1222"/>
                  </a:cubicBezTo>
                  <a:cubicBezTo>
                    <a:pt x="64626" y="782"/>
                    <a:pt x="62145" y="369"/>
                    <a:pt x="59792" y="136"/>
                  </a:cubicBezTo>
                  <a:cubicBezTo>
                    <a:pt x="58752" y="46"/>
                    <a:pt x="57702" y="1"/>
                    <a:pt x="566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3"/>
            <p:cNvSpPr/>
            <p:nvPr/>
          </p:nvSpPr>
          <p:spPr>
            <a:xfrm>
              <a:off x="240700" y="2458750"/>
              <a:ext cx="2132675" cy="149800"/>
            </a:xfrm>
            <a:custGeom>
              <a:avLst/>
              <a:gdLst/>
              <a:ahLst/>
              <a:cxnLst/>
              <a:rect l="l" t="t" r="r" b="b"/>
              <a:pathLst>
                <a:path w="85307" h="5992" extrusionOk="0">
                  <a:moveTo>
                    <a:pt x="80044" y="3167"/>
                  </a:moveTo>
                  <a:cubicBezTo>
                    <a:pt x="76610" y="3167"/>
                    <a:pt x="73050" y="3806"/>
                    <a:pt x="69590" y="4433"/>
                  </a:cubicBezTo>
                  <a:cubicBezTo>
                    <a:pt x="68840" y="4537"/>
                    <a:pt x="68090" y="4640"/>
                    <a:pt x="67315" y="4873"/>
                  </a:cubicBezTo>
                  <a:cubicBezTo>
                    <a:pt x="68090" y="4769"/>
                    <a:pt x="68840" y="4640"/>
                    <a:pt x="69693" y="4537"/>
                  </a:cubicBezTo>
                  <a:cubicBezTo>
                    <a:pt x="73153" y="3909"/>
                    <a:pt x="76669" y="3270"/>
                    <a:pt x="80072" y="3270"/>
                  </a:cubicBezTo>
                  <a:cubicBezTo>
                    <a:pt x="81856" y="3270"/>
                    <a:pt x="83609" y="3446"/>
                    <a:pt x="85307" y="3890"/>
                  </a:cubicBezTo>
                  <a:lnTo>
                    <a:pt x="85307" y="3787"/>
                  </a:lnTo>
                  <a:cubicBezTo>
                    <a:pt x="83609" y="3342"/>
                    <a:pt x="81843" y="3167"/>
                    <a:pt x="80044" y="3167"/>
                  </a:cubicBezTo>
                  <a:close/>
                  <a:moveTo>
                    <a:pt x="27826" y="0"/>
                  </a:moveTo>
                  <a:cubicBezTo>
                    <a:pt x="23296" y="0"/>
                    <a:pt x="18713" y="1284"/>
                    <a:pt x="14322" y="2494"/>
                  </a:cubicBezTo>
                  <a:cubicBezTo>
                    <a:pt x="13805" y="2598"/>
                    <a:pt x="13262" y="2830"/>
                    <a:pt x="12822" y="2934"/>
                  </a:cubicBezTo>
                  <a:cubicBezTo>
                    <a:pt x="9063" y="3969"/>
                    <a:pt x="5324" y="4828"/>
                    <a:pt x="1638" y="4828"/>
                  </a:cubicBezTo>
                  <a:cubicBezTo>
                    <a:pt x="1091" y="4828"/>
                    <a:pt x="545" y="4809"/>
                    <a:pt x="0" y="4769"/>
                  </a:cubicBezTo>
                  <a:lnTo>
                    <a:pt x="0" y="4873"/>
                  </a:lnTo>
                  <a:cubicBezTo>
                    <a:pt x="545" y="4913"/>
                    <a:pt x="1093" y="4932"/>
                    <a:pt x="1644" y="4932"/>
                  </a:cubicBezTo>
                  <a:cubicBezTo>
                    <a:pt x="5353" y="4932"/>
                    <a:pt x="9176" y="4073"/>
                    <a:pt x="12822" y="3037"/>
                  </a:cubicBezTo>
                  <a:cubicBezTo>
                    <a:pt x="13365" y="2830"/>
                    <a:pt x="13805" y="2701"/>
                    <a:pt x="14322" y="2598"/>
                  </a:cubicBezTo>
                  <a:cubicBezTo>
                    <a:pt x="18671" y="1322"/>
                    <a:pt x="23208" y="89"/>
                    <a:pt x="27696" y="89"/>
                  </a:cubicBezTo>
                  <a:cubicBezTo>
                    <a:pt x="29209" y="89"/>
                    <a:pt x="30717" y="230"/>
                    <a:pt x="32210" y="556"/>
                  </a:cubicBezTo>
                  <a:cubicBezTo>
                    <a:pt x="34149" y="995"/>
                    <a:pt x="36088" y="1745"/>
                    <a:pt x="37923" y="2494"/>
                  </a:cubicBezTo>
                  <a:cubicBezTo>
                    <a:pt x="38879" y="2934"/>
                    <a:pt x="39965" y="3347"/>
                    <a:pt x="40947" y="3684"/>
                  </a:cubicBezTo>
                  <a:cubicBezTo>
                    <a:pt x="45277" y="5213"/>
                    <a:pt x="50060" y="5992"/>
                    <a:pt x="55408" y="5992"/>
                  </a:cubicBezTo>
                  <a:cubicBezTo>
                    <a:pt x="59096" y="5992"/>
                    <a:pt x="63052" y="5622"/>
                    <a:pt x="67315" y="4873"/>
                  </a:cubicBezTo>
                  <a:lnTo>
                    <a:pt x="67315" y="4873"/>
                  </a:lnTo>
                  <a:cubicBezTo>
                    <a:pt x="63132" y="5556"/>
                    <a:pt x="59244" y="5899"/>
                    <a:pt x="55616" y="5899"/>
                  </a:cubicBezTo>
                  <a:cubicBezTo>
                    <a:pt x="50184" y="5899"/>
                    <a:pt x="45333" y="5130"/>
                    <a:pt x="40947" y="3580"/>
                  </a:cubicBezTo>
                  <a:cubicBezTo>
                    <a:pt x="39965" y="3244"/>
                    <a:pt x="39009" y="2830"/>
                    <a:pt x="38026" y="2391"/>
                  </a:cubicBezTo>
                  <a:cubicBezTo>
                    <a:pt x="36088" y="1641"/>
                    <a:pt x="34149" y="892"/>
                    <a:pt x="32210" y="452"/>
                  </a:cubicBezTo>
                  <a:cubicBezTo>
                    <a:pt x="30760" y="136"/>
                    <a:pt x="29296" y="0"/>
                    <a:pt x="278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3"/>
            <p:cNvSpPr/>
            <p:nvPr/>
          </p:nvSpPr>
          <p:spPr>
            <a:xfrm>
              <a:off x="240700" y="2510800"/>
              <a:ext cx="2132675" cy="244925"/>
            </a:xfrm>
            <a:custGeom>
              <a:avLst/>
              <a:gdLst/>
              <a:ahLst/>
              <a:cxnLst/>
              <a:rect l="l" t="t" r="r" b="b"/>
              <a:pathLst>
                <a:path w="85307" h="9797" extrusionOk="0">
                  <a:moveTo>
                    <a:pt x="74439" y="5421"/>
                  </a:moveTo>
                  <a:cubicBezTo>
                    <a:pt x="72500" y="5421"/>
                    <a:pt x="70570" y="5670"/>
                    <a:pt x="68737" y="6125"/>
                  </a:cubicBezTo>
                  <a:cubicBezTo>
                    <a:pt x="67444" y="6436"/>
                    <a:pt x="66152" y="6978"/>
                    <a:pt x="64859" y="7418"/>
                  </a:cubicBezTo>
                  <a:cubicBezTo>
                    <a:pt x="63230" y="7961"/>
                    <a:pt x="61395" y="8607"/>
                    <a:pt x="59689" y="8917"/>
                  </a:cubicBezTo>
                  <a:cubicBezTo>
                    <a:pt x="58636" y="9105"/>
                    <a:pt x="57556" y="9198"/>
                    <a:pt x="56441" y="9198"/>
                  </a:cubicBezTo>
                  <a:cubicBezTo>
                    <a:pt x="53094" y="9198"/>
                    <a:pt x="49420" y="8355"/>
                    <a:pt x="45135" y="6668"/>
                  </a:cubicBezTo>
                  <a:lnTo>
                    <a:pt x="45135" y="6668"/>
                  </a:lnTo>
                  <a:cubicBezTo>
                    <a:pt x="49423" y="8434"/>
                    <a:pt x="53099" y="9311"/>
                    <a:pt x="56448" y="9311"/>
                  </a:cubicBezTo>
                  <a:cubicBezTo>
                    <a:pt x="57561" y="9311"/>
                    <a:pt x="58638" y="9214"/>
                    <a:pt x="59689" y="9021"/>
                  </a:cubicBezTo>
                  <a:cubicBezTo>
                    <a:pt x="61498" y="8710"/>
                    <a:pt x="63230" y="8064"/>
                    <a:pt x="64962" y="7521"/>
                  </a:cubicBezTo>
                  <a:cubicBezTo>
                    <a:pt x="66152" y="6978"/>
                    <a:pt x="67444" y="6565"/>
                    <a:pt x="68737" y="6229"/>
                  </a:cubicBezTo>
                  <a:cubicBezTo>
                    <a:pt x="70614" y="5776"/>
                    <a:pt x="72528" y="5535"/>
                    <a:pt x="74440" y="5535"/>
                  </a:cubicBezTo>
                  <a:cubicBezTo>
                    <a:pt x="76134" y="5535"/>
                    <a:pt x="77826" y="5725"/>
                    <a:pt x="79490" y="6125"/>
                  </a:cubicBezTo>
                  <a:cubicBezTo>
                    <a:pt x="79930" y="6125"/>
                    <a:pt x="80240" y="6229"/>
                    <a:pt x="80576" y="6332"/>
                  </a:cubicBezTo>
                  <a:cubicBezTo>
                    <a:pt x="81749" y="6676"/>
                    <a:pt x="83001" y="6941"/>
                    <a:pt x="84208" y="6941"/>
                  </a:cubicBezTo>
                  <a:cubicBezTo>
                    <a:pt x="84544" y="6941"/>
                    <a:pt x="84877" y="6920"/>
                    <a:pt x="85203" y="6875"/>
                  </a:cubicBezTo>
                  <a:lnTo>
                    <a:pt x="85307" y="6875"/>
                  </a:lnTo>
                  <a:lnTo>
                    <a:pt x="85307" y="6772"/>
                  </a:lnTo>
                  <a:lnTo>
                    <a:pt x="85203" y="6772"/>
                  </a:lnTo>
                  <a:cubicBezTo>
                    <a:pt x="84877" y="6817"/>
                    <a:pt x="84549" y="6837"/>
                    <a:pt x="84220" y="6837"/>
                  </a:cubicBezTo>
                  <a:cubicBezTo>
                    <a:pt x="83041" y="6837"/>
                    <a:pt x="81852" y="6572"/>
                    <a:pt x="80679" y="6229"/>
                  </a:cubicBezTo>
                  <a:cubicBezTo>
                    <a:pt x="80240" y="6125"/>
                    <a:pt x="79930" y="6022"/>
                    <a:pt x="79490" y="6022"/>
                  </a:cubicBezTo>
                  <a:cubicBezTo>
                    <a:pt x="77838" y="5612"/>
                    <a:pt x="76135" y="5421"/>
                    <a:pt x="74439" y="5421"/>
                  </a:cubicBezTo>
                  <a:close/>
                  <a:moveTo>
                    <a:pt x="26432" y="0"/>
                  </a:moveTo>
                  <a:cubicBezTo>
                    <a:pt x="25780" y="0"/>
                    <a:pt x="25117" y="61"/>
                    <a:pt x="24455" y="206"/>
                  </a:cubicBezTo>
                  <a:cubicBezTo>
                    <a:pt x="22206" y="748"/>
                    <a:pt x="20370" y="2248"/>
                    <a:pt x="18535" y="3644"/>
                  </a:cubicBezTo>
                  <a:cubicBezTo>
                    <a:pt x="17889" y="4083"/>
                    <a:pt x="17346" y="4497"/>
                    <a:pt x="16803" y="4936"/>
                  </a:cubicBezTo>
                  <a:cubicBezTo>
                    <a:pt x="12289" y="8079"/>
                    <a:pt x="6933" y="9710"/>
                    <a:pt x="1524" y="9710"/>
                  </a:cubicBezTo>
                  <a:cubicBezTo>
                    <a:pt x="1017" y="9710"/>
                    <a:pt x="508" y="9696"/>
                    <a:pt x="0" y="9667"/>
                  </a:cubicBezTo>
                  <a:lnTo>
                    <a:pt x="0" y="9796"/>
                  </a:lnTo>
                  <a:lnTo>
                    <a:pt x="1629" y="9796"/>
                  </a:lnTo>
                  <a:cubicBezTo>
                    <a:pt x="7006" y="9796"/>
                    <a:pt x="12383" y="8168"/>
                    <a:pt x="16803" y="5040"/>
                  </a:cubicBezTo>
                  <a:cubicBezTo>
                    <a:pt x="17346" y="4626"/>
                    <a:pt x="17992" y="4187"/>
                    <a:pt x="18535" y="3747"/>
                  </a:cubicBezTo>
                  <a:cubicBezTo>
                    <a:pt x="20370" y="2351"/>
                    <a:pt x="22309" y="852"/>
                    <a:pt x="24455" y="309"/>
                  </a:cubicBezTo>
                  <a:cubicBezTo>
                    <a:pt x="25168" y="153"/>
                    <a:pt x="25881" y="87"/>
                    <a:pt x="26581" y="87"/>
                  </a:cubicBezTo>
                  <a:cubicBezTo>
                    <a:pt x="28318" y="87"/>
                    <a:pt x="29975" y="495"/>
                    <a:pt x="31357" y="955"/>
                  </a:cubicBezTo>
                  <a:cubicBezTo>
                    <a:pt x="34356" y="1808"/>
                    <a:pt x="37277" y="3204"/>
                    <a:pt x="40172" y="4497"/>
                  </a:cubicBezTo>
                  <a:cubicBezTo>
                    <a:pt x="41800" y="5272"/>
                    <a:pt x="43403" y="6022"/>
                    <a:pt x="45135" y="6668"/>
                  </a:cubicBezTo>
                  <a:cubicBezTo>
                    <a:pt x="43532" y="5919"/>
                    <a:pt x="41800" y="5143"/>
                    <a:pt x="40172" y="4393"/>
                  </a:cubicBezTo>
                  <a:cubicBezTo>
                    <a:pt x="37380" y="3101"/>
                    <a:pt x="34356" y="1808"/>
                    <a:pt x="31357" y="852"/>
                  </a:cubicBezTo>
                  <a:cubicBezTo>
                    <a:pt x="29936" y="454"/>
                    <a:pt x="28223" y="0"/>
                    <a:pt x="264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0" name="Google Shape;220;p13"/>
          <p:cNvSpPr txBox="1">
            <a:spLocks noGrp="1"/>
          </p:cNvSpPr>
          <p:nvPr>
            <p:ph type="title"/>
          </p:nvPr>
        </p:nvSpPr>
        <p:spPr>
          <a:xfrm>
            <a:off x="1374050" y="1537875"/>
            <a:ext cx="1770600" cy="808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1pPr>
            <a:lvl2pPr lvl="1" rtl="0">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2pPr>
            <a:lvl3pPr lvl="2" rtl="0">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3pPr>
            <a:lvl4pPr lvl="3" rtl="0">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4pPr>
            <a:lvl5pPr lvl="4" rtl="0">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5pPr>
            <a:lvl6pPr lvl="5" rtl="0">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6pPr>
            <a:lvl7pPr lvl="6" rtl="0">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7pPr>
            <a:lvl8pPr lvl="7" rtl="0">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8pPr>
            <a:lvl9pPr lvl="8" rtl="0">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9pPr>
          </a:lstStyle>
          <a:p>
            <a:endParaRPr/>
          </a:p>
        </p:txBody>
      </p:sp>
      <p:sp>
        <p:nvSpPr>
          <p:cNvPr id="221" name="Google Shape;221;p13"/>
          <p:cNvSpPr txBox="1">
            <a:spLocks noGrp="1"/>
          </p:cNvSpPr>
          <p:nvPr>
            <p:ph type="subTitle" idx="1"/>
          </p:nvPr>
        </p:nvSpPr>
        <p:spPr>
          <a:xfrm>
            <a:off x="1374050" y="2251725"/>
            <a:ext cx="1785000" cy="555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22" name="Google Shape;222;p13"/>
          <p:cNvSpPr txBox="1">
            <a:spLocks noGrp="1"/>
          </p:cNvSpPr>
          <p:nvPr>
            <p:ph type="title" idx="2"/>
          </p:nvPr>
        </p:nvSpPr>
        <p:spPr>
          <a:xfrm>
            <a:off x="4006525" y="1537875"/>
            <a:ext cx="1785000" cy="808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1pPr>
            <a:lvl2pPr lvl="1" rtl="0">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2pPr>
            <a:lvl3pPr lvl="2" rtl="0">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3pPr>
            <a:lvl4pPr lvl="3" rtl="0">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4pPr>
            <a:lvl5pPr lvl="4" rtl="0">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5pPr>
            <a:lvl6pPr lvl="5" rtl="0">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6pPr>
            <a:lvl7pPr lvl="6" rtl="0">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7pPr>
            <a:lvl8pPr lvl="7" rtl="0">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8pPr>
            <a:lvl9pPr lvl="8" rtl="0">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9pPr>
          </a:lstStyle>
          <a:p>
            <a:endParaRPr/>
          </a:p>
        </p:txBody>
      </p:sp>
      <p:sp>
        <p:nvSpPr>
          <p:cNvPr id="223" name="Google Shape;223;p13"/>
          <p:cNvSpPr txBox="1">
            <a:spLocks noGrp="1"/>
          </p:cNvSpPr>
          <p:nvPr>
            <p:ph type="subTitle" idx="3"/>
          </p:nvPr>
        </p:nvSpPr>
        <p:spPr>
          <a:xfrm>
            <a:off x="4006525" y="2251725"/>
            <a:ext cx="1785000" cy="555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24" name="Google Shape;224;p13"/>
          <p:cNvSpPr txBox="1">
            <a:spLocks noGrp="1"/>
          </p:cNvSpPr>
          <p:nvPr>
            <p:ph type="title" idx="4"/>
          </p:nvPr>
        </p:nvSpPr>
        <p:spPr>
          <a:xfrm>
            <a:off x="6639000" y="1537875"/>
            <a:ext cx="1785000" cy="808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1pPr>
            <a:lvl2pPr lvl="1" rtl="0">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2pPr>
            <a:lvl3pPr lvl="2" rtl="0">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3pPr>
            <a:lvl4pPr lvl="3" rtl="0">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4pPr>
            <a:lvl5pPr lvl="4" rtl="0">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5pPr>
            <a:lvl6pPr lvl="5" rtl="0">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6pPr>
            <a:lvl7pPr lvl="6" rtl="0">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7pPr>
            <a:lvl8pPr lvl="7" rtl="0">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8pPr>
            <a:lvl9pPr lvl="8" rtl="0">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9pPr>
          </a:lstStyle>
          <a:p>
            <a:endParaRPr/>
          </a:p>
        </p:txBody>
      </p:sp>
      <p:sp>
        <p:nvSpPr>
          <p:cNvPr id="225" name="Google Shape;225;p13"/>
          <p:cNvSpPr txBox="1">
            <a:spLocks noGrp="1"/>
          </p:cNvSpPr>
          <p:nvPr>
            <p:ph type="subTitle" idx="5"/>
          </p:nvPr>
        </p:nvSpPr>
        <p:spPr>
          <a:xfrm>
            <a:off x="6639000" y="2251725"/>
            <a:ext cx="1785000" cy="555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26" name="Google Shape;226;p13"/>
          <p:cNvSpPr txBox="1">
            <a:spLocks noGrp="1"/>
          </p:cNvSpPr>
          <p:nvPr>
            <p:ph type="title" idx="6"/>
          </p:nvPr>
        </p:nvSpPr>
        <p:spPr>
          <a:xfrm>
            <a:off x="1405475" y="3418100"/>
            <a:ext cx="1770600" cy="808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1pPr>
            <a:lvl2pPr lvl="1" rtl="0">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2pPr>
            <a:lvl3pPr lvl="2" rtl="0">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3pPr>
            <a:lvl4pPr lvl="3" rtl="0">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4pPr>
            <a:lvl5pPr lvl="4" rtl="0">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5pPr>
            <a:lvl6pPr lvl="5" rtl="0">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6pPr>
            <a:lvl7pPr lvl="6" rtl="0">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7pPr>
            <a:lvl8pPr lvl="7" rtl="0">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8pPr>
            <a:lvl9pPr lvl="8" rtl="0">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9pPr>
          </a:lstStyle>
          <a:p>
            <a:endParaRPr/>
          </a:p>
        </p:txBody>
      </p:sp>
      <p:sp>
        <p:nvSpPr>
          <p:cNvPr id="227" name="Google Shape;227;p13"/>
          <p:cNvSpPr txBox="1">
            <a:spLocks noGrp="1"/>
          </p:cNvSpPr>
          <p:nvPr>
            <p:ph type="subTitle" idx="7"/>
          </p:nvPr>
        </p:nvSpPr>
        <p:spPr>
          <a:xfrm>
            <a:off x="1405475" y="4131832"/>
            <a:ext cx="1770600" cy="555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28" name="Google Shape;228;p13"/>
          <p:cNvSpPr txBox="1">
            <a:spLocks noGrp="1"/>
          </p:cNvSpPr>
          <p:nvPr>
            <p:ph type="title" idx="8"/>
          </p:nvPr>
        </p:nvSpPr>
        <p:spPr>
          <a:xfrm>
            <a:off x="4014450" y="3418100"/>
            <a:ext cx="1770600" cy="808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1pPr>
            <a:lvl2pPr lvl="1" rtl="0">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2pPr>
            <a:lvl3pPr lvl="2" rtl="0">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3pPr>
            <a:lvl4pPr lvl="3" rtl="0">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4pPr>
            <a:lvl5pPr lvl="4" rtl="0">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5pPr>
            <a:lvl6pPr lvl="5" rtl="0">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6pPr>
            <a:lvl7pPr lvl="6" rtl="0">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7pPr>
            <a:lvl8pPr lvl="7" rtl="0">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8pPr>
            <a:lvl9pPr lvl="8" rtl="0">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9pPr>
          </a:lstStyle>
          <a:p>
            <a:endParaRPr/>
          </a:p>
        </p:txBody>
      </p:sp>
      <p:sp>
        <p:nvSpPr>
          <p:cNvPr id="229" name="Google Shape;229;p13"/>
          <p:cNvSpPr txBox="1">
            <a:spLocks noGrp="1"/>
          </p:cNvSpPr>
          <p:nvPr>
            <p:ph type="subTitle" idx="9"/>
          </p:nvPr>
        </p:nvSpPr>
        <p:spPr>
          <a:xfrm>
            <a:off x="4014450" y="4131805"/>
            <a:ext cx="1785000" cy="555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30" name="Google Shape;230;p13"/>
          <p:cNvSpPr txBox="1">
            <a:spLocks noGrp="1"/>
          </p:cNvSpPr>
          <p:nvPr>
            <p:ph type="title" idx="13"/>
          </p:nvPr>
        </p:nvSpPr>
        <p:spPr>
          <a:xfrm>
            <a:off x="6653400" y="3418100"/>
            <a:ext cx="1741200" cy="808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1pPr>
            <a:lvl2pPr lvl="1" rtl="0">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2pPr>
            <a:lvl3pPr lvl="2" rtl="0">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3pPr>
            <a:lvl4pPr lvl="3" rtl="0">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4pPr>
            <a:lvl5pPr lvl="4" rtl="0">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5pPr>
            <a:lvl6pPr lvl="5" rtl="0">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6pPr>
            <a:lvl7pPr lvl="6" rtl="0">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7pPr>
            <a:lvl8pPr lvl="7" rtl="0">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8pPr>
            <a:lvl9pPr lvl="8" rtl="0">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9pPr>
          </a:lstStyle>
          <a:p>
            <a:endParaRPr/>
          </a:p>
        </p:txBody>
      </p:sp>
      <p:sp>
        <p:nvSpPr>
          <p:cNvPr id="231" name="Google Shape;231;p13"/>
          <p:cNvSpPr txBox="1">
            <a:spLocks noGrp="1"/>
          </p:cNvSpPr>
          <p:nvPr>
            <p:ph type="subTitle" idx="14"/>
          </p:nvPr>
        </p:nvSpPr>
        <p:spPr>
          <a:xfrm>
            <a:off x="6653400" y="4131805"/>
            <a:ext cx="1741200" cy="555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32" name="Google Shape;232;p13"/>
          <p:cNvSpPr txBox="1">
            <a:spLocks noGrp="1"/>
          </p:cNvSpPr>
          <p:nvPr>
            <p:ph type="title" idx="15"/>
          </p:nvPr>
        </p:nvSpPr>
        <p:spPr>
          <a:xfrm>
            <a:off x="720000" y="409166"/>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33" name="Google Shape;233;p13"/>
          <p:cNvSpPr txBox="1">
            <a:spLocks noGrp="1"/>
          </p:cNvSpPr>
          <p:nvPr>
            <p:ph type="title" idx="16" hasCustomPrompt="1"/>
          </p:nvPr>
        </p:nvSpPr>
        <p:spPr>
          <a:xfrm>
            <a:off x="686150" y="1794396"/>
            <a:ext cx="564900" cy="36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2100">
                <a:solidFill>
                  <a:schemeClr val="dk2"/>
                </a:solidFill>
              </a:defRPr>
            </a:lvl1pPr>
            <a:lvl2pPr lvl="1" algn="ctr" rtl="0">
              <a:spcBef>
                <a:spcPts val="0"/>
              </a:spcBef>
              <a:spcAft>
                <a:spcPts val="0"/>
              </a:spcAft>
              <a:buSzPts val="6200"/>
              <a:buFont typeface="Life Savers ExtraBold"/>
              <a:buNone/>
              <a:defRPr sz="6200">
                <a:latin typeface="Life Savers ExtraBold"/>
                <a:ea typeface="Life Savers ExtraBold"/>
                <a:cs typeface="Life Savers ExtraBold"/>
                <a:sym typeface="Life Savers ExtraBold"/>
              </a:defRPr>
            </a:lvl2pPr>
            <a:lvl3pPr lvl="2" algn="ctr" rtl="0">
              <a:spcBef>
                <a:spcPts val="0"/>
              </a:spcBef>
              <a:spcAft>
                <a:spcPts val="0"/>
              </a:spcAft>
              <a:buSzPts val="6200"/>
              <a:buFont typeface="Life Savers ExtraBold"/>
              <a:buNone/>
              <a:defRPr sz="6200">
                <a:latin typeface="Life Savers ExtraBold"/>
                <a:ea typeface="Life Savers ExtraBold"/>
                <a:cs typeface="Life Savers ExtraBold"/>
                <a:sym typeface="Life Savers ExtraBold"/>
              </a:defRPr>
            </a:lvl3pPr>
            <a:lvl4pPr lvl="3" algn="ctr" rtl="0">
              <a:spcBef>
                <a:spcPts val="0"/>
              </a:spcBef>
              <a:spcAft>
                <a:spcPts val="0"/>
              </a:spcAft>
              <a:buSzPts val="6200"/>
              <a:buFont typeface="Life Savers ExtraBold"/>
              <a:buNone/>
              <a:defRPr sz="6200">
                <a:latin typeface="Life Savers ExtraBold"/>
                <a:ea typeface="Life Savers ExtraBold"/>
                <a:cs typeface="Life Savers ExtraBold"/>
                <a:sym typeface="Life Savers ExtraBold"/>
              </a:defRPr>
            </a:lvl4pPr>
            <a:lvl5pPr lvl="4" algn="ctr" rtl="0">
              <a:spcBef>
                <a:spcPts val="0"/>
              </a:spcBef>
              <a:spcAft>
                <a:spcPts val="0"/>
              </a:spcAft>
              <a:buSzPts val="6200"/>
              <a:buFont typeface="Life Savers ExtraBold"/>
              <a:buNone/>
              <a:defRPr sz="6200">
                <a:latin typeface="Life Savers ExtraBold"/>
                <a:ea typeface="Life Savers ExtraBold"/>
                <a:cs typeface="Life Savers ExtraBold"/>
                <a:sym typeface="Life Savers ExtraBold"/>
              </a:defRPr>
            </a:lvl5pPr>
            <a:lvl6pPr lvl="5" algn="ctr" rtl="0">
              <a:spcBef>
                <a:spcPts val="0"/>
              </a:spcBef>
              <a:spcAft>
                <a:spcPts val="0"/>
              </a:spcAft>
              <a:buSzPts val="6200"/>
              <a:buFont typeface="Life Savers ExtraBold"/>
              <a:buNone/>
              <a:defRPr sz="6200">
                <a:latin typeface="Life Savers ExtraBold"/>
                <a:ea typeface="Life Savers ExtraBold"/>
                <a:cs typeface="Life Savers ExtraBold"/>
                <a:sym typeface="Life Savers ExtraBold"/>
              </a:defRPr>
            </a:lvl6pPr>
            <a:lvl7pPr lvl="6" algn="ctr" rtl="0">
              <a:spcBef>
                <a:spcPts val="0"/>
              </a:spcBef>
              <a:spcAft>
                <a:spcPts val="0"/>
              </a:spcAft>
              <a:buSzPts val="6200"/>
              <a:buFont typeface="Life Savers ExtraBold"/>
              <a:buNone/>
              <a:defRPr sz="6200">
                <a:latin typeface="Life Savers ExtraBold"/>
                <a:ea typeface="Life Savers ExtraBold"/>
                <a:cs typeface="Life Savers ExtraBold"/>
                <a:sym typeface="Life Savers ExtraBold"/>
              </a:defRPr>
            </a:lvl7pPr>
            <a:lvl8pPr lvl="7" algn="ctr" rtl="0">
              <a:spcBef>
                <a:spcPts val="0"/>
              </a:spcBef>
              <a:spcAft>
                <a:spcPts val="0"/>
              </a:spcAft>
              <a:buSzPts val="6200"/>
              <a:buFont typeface="Life Savers ExtraBold"/>
              <a:buNone/>
              <a:defRPr sz="6200">
                <a:latin typeface="Life Savers ExtraBold"/>
                <a:ea typeface="Life Savers ExtraBold"/>
                <a:cs typeface="Life Savers ExtraBold"/>
                <a:sym typeface="Life Savers ExtraBold"/>
              </a:defRPr>
            </a:lvl8pPr>
            <a:lvl9pPr lvl="8" algn="ctr" rtl="0">
              <a:spcBef>
                <a:spcPts val="0"/>
              </a:spcBef>
              <a:spcAft>
                <a:spcPts val="0"/>
              </a:spcAft>
              <a:buSzPts val="6200"/>
              <a:buFont typeface="Life Savers ExtraBold"/>
              <a:buNone/>
              <a:defRPr sz="6200">
                <a:latin typeface="Life Savers ExtraBold"/>
                <a:ea typeface="Life Savers ExtraBold"/>
                <a:cs typeface="Life Savers ExtraBold"/>
                <a:sym typeface="Life Savers ExtraBold"/>
              </a:defRPr>
            </a:lvl9pPr>
          </a:lstStyle>
          <a:p>
            <a:r>
              <a:t>xx%</a:t>
            </a:r>
          </a:p>
        </p:txBody>
      </p:sp>
      <p:sp>
        <p:nvSpPr>
          <p:cNvPr id="234" name="Google Shape;234;p13"/>
          <p:cNvSpPr txBox="1">
            <a:spLocks noGrp="1"/>
          </p:cNvSpPr>
          <p:nvPr>
            <p:ph type="title" idx="17" hasCustomPrompt="1"/>
          </p:nvPr>
        </p:nvSpPr>
        <p:spPr>
          <a:xfrm>
            <a:off x="710038" y="3704929"/>
            <a:ext cx="564900" cy="36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2100">
                <a:solidFill>
                  <a:schemeClr val="dk2"/>
                </a:solidFill>
              </a:defRPr>
            </a:lvl1pPr>
            <a:lvl2pPr lvl="1" algn="ctr" rtl="0">
              <a:spcBef>
                <a:spcPts val="0"/>
              </a:spcBef>
              <a:spcAft>
                <a:spcPts val="0"/>
              </a:spcAft>
              <a:buSzPts val="6200"/>
              <a:buFont typeface="Life Savers ExtraBold"/>
              <a:buNone/>
              <a:defRPr sz="6200">
                <a:latin typeface="Life Savers ExtraBold"/>
                <a:ea typeface="Life Savers ExtraBold"/>
                <a:cs typeface="Life Savers ExtraBold"/>
                <a:sym typeface="Life Savers ExtraBold"/>
              </a:defRPr>
            </a:lvl2pPr>
            <a:lvl3pPr lvl="2" algn="ctr" rtl="0">
              <a:spcBef>
                <a:spcPts val="0"/>
              </a:spcBef>
              <a:spcAft>
                <a:spcPts val="0"/>
              </a:spcAft>
              <a:buSzPts val="6200"/>
              <a:buFont typeface="Life Savers ExtraBold"/>
              <a:buNone/>
              <a:defRPr sz="6200">
                <a:latin typeface="Life Savers ExtraBold"/>
                <a:ea typeface="Life Savers ExtraBold"/>
                <a:cs typeface="Life Savers ExtraBold"/>
                <a:sym typeface="Life Savers ExtraBold"/>
              </a:defRPr>
            </a:lvl3pPr>
            <a:lvl4pPr lvl="3" algn="ctr" rtl="0">
              <a:spcBef>
                <a:spcPts val="0"/>
              </a:spcBef>
              <a:spcAft>
                <a:spcPts val="0"/>
              </a:spcAft>
              <a:buSzPts val="6200"/>
              <a:buFont typeface="Life Savers ExtraBold"/>
              <a:buNone/>
              <a:defRPr sz="6200">
                <a:latin typeface="Life Savers ExtraBold"/>
                <a:ea typeface="Life Savers ExtraBold"/>
                <a:cs typeface="Life Savers ExtraBold"/>
                <a:sym typeface="Life Savers ExtraBold"/>
              </a:defRPr>
            </a:lvl4pPr>
            <a:lvl5pPr lvl="4" algn="ctr" rtl="0">
              <a:spcBef>
                <a:spcPts val="0"/>
              </a:spcBef>
              <a:spcAft>
                <a:spcPts val="0"/>
              </a:spcAft>
              <a:buSzPts val="6200"/>
              <a:buFont typeface="Life Savers ExtraBold"/>
              <a:buNone/>
              <a:defRPr sz="6200">
                <a:latin typeface="Life Savers ExtraBold"/>
                <a:ea typeface="Life Savers ExtraBold"/>
                <a:cs typeface="Life Savers ExtraBold"/>
                <a:sym typeface="Life Savers ExtraBold"/>
              </a:defRPr>
            </a:lvl5pPr>
            <a:lvl6pPr lvl="5" algn="ctr" rtl="0">
              <a:spcBef>
                <a:spcPts val="0"/>
              </a:spcBef>
              <a:spcAft>
                <a:spcPts val="0"/>
              </a:spcAft>
              <a:buSzPts val="6200"/>
              <a:buFont typeface="Life Savers ExtraBold"/>
              <a:buNone/>
              <a:defRPr sz="6200">
                <a:latin typeface="Life Savers ExtraBold"/>
                <a:ea typeface="Life Savers ExtraBold"/>
                <a:cs typeface="Life Savers ExtraBold"/>
                <a:sym typeface="Life Savers ExtraBold"/>
              </a:defRPr>
            </a:lvl6pPr>
            <a:lvl7pPr lvl="6" algn="ctr" rtl="0">
              <a:spcBef>
                <a:spcPts val="0"/>
              </a:spcBef>
              <a:spcAft>
                <a:spcPts val="0"/>
              </a:spcAft>
              <a:buSzPts val="6200"/>
              <a:buFont typeface="Life Savers ExtraBold"/>
              <a:buNone/>
              <a:defRPr sz="6200">
                <a:latin typeface="Life Savers ExtraBold"/>
                <a:ea typeface="Life Savers ExtraBold"/>
                <a:cs typeface="Life Savers ExtraBold"/>
                <a:sym typeface="Life Savers ExtraBold"/>
              </a:defRPr>
            </a:lvl7pPr>
            <a:lvl8pPr lvl="7" algn="ctr" rtl="0">
              <a:spcBef>
                <a:spcPts val="0"/>
              </a:spcBef>
              <a:spcAft>
                <a:spcPts val="0"/>
              </a:spcAft>
              <a:buSzPts val="6200"/>
              <a:buFont typeface="Life Savers ExtraBold"/>
              <a:buNone/>
              <a:defRPr sz="6200">
                <a:latin typeface="Life Savers ExtraBold"/>
                <a:ea typeface="Life Savers ExtraBold"/>
                <a:cs typeface="Life Savers ExtraBold"/>
                <a:sym typeface="Life Savers ExtraBold"/>
              </a:defRPr>
            </a:lvl8pPr>
            <a:lvl9pPr lvl="8" algn="ctr" rtl="0">
              <a:spcBef>
                <a:spcPts val="0"/>
              </a:spcBef>
              <a:spcAft>
                <a:spcPts val="0"/>
              </a:spcAft>
              <a:buSzPts val="6200"/>
              <a:buFont typeface="Life Savers ExtraBold"/>
              <a:buNone/>
              <a:defRPr sz="6200">
                <a:latin typeface="Life Savers ExtraBold"/>
                <a:ea typeface="Life Savers ExtraBold"/>
                <a:cs typeface="Life Savers ExtraBold"/>
                <a:sym typeface="Life Savers ExtraBold"/>
              </a:defRPr>
            </a:lvl9pPr>
          </a:lstStyle>
          <a:p>
            <a:r>
              <a:t>xx%</a:t>
            </a:r>
          </a:p>
        </p:txBody>
      </p:sp>
      <p:sp>
        <p:nvSpPr>
          <p:cNvPr id="235" name="Google Shape;235;p13"/>
          <p:cNvSpPr txBox="1">
            <a:spLocks noGrp="1"/>
          </p:cNvSpPr>
          <p:nvPr>
            <p:ph type="title" idx="18" hasCustomPrompt="1"/>
          </p:nvPr>
        </p:nvSpPr>
        <p:spPr>
          <a:xfrm>
            <a:off x="5956955" y="3704929"/>
            <a:ext cx="564900" cy="36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2100">
                <a:solidFill>
                  <a:schemeClr val="dk2"/>
                </a:solidFill>
              </a:defRPr>
            </a:lvl1pPr>
            <a:lvl2pPr lvl="1" algn="ctr" rtl="0">
              <a:spcBef>
                <a:spcPts val="0"/>
              </a:spcBef>
              <a:spcAft>
                <a:spcPts val="0"/>
              </a:spcAft>
              <a:buSzPts val="6200"/>
              <a:buFont typeface="Life Savers ExtraBold"/>
              <a:buNone/>
              <a:defRPr sz="6200">
                <a:latin typeface="Life Savers ExtraBold"/>
                <a:ea typeface="Life Savers ExtraBold"/>
                <a:cs typeface="Life Savers ExtraBold"/>
                <a:sym typeface="Life Savers ExtraBold"/>
              </a:defRPr>
            </a:lvl2pPr>
            <a:lvl3pPr lvl="2" algn="ctr" rtl="0">
              <a:spcBef>
                <a:spcPts val="0"/>
              </a:spcBef>
              <a:spcAft>
                <a:spcPts val="0"/>
              </a:spcAft>
              <a:buSzPts val="6200"/>
              <a:buFont typeface="Life Savers ExtraBold"/>
              <a:buNone/>
              <a:defRPr sz="6200">
                <a:latin typeface="Life Savers ExtraBold"/>
                <a:ea typeface="Life Savers ExtraBold"/>
                <a:cs typeface="Life Savers ExtraBold"/>
                <a:sym typeface="Life Savers ExtraBold"/>
              </a:defRPr>
            </a:lvl3pPr>
            <a:lvl4pPr lvl="3" algn="ctr" rtl="0">
              <a:spcBef>
                <a:spcPts val="0"/>
              </a:spcBef>
              <a:spcAft>
                <a:spcPts val="0"/>
              </a:spcAft>
              <a:buSzPts val="6200"/>
              <a:buFont typeface="Life Savers ExtraBold"/>
              <a:buNone/>
              <a:defRPr sz="6200">
                <a:latin typeface="Life Savers ExtraBold"/>
                <a:ea typeface="Life Savers ExtraBold"/>
                <a:cs typeface="Life Savers ExtraBold"/>
                <a:sym typeface="Life Savers ExtraBold"/>
              </a:defRPr>
            </a:lvl4pPr>
            <a:lvl5pPr lvl="4" algn="ctr" rtl="0">
              <a:spcBef>
                <a:spcPts val="0"/>
              </a:spcBef>
              <a:spcAft>
                <a:spcPts val="0"/>
              </a:spcAft>
              <a:buSzPts val="6200"/>
              <a:buFont typeface="Life Savers ExtraBold"/>
              <a:buNone/>
              <a:defRPr sz="6200">
                <a:latin typeface="Life Savers ExtraBold"/>
                <a:ea typeface="Life Savers ExtraBold"/>
                <a:cs typeface="Life Savers ExtraBold"/>
                <a:sym typeface="Life Savers ExtraBold"/>
              </a:defRPr>
            </a:lvl5pPr>
            <a:lvl6pPr lvl="5" algn="ctr" rtl="0">
              <a:spcBef>
                <a:spcPts val="0"/>
              </a:spcBef>
              <a:spcAft>
                <a:spcPts val="0"/>
              </a:spcAft>
              <a:buSzPts val="6200"/>
              <a:buFont typeface="Life Savers ExtraBold"/>
              <a:buNone/>
              <a:defRPr sz="6200">
                <a:latin typeface="Life Savers ExtraBold"/>
                <a:ea typeface="Life Savers ExtraBold"/>
                <a:cs typeface="Life Savers ExtraBold"/>
                <a:sym typeface="Life Savers ExtraBold"/>
              </a:defRPr>
            </a:lvl6pPr>
            <a:lvl7pPr lvl="6" algn="ctr" rtl="0">
              <a:spcBef>
                <a:spcPts val="0"/>
              </a:spcBef>
              <a:spcAft>
                <a:spcPts val="0"/>
              </a:spcAft>
              <a:buSzPts val="6200"/>
              <a:buFont typeface="Life Savers ExtraBold"/>
              <a:buNone/>
              <a:defRPr sz="6200">
                <a:latin typeface="Life Savers ExtraBold"/>
                <a:ea typeface="Life Savers ExtraBold"/>
                <a:cs typeface="Life Savers ExtraBold"/>
                <a:sym typeface="Life Savers ExtraBold"/>
              </a:defRPr>
            </a:lvl7pPr>
            <a:lvl8pPr lvl="7" algn="ctr" rtl="0">
              <a:spcBef>
                <a:spcPts val="0"/>
              </a:spcBef>
              <a:spcAft>
                <a:spcPts val="0"/>
              </a:spcAft>
              <a:buSzPts val="6200"/>
              <a:buFont typeface="Life Savers ExtraBold"/>
              <a:buNone/>
              <a:defRPr sz="6200">
                <a:latin typeface="Life Savers ExtraBold"/>
                <a:ea typeface="Life Savers ExtraBold"/>
                <a:cs typeface="Life Savers ExtraBold"/>
                <a:sym typeface="Life Savers ExtraBold"/>
              </a:defRPr>
            </a:lvl8pPr>
            <a:lvl9pPr lvl="8" algn="ctr" rtl="0">
              <a:spcBef>
                <a:spcPts val="0"/>
              </a:spcBef>
              <a:spcAft>
                <a:spcPts val="0"/>
              </a:spcAft>
              <a:buSzPts val="6200"/>
              <a:buFont typeface="Life Savers ExtraBold"/>
              <a:buNone/>
              <a:defRPr sz="6200">
                <a:latin typeface="Life Savers ExtraBold"/>
                <a:ea typeface="Life Savers ExtraBold"/>
                <a:cs typeface="Life Savers ExtraBold"/>
                <a:sym typeface="Life Savers ExtraBold"/>
              </a:defRPr>
            </a:lvl9pPr>
          </a:lstStyle>
          <a:p>
            <a:r>
              <a:t>xx%</a:t>
            </a:r>
          </a:p>
        </p:txBody>
      </p:sp>
      <p:sp>
        <p:nvSpPr>
          <p:cNvPr id="236" name="Google Shape;236;p13"/>
          <p:cNvSpPr txBox="1">
            <a:spLocks noGrp="1"/>
          </p:cNvSpPr>
          <p:nvPr>
            <p:ph type="title" idx="19" hasCustomPrompt="1"/>
          </p:nvPr>
        </p:nvSpPr>
        <p:spPr>
          <a:xfrm>
            <a:off x="5956943" y="1778546"/>
            <a:ext cx="564900" cy="36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2100">
                <a:solidFill>
                  <a:schemeClr val="dk2"/>
                </a:solidFill>
              </a:defRPr>
            </a:lvl1pPr>
            <a:lvl2pPr lvl="1" algn="ctr" rtl="0">
              <a:spcBef>
                <a:spcPts val="0"/>
              </a:spcBef>
              <a:spcAft>
                <a:spcPts val="0"/>
              </a:spcAft>
              <a:buSzPts val="6200"/>
              <a:buFont typeface="Life Savers ExtraBold"/>
              <a:buNone/>
              <a:defRPr sz="6200">
                <a:latin typeface="Life Savers ExtraBold"/>
                <a:ea typeface="Life Savers ExtraBold"/>
                <a:cs typeface="Life Savers ExtraBold"/>
                <a:sym typeface="Life Savers ExtraBold"/>
              </a:defRPr>
            </a:lvl2pPr>
            <a:lvl3pPr lvl="2" algn="ctr" rtl="0">
              <a:spcBef>
                <a:spcPts val="0"/>
              </a:spcBef>
              <a:spcAft>
                <a:spcPts val="0"/>
              </a:spcAft>
              <a:buSzPts val="6200"/>
              <a:buFont typeface="Life Savers ExtraBold"/>
              <a:buNone/>
              <a:defRPr sz="6200">
                <a:latin typeface="Life Savers ExtraBold"/>
                <a:ea typeface="Life Savers ExtraBold"/>
                <a:cs typeface="Life Savers ExtraBold"/>
                <a:sym typeface="Life Savers ExtraBold"/>
              </a:defRPr>
            </a:lvl3pPr>
            <a:lvl4pPr lvl="3" algn="ctr" rtl="0">
              <a:spcBef>
                <a:spcPts val="0"/>
              </a:spcBef>
              <a:spcAft>
                <a:spcPts val="0"/>
              </a:spcAft>
              <a:buSzPts val="6200"/>
              <a:buFont typeface="Life Savers ExtraBold"/>
              <a:buNone/>
              <a:defRPr sz="6200">
                <a:latin typeface="Life Savers ExtraBold"/>
                <a:ea typeface="Life Savers ExtraBold"/>
                <a:cs typeface="Life Savers ExtraBold"/>
                <a:sym typeface="Life Savers ExtraBold"/>
              </a:defRPr>
            </a:lvl4pPr>
            <a:lvl5pPr lvl="4" algn="ctr" rtl="0">
              <a:spcBef>
                <a:spcPts val="0"/>
              </a:spcBef>
              <a:spcAft>
                <a:spcPts val="0"/>
              </a:spcAft>
              <a:buSzPts val="6200"/>
              <a:buFont typeface="Life Savers ExtraBold"/>
              <a:buNone/>
              <a:defRPr sz="6200">
                <a:latin typeface="Life Savers ExtraBold"/>
                <a:ea typeface="Life Savers ExtraBold"/>
                <a:cs typeface="Life Savers ExtraBold"/>
                <a:sym typeface="Life Savers ExtraBold"/>
              </a:defRPr>
            </a:lvl5pPr>
            <a:lvl6pPr lvl="5" algn="ctr" rtl="0">
              <a:spcBef>
                <a:spcPts val="0"/>
              </a:spcBef>
              <a:spcAft>
                <a:spcPts val="0"/>
              </a:spcAft>
              <a:buSzPts val="6200"/>
              <a:buFont typeface="Life Savers ExtraBold"/>
              <a:buNone/>
              <a:defRPr sz="6200">
                <a:latin typeface="Life Savers ExtraBold"/>
                <a:ea typeface="Life Savers ExtraBold"/>
                <a:cs typeface="Life Savers ExtraBold"/>
                <a:sym typeface="Life Savers ExtraBold"/>
              </a:defRPr>
            </a:lvl6pPr>
            <a:lvl7pPr lvl="6" algn="ctr" rtl="0">
              <a:spcBef>
                <a:spcPts val="0"/>
              </a:spcBef>
              <a:spcAft>
                <a:spcPts val="0"/>
              </a:spcAft>
              <a:buSzPts val="6200"/>
              <a:buFont typeface="Life Savers ExtraBold"/>
              <a:buNone/>
              <a:defRPr sz="6200">
                <a:latin typeface="Life Savers ExtraBold"/>
                <a:ea typeface="Life Savers ExtraBold"/>
                <a:cs typeface="Life Savers ExtraBold"/>
                <a:sym typeface="Life Savers ExtraBold"/>
              </a:defRPr>
            </a:lvl7pPr>
            <a:lvl8pPr lvl="7" algn="ctr" rtl="0">
              <a:spcBef>
                <a:spcPts val="0"/>
              </a:spcBef>
              <a:spcAft>
                <a:spcPts val="0"/>
              </a:spcAft>
              <a:buSzPts val="6200"/>
              <a:buFont typeface="Life Savers ExtraBold"/>
              <a:buNone/>
              <a:defRPr sz="6200">
                <a:latin typeface="Life Savers ExtraBold"/>
                <a:ea typeface="Life Savers ExtraBold"/>
                <a:cs typeface="Life Savers ExtraBold"/>
                <a:sym typeface="Life Savers ExtraBold"/>
              </a:defRPr>
            </a:lvl8pPr>
            <a:lvl9pPr lvl="8" algn="ctr" rtl="0">
              <a:spcBef>
                <a:spcPts val="0"/>
              </a:spcBef>
              <a:spcAft>
                <a:spcPts val="0"/>
              </a:spcAft>
              <a:buSzPts val="6200"/>
              <a:buFont typeface="Life Savers ExtraBold"/>
              <a:buNone/>
              <a:defRPr sz="6200">
                <a:latin typeface="Life Savers ExtraBold"/>
                <a:ea typeface="Life Savers ExtraBold"/>
                <a:cs typeface="Life Savers ExtraBold"/>
                <a:sym typeface="Life Savers ExtraBold"/>
              </a:defRPr>
            </a:lvl9pPr>
          </a:lstStyle>
          <a:p>
            <a:r>
              <a:t>xx%</a:t>
            </a:r>
          </a:p>
        </p:txBody>
      </p:sp>
      <p:sp>
        <p:nvSpPr>
          <p:cNvPr id="237" name="Google Shape;237;p13"/>
          <p:cNvSpPr txBox="1">
            <a:spLocks noGrp="1"/>
          </p:cNvSpPr>
          <p:nvPr>
            <p:ph type="title" idx="20" hasCustomPrompt="1"/>
          </p:nvPr>
        </p:nvSpPr>
        <p:spPr>
          <a:xfrm>
            <a:off x="3321632" y="1791296"/>
            <a:ext cx="564900" cy="36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2100">
                <a:solidFill>
                  <a:schemeClr val="dk2"/>
                </a:solidFill>
              </a:defRPr>
            </a:lvl1pPr>
            <a:lvl2pPr lvl="1" algn="ctr" rtl="0">
              <a:spcBef>
                <a:spcPts val="0"/>
              </a:spcBef>
              <a:spcAft>
                <a:spcPts val="0"/>
              </a:spcAft>
              <a:buSzPts val="6200"/>
              <a:buFont typeface="Life Savers ExtraBold"/>
              <a:buNone/>
              <a:defRPr sz="6200">
                <a:latin typeface="Life Savers ExtraBold"/>
                <a:ea typeface="Life Savers ExtraBold"/>
                <a:cs typeface="Life Savers ExtraBold"/>
                <a:sym typeface="Life Savers ExtraBold"/>
              </a:defRPr>
            </a:lvl2pPr>
            <a:lvl3pPr lvl="2" algn="ctr" rtl="0">
              <a:spcBef>
                <a:spcPts val="0"/>
              </a:spcBef>
              <a:spcAft>
                <a:spcPts val="0"/>
              </a:spcAft>
              <a:buSzPts val="6200"/>
              <a:buFont typeface="Life Savers ExtraBold"/>
              <a:buNone/>
              <a:defRPr sz="6200">
                <a:latin typeface="Life Savers ExtraBold"/>
                <a:ea typeface="Life Savers ExtraBold"/>
                <a:cs typeface="Life Savers ExtraBold"/>
                <a:sym typeface="Life Savers ExtraBold"/>
              </a:defRPr>
            </a:lvl3pPr>
            <a:lvl4pPr lvl="3" algn="ctr" rtl="0">
              <a:spcBef>
                <a:spcPts val="0"/>
              </a:spcBef>
              <a:spcAft>
                <a:spcPts val="0"/>
              </a:spcAft>
              <a:buSzPts val="6200"/>
              <a:buFont typeface="Life Savers ExtraBold"/>
              <a:buNone/>
              <a:defRPr sz="6200">
                <a:latin typeface="Life Savers ExtraBold"/>
                <a:ea typeface="Life Savers ExtraBold"/>
                <a:cs typeface="Life Savers ExtraBold"/>
                <a:sym typeface="Life Savers ExtraBold"/>
              </a:defRPr>
            </a:lvl4pPr>
            <a:lvl5pPr lvl="4" algn="ctr" rtl="0">
              <a:spcBef>
                <a:spcPts val="0"/>
              </a:spcBef>
              <a:spcAft>
                <a:spcPts val="0"/>
              </a:spcAft>
              <a:buSzPts val="6200"/>
              <a:buFont typeface="Life Savers ExtraBold"/>
              <a:buNone/>
              <a:defRPr sz="6200">
                <a:latin typeface="Life Savers ExtraBold"/>
                <a:ea typeface="Life Savers ExtraBold"/>
                <a:cs typeface="Life Savers ExtraBold"/>
                <a:sym typeface="Life Savers ExtraBold"/>
              </a:defRPr>
            </a:lvl5pPr>
            <a:lvl6pPr lvl="5" algn="ctr" rtl="0">
              <a:spcBef>
                <a:spcPts val="0"/>
              </a:spcBef>
              <a:spcAft>
                <a:spcPts val="0"/>
              </a:spcAft>
              <a:buSzPts val="6200"/>
              <a:buFont typeface="Life Savers ExtraBold"/>
              <a:buNone/>
              <a:defRPr sz="6200">
                <a:latin typeface="Life Savers ExtraBold"/>
                <a:ea typeface="Life Savers ExtraBold"/>
                <a:cs typeface="Life Savers ExtraBold"/>
                <a:sym typeface="Life Savers ExtraBold"/>
              </a:defRPr>
            </a:lvl6pPr>
            <a:lvl7pPr lvl="6" algn="ctr" rtl="0">
              <a:spcBef>
                <a:spcPts val="0"/>
              </a:spcBef>
              <a:spcAft>
                <a:spcPts val="0"/>
              </a:spcAft>
              <a:buSzPts val="6200"/>
              <a:buFont typeface="Life Savers ExtraBold"/>
              <a:buNone/>
              <a:defRPr sz="6200">
                <a:latin typeface="Life Savers ExtraBold"/>
                <a:ea typeface="Life Savers ExtraBold"/>
                <a:cs typeface="Life Savers ExtraBold"/>
                <a:sym typeface="Life Savers ExtraBold"/>
              </a:defRPr>
            </a:lvl7pPr>
            <a:lvl8pPr lvl="7" algn="ctr" rtl="0">
              <a:spcBef>
                <a:spcPts val="0"/>
              </a:spcBef>
              <a:spcAft>
                <a:spcPts val="0"/>
              </a:spcAft>
              <a:buSzPts val="6200"/>
              <a:buFont typeface="Life Savers ExtraBold"/>
              <a:buNone/>
              <a:defRPr sz="6200">
                <a:latin typeface="Life Savers ExtraBold"/>
                <a:ea typeface="Life Savers ExtraBold"/>
                <a:cs typeface="Life Savers ExtraBold"/>
                <a:sym typeface="Life Savers ExtraBold"/>
              </a:defRPr>
            </a:lvl8pPr>
            <a:lvl9pPr lvl="8" algn="ctr" rtl="0">
              <a:spcBef>
                <a:spcPts val="0"/>
              </a:spcBef>
              <a:spcAft>
                <a:spcPts val="0"/>
              </a:spcAft>
              <a:buSzPts val="6200"/>
              <a:buFont typeface="Life Savers ExtraBold"/>
              <a:buNone/>
              <a:defRPr sz="6200">
                <a:latin typeface="Life Savers ExtraBold"/>
                <a:ea typeface="Life Savers ExtraBold"/>
                <a:cs typeface="Life Savers ExtraBold"/>
                <a:sym typeface="Life Savers ExtraBold"/>
              </a:defRPr>
            </a:lvl9pPr>
          </a:lstStyle>
          <a:p>
            <a:r>
              <a:t>xx%</a:t>
            </a:r>
          </a:p>
        </p:txBody>
      </p:sp>
      <p:sp>
        <p:nvSpPr>
          <p:cNvPr id="238" name="Google Shape;238;p13"/>
          <p:cNvSpPr txBox="1">
            <a:spLocks noGrp="1"/>
          </p:cNvSpPr>
          <p:nvPr>
            <p:ph type="title" idx="21" hasCustomPrompt="1"/>
          </p:nvPr>
        </p:nvSpPr>
        <p:spPr>
          <a:xfrm>
            <a:off x="3332069" y="3704929"/>
            <a:ext cx="564900" cy="36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2100">
                <a:solidFill>
                  <a:schemeClr val="dk2"/>
                </a:solidFill>
              </a:defRPr>
            </a:lvl1pPr>
            <a:lvl2pPr lvl="1" algn="ctr" rtl="0">
              <a:spcBef>
                <a:spcPts val="0"/>
              </a:spcBef>
              <a:spcAft>
                <a:spcPts val="0"/>
              </a:spcAft>
              <a:buSzPts val="6200"/>
              <a:buFont typeface="Life Savers ExtraBold"/>
              <a:buNone/>
              <a:defRPr sz="6200">
                <a:latin typeface="Life Savers ExtraBold"/>
                <a:ea typeface="Life Savers ExtraBold"/>
                <a:cs typeface="Life Savers ExtraBold"/>
                <a:sym typeface="Life Savers ExtraBold"/>
              </a:defRPr>
            </a:lvl2pPr>
            <a:lvl3pPr lvl="2" algn="ctr" rtl="0">
              <a:spcBef>
                <a:spcPts val="0"/>
              </a:spcBef>
              <a:spcAft>
                <a:spcPts val="0"/>
              </a:spcAft>
              <a:buSzPts val="6200"/>
              <a:buFont typeface="Life Savers ExtraBold"/>
              <a:buNone/>
              <a:defRPr sz="6200">
                <a:latin typeface="Life Savers ExtraBold"/>
                <a:ea typeface="Life Savers ExtraBold"/>
                <a:cs typeface="Life Savers ExtraBold"/>
                <a:sym typeface="Life Savers ExtraBold"/>
              </a:defRPr>
            </a:lvl3pPr>
            <a:lvl4pPr lvl="3" algn="ctr" rtl="0">
              <a:spcBef>
                <a:spcPts val="0"/>
              </a:spcBef>
              <a:spcAft>
                <a:spcPts val="0"/>
              </a:spcAft>
              <a:buSzPts val="6200"/>
              <a:buFont typeface="Life Savers ExtraBold"/>
              <a:buNone/>
              <a:defRPr sz="6200">
                <a:latin typeface="Life Savers ExtraBold"/>
                <a:ea typeface="Life Savers ExtraBold"/>
                <a:cs typeface="Life Savers ExtraBold"/>
                <a:sym typeface="Life Savers ExtraBold"/>
              </a:defRPr>
            </a:lvl4pPr>
            <a:lvl5pPr lvl="4" algn="ctr" rtl="0">
              <a:spcBef>
                <a:spcPts val="0"/>
              </a:spcBef>
              <a:spcAft>
                <a:spcPts val="0"/>
              </a:spcAft>
              <a:buSzPts val="6200"/>
              <a:buFont typeface="Life Savers ExtraBold"/>
              <a:buNone/>
              <a:defRPr sz="6200">
                <a:latin typeface="Life Savers ExtraBold"/>
                <a:ea typeface="Life Savers ExtraBold"/>
                <a:cs typeface="Life Savers ExtraBold"/>
                <a:sym typeface="Life Savers ExtraBold"/>
              </a:defRPr>
            </a:lvl5pPr>
            <a:lvl6pPr lvl="5" algn="ctr" rtl="0">
              <a:spcBef>
                <a:spcPts val="0"/>
              </a:spcBef>
              <a:spcAft>
                <a:spcPts val="0"/>
              </a:spcAft>
              <a:buSzPts val="6200"/>
              <a:buFont typeface="Life Savers ExtraBold"/>
              <a:buNone/>
              <a:defRPr sz="6200">
                <a:latin typeface="Life Savers ExtraBold"/>
                <a:ea typeface="Life Savers ExtraBold"/>
                <a:cs typeface="Life Savers ExtraBold"/>
                <a:sym typeface="Life Savers ExtraBold"/>
              </a:defRPr>
            </a:lvl6pPr>
            <a:lvl7pPr lvl="6" algn="ctr" rtl="0">
              <a:spcBef>
                <a:spcPts val="0"/>
              </a:spcBef>
              <a:spcAft>
                <a:spcPts val="0"/>
              </a:spcAft>
              <a:buSzPts val="6200"/>
              <a:buFont typeface="Life Savers ExtraBold"/>
              <a:buNone/>
              <a:defRPr sz="6200">
                <a:latin typeface="Life Savers ExtraBold"/>
                <a:ea typeface="Life Savers ExtraBold"/>
                <a:cs typeface="Life Savers ExtraBold"/>
                <a:sym typeface="Life Savers ExtraBold"/>
              </a:defRPr>
            </a:lvl7pPr>
            <a:lvl8pPr lvl="7" algn="ctr" rtl="0">
              <a:spcBef>
                <a:spcPts val="0"/>
              </a:spcBef>
              <a:spcAft>
                <a:spcPts val="0"/>
              </a:spcAft>
              <a:buSzPts val="6200"/>
              <a:buFont typeface="Life Savers ExtraBold"/>
              <a:buNone/>
              <a:defRPr sz="6200">
                <a:latin typeface="Life Savers ExtraBold"/>
                <a:ea typeface="Life Savers ExtraBold"/>
                <a:cs typeface="Life Savers ExtraBold"/>
                <a:sym typeface="Life Savers ExtraBold"/>
              </a:defRPr>
            </a:lvl8pPr>
            <a:lvl9pPr lvl="8" algn="ctr" rtl="0">
              <a:spcBef>
                <a:spcPts val="0"/>
              </a:spcBef>
              <a:spcAft>
                <a:spcPts val="0"/>
              </a:spcAft>
              <a:buSzPts val="6200"/>
              <a:buFont typeface="Life Savers ExtraBold"/>
              <a:buNone/>
              <a:defRPr sz="6200">
                <a:latin typeface="Life Savers ExtraBold"/>
                <a:ea typeface="Life Savers ExtraBold"/>
                <a:cs typeface="Life Savers ExtraBold"/>
                <a:sym typeface="Life Savers ExtraBold"/>
              </a:defRPr>
            </a:lvl9pPr>
          </a:lstStyle>
          <a:p>
            <a:r>
              <a:t>xx%</a:t>
            </a:r>
          </a:p>
        </p:txBody>
      </p:sp>
      <p:grpSp>
        <p:nvGrpSpPr>
          <p:cNvPr id="239" name="Google Shape;239;p13"/>
          <p:cNvGrpSpPr/>
          <p:nvPr/>
        </p:nvGrpSpPr>
        <p:grpSpPr>
          <a:xfrm>
            <a:off x="194638" y="127150"/>
            <a:ext cx="799912" cy="1036378"/>
            <a:chOff x="194638" y="127150"/>
            <a:chExt cx="799912" cy="1036378"/>
          </a:xfrm>
        </p:grpSpPr>
        <p:sp>
          <p:nvSpPr>
            <p:cNvPr id="240" name="Google Shape;240;p13"/>
            <p:cNvSpPr/>
            <p:nvPr/>
          </p:nvSpPr>
          <p:spPr>
            <a:xfrm>
              <a:off x="194638" y="455452"/>
              <a:ext cx="701546" cy="708076"/>
            </a:xfrm>
            <a:custGeom>
              <a:avLst/>
              <a:gdLst/>
              <a:ahLst/>
              <a:cxnLst/>
              <a:rect l="l" t="t" r="r" b="b"/>
              <a:pathLst>
                <a:path w="2793" h="2819" extrusionOk="0">
                  <a:moveTo>
                    <a:pt x="2146" y="0"/>
                  </a:moveTo>
                  <a:lnTo>
                    <a:pt x="1396" y="1086"/>
                  </a:lnTo>
                  <a:lnTo>
                    <a:pt x="311" y="543"/>
                  </a:lnTo>
                  <a:lnTo>
                    <a:pt x="957" y="1293"/>
                  </a:lnTo>
                  <a:lnTo>
                    <a:pt x="0" y="1939"/>
                  </a:lnTo>
                  <a:lnTo>
                    <a:pt x="0" y="1939"/>
                  </a:lnTo>
                  <a:lnTo>
                    <a:pt x="1293" y="1629"/>
                  </a:lnTo>
                  <a:lnTo>
                    <a:pt x="1396" y="2818"/>
                  </a:lnTo>
                  <a:lnTo>
                    <a:pt x="1836" y="1732"/>
                  </a:lnTo>
                  <a:lnTo>
                    <a:pt x="2792" y="1836"/>
                  </a:lnTo>
                  <a:lnTo>
                    <a:pt x="2792" y="1836"/>
                  </a:lnTo>
                  <a:lnTo>
                    <a:pt x="1836" y="1293"/>
                  </a:lnTo>
                  <a:lnTo>
                    <a:pt x="214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3"/>
            <p:cNvSpPr/>
            <p:nvPr/>
          </p:nvSpPr>
          <p:spPr>
            <a:xfrm>
              <a:off x="679225" y="127150"/>
              <a:ext cx="101100" cy="10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3"/>
            <p:cNvSpPr/>
            <p:nvPr/>
          </p:nvSpPr>
          <p:spPr>
            <a:xfrm>
              <a:off x="893450" y="460575"/>
              <a:ext cx="101100" cy="10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 name="Google Shape;243;p13"/>
          <p:cNvGrpSpPr/>
          <p:nvPr/>
        </p:nvGrpSpPr>
        <p:grpSpPr>
          <a:xfrm>
            <a:off x="7985625" y="4382552"/>
            <a:ext cx="1057284" cy="708076"/>
            <a:chOff x="7985625" y="4382552"/>
            <a:chExt cx="1057284" cy="708076"/>
          </a:xfrm>
        </p:grpSpPr>
        <p:sp>
          <p:nvSpPr>
            <p:cNvPr id="244" name="Google Shape;244;p13"/>
            <p:cNvSpPr/>
            <p:nvPr/>
          </p:nvSpPr>
          <p:spPr>
            <a:xfrm>
              <a:off x="8341363" y="4382552"/>
              <a:ext cx="701546" cy="708076"/>
            </a:xfrm>
            <a:custGeom>
              <a:avLst/>
              <a:gdLst/>
              <a:ahLst/>
              <a:cxnLst/>
              <a:rect l="l" t="t" r="r" b="b"/>
              <a:pathLst>
                <a:path w="2793" h="2819" extrusionOk="0">
                  <a:moveTo>
                    <a:pt x="2146" y="0"/>
                  </a:moveTo>
                  <a:lnTo>
                    <a:pt x="1396" y="1086"/>
                  </a:lnTo>
                  <a:lnTo>
                    <a:pt x="311" y="543"/>
                  </a:lnTo>
                  <a:lnTo>
                    <a:pt x="957" y="1293"/>
                  </a:lnTo>
                  <a:lnTo>
                    <a:pt x="0" y="1939"/>
                  </a:lnTo>
                  <a:lnTo>
                    <a:pt x="0" y="1939"/>
                  </a:lnTo>
                  <a:lnTo>
                    <a:pt x="1293" y="1629"/>
                  </a:lnTo>
                  <a:lnTo>
                    <a:pt x="1396" y="2818"/>
                  </a:lnTo>
                  <a:lnTo>
                    <a:pt x="1836" y="1732"/>
                  </a:lnTo>
                  <a:lnTo>
                    <a:pt x="2792" y="1836"/>
                  </a:lnTo>
                  <a:lnTo>
                    <a:pt x="2792" y="1836"/>
                  </a:lnTo>
                  <a:lnTo>
                    <a:pt x="1836" y="1293"/>
                  </a:lnTo>
                  <a:lnTo>
                    <a:pt x="214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3"/>
            <p:cNvSpPr/>
            <p:nvPr/>
          </p:nvSpPr>
          <p:spPr>
            <a:xfrm>
              <a:off x="8468875" y="4989525"/>
              <a:ext cx="101100" cy="10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3"/>
            <p:cNvSpPr/>
            <p:nvPr/>
          </p:nvSpPr>
          <p:spPr>
            <a:xfrm>
              <a:off x="7985625" y="4686038"/>
              <a:ext cx="101100" cy="10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7" name="Google Shape;247;p13"/>
          <p:cNvGrpSpPr/>
          <p:nvPr/>
        </p:nvGrpSpPr>
        <p:grpSpPr>
          <a:xfrm>
            <a:off x="7279212" y="244125"/>
            <a:ext cx="2828337" cy="581751"/>
            <a:chOff x="7279212" y="244125"/>
            <a:chExt cx="2828337" cy="581751"/>
          </a:xfrm>
        </p:grpSpPr>
        <p:sp>
          <p:nvSpPr>
            <p:cNvPr id="248" name="Google Shape;248;p13"/>
            <p:cNvSpPr/>
            <p:nvPr/>
          </p:nvSpPr>
          <p:spPr>
            <a:xfrm>
              <a:off x="7279212" y="244125"/>
              <a:ext cx="1032058" cy="297188"/>
            </a:xfrm>
            <a:custGeom>
              <a:avLst/>
              <a:gdLst/>
              <a:ahLst/>
              <a:cxnLst/>
              <a:rect l="l" t="t" r="r" b="b"/>
              <a:pathLst>
                <a:path w="31977" h="9208" extrusionOk="0">
                  <a:moveTo>
                    <a:pt x="16818" y="1"/>
                  </a:moveTo>
                  <a:cubicBezTo>
                    <a:pt x="16227" y="1"/>
                    <a:pt x="15634" y="97"/>
                    <a:pt x="15071" y="263"/>
                  </a:cubicBezTo>
                  <a:cubicBezTo>
                    <a:pt x="11736" y="1116"/>
                    <a:pt x="8608" y="3805"/>
                    <a:pt x="6669" y="7476"/>
                  </a:cubicBezTo>
                  <a:cubicBezTo>
                    <a:pt x="5989" y="6904"/>
                    <a:pt x="5158" y="6633"/>
                    <a:pt x="4320" y="6633"/>
                  </a:cubicBezTo>
                  <a:cubicBezTo>
                    <a:pt x="3566" y="6633"/>
                    <a:pt x="2807" y="6853"/>
                    <a:pt x="2146" y="7269"/>
                  </a:cubicBezTo>
                  <a:cubicBezTo>
                    <a:pt x="1396" y="7682"/>
                    <a:pt x="646" y="8329"/>
                    <a:pt x="0" y="9208"/>
                  </a:cubicBezTo>
                  <a:lnTo>
                    <a:pt x="31977" y="9208"/>
                  </a:lnTo>
                  <a:lnTo>
                    <a:pt x="31977" y="8872"/>
                  </a:lnTo>
                  <a:cubicBezTo>
                    <a:pt x="30917" y="7036"/>
                    <a:pt x="29185" y="5873"/>
                    <a:pt x="27453" y="5640"/>
                  </a:cubicBezTo>
                  <a:cubicBezTo>
                    <a:pt x="27198" y="5594"/>
                    <a:pt x="26940" y="5571"/>
                    <a:pt x="26681" y="5571"/>
                  </a:cubicBezTo>
                  <a:cubicBezTo>
                    <a:pt x="25210" y="5571"/>
                    <a:pt x="23718" y="6304"/>
                    <a:pt x="22619" y="7579"/>
                  </a:cubicBezTo>
                  <a:cubicBezTo>
                    <a:pt x="22283" y="6390"/>
                    <a:pt x="22076" y="5330"/>
                    <a:pt x="21637" y="4244"/>
                  </a:cubicBezTo>
                  <a:cubicBezTo>
                    <a:pt x="21327" y="3391"/>
                    <a:pt x="20991" y="2409"/>
                    <a:pt x="20474" y="1763"/>
                  </a:cubicBezTo>
                  <a:cubicBezTo>
                    <a:pt x="19488" y="491"/>
                    <a:pt x="18155" y="1"/>
                    <a:pt x="168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3"/>
            <p:cNvSpPr/>
            <p:nvPr/>
          </p:nvSpPr>
          <p:spPr>
            <a:xfrm flipH="1">
              <a:off x="8423960" y="341075"/>
              <a:ext cx="1683589" cy="484801"/>
            </a:xfrm>
            <a:custGeom>
              <a:avLst/>
              <a:gdLst/>
              <a:ahLst/>
              <a:cxnLst/>
              <a:rect l="l" t="t" r="r" b="b"/>
              <a:pathLst>
                <a:path w="31977" h="9208" extrusionOk="0">
                  <a:moveTo>
                    <a:pt x="16818" y="1"/>
                  </a:moveTo>
                  <a:cubicBezTo>
                    <a:pt x="16227" y="1"/>
                    <a:pt x="15634" y="97"/>
                    <a:pt x="15071" y="263"/>
                  </a:cubicBezTo>
                  <a:cubicBezTo>
                    <a:pt x="11736" y="1116"/>
                    <a:pt x="8608" y="3805"/>
                    <a:pt x="6669" y="7476"/>
                  </a:cubicBezTo>
                  <a:cubicBezTo>
                    <a:pt x="5989" y="6904"/>
                    <a:pt x="5158" y="6633"/>
                    <a:pt x="4320" y="6633"/>
                  </a:cubicBezTo>
                  <a:cubicBezTo>
                    <a:pt x="3566" y="6633"/>
                    <a:pt x="2807" y="6853"/>
                    <a:pt x="2146" y="7269"/>
                  </a:cubicBezTo>
                  <a:cubicBezTo>
                    <a:pt x="1396" y="7682"/>
                    <a:pt x="646" y="8329"/>
                    <a:pt x="0" y="9208"/>
                  </a:cubicBezTo>
                  <a:lnTo>
                    <a:pt x="31977" y="9208"/>
                  </a:lnTo>
                  <a:lnTo>
                    <a:pt x="31977" y="8872"/>
                  </a:lnTo>
                  <a:cubicBezTo>
                    <a:pt x="30917" y="7036"/>
                    <a:pt x="29185" y="5873"/>
                    <a:pt x="27453" y="5640"/>
                  </a:cubicBezTo>
                  <a:cubicBezTo>
                    <a:pt x="27198" y="5594"/>
                    <a:pt x="26940" y="5571"/>
                    <a:pt x="26681" y="5571"/>
                  </a:cubicBezTo>
                  <a:cubicBezTo>
                    <a:pt x="25210" y="5571"/>
                    <a:pt x="23718" y="6304"/>
                    <a:pt x="22619" y="7579"/>
                  </a:cubicBezTo>
                  <a:cubicBezTo>
                    <a:pt x="22283" y="6390"/>
                    <a:pt x="22076" y="5330"/>
                    <a:pt x="21637" y="4244"/>
                  </a:cubicBezTo>
                  <a:cubicBezTo>
                    <a:pt x="21327" y="3391"/>
                    <a:pt x="20991" y="2409"/>
                    <a:pt x="20474" y="1763"/>
                  </a:cubicBezTo>
                  <a:cubicBezTo>
                    <a:pt x="19488" y="491"/>
                    <a:pt x="18155" y="1"/>
                    <a:pt x="168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6692999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accent2"/>
        </a:solidFill>
        <a:effectLst/>
      </p:bgPr>
    </p:bg>
    <p:spTree>
      <p:nvGrpSpPr>
        <p:cNvPr id="1" name="Shape 250"/>
        <p:cNvGrpSpPr/>
        <p:nvPr/>
      </p:nvGrpSpPr>
      <p:grpSpPr>
        <a:xfrm>
          <a:off x="0" y="0"/>
          <a:ext cx="0" cy="0"/>
          <a:chOff x="0" y="0"/>
          <a:chExt cx="0" cy="0"/>
        </a:xfrm>
      </p:grpSpPr>
      <p:sp>
        <p:nvSpPr>
          <p:cNvPr id="251" name="Google Shape;251;p14"/>
          <p:cNvSpPr txBox="1">
            <a:spLocks noGrp="1"/>
          </p:cNvSpPr>
          <p:nvPr>
            <p:ph type="title"/>
          </p:nvPr>
        </p:nvSpPr>
        <p:spPr>
          <a:xfrm>
            <a:off x="715100" y="3392850"/>
            <a:ext cx="3103200" cy="5319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16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252" name="Google Shape;252;p14"/>
          <p:cNvSpPr txBox="1">
            <a:spLocks noGrp="1"/>
          </p:cNvSpPr>
          <p:nvPr>
            <p:ph type="subTitle" idx="1"/>
          </p:nvPr>
        </p:nvSpPr>
        <p:spPr>
          <a:xfrm>
            <a:off x="715100" y="882625"/>
            <a:ext cx="3807600" cy="2669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500"/>
              <a:buNone/>
              <a:defRPr sz="2500"/>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grpSp>
        <p:nvGrpSpPr>
          <p:cNvPr id="253" name="Google Shape;253;p14"/>
          <p:cNvGrpSpPr/>
          <p:nvPr/>
        </p:nvGrpSpPr>
        <p:grpSpPr>
          <a:xfrm rot="10800000">
            <a:off x="-19" y="793439"/>
            <a:ext cx="9144057" cy="3545416"/>
            <a:chOff x="240700" y="2458750"/>
            <a:chExt cx="2132675" cy="826900"/>
          </a:xfrm>
        </p:grpSpPr>
        <p:sp>
          <p:nvSpPr>
            <p:cNvPr id="254" name="Google Shape;254;p14"/>
            <p:cNvSpPr/>
            <p:nvPr/>
          </p:nvSpPr>
          <p:spPr>
            <a:xfrm>
              <a:off x="240700" y="2761575"/>
              <a:ext cx="2132675" cy="151100"/>
            </a:xfrm>
            <a:custGeom>
              <a:avLst/>
              <a:gdLst/>
              <a:ahLst/>
              <a:cxnLst/>
              <a:rect l="l" t="t" r="r" b="b"/>
              <a:pathLst>
                <a:path w="85307" h="6044" extrusionOk="0">
                  <a:moveTo>
                    <a:pt x="29610" y="1"/>
                  </a:moveTo>
                  <a:cubicBezTo>
                    <a:pt x="24915" y="1"/>
                    <a:pt x="20179" y="1272"/>
                    <a:pt x="15614" y="2557"/>
                  </a:cubicBezTo>
                  <a:cubicBezTo>
                    <a:pt x="15097" y="2660"/>
                    <a:pt x="14554" y="2764"/>
                    <a:pt x="14011" y="2996"/>
                  </a:cubicBezTo>
                  <a:cubicBezTo>
                    <a:pt x="10010" y="4002"/>
                    <a:pt x="5836" y="4873"/>
                    <a:pt x="1854" y="4873"/>
                  </a:cubicBezTo>
                  <a:cubicBezTo>
                    <a:pt x="1231" y="4873"/>
                    <a:pt x="613" y="4851"/>
                    <a:pt x="0" y="4806"/>
                  </a:cubicBezTo>
                  <a:lnTo>
                    <a:pt x="0" y="4935"/>
                  </a:lnTo>
                  <a:cubicBezTo>
                    <a:pt x="585" y="4975"/>
                    <a:pt x="1176" y="4994"/>
                    <a:pt x="1770" y="4994"/>
                  </a:cubicBezTo>
                  <a:cubicBezTo>
                    <a:pt x="5777" y="4994"/>
                    <a:pt x="9982" y="4135"/>
                    <a:pt x="14011" y="3100"/>
                  </a:cubicBezTo>
                  <a:cubicBezTo>
                    <a:pt x="14554" y="2867"/>
                    <a:pt x="15097" y="2764"/>
                    <a:pt x="15614" y="2660"/>
                  </a:cubicBezTo>
                  <a:cubicBezTo>
                    <a:pt x="20335" y="1353"/>
                    <a:pt x="25115" y="61"/>
                    <a:pt x="29864" y="61"/>
                  </a:cubicBezTo>
                  <a:cubicBezTo>
                    <a:pt x="31409" y="61"/>
                    <a:pt x="32950" y="198"/>
                    <a:pt x="34485" y="515"/>
                  </a:cubicBezTo>
                  <a:cubicBezTo>
                    <a:pt x="32871" y="155"/>
                    <a:pt x="31243" y="1"/>
                    <a:pt x="29610" y="1"/>
                  </a:cubicBezTo>
                  <a:close/>
                  <a:moveTo>
                    <a:pt x="34485" y="515"/>
                  </a:moveTo>
                  <a:lnTo>
                    <a:pt x="34485" y="515"/>
                  </a:lnTo>
                  <a:cubicBezTo>
                    <a:pt x="36527" y="1058"/>
                    <a:pt x="38569" y="1807"/>
                    <a:pt x="40508" y="2557"/>
                  </a:cubicBezTo>
                  <a:cubicBezTo>
                    <a:pt x="41594" y="2996"/>
                    <a:pt x="42654" y="3410"/>
                    <a:pt x="43636" y="3746"/>
                  </a:cubicBezTo>
                  <a:cubicBezTo>
                    <a:pt x="48220" y="5274"/>
                    <a:pt x="53255" y="6043"/>
                    <a:pt x="58897" y="6043"/>
                  </a:cubicBezTo>
                  <a:cubicBezTo>
                    <a:pt x="62800" y="6043"/>
                    <a:pt x="66994" y="5675"/>
                    <a:pt x="71528" y="4935"/>
                  </a:cubicBezTo>
                  <a:cubicBezTo>
                    <a:pt x="72278" y="4806"/>
                    <a:pt x="73131" y="4702"/>
                    <a:pt x="74010" y="4496"/>
                  </a:cubicBezTo>
                  <a:cubicBezTo>
                    <a:pt x="77514" y="3896"/>
                    <a:pt x="81108" y="3296"/>
                    <a:pt x="84521" y="3296"/>
                  </a:cubicBezTo>
                  <a:cubicBezTo>
                    <a:pt x="84784" y="3296"/>
                    <a:pt x="85046" y="3299"/>
                    <a:pt x="85307" y="3307"/>
                  </a:cubicBezTo>
                  <a:lnTo>
                    <a:pt x="85307" y="3203"/>
                  </a:lnTo>
                  <a:cubicBezTo>
                    <a:pt x="85037" y="3196"/>
                    <a:pt x="84767" y="3192"/>
                    <a:pt x="84497" y="3192"/>
                  </a:cubicBezTo>
                  <a:cubicBezTo>
                    <a:pt x="80996" y="3192"/>
                    <a:pt x="77514" y="3792"/>
                    <a:pt x="74010" y="4392"/>
                  </a:cubicBezTo>
                  <a:cubicBezTo>
                    <a:pt x="73131" y="4599"/>
                    <a:pt x="72278" y="4702"/>
                    <a:pt x="71528" y="4806"/>
                  </a:cubicBezTo>
                  <a:cubicBezTo>
                    <a:pt x="66971" y="5560"/>
                    <a:pt x="62758" y="5935"/>
                    <a:pt x="58846" y="5935"/>
                  </a:cubicBezTo>
                  <a:cubicBezTo>
                    <a:pt x="53238" y="5935"/>
                    <a:pt x="48246" y="5165"/>
                    <a:pt x="43739" y="3643"/>
                  </a:cubicBezTo>
                  <a:cubicBezTo>
                    <a:pt x="42654" y="3307"/>
                    <a:pt x="41594" y="2867"/>
                    <a:pt x="40611" y="2454"/>
                  </a:cubicBezTo>
                  <a:cubicBezTo>
                    <a:pt x="38569" y="1704"/>
                    <a:pt x="36527" y="928"/>
                    <a:pt x="34485" y="51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4"/>
            <p:cNvSpPr/>
            <p:nvPr/>
          </p:nvSpPr>
          <p:spPr>
            <a:xfrm>
              <a:off x="240700" y="2814750"/>
              <a:ext cx="2132675" cy="244700"/>
            </a:xfrm>
            <a:custGeom>
              <a:avLst/>
              <a:gdLst/>
              <a:ahLst/>
              <a:cxnLst/>
              <a:rect l="l" t="t" r="r" b="b"/>
              <a:pathLst>
                <a:path w="85307" h="9788" extrusionOk="0">
                  <a:moveTo>
                    <a:pt x="20034" y="3661"/>
                  </a:moveTo>
                  <a:lnTo>
                    <a:pt x="20034" y="3661"/>
                  </a:lnTo>
                  <a:cubicBezTo>
                    <a:pt x="19388" y="4101"/>
                    <a:pt x="18845" y="4514"/>
                    <a:pt x="18199" y="4954"/>
                  </a:cubicBezTo>
                  <a:cubicBezTo>
                    <a:pt x="18845" y="4618"/>
                    <a:pt x="19492" y="4101"/>
                    <a:pt x="20034" y="3661"/>
                  </a:cubicBezTo>
                  <a:close/>
                  <a:moveTo>
                    <a:pt x="28564" y="1"/>
                  </a:moveTo>
                  <a:cubicBezTo>
                    <a:pt x="27837" y="1"/>
                    <a:pt x="27107" y="67"/>
                    <a:pt x="26394" y="223"/>
                  </a:cubicBezTo>
                  <a:cubicBezTo>
                    <a:pt x="23912" y="740"/>
                    <a:pt x="21973" y="2265"/>
                    <a:pt x="20034" y="3661"/>
                  </a:cubicBezTo>
                  <a:cubicBezTo>
                    <a:pt x="21973" y="2265"/>
                    <a:pt x="24015" y="869"/>
                    <a:pt x="26394" y="327"/>
                  </a:cubicBezTo>
                  <a:cubicBezTo>
                    <a:pt x="27107" y="171"/>
                    <a:pt x="27837" y="104"/>
                    <a:pt x="28561" y="104"/>
                  </a:cubicBezTo>
                  <a:cubicBezTo>
                    <a:pt x="30358" y="104"/>
                    <a:pt x="32121" y="512"/>
                    <a:pt x="33502" y="973"/>
                  </a:cubicBezTo>
                  <a:cubicBezTo>
                    <a:pt x="36734" y="1826"/>
                    <a:pt x="39862" y="3222"/>
                    <a:pt x="42886" y="4514"/>
                  </a:cubicBezTo>
                  <a:cubicBezTo>
                    <a:pt x="44592" y="5264"/>
                    <a:pt x="46324" y="6039"/>
                    <a:pt x="48056" y="6686"/>
                  </a:cubicBezTo>
                  <a:cubicBezTo>
                    <a:pt x="52664" y="8455"/>
                    <a:pt x="56555" y="9318"/>
                    <a:pt x="60071" y="9318"/>
                  </a:cubicBezTo>
                  <a:cubicBezTo>
                    <a:pt x="61230" y="9318"/>
                    <a:pt x="62348" y="9224"/>
                    <a:pt x="63437" y="9038"/>
                  </a:cubicBezTo>
                  <a:cubicBezTo>
                    <a:pt x="65376" y="8728"/>
                    <a:pt x="67211" y="8082"/>
                    <a:pt x="68943" y="7435"/>
                  </a:cubicBezTo>
                  <a:cubicBezTo>
                    <a:pt x="70236" y="6996"/>
                    <a:pt x="71632" y="6556"/>
                    <a:pt x="73028" y="6246"/>
                  </a:cubicBezTo>
                  <a:cubicBezTo>
                    <a:pt x="74971" y="5726"/>
                    <a:pt x="77002" y="5481"/>
                    <a:pt x="79028" y="5481"/>
                  </a:cubicBezTo>
                  <a:cubicBezTo>
                    <a:pt x="80827" y="5481"/>
                    <a:pt x="82623" y="5675"/>
                    <a:pt x="84350" y="6039"/>
                  </a:cubicBezTo>
                  <a:cubicBezTo>
                    <a:pt x="84660" y="6143"/>
                    <a:pt x="84996" y="6246"/>
                    <a:pt x="85307" y="6246"/>
                  </a:cubicBezTo>
                  <a:lnTo>
                    <a:pt x="85307" y="6143"/>
                  </a:lnTo>
                  <a:cubicBezTo>
                    <a:pt x="84996" y="6143"/>
                    <a:pt x="84660" y="6039"/>
                    <a:pt x="84350" y="5910"/>
                  </a:cubicBezTo>
                  <a:cubicBezTo>
                    <a:pt x="82639" y="5561"/>
                    <a:pt x="80860" y="5374"/>
                    <a:pt x="79066" y="5374"/>
                  </a:cubicBezTo>
                  <a:cubicBezTo>
                    <a:pt x="77012" y="5374"/>
                    <a:pt x="74939" y="5619"/>
                    <a:pt x="72924" y="6143"/>
                  </a:cubicBezTo>
                  <a:cubicBezTo>
                    <a:pt x="71632" y="6453"/>
                    <a:pt x="70236" y="6892"/>
                    <a:pt x="68943" y="7332"/>
                  </a:cubicBezTo>
                  <a:cubicBezTo>
                    <a:pt x="67108" y="7978"/>
                    <a:pt x="65273" y="8624"/>
                    <a:pt x="63437" y="8935"/>
                  </a:cubicBezTo>
                  <a:cubicBezTo>
                    <a:pt x="62350" y="9120"/>
                    <a:pt x="61235" y="9214"/>
                    <a:pt x="60080" y="9214"/>
                  </a:cubicBezTo>
                  <a:cubicBezTo>
                    <a:pt x="56567" y="9214"/>
                    <a:pt x="52693" y="8346"/>
                    <a:pt x="48160" y="6556"/>
                  </a:cubicBezTo>
                  <a:cubicBezTo>
                    <a:pt x="46324" y="5910"/>
                    <a:pt x="44592" y="5161"/>
                    <a:pt x="42886" y="4411"/>
                  </a:cubicBezTo>
                  <a:cubicBezTo>
                    <a:pt x="39965" y="3118"/>
                    <a:pt x="36837" y="1722"/>
                    <a:pt x="33606" y="869"/>
                  </a:cubicBezTo>
                  <a:cubicBezTo>
                    <a:pt x="32151" y="409"/>
                    <a:pt x="30367" y="1"/>
                    <a:pt x="28564" y="1"/>
                  </a:cubicBezTo>
                  <a:close/>
                  <a:moveTo>
                    <a:pt x="18199" y="4954"/>
                  </a:moveTo>
                  <a:lnTo>
                    <a:pt x="18199" y="4954"/>
                  </a:lnTo>
                  <a:cubicBezTo>
                    <a:pt x="13564" y="7975"/>
                    <a:pt x="7932" y="9679"/>
                    <a:pt x="2318" y="9679"/>
                  </a:cubicBezTo>
                  <a:cubicBezTo>
                    <a:pt x="1544" y="9679"/>
                    <a:pt x="771" y="9647"/>
                    <a:pt x="0" y="9581"/>
                  </a:cubicBezTo>
                  <a:lnTo>
                    <a:pt x="0" y="9684"/>
                  </a:lnTo>
                  <a:cubicBezTo>
                    <a:pt x="750" y="9788"/>
                    <a:pt x="1526" y="9788"/>
                    <a:pt x="2172" y="9788"/>
                  </a:cubicBezTo>
                  <a:cubicBezTo>
                    <a:pt x="7859" y="9788"/>
                    <a:pt x="13572" y="8185"/>
                    <a:pt x="18199" y="495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4"/>
            <p:cNvSpPr/>
            <p:nvPr/>
          </p:nvSpPr>
          <p:spPr>
            <a:xfrm>
              <a:off x="240700" y="3136825"/>
              <a:ext cx="2132675" cy="148825"/>
            </a:xfrm>
            <a:custGeom>
              <a:avLst/>
              <a:gdLst/>
              <a:ahLst/>
              <a:cxnLst/>
              <a:rect l="l" t="t" r="r" b="b"/>
              <a:pathLst>
                <a:path w="85307" h="5953" extrusionOk="0">
                  <a:moveTo>
                    <a:pt x="85307" y="575"/>
                  </a:moveTo>
                  <a:cubicBezTo>
                    <a:pt x="82468" y="2005"/>
                    <a:pt x="79222" y="2384"/>
                    <a:pt x="76398" y="2384"/>
                  </a:cubicBezTo>
                  <a:cubicBezTo>
                    <a:pt x="75596" y="2384"/>
                    <a:pt x="74828" y="2353"/>
                    <a:pt x="74113" y="2307"/>
                  </a:cubicBezTo>
                  <a:lnTo>
                    <a:pt x="74113" y="2307"/>
                  </a:lnTo>
                  <a:cubicBezTo>
                    <a:pt x="74966" y="2389"/>
                    <a:pt x="75895" y="2442"/>
                    <a:pt x="76867" y="2442"/>
                  </a:cubicBezTo>
                  <a:cubicBezTo>
                    <a:pt x="79577" y="2442"/>
                    <a:pt x="82624" y="2030"/>
                    <a:pt x="85307" y="679"/>
                  </a:cubicBezTo>
                  <a:lnTo>
                    <a:pt x="85307" y="575"/>
                  </a:lnTo>
                  <a:close/>
                  <a:moveTo>
                    <a:pt x="56649" y="1"/>
                  </a:moveTo>
                  <a:cubicBezTo>
                    <a:pt x="52890" y="1"/>
                    <a:pt x="49086" y="571"/>
                    <a:pt x="45471" y="1661"/>
                  </a:cubicBezTo>
                  <a:cubicBezTo>
                    <a:pt x="44489" y="1971"/>
                    <a:pt x="43636" y="2307"/>
                    <a:pt x="42757" y="2514"/>
                  </a:cubicBezTo>
                  <a:cubicBezTo>
                    <a:pt x="41051" y="3161"/>
                    <a:pt x="39422" y="3703"/>
                    <a:pt x="37716" y="4014"/>
                  </a:cubicBezTo>
                  <a:cubicBezTo>
                    <a:pt x="36577" y="4257"/>
                    <a:pt x="35471" y="4379"/>
                    <a:pt x="34424" y="4379"/>
                  </a:cubicBezTo>
                  <a:cubicBezTo>
                    <a:pt x="32691" y="4379"/>
                    <a:pt x="31121" y="4044"/>
                    <a:pt x="29832" y="3367"/>
                  </a:cubicBezTo>
                  <a:cubicBezTo>
                    <a:pt x="29185" y="3161"/>
                    <a:pt x="28668" y="2721"/>
                    <a:pt x="28126" y="2411"/>
                  </a:cubicBezTo>
                  <a:cubicBezTo>
                    <a:pt x="27376" y="1868"/>
                    <a:pt x="26497" y="1222"/>
                    <a:pt x="25541" y="1015"/>
                  </a:cubicBezTo>
                  <a:cubicBezTo>
                    <a:pt x="24916" y="803"/>
                    <a:pt x="24291" y="711"/>
                    <a:pt x="23666" y="711"/>
                  </a:cubicBezTo>
                  <a:cubicBezTo>
                    <a:pt x="21706" y="711"/>
                    <a:pt x="19746" y="1613"/>
                    <a:pt x="17785" y="2514"/>
                  </a:cubicBezTo>
                  <a:cubicBezTo>
                    <a:pt x="17449" y="2618"/>
                    <a:pt x="17243" y="2850"/>
                    <a:pt x="16907" y="2954"/>
                  </a:cubicBezTo>
                  <a:cubicBezTo>
                    <a:pt x="13675" y="4350"/>
                    <a:pt x="10237" y="5306"/>
                    <a:pt x="6696" y="5746"/>
                  </a:cubicBezTo>
                  <a:cubicBezTo>
                    <a:pt x="5726" y="5877"/>
                    <a:pt x="4788" y="5937"/>
                    <a:pt x="3889" y="5937"/>
                  </a:cubicBezTo>
                  <a:cubicBezTo>
                    <a:pt x="2487" y="5937"/>
                    <a:pt x="1181" y="5791"/>
                    <a:pt x="0" y="5539"/>
                  </a:cubicBezTo>
                  <a:lnTo>
                    <a:pt x="0" y="5642"/>
                  </a:lnTo>
                  <a:cubicBezTo>
                    <a:pt x="1190" y="5849"/>
                    <a:pt x="2379" y="5952"/>
                    <a:pt x="3775" y="5952"/>
                  </a:cubicBezTo>
                  <a:cubicBezTo>
                    <a:pt x="4757" y="5952"/>
                    <a:pt x="5713" y="5952"/>
                    <a:pt x="6696" y="5849"/>
                  </a:cubicBezTo>
                  <a:cubicBezTo>
                    <a:pt x="10237" y="5435"/>
                    <a:pt x="13675" y="4453"/>
                    <a:pt x="16907" y="3057"/>
                  </a:cubicBezTo>
                  <a:cubicBezTo>
                    <a:pt x="17243" y="2850"/>
                    <a:pt x="17553" y="2721"/>
                    <a:pt x="17785" y="2618"/>
                  </a:cubicBezTo>
                  <a:cubicBezTo>
                    <a:pt x="19802" y="1690"/>
                    <a:pt x="21819" y="778"/>
                    <a:pt x="23787" y="778"/>
                  </a:cubicBezTo>
                  <a:cubicBezTo>
                    <a:pt x="24341" y="778"/>
                    <a:pt x="24892" y="850"/>
                    <a:pt x="25437" y="1015"/>
                  </a:cubicBezTo>
                  <a:cubicBezTo>
                    <a:pt x="26394" y="1325"/>
                    <a:pt x="27247" y="1868"/>
                    <a:pt x="28126" y="2514"/>
                  </a:cubicBezTo>
                  <a:lnTo>
                    <a:pt x="29728" y="3497"/>
                  </a:lnTo>
                  <a:cubicBezTo>
                    <a:pt x="31093" y="4162"/>
                    <a:pt x="32702" y="4502"/>
                    <a:pt x="34460" y="4502"/>
                  </a:cubicBezTo>
                  <a:cubicBezTo>
                    <a:pt x="35500" y="4502"/>
                    <a:pt x="36592" y="4383"/>
                    <a:pt x="37716" y="4143"/>
                  </a:cubicBezTo>
                  <a:cubicBezTo>
                    <a:pt x="39422" y="3807"/>
                    <a:pt x="41154" y="3264"/>
                    <a:pt x="42757" y="2618"/>
                  </a:cubicBezTo>
                  <a:cubicBezTo>
                    <a:pt x="43636" y="2307"/>
                    <a:pt x="44592" y="2075"/>
                    <a:pt x="45471" y="1765"/>
                  </a:cubicBezTo>
                  <a:cubicBezTo>
                    <a:pt x="49048" y="686"/>
                    <a:pt x="52809" y="116"/>
                    <a:pt x="56530" y="116"/>
                  </a:cubicBezTo>
                  <a:cubicBezTo>
                    <a:pt x="57623" y="116"/>
                    <a:pt x="58712" y="165"/>
                    <a:pt x="59792" y="265"/>
                  </a:cubicBezTo>
                  <a:cubicBezTo>
                    <a:pt x="62145" y="472"/>
                    <a:pt x="64523" y="912"/>
                    <a:pt x="66901" y="1325"/>
                  </a:cubicBezTo>
                  <a:cubicBezTo>
                    <a:pt x="69254" y="1765"/>
                    <a:pt x="71632" y="2204"/>
                    <a:pt x="74113" y="2307"/>
                  </a:cubicBezTo>
                  <a:cubicBezTo>
                    <a:pt x="71632" y="2075"/>
                    <a:pt x="69254" y="1661"/>
                    <a:pt x="66901" y="1222"/>
                  </a:cubicBezTo>
                  <a:cubicBezTo>
                    <a:pt x="64626" y="782"/>
                    <a:pt x="62145" y="369"/>
                    <a:pt x="59792" y="136"/>
                  </a:cubicBezTo>
                  <a:cubicBezTo>
                    <a:pt x="58752" y="46"/>
                    <a:pt x="57702" y="1"/>
                    <a:pt x="566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4"/>
            <p:cNvSpPr/>
            <p:nvPr/>
          </p:nvSpPr>
          <p:spPr>
            <a:xfrm>
              <a:off x="240700" y="2458750"/>
              <a:ext cx="2132675" cy="149800"/>
            </a:xfrm>
            <a:custGeom>
              <a:avLst/>
              <a:gdLst/>
              <a:ahLst/>
              <a:cxnLst/>
              <a:rect l="l" t="t" r="r" b="b"/>
              <a:pathLst>
                <a:path w="85307" h="5992" extrusionOk="0">
                  <a:moveTo>
                    <a:pt x="80044" y="3167"/>
                  </a:moveTo>
                  <a:cubicBezTo>
                    <a:pt x="76610" y="3167"/>
                    <a:pt x="73050" y="3806"/>
                    <a:pt x="69590" y="4433"/>
                  </a:cubicBezTo>
                  <a:cubicBezTo>
                    <a:pt x="68840" y="4537"/>
                    <a:pt x="68090" y="4640"/>
                    <a:pt x="67315" y="4873"/>
                  </a:cubicBezTo>
                  <a:cubicBezTo>
                    <a:pt x="68090" y="4769"/>
                    <a:pt x="68840" y="4640"/>
                    <a:pt x="69693" y="4537"/>
                  </a:cubicBezTo>
                  <a:cubicBezTo>
                    <a:pt x="73153" y="3909"/>
                    <a:pt x="76669" y="3270"/>
                    <a:pt x="80072" y="3270"/>
                  </a:cubicBezTo>
                  <a:cubicBezTo>
                    <a:pt x="81856" y="3270"/>
                    <a:pt x="83609" y="3446"/>
                    <a:pt x="85307" y="3890"/>
                  </a:cubicBezTo>
                  <a:lnTo>
                    <a:pt x="85307" y="3787"/>
                  </a:lnTo>
                  <a:cubicBezTo>
                    <a:pt x="83609" y="3342"/>
                    <a:pt x="81843" y="3167"/>
                    <a:pt x="80044" y="3167"/>
                  </a:cubicBezTo>
                  <a:close/>
                  <a:moveTo>
                    <a:pt x="27826" y="0"/>
                  </a:moveTo>
                  <a:cubicBezTo>
                    <a:pt x="23296" y="0"/>
                    <a:pt x="18713" y="1284"/>
                    <a:pt x="14322" y="2494"/>
                  </a:cubicBezTo>
                  <a:cubicBezTo>
                    <a:pt x="13805" y="2598"/>
                    <a:pt x="13262" y="2830"/>
                    <a:pt x="12822" y="2934"/>
                  </a:cubicBezTo>
                  <a:cubicBezTo>
                    <a:pt x="9063" y="3969"/>
                    <a:pt x="5324" y="4828"/>
                    <a:pt x="1638" y="4828"/>
                  </a:cubicBezTo>
                  <a:cubicBezTo>
                    <a:pt x="1091" y="4828"/>
                    <a:pt x="545" y="4809"/>
                    <a:pt x="0" y="4769"/>
                  </a:cubicBezTo>
                  <a:lnTo>
                    <a:pt x="0" y="4873"/>
                  </a:lnTo>
                  <a:cubicBezTo>
                    <a:pt x="545" y="4913"/>
                    <a:pt x="1093" y="4932"/>
                    <a:pt x="1644" y="4932"/>
                  </a:cubicBezTo>
                  <a:cubicBezTo>
                    <a:pt x="5353" y="4932"/>
                    <a:pt x="9176" y="4073"/>
                    <a:pt x="12822" y="3037"/>
                  </a:cubicBezTo>
                  <a:cubicBezTo>
                    <a:pt x="13365" y="2830"/>
                    <a:pt x="13805" y="2701"/>
                    <a:pt x="14322" y="2598"/>
                  </a:cubicBezTo>
                  <a:cubicBezTo>
                    <a:pt x="18671" y="1322"/>
                    <a:pt x="23208" y="89"/>
                    <a:pt x="27696" y="89"/>
                  </a:cubicBezTo>
                  <a:cubicBezTo>
                    <a:pt x="29209" y="89"/>
                    <a:pt x="30717" y="230"/>
                    <a:pt x="32210" y="556"/>
                  </a:cubicBezTo>
                  <a:cubicBezTo>
                    <a:pt x="34149" y="995"/>
                    <a:pt x="36088" y="1745"/>
                    <a:pt x="37923" y="2494"/>
                  </a:cubicBezTo>
                  <a:cubicBezTo>
                    <a:pt x="38879" y="2934"/>
                    <a:pt x="39965" y="3347"/>
                    <a:pt x="40947" y="3684"/>
                  </a:cubicBezTo>
                  <a:cubicBezTo>
                    <a:pt x="45277" y="5213"/>
                    <a:pt x="50060" y="5992"/>
                    <a:pt x="55408" y="5992"/>
                  </a:cubicBezTo>
                  <a:cubicBezTo>
                    <a:pt x="59096" y="5992"/>
                    <a:pt x="63052" y="5622"/>
                    <a:pt x="67315" y="4873"/>
                  </a:cubicBezTo>
                  <a:lnTo>
                    <a:pt x="67315" y="4873"/>
                  </a:lnTo>
                  <a:cubicBezTo>
                    <a:pt x="63132" y="5556"/>
                    <a:pt x="59244" y="5899"/>
                    <a:pt x="55616" y="5899"/>
                  </a:cubicBezTo>
                  <a:cubicBezTo>
                    <a:pt x="50184" y="5899"/>
                    <a:pt x="45333" y="5130"/>
                    <a:pt x="40947" y="3580"/>
                  </a:cubicBezTo>
                  <a:cubicBezTo>
                    <a:pt x="39965" y="3244"/>
                    <a:pt x="39009" y="2830"/>
                    <a:pt x="38026" y="2391"/>
                  </a:cubicBezTo>
                  <a:cubicBezTo>
                    <a:pt x="36088" y="1641"/>
                    <a:pt x="34149" y="892"/>
                    <a:pt x="32210" y="452"/>
                  </a:cubicBezTo>
                  <a:cubicBezTo>
                    <a:pt x="30760" y="136"/>
                    <a:pt x="29296" y="0"/>
                    <a:pt x="278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4"/>
            <p:cNvSpPr/>
            <p:nvPr/>
          </p:nvSpPr>
          <p:spPr>
            <a:xfrm>
              <a:off x="240700" y="2510800"/>
              <a:ext cx="2132675" cy="244925"/>
            </a:xfrm>
            <a:custGeom>
              <a:avLst/>
              <a:gdLst/>
              <a:ahLst/>
              <a:cxnLst/>
              <a:rect l="l" t="t" r="r" b="b"/>
              <a:pathLst>
                <a:path w="85307" h="9797" extrusionOk="0">
                  <a:moveTo>
                    <a:pt x="74439" y="5421"/>
                  </a:moveTo>
                  <a:cubicBezTo>
                    <a:pt x="72500" y="5421"/>
                    <a:pt x="70570" y="5670"/>
                    <a:pt x="68737" y="6125"/>
                  </a:cubicBezTo>
                  <a:cubicBezTo>
                    <a:pt x="67444" y="6436"/>
                    <a:pt x="66152" y="6978"/>
                    <a:pt x="64859" y="7418"/>
                  </a:cubicBezTo>
                  <a:cubicBezTo>
                    <a:pt x="63230" y="7961"/>
                    <a:pt x="61395" y="8607"/>
                    <a:pt x="59689" y="8917"/>
                  </a:cubicBezTo>
                  <a:cubicBezTo>
                    <a:pt x="58636" y="9105"/>
                    <a:pt x="57556" y="9198"/>
                    <a:pt x="56441" y="9198"/>
                  </a:cubicBezTo>
                  <a:cubicBezTo>
                    <a:pt x="53094" y="9198"/>
                    <a:pt x="49420" y="8355"/>
                    <a:pt x="45135" y="6668"/>
                  </a:cubicBezTo>
                  <a:lnTo>
                    <a:pt x="45135" y="6668"/>
                  </a:lnTo>
                  <a:cubicBezTo>
                    <a:pt x="49423" y="8434"/>
                    <a:pt x="53099" y="9311"/>
                    <a:pt x="56448" y="9311"/>
                  </a:cubicBezTo>
                  <a:cubicBezTo>
                    <a:pt x="57561" y="9311"/>
                    <a:pt x="58638" y="9214"/>
                    <a:pt x="59689" y="9021"/>
                  </a:cubicBezTo>
                  <a:cubicBezTo>
                    <a:pt x="61498" y="8710"/>
                    <a:pt x="63230" y="8064"/>
                    <a:pt x="64962" y="7521"/>
                  </a:cubicBezTo>
                  <a:cubicBezTo>
                    <a:pt x="66152" y="6978"/>
                    <a:pt x="67444" y="6565"/>
                    <a:pt x="68737" y="6229"/>
                  </a:cubicBezTo>
                  <a:cubicBezTo>
                    <a:pt x="70614" y="5776"/>
                    <a:pt x="72528" y="5535"/>
                    <a:pt x="74440" y="5535"/>
                  </a:cubicBezTo>
                  <a:cubicBezTo>
                    <a:pt x="76134" y="5535"/>
                    <a:pt x="77826" y="5725"/>
                    <a:pt x="79490" y="6125"/>
                  </a:cubicBezTo>
                  <a:cubicBezTo>
                    <a:pt x="79930" y="6125"/>
                    <a:pt x="80240" y="6229"/>
                    <a:pt x="80576" y="6332"/>
                  </a:cubicBezTo>
                  <a:cubicBezTo>
                    <a:pt x="81749" y="6676"/>
                    <a:pt x="83001" y="6941"/>
                    <a:pt x="84208" y="6941"/>
                  </a:cubicBezTo>
                  <a:cubicBezTo>
                    <a:pt x="84544" y="6941"/>
                    <a:pt x="84877" y="6920"/>
                    <a:pt x="85203" y="6875"/>
                  </a:cubicBezTo>
                  <a:lnTo>
                    <a:pt x="85307" y="6875"/>
                  </a:lnTo>
                  <a:lnTo>
                    <a:pt x="85307" y="6772"/>
                  </a:lnTo>
                  <a:lnTo>
                    <a:pt x="85203" y="6772"/>
                  </a:lnTo>
                  <a:cubicBezTo>
                    <a:pt x="84877" y="6817"/>
                    <a:pt x="84549" y="6837"/>
                    <a:pt x="84220" y="6837"/>
                  </a:cubicBezTo>
                  <a:cubicBezTo>
                    <a:pt x="83041" y="6837"/>
                    <a:pt x="81852" y="6572"/>
                    <a:pt x="80679" y="6229"/>
                  </a:cubicBezTo>
                  <a:cubicBezTo>
                    <a:pt x="80240" y="6125"/>
                    <a:pt x="79930" y="6022"/>
                    <a:pt x="79490" y="6022"/>
                  </a:cubicBezTo>
                  <a:cubicBezTo>
                    <a:pt x="77838" y="5612"/>
                    <a:pt x="76135" y="5421"/>
                    <a:pt x="74439" y="5421"/>
                  </a:cubicBezTo>
                  <a:close/>
                  <a:moveTo>
                    <a:pt x="26432" y="0"/>
                  </a:moveTo>
                  <a:cubicBezTo>
                    <a:pt x="25780" y="0"/>
                    <a:pt x="25117" y="61"/>
                    <a:pt x="24455" y="206"/>
                  </a:cubicBezTo>
                  <a:cubicBezTo>
                    <a:pt x="22206" y="748"/>
                    <a:pt x="20370" y="2248"/>
                    <a:pt x="18535" y="3644"/>
                  </a:cubicBezTo>
                  <a:cubicBezTo>
                    <a:pt x="17889" y="4083"/>
                    <a:pt x="17346" y="4497"/>
                    <a:pt x="16803" y="4936"/>
                  </a:cubicBezTo>
                  <a:cubicBezTo>
                    <a:pt x="12289" y="8079"/>
                    <a:pt x="6933" y="9710"/>
                    <a:pt x="1524" y="9710"/>
                  </a:cubicBezTo>
                  <a:cubicBezTo>
                    <a:pt x="1017" y="9710"/>
                    <a:pt x="508" y="9696"/>
                    <a:pt x="0" y="9667"/>
                  </a:cubicBezTo>
                  <a:lnTo>
                    <a:pt x="0" y="9796"/>
                  </a:lnTo>
                  <a:lnTo>
                    <a:pt x="1629" y="9796"/>
                  </a:lnTo>
                  <a:cubicBezTo>
                    <a:pt x="7006" y="9796"/>
                    <a:pt x="12383" y="8168"/>
                    <a:pt x="16803" y="5040"/>
                  </a:cubicBezTo>
                  <a:cubicBezTo>
                    <a:pt x="17346" y="4626"/>
                    <a:pt x="17992" y="4187"/>
                    <a:pt x="18535" y="3747"/>
                  </a:cubicBezTo>
                  <a:cubicBezTo>
                    <a:pt x="20370" y="2351"/>
                    <a:pt x="22309" y="852"/>
                    <a:pt x="24455" y="309"/>
                  </a:cubicBezTo>
                  <a:cubicBezTo>
                    <a:pt x="25168" y="153"/>
                    <a:pt x="25881" y="87"/>
                    <a:pt x="26581" y="87"/>
                  </a:cubicBezTo>
                  <a:cubicBezTo>
                    <a:pt x="28318" y="87"/>
                    <a:pt x="29975" y="495"/>
                    <a:pt x="31357" y="955"/>
                  </a:cubicBezTo>
                  <a:cubicBezTo>
                    <a:pt x="34356" y="1808"/>
                    <a:pt x="37277" y="3204"/>
                    <a:pt x="40172" y="4497"/>
                  </a:cubicBezTo>
                  <a:cubicBezTo>
                    <a:pt x="41800" y="5272"/>
                    <a:pt x="43403" y="6022"/>
                    <a:pt x="45135" y="6668"/>
                  </a:cubicBezTo>
                  <a:cubicBezTo>
                    <a:pt x="43532" y="5919"/>
                    <a:pt x="41800" y="5143"/>
                    <a:pt x="40172" y="4393"/>
                  </a:cubicBezTo>
                  <a:cubicBezTo>
                    <a:pt x="37380" y="3101"/>
                    <a:pt x="34356" y="1808"/>
                    <a:pt x="31357" y="852"/>
                  </a:cubicBezTo>
                  <a:cubicBezTo>
                    <a:pt x="29936" y="454"/>
                    <a:pt x="28223" y="0"/>
                    <a:pt x="264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9" name="Google Shape;259;p14"/>
          <p:cNvGrpSpPr/>
          <p:nvPr/>
        </p:nvGrpSpPr>
        <p:grpSpPr>
          <a:xfrm>
            <a:off x="5631246" y="4053372"/>
            <a:ext cx="1905167" cy="1088034"/>
            <a:chOff x="-3763673" y="2607529"/>
            <a:chExt cx="2515736" cy="1436728"/>
          </a:xfrm>
        </p:grpSpPr>
        <p:sp>
          <p:nvSpPr>
            <p:cNvPr id="260" name="Google Shape;260;p14"/>
            <p:cNvSpPr/>
            <p:nvPr/>
          </p:nvSpPr>
          <p:spPr>
            <a:xfrm rot="1123467">
              <a:off x="-3443702" y="3119945"/>
              <a:ext cx="555367" cy="829916"/>
            </a:xfrm>
            <a:custGeom>
              <a:avLst/>
              <a:gdLst/>
              <a:ahLst/>
              <a:cxnLst/>
              <a:rect l="l" t="t" r="r" b="b"/>
              <a:pathLst>
                <a:path w="4758" h="7110" extrusionOk="0">
                  <a:moveTo>
                    <a:pt x="440" y="1"/>
                  </a:moveTo>
                  <a:lnTo>
                    <a:pt x="1" y="337"/>
                  </a:lnTo>
                  <a:cubicBezTo>
                    <a:pt x="1733" y="2379"/>
                    <a:pt x="3232" y="4628"/>
                    <a:pt x="4318" y="7110"/>
                  </a:cubicBezTo>
                  <a:lnTo>
                    <a:pt x="4757" y="6903"/>
                  </a:lnTo>
                  <a:cubicBezTo>
                    <a:pt x="3671" y="4421"/>
                    <a:pt x="2172" y="2172"/>
                    <a:pt x="4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4"/>
            <p:cNvSpPr/>
            <p:nvPr/>
          </p:nvSpPr>
          <p:spPr>
            <a:xfrm rot="1123467">
              <a:off x="-3697826" y="2708360"/>
              <a:ext cx="715277" cy="528181"/>
            </a:xfrm>
            <a:custGeom>
              <a:avLst/>
              <a:gdLst/>
              <a:ahLst/>
              <a:cxnLst/>
              <a:rect l="l" t="t" r="r" b="b"/>
              <a:pathLst>
                <a:path w="6128" h="4525" extrusionOk="0">
                  <a:moveTo>
                    <a:pt x="5274" y="1"/>
                  </a:moveTo>
                  <a:cubicBezTo>
                    <a:pt x="5042" y="104"/>
                    <a:pt x="4835" y="208"/>
                    <a:pt x="4731" y="311"/>
                  </a:cubicBezTo>
                  <a:cubicBezTo>
                    <a:pt x="4395" y="544"/>
                    <a:pt x="4292" y="854"/>
                    <a:pt x="4085" y="1190"/>
                  </a:cubicBezTo>
                  <a:cubicBezTo>
                    <a:pt x="4085" y="957"/>
                    <a:pt x="3982" y="751"/>
                    <a:pt x="3749" y="647"/>
                  </a:cubicBezTo>
                  <a:cubicBezTo>
                    <a:pt x="3646" y="440"/>
                    <a:pt x="3542" y="208"/>
                    <a:pt x="3335" y="104"/>
                  </a:cubicBezTo>
                  <a:cubicBezTo>
                    <a:pt x="3239" y="61"/>
                    <a:pt x="3129" y="36"/>
                    <a:pt x="3027" y="36"/>
                  </a:cubicBezTo>
                  <a:cubicBezTo>
                    <a:pt x="2881" y="36"/>
                    <a:pt x="2750" y="87"/>
                    <a:pt x="2689" y="208"/>
                  </a:cubicBezTo>
                  <a:cubicBezTo>
                    <a:pt x="2457" y="311"/>
                    <a:pt x="2457" y="440"/>
                    <a:pt x="2457" y="647"/>
                  </a:cubicBezTo>
                  <a:cubicBezTo>
                    <a:pt x="2353" y="957"/>
                    <a:pt x="2353" y="1293"/>
                    <a:pt x="2457" y="1604"/>
                  </a:cubicBezTo>
                  <a:cubicBezTo>
                    <a:pt x="2250" y="1293"/>
                    <a:pt x="1810" y="1190"/>
                    <a:pt x="1500" y="1087"/>
                  </a:cubicBezTo>
                  <a:cubicBezTo>
                    <a:pt x="1293" y="1087"/>
                    <a:pt x="957" y="1087"/>
                    <a:pt x="854" y="1293"/>
                  </a:cubicBezTo>
                  <a:cubicBezTo>
                    <a:pt x="647" y="1397"/>
                    <a:pt x="750" y="1733"/>
                    <a:pt x="750" y="1940"/>
                  </a:cubicBezTo>
                  <a:cubicBezTo>
                    <a:pt x="854" y="2146"/>
                    <a:pt x="957" y="2483"/>
                    <a:pt x="1061" y="2586"/>
                  </a:cubicBezTo>
                  <a:cubicBezTo>
                    <a:pt x="750" y="2586"/>
                    <a:pt x="311" y="2793"/>
                    <a:pt x="104" y="3129"/>
                  </a:cubicBezTo>
                  <a:cubicBezTo>
                    <a:pt x="1" y="3232"/>
                    <a:pt x="1" y="3439"/>
                    <a:pt x="1" y="3542"/>
                  </a:cubicBezTo>
                  <a:cubicBezTo>
                    <a:pt x="104" y="3775"/>
                    <a:pt x="311" y="3775"/>
                    <a:pt x="518" y="3775"/>
                  </a:cubicBezTo>
                  <a:lnTo>
                    <a:pt x="2896" y="3775"/>
                  </a:lnTo>
                  <a:cubicBezTo>
                    <a:pt x="3646" y="3878"/>
                    <a:pt x="4395" y="4085"/>
                    <a:pt x="5042" y="4525"/>
                  </a:cubicBezTo>
                  <a:cubicBezTo>
                    <a:pt x="5274" y="3336"/>
                    <a:pt x="5481" y="2250"/>
                    <a:pt x="5920" y="1190"/>
                  </a:cubicBezTo>
                  <a:cubicBezTo>
                    <a:pt x="6024" y="854"/>
                    <a:pt x="6127" y="544"/>
                    <a:pt x="5920" y="208"/>
                  </a:cubicBezTo>
                  <a:cubicBezTo>
                    <a:pt x="5817" y="104"/>
                    <a:pt x="5481" y="1"/>
                    <a:pt x="52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4"/>
            <p:cNvSpPr/>
            <p:nvPr/>
          </p:nvSpPr>
          <p:spPr>
            <a:xfrm rot="1123467">
              <a:off x="-3331976" y="3119372"/>
              <a:ext cx="190141" cy="187227"/>
            </a:xfrm>
            <a:custGeom>
              <a:avLst/>
              <a:gdLst/>
              <a:ahLst/>
              <a:cxnLst/>
              <a:rect l="l" t="t" r="r" b="b"/>
              <a:pathLst>
                <a:path w="1629" h="1604" extrusionOk="0">
                  <a:moveTo>
                    <a:pt x="1629" y="1"/>
                  </a:moveTo>
                  <a:cubicBezTo>
                    <a:pt x="1422" y="1"/>
                    <a:pt x="1293" y="104"/>
                    <a:pt x="1189" y="208"/>
                  </a:cubicBezTo>
                  <a:cubicBezTo>
                    <a:pt x="1086" y="311"/>
                    <a:pt x="1086" y="311"/>
                    <a:pt x="982" y="414"/>
                  </a:cubicBezTo>
                  <a:lnTo>
                    <a:pt x="982" y="750"/>
                  </a:lnTo>
                  <a:cubicBezTo>
                    <a:pt x="776" y="647"/>
                    <a:pt x="646" y="647"/>
                    <a:pt x="440" y="647"/>
                  </a:cubicBezTo>
                  <a:cubicBezTo>
                    <a:pt x="336" y="647"/>
                    <a:pt x="129" y="750"/>
                    <a:pt x="0" y="854"/>
                  </a:cubicBezTo>
                  <a:cubicBezTo>
                    <a:pt x="543" y="1061"/>
                    <a:pt x="1086" y="1293"/>
                    <a:pt x="1525" y="1604"/>
                  </a:cubicBezTo>
                  <a:cubicBezTo>
                    <a:pt x="1525" y="1061"/>
                    <a:pt x="1422" y="544"/>
                    <a:pt x="1629" y="1"/>
                  </a:cubicBezTo>
                  <a:close/>
                </a:path>
              </a:pathLst>
            </a:custGeom>
            <a:solidFill>
              <a:srgbClr val="4F1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4"/>
            <p:cNvSpPr/>
            <p:nvPr/>
          </p:nvSpPr>
          <p:spPr>
            <a:xfrm rot="1123467">
              <a:off x="-3445145" y="3515586"/>
              <a:ext cx="452651" cy="350175"/>
            </a:xfrm>
            <a:custGeom>
              <a:avLst/>
              <a:gdLst/>
              <a:ahLst/>
              <a:cxnLst/>
              <a:rect l="l" t="t" r="r" b="b"/>
              <a:pathLst>
                <a:path w="3878" h="3000" extrusionOk="0">
                  <a:moveTo>
                    <a:pt x="0" y="1"/>
                  </a:moveTo>
                  <a:lnTo>
                    <a:pt x="0" y="1"/>
                  </a:lnTo>
                  <a:cubicBezTo>
                    <a:pt x="104" y="854"/>
                    <a:pt x="646" y="1707"/>
                    <a:pt x="1396" y="2250"/>
                  </a:cubicBezTo>
                  <a:cubicBezTo>
                    <a:pt x="2042" y="2689"/>
                    <a:pt x="3025" y="2999"/>
                    <a:pt x="3878" y="2999"/>
                  </a:cubicBezTo>
                  <a:cubicBezTo>
                    <a:pt x="3128" y="1500"/>
                    <a:pt x="1603" y="414"/>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4"/>
            <p:cNvSpPr/>
            <p:nvPr/>
          </p:nvSpPr>
          <p:spPr>
            <a:xfrm rot="-1032839">
              <a:off x="-1976397" y="3286274"/>
              <a:ext cx="452644" cy="678993"/>
            </a:xfrm>
            <a:custGeom>
              <a:avLst/>
              <a:gdLst/>
              <a:ahLst/>
              <a:cxnLst/>
              <a:rect l="l" t="t" r="r" b="b"/>
              <a:pathLst>
                <a:path w="3878" h="5817" extrusionOk="0">
                  <a:moveTo>
                    <a:pt x="3567" y="1"/>
                  </a:moveTo>
                  <a:cubicBezTo>
                    <a:pt x="2172" y="1733"/>
                    <a:pt x="982" y="3671"/>
                    <a:pt x="0" y="5610"/>
                  </a:cubicBezTo>
                  <a:lnTo>
                    <a:pt x="336" y="5817"/>
                  </a:lnTo>
                  <a:cubicBezTo>
                    <a:pt x="1293" y="3775"/>
                    <a:pt x="2482" y="1939"/>
                    <a:pt x="3878" y="233"/>
                  </a:cubicBezTo>
                  <a:lnTo>
                    <a:pt x="356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4"/>
            <p:cNvSpPr/>
            <p:nvPr/>
          </p:nvSpPr>
          <p:spPr>
            <a:xfrm rot="-1032839">
              <a:off x="-1877897" y="2955400"/>
              <a:ext cx="579519" cy="428617"/>
            </a:xfrm>
            <a:custGeom>
              <a:avLst/>
              <a:gdLst/>
              <a:ahLst/>
              <a:cxnLst/>
              <a:rect l="l" t="t" r="r" b="b"/>
              <a:pathLst>
                <a:path w="4965" h="3672" extrusionOk="0">
                  <a:moveTo>
                    <a:pt x="647" y="1"/>
                  </a:moveTo>
                  <a:cubicBezTo>
                    <a:pt x="440" y="1"/>
                    <a:pt x="234" y="1"/>
                    <a:pt x="104" y="207"/>
                  </a:cubicBezTo>
                  <a:cubicBezTo>
                    <a:pt x="1" y="440"/>
                    <a:pt x="104" y="647"/>
                    <a:pt x="104" y="957"/>
                  </a:cubicBezTo>
                  <a:cubicBezTo>
                    <a:pt x="440" y="1836"/>
                    <a:pt x="647" y="2689"/>
                    <a:pt x="880" y="3671"/>
                  </a:cubicBezTo>
                  <a:cubicBezTo>
                    <a:pt x="1397" y="3232"/>
                    <a:pt x="1940" y="3129"/>
                    <a:pt x="2586" y="3129"/>
                  </a:cubicBezTo>
                  <a:cubicBezTo>
                    <a:pt x="2801" y="3094"/>
                    <a:pt x="3017" y="3083"/>
                    <a:pt x="3232" y="3083"/>
                  </a:cubicBezTo>
                  <a:cubicBezTo>
                    <a:pt x="3663" y="3083"/>
                    <a:pt x="4094" y="3129"/>
                    <a:pt x="4525" y="3129"/>
                  </a:cubicBezTo>
                  <a:cubicBezTo>
                    <a:pt x="4628" y="3129"/>
                    <a:pt x="4861" y="3025"/>
                    <a:pt x="4964" y="2896"/>
                  </a:cubicBezTo>
                  <a:cubicBezTo>
                    <a:pt x="4964" y="2793"/>
                    <a:pt x="4964" y="2586"/>
                    <a:pt x="4861" y="2482"/>
                  </a:cubicBezTo>
                  <a:cubicBezTo>
                    <a:pt x="4628" y="2250"/>
                    <a:pt x="4318" y="2146"/>
                    <a:pt x="4111" y="2146"/>
                  </a:cubicBezTo>
                  <a:cubicBezTo>
                    <a:pt x="4215" y="1939"/>
                    <a:pt x="4318" y="1733"/>
                    <a:pt x="4318" y="1603"/>
                  </a:cubicBezTo>
                  <a:cubicBezTo>
                    <a:pt x="4421" y="1397"/>
                    <a:pt x="4421" y="1190"/>
                    <a:pt x="4318" y="957"/>
                  </a:cubicBezTo>
                  <a:cubicBezTo>
                    <a:pt x="4111" y="854"/>
                    <a:pt x="3982" y="854"/>
                    <a:pt x="3775" y="854"/>
                  </a:cubicBezTo>
                  <a:cubicBezTo>
                    <a:pt x="3465" y="957"/>
                    <a:pt x="3129" y="1086"/>
                    <a:pt x="2922" y="1293"/>
                  </a:cubicBezTo>
                  <a:cubicBezTo>
                    <a:pt x="3025" y="957"/>
                    <a:pt x="3025" y="750"/>
                    <a:pt x="3025" y="544"/>
                  </a:cubicBezTo>
                  <a:cubicBezTo>
                    <a:pt x="2922" y="311"/>
                    <a:pt x="2922" y="207"/>
                    <a:pt x="2819" y="104"/>
                  </a:cubicBezTo>
                  <a:cubicBezTo>
                    <a:pt x="2754" y="52"/>
                    <a:pt x="2670" y="27"/>
                    <a:pt x="2576" y="27"/>
                  </a:cubicBezTo>
                  <a:cubicBezTo>
                    <a:pt x="2483" y="27"/>
                    <a:pt x="2379" y="52"/>
                    <a:pt x="2276" y="104"/>
                  </a:cubicBezTo>
                  <a:cubicBezTo>
                    <a:pt x="2043" y="104"/>
                    <a:pt x="1940" y="311"/>
                    <a:pt x="1836" y="440"/>
                  </a:cubicBezTo>
                  <a:cubicBezTo>
                    <a:pt x="1733" y="647"/>
                    <a:pt x="1629" y="750"/>
                    <a:pt x="1629" y="957"/>
                  </a:cubicBezTo>
                  <a:cubicBezTo>
                    <a:pt x="1526" y="647"/>
                    <a:pt x="1293" y="440"/>
                    <a:pt x="1087" y="207"/>
                  </a:cubicBezTo>
                  <a:cubicBezTo>
                    <a:pt x="983" y="104"/>
                    <a:pt x="880" y="1"/>
                    <a:pt x="6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4"/>
            <p:cNvSpPr/>
            <p:nvPr/>
          </p:nvSpPr>
          <p:spPr>
            <a:xfrm rot="-1032839">
              <a:off x="-1759531" y="3294488"/>
              <a:ext cx="151037" cy="151043"/>
            </a:xfrm>
            <a:custGeom>
              <a:avLst/>
              <a:gdLst/>
              <a:ahLst/>
              <a:cxnLst/>
              <a:rect l="l" t="t" r="r" b="b"/>
              <a:pathLst>
                <a:path w="1294" h="1294" extrusionOk="0">
                  <a:moveTo>
                    <a:pt x="1" y="1"/>
                  </a:moveTo>
                  <a:cubicBezTo>
                    <a:pt x="104" y="440"/>
                    <a:pt x="104" y="854"/>
                    <a:pt x="104" y="1293"/>
                  </a:cubicBezTo>
                  <a:cubicBezTo>
                    <a:pt x="440" y="957"/>
                    <a:pt x="854" y="854"/>
                    <a:pt x="1293" y="647"/>
                  </a:cubicBezTo>
                  <a:cubicBezTo>
                    <a:pt x="1293" y="544"/>
                    <a:pt x="1086" y="440"/>
                    <a:pt x="983" y="440"/>
                  </a:cubicBezTo>
                  <a:cubicBezTo>
                    <a:pt x="854" y="440"/>
                    <a:pt x="647" y="440"/>
                    <a:pt x="544" y="544"/>
                  </a:cubicBezTo>
                  <a:lnTo>
                    <a:pt x="544" y="311"/>
                  </a:lnTo>
                  <a:cubicBezTo>
                    <a:pt x="544" y="208"/>
                    <a:pt x="440" y="208"/>
                    <a:pt x="337" y="104"/>
                  </a:cubicBezTo>
                  <a:cubicBezTo>
                    <a:pt x="337" y="1"/>
                    <a:pt x="104"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4"/>
            <p:cNvSpPr/>
            <p:nvPr/>
          </p:nvSpPr>
          <p:spPr>
            <a:xfrm rot="-1032839">
              <a:off x="-1885745" y="3606969"/>
              <a:ext cx="365220" cy="289713"/>
            </a:xfrm>
            <a:custGeom>
              <a:avLst/>
              <a:gdLst/>
              <a:ahLst/>
              <a:cxnLst/>
              <a:rect l="l" t="t" r="r" b="b"/>
              <a:pathLst>
                <a:path w="3129" h="2482" extrusionOk="0">
                  <a:moveTo>
                    <a:pt x="3128" y="0"/>
                  </a:moveTo>
                  <a:cubicBezTo>
                    <a:pt x="1836" y="414"/>
                    <a:pt x="543" y="1293"/>
                    <a:pt x="1" y="2482"/>
                  </a:cubicBezTo>
                  <a:cubicBezTo>
                    <a:pt x="647" y="2482"/>
                    <a:pt x="1396" y="2249"/>
                    <a:pt x="1939" y="1836"/>
                  </a:cubicBezTo>
                  <a:cubicBezTo>
                    <a:pt x="2586" y="1396"/>
                    <a:pt x="3025" y="750"/>
                    <a:pt x="31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4"/>
            <p:cNvSpPr/>
            <p:nvPr/>
          </p:nvSpPr>
          <p:spPr>
            <a:xfrm>
              <a:off x="-3714225" y="3650887"/>
              <a:ext cx="1599215" cy="393363"/>
            </a:xfrm>
            <a:custGeom>
              <a:avLst/>
              <a:gdLst/>
              <a:ahLst/>
              <a:cxnLst/>
              <a:rect l="l" t="t" r="r" b="b"/>
              <a:pathLst>
                <a:path w="13701" h="3370" extrusionOk="0">
                  <a:moveTo>
                    <a:pt x="7414" y="0"/>
                  </a:moveTo>
                  <a:cubicBezTo>
                    <a:pt x="7278" y="0"/>
                    <a:pt x="7141" y="12"/>
                    <a:pt x="7006" y="35"/>
                  </a:cubicBezTo>
                  <a:cubicBezTo>
                    <a:pt x="5713" y="138"/>
                    <a:pt x="4653" y="1198"/>
                    <a:pt x="3878" y="2387"/>
                  </a:cubicBezTo>
                  <a:cubicBezTo>
                    <a:pt x="3394" y="2187"/>
                    <a:pt x="2910" y="2073"/>
                    <a:pt x="2426" y="2073"/>
                  </a:cubicBezTo>
                  <a:cubicBezTo>
                    <a:pt x="2160" y="2073"/>
                    <a:pt x="1894" y="2107"/>
                    <a:pt x="1629" y="2181"/>
                  </a:cubicBezTo>
                  <a:cubicBezTo>
                    <a:pt x="983" y="2387"/>
                    <a:pt x="440" y="2827"/>
                    <a:pt x="0" y="3370"/>
                  </a:cubicBezTo>
                  <a:lnTo>
                    <a:pt x="13701" y="3370"/>
                  </a:lnTo>
                  <a:cubicBezTo>
                    <a:pt x="13468" y="3034"/>
                    <a:pt x="13055" y="2723"/>
                    <a:pt x="12719" y="2491"/>
                  </a:cubicBezTo>
                  <a:cubicBezTo>
                    <a:pt x="12408" y="2387"/>
                    <a:pt x="12072" y="2284"/>
                    <a:pt x="11866" y="2181"/>
                  </a:cubicBezTo>
                  <a:cubicBezTo>
                    <a:pt x="11530" y="2181"/>
                    <a:pt x="11219" y="2181"/>
                    <a:pt x="10883" y="2284"/>
                  </a:cubicBezTo>
                  <a:cubicBezTo>
                    <a:pt x="10676" y="2284"/>
                    <a:pt x="10470" y="2387"/>
                    <a:pt x="10134" y="2491"/>
                  </a:cubicBezTo>
                  <a:cubicBezTo>
                    <a:pt x="10030" y="1741"/>
                    <a:pt x="9694" y="1095"/>
                    <a:pt x="9177" y="681"/>
                  </a:cubicBezTo>
                  <a:cubicBezTo>
                    <a:pt x="8648" y="237"/>
                    <a:pt x="8032" y="0"/>
                    <a:pt x="74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4"/>
            <p:cNvSpPr/>
            <p:nvPr/>
          </p:nvSpPr>
          <p:spPr>
            <a:xfrm>
              <a:off x="-2190501" y="3873021"/>
              <a:ext cx="739437" cy="171236"/>
            </a:xfrm>
            <a:custGeom>
              <a:avLst/>
              <a:gdLst/>
              <a:ahLst/>
              <a:cxnLst/>
              <a:rect l="l" t="t" r="r" b="b"/>
              <a:pathLst>
                <a:path w="6335" h="1467" extrusionOk="0">
                  <a:moveTo>
                    <a:pt x="4520" y="0"/>
                  </a:moveTo>
                  <a:cubicBezTo>
                    <a:pt x="3937" y="0"/>
                    <a:pt x="3338" y="257"/>
                    <a:pt x="2793" y="588"/>
                  </a:cubicBezTo>
                  <a:cubicBezTo>
                    <a:pt x="2689" y="588"/>
                    <a:pt x="2586" y="484"/>
                    <a:pt x="2457" y="381"/>
                  </a:cubicBezTo>
                  <a:cubicBezTo>
                    <a:pt x="2250" y="278"/>
                    <a:pt x="2146" y="278"/>
                    <a:pt x="1940" y="278"/>
                  </a:cubicBezTo>
                  <a:cubicBezTo>
                    <a:pt x="1867" y="269"/>
                    <a:pt x="1796" y="265"/>
                    <a:pt x="1725" y="265"/>
                  </a:cubicBezTo>
                  <a:cubicBezTo>
                    <a:pt x="940" y="265"/>
                    <a:pt x="285" y="779"/>
                    <a:pt x="1" y="1467"/>
                  </a:cubicBezTo>
                  <a:lnTo>
                    <a:pt x="6334" y="1467"/>
                  </a:lnTo>
                  <a:cubicBezTo>
                    <a:pt x="6231" y="1027"/>
                    <a:pt x="5920" y="588"/>
                    <a:pt x="5481" y="278"/>
                  </a:cubicBezTo>
                  <a:cubicBezTo>
                    <a:pt x="5174" y="82"/>
                    <a:pt x="4849" y="0"/>
                    <a:pt x="45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0" name="Google Shape;270;p14"/>
          <p:cNvGrpSpPr/>
          <p:nvPr/>
        </p:nvGrpSpPr>
        <p:grpSpPr>
          <a:xfrm flipH="1">
            <a:off x="233498" y="4259140"/>
            <a:ext cx="713803" cy="882266"/>
            <a:chOff x="1191373" y="4259140"/>
            <a:chExt cx="713803" cy="882266"/>
          </a:xfrm>
        </p:grpSpPr>
        <p:sp>
          <p:nvSpPr>
            <p:cNvPr id="271" name="Google Shape;271;p14"/>
            <p:cNvSpPr/>
            <p:nvPr/>
          </p:nvSpPr>
          <p:spPr>
            <a:xfrm rot="-1032883">
              <a:off x="1353515" y="4567384"/>
              <a:ext cx="342785" cy="514206"/>
            </a:xfrm>
            <a:custGeom>
              <a:avLst/>
              <a:gdLst/>
              <a:ahLst/>
              <a:cxnLst/>
              <a:rect l="l" t="t" r="r" b="b"/>
              <a:pathLst>
                <a:path w="3878" h="5817" extrusionOk="0">
                  <a:moveTo>
                    <a:pt x="3567" y="1"/>
                  </a:moveTo>
                  <a:cubicBezTo>
                    <a:pt x="2172" y="1733"/>
                    <a:pt x="982" y="3671"/>
                    <a:pt x="0" y="5610"/>
                  </a:cubicBezTo>
                  <a:lnTo>
                    <a:pt x="336" y="5817"/>
                  </a:lnTo>
                  <a:cubicBezTo>
                    <a:pt x="1293" y="3775"/>
                    <a:pt x="2482" y="1939"/>
                    <a:pt x="3878" y="233"/>
                  </a:cubicBezTo>
                  <a:lnTo>
                    <a:pt x="356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4"/>
            <p:cNvSpPr/>
            <p:nvPr/>
          </p:nvSpPr>
          <p:spPr>
            <a:xfrm rot="-1032883">
              <a:off x="1428108" y="4316812"/>
              <a:ext cx="438868" cy="324594"/>
            </a:xfrm>
            <a:custGeom>
              <a:avLst/>
              <a:gdLst/>
              <a:ahLst/>
              <a:cxnLst/>
              <a:rect l="l" t="t" r="r" b="b"/>
              <a:pathLst>
                <a:path w="4965" h="3672" extrusionOk="0">
                  <a:moveTo>
                    <a:pt x="647" y="1"/>
                  </a:moveTo>
                  <a:cubicBezTo>
                    <a:pt x="440" y="1"/>
                    <a:pt x="234" y="1"/>
                    <a:pt x="104" y="207"/>
                  </a:cubicBezTo>
                  <a:cubicBezTo>
                    <a:pt x="1" y="440"/>
                    <a:pt x="104" y="647"/>
                    <a:pt x="104" y="957"/>
                  </a:cubicBezTo>
                  <a:cubicBezTo>
                    <a:pt x="440" y="1836"/>
                    <a:pt x="647" y="2689"/>
                    <a:pt x="880" y="3671"/>
                  </a:cubicBezTo>
                  <a:cubicBezTo>
                    <a:pt x="1397" y="3232"/>
                    <a:pt x="1940" y="3129"/>
                    <a:pt x="2586" y="3129"/>
                  </a:cubicBezTo>
                  <a:cubicBezTo>
                    <a:pt x="2801" y="3094"/>
                    <a:pt x="3017" y="3083"/>
                    <a:pt x="3232" y="3083"/>
                  </a:cubicBezTo>
                  <a:cubicBezTo>
                    <a:pt x="3663" y="3083"/>
                    <a:pt x="4094" y="3129"/>
                    <a:pt x="4525" y="3129"/>
                  </a:cubicBezTo>
                  <a:cubicBezTo>
                    <a:pt x="4628" y="3129"/>
                    <a:pt x="4861" y="3025"/>
                    <a:pt x="4964" y="2896"/>
                  </a:cubicBezTo>
                  <a:cubicBezTo>
                    <a:pt x="4964" y="2793"/>
                    <a:pt x="4964" y="2586"/>
                    <a:pt x="4861" y="2482"/>
                  </a:cubicBezTo>
                  <a:cubicBezTo>
                    <a:pt x="4628" y="2250"/>
                    <a:pt x="4318" y="2146"/>
                    <a:pt x="4111" y="2146"/>
                  </a:cubicBezTo>
                  <a:cubicBezTo>
                    <a:pt x="4215" y="1939"/>
                    <a:pt x="4318" y="1733"/>
                    <a:pt x="4318" y="1603"/>
                  </a:cubicBezTo>
                  <a:cubicBezTo>
                    <a:pt x="4421" y="1397"/>
                    <a:pt x="4421" y="1190"/>
                    <a:pt x="4318" y="957"/>
                  </a:cubicBezTo>
                  <a:cubicBezTo>
                    <a:pt x="4111" y="854"/>
                    <a:pt x="3982" y="854"/>
                    <a:pt x="3775" y="854"/>
                  </a:cubicBezTo>
                  <a:cubicBezTo>
                    <a:pt x="3465" y="957"/>
                    <a:pt x="3129" y="1086"/>
                    <a:pt x="2922" y="1293"/>
                  </a:cubicBezTo>
                  <a:cubicBezTo>
                    <a:pt x="3025" y="957"/>
                    <a:pt x="3025" y="750"/>
                    <a:pt x="3025" y="544"/>
                  </a:cubicBezTo>
                  <a:cubicBezTo>
                    <a:pt x="2922" y="311"/>
                    <a:pt x="2922" y="207"/>
                    <a:pt x="2819" y="104"/>
                  </a:cubicBezTo>
                  <a:cubicBezTo>
                    <a:pt x="2754" y="52"/>
                    <a:pt x="2670" y="27"/>
                    <a:pt x="2576" y="27"/>
                  </a:cubicBezTo>
                  <a:cubicBezTo>
                    <a:pt x="2483" y="27"/>
                    <a:pt x="2379" y="52"/>
                    <a:pt x="2276" y="104"/>
                  </a:cubicBezTo>
                  <a:cubicBezTo>
                    <a:pt x="2043" y="104"/>
                    <a:pt x="1940" y="311"/>
                    <a:pt x="1836" y="440"/>
                  </a:cubicBezTo>
                  <a:cubicBezTo>
                    <a:pt x="1733" y="647"/>
                    <a:pt x="1629" y="750"/>
                    <a:pt x="1629" y="957"/>
                  </a:cubicBezTo>
                  <a:cubicBezTo>
                    <a:pt x="1526" y="647"/>
                    <a:pt x="1293" y="440"/>
                    <a:pt x="1087" y="207"/>
                  </a:cubicBezTo>
                  <a:cubicBezTo>
                    <a:pt x="983" y="104"/>
                    <a:pt x="880" y="1"/>
                    <a:pt x="6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4"/>
            <p:cNvSpPr/>
            <p:nvPr/>
          </p:nvSpPr>
          <p:spPr>
            <a:xfrm rot="-1032883">
              <a:off x="1517746" y="4573606"/>
              <a:ext cx="114380" cy="114386"/>
            </a:xfrm>
            <a:custGeom>
              <a:avLst/>
              <a:gdLst/>
              <a:ahLst/>
              <a:cxnLst/>
              <a:rect l="l" t="t" r="r" b="b"/>
              <a:pathLst>
                <a:path w="1294" h="1294" extrusionOk="0">
                  <a:moveTo>
                    <a:pt x="1" y="1"/>
                  </a:moveTo>
                  <a:cubicBezTo>
                    <a:pt x="104" y="440"/>
                    <a:pt x="104" y="854"/>
                    <a:pt x="104" y="1293"/>
                  </a:cubicBezTo>
                  <a:cubicBezTo>
                    <a:pt x="440" y="957"/>
                    <a:pt x="854" y="854"/>
                    <a:pt x="1293" y="647"/>
                  </a:cubicBezTo>
                  <a:cubicBezTo>
                    <a:pt x="1293" y="544"/>
                    <a:pt x="1086" y="440"/>
                    <a:pt x="983" y="440"/>
                  </a:cubicBezTo>
                  <a:cubicBezTo>
                    <a:pt x="854" y="440"/>
                    <a:pt x="647" y="440"/>
                    <a:pt x="544" y="544"/>
                  </a:cubicBezTo>
                  <a:lnTo>
                    <a:pt x="544" y="311"/>
                  </a:lnTo>
                  <a:cubicBezTo>
                    <a:pt x="544" y="208"/>
                    <a:pt x="440" y="208"/>
                    <a:pt x="337" y="104"/>
                  </a:cubicBezTo>
                  <a:cubicBezTo>
                    <a:pt x="337" y="1"/>
                    <a:pt x="104"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4"/>
            <p:cNvSpPr/>
            <p:nvPr/>
          </p:nvSpPr>
          <p:spPr>
            <a:xfrm rot="-1032883">
              <a:off x="1422164" y="4810247"/>
              <a:ext cx="276579" cy="219401"/>
            </a:xfrm>
            <a:custGeom>
              <a:avLst/>
              <a:gdLst/>
              <a:ahLst/>
              <a:cxnLst/>
              <a:rect l="l" t="t" r="r" b="b"/>
              <a:pathLst>
                <a:path w="3129" h="2482" extrusionOk="0">
                  <a:moveTo>
                    <a:pt x="3128" y="0"/>
                  </a:moveTo>
                  <a:cubicBezTo>
                    <a:pt x="1836" y="414"/>
                    <a:pt x="543" y="1293"/>
                    <a:pt x="1" y="2482"/>
                  </a:cubicBezTo>
                  <a:cubicBezTo>
                    <a:pt x="647" y="2482"/>
                    <a:pt x="1396" y="2249"/>
                    <a:pt x="1939" y="1836"/>
                  </a:cubicBezTo>
                  <a:cubicBezTo>
                    <a:pt x="2586" y="1396"/>
                    <a:pt x="3025" y="750"/>
                    <a:pt x="31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4"/>
            <p:cNvSpPr/>
            <p:nvPr/>
          </p:nvSpPr>
          <p:spPr>
            <a:xfrm>
              <a:off x="1191373" y="5011730"/>
              <a:ext cx="559982" cy="129675"/>
            </a:xfrm>
            <a:custGeom>
              <a:avLst/>
              <a:gdLst/>
              <a:ahLst/>
              <a:cxnLst/>
              <a:rect l="l" t="t" r="r" b="b"/>
              <a:pathLst>
                <a:path w="6335" h="1467" extrusionOk="0">
                  <a:moveTo>
                    <a:pt x="4520" y="0"/>
                  </a:moveTo>
                  <a:cubicBezTo>
                    <a:pt x="3937" y="0"/>
                    <a:pt x="3338" y="257"/>
                    <a:pt x="2793" y="588"/>
                  </a:cubicBezTo>
                  <a:cubicBezTo>
                    <a:pt x="2689" y="588"/>
                    <a:pt x="2586" y="484"/>
                    <a:pt x="2457" y="381"/>
                  </a:cubicBezTo>
                  <a:cubicBezTo>
                    <a:pt x="2250" y="278"/>
                    <a:pt x="2146" y="278"/>
                    <a:pt x="1940" y="278"/>
                  </a:cubicBezTo>
                  <a:cubicBezTo>
                    <a:pt x="1867" y="269"/>
                    <a:pt x="1796" y="265"/>
                    <a:pt x="1725" y="265"/>
                  </a:cubicBezTo>
                  <a:cubicBezTo>
                    <a:pt x="940" y="265"/>
                    <a:pt x="285" y="779"/>
                    <a:pt x="1" y="1467"/>
                  </a:cubicBezTo>
                  <a:lnTo>
                    <a:pt x="6334" y="1467"/>
                  </a:lnTo>
                  <a:cubicBezTo>
                    <a:pt x="6231" y="1027"/>
                    <a:pt x="5920" y="588"/>
                    <a:pt x="5481" y="278"/>
                  </a:cubicBezTo>
                  <a:cubicBezTo>
                    <a:pt x="5174" y="82"/>
                    <a:pt x="4849" y="0"/>
                    <a:pt x="45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6" name="Google Shape;276;p14"/>
          <p:cNvSpPr/>
          <p:nvPr/>
        </p:nvSpPr>
        <p:spPr>
          <a:xfrm>
            <a:off x="4216912" y="4181850"/>
            <a:ext cx="1032058" cy="297188"/>
          </a:xfrm>
          <a:custGeom>
            <a:avLst/>
            <a:gdLst/>
            <a:ahLst/>
            <a:cxnLst/>
            <a:rect l="l" t="t" r="r" b="b"/>
            <a:pathLst>
              <a:path w="31977" h="9208" extrusionOk="0">
                <a:moveTo>
                  <a:pt x="16818" y="1"/>
                </a:moveTo>
                <a:cubicBezTo>
                  <a:pt x="16227" y="1"/>
                  <a:pt x="15634" y="97"/>
                  <a:pt x="15071" y="263"/>
                </a:cubicBezTo>
                <a:cubicBezTo>
                  <a:pt x="11736" y="1116"/>
                  <a:pt x="8608" y="3805"/>
                  <a:pt x="6669" y="7476"/>
                </a:cubicBezTo>
                <a:cubicBezTo>
                  <a:pt x="5989" y="6904"/>
                  <a:pt x="5158" y="6633"/>
                  <a:pt x="4320" y="6633"/>
                </a:cubicBezTo>
                <a:cubicBezTo>
                  <a:pt x="3566" y="6633"/>
                  <a:pt x="2807" y="6853"/>
                  <a:pt x="2146" y="7269"/>
                </a:cubicBezTo>
                <a:cubicBezTo>
                  <a:pt x="1396" y="7682"/>
                  <a:pt x="646" y="8329"/>
                  <a:pt x="0" y="9208"/>
                </a:cubicBezTo>
                <a:lnTo>
                  <a:pt x="31977" y="9208"/>
                </a:lnTo>
                <a:lnTo>
                  <a:pt x="31977" y="8872"/>
                </a:lnTo>
                <a:cubicBezTo>
                  <a:pt x="30917" y="7036"/>
                  <a:pt x="29185" y="5873"/>
                  <a:pt x="27453" y="5640"/>
                </a:cubicBezTo>
                <a:cubicBezTo>
                  <a:pt x="27198" y="5594"/>
                  <a:pt x="26940" y="5571"/>
                  <a:pt x="26681" y="5571"/>
                </a:cubicBezTo>
                <a:cubicBezTo>
                  <a:pt x="25210" y="5571"/>
                  <a:pt x="23718" y="6304"/>
                  <a:pt x="22619" y="7579"/>
                </a:cubicBezTo>
                <a:cubicBezTo>
                  <a:pt x="22283" y="6390"/>
                  <a:pt x="22076" y="5330"/>
                  <a:pt x="21637" y="4244"/>
                </a:cubicBezTo>
                <a:cubicBezTo>
                  <a:pt x="21327" y="3391"/>
                  <a:pt x="20991" y="2409"/>
                  <a:pt x="20474" y="1763"/>
                </a:cubicBezTo>
                <a:cubicBezTo>
                  <a:pt x="19488" y="491"/>
                  <a:pt x="18155" y="1"/>
                  <a:pt x="168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7" name="Google Shape;277;p14"/>
          <p:cNvGrpSpPr/>
          <p:nvPr/>
        </p:nvGrpSpPr>
        <p:grpSpPr>
          <a:xfrm>
            <a:off x="7579369" y="4259140"/>
            <a:ext cx="1494332" cy="882266"/>
            <a:chOff x="7579369" y="4259140"/>
            <a:chExt cx="1494332" cy="882266"/>
          </a:xfrm>
        </p:grpSpPr>
        <p:grpSp>
          <p:nvGrpSpPr>
            <p:cNvPr id="278" name="Google Shape;278;p14"/>
            <p:cNvGrpSpPr/>
            <p:nvPr/>
          </p:nvGrpSpPr>
          <p:grpSpPr>
            <a:xfrm>
              <a:off x="8359898" y="4259140"/>
              <a:ext cx="713803" cy="882266"/>
              <a:chOff x="1191373" y="4259140"/>
              <a:chExt cx="713803" cy="882266"/>
            </a:xfrm>
          </p:grpSpPr>
          <p:sp>
            <p:nvSpPr>
              <p:cNvPr id="279" name="Google Shape;279;p14"/>
              <p:cNvSpPr/>
              <p:nvPr/>
            </p:nvSpPr>
            <p:spPr>
              <a:xfrm rot="-1032883">
                <a:off x="1353515" y="4567384"/>
                <a:ext cx="342785" cy="514206"/>
              </a:xfrm>
              <a:custGeom>
                <a:avLst/>
                <a:gdLst/>
                <a:ahLst/>
                <a:cxnLst/>
                <a:rect l="l" t="t" r="r" b="b"/>
                <a:pathLst>
                  <a:path w="3878" h="5817" extrusionOk="0">
                    <a:moveTo>
                      <a:pt x="3567" y="1"/>
                    </a:moveTo>
                    <a:cubicBezTo>
                      <a:pt x="2172" y="1733"/>
                      <a:pt x="982" y="3671"/>
                      <a:pt x="0" y="5610"/>
                    </a:cubicBezTo>
                    <a:lnTo>
                      <a:pt x="336" y="5817"/>
                    </a:lnTo>
                    <a:cubicBezTo>
                      <a:pt x="1293" y="3775"/>
                      <a:pt x="2482" y="1939"/>
                      <a:pt x="3878" y="233"/>
                    </a:cubicBezTo>
                    <a:lnTo>
                      <a:pt x="356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4"/>
              <p:cNvSpPr/>
              <p:nvPr/>
            </p:nvSpPr>
            <p:spPr>
              <a:xfrm rot="-1032883">
                <a:off x="1428108" y="4316812"/>
                <a:ext cx="438868" cy="324594"/>
              </a:xfrm>
              <a:custGeom>
                <a:avLst/>
                <a:gdLst/>
                <a:ahLst/>
                <a:cxnLst/>
                <a:rect l="l" t="t" r="r" b="b"/>
                <a:pathLst>
                  <a:path w="4965" h="3672" extrusionOk="0">
                    <a:moveTo>
                      <a:pt x="647" y="1"/>
                    </a:moveTo>
                    <a:cubicBezTo>
                      <a:pt x="440" y="1"/>
                      <a:pt x="234" y="1"/>
                      <a:pt x="104" y="207"/>
                    </a:cubicBezTo>
                    <a:cubicBezTo>
                      <a:pt x="1" y="440"/>
                      <a:pt x="104" y="647"/>
                      <a:pt x="104" y="957"/>
                    </a:cubicBezTo>
                    <a:cubicBezTo>
                      <a:pt x="440" y="1836"/>
                      <a:pt x="647" y="2689"/>
                      <a:pt x="880" y="3671"/>
                    </a:cubicBezTo>
                    <a:cubicBezTo>
                      <a:pt x="1397" y="3232"/>
                      <a:pt x="1940" y="3129"/>
                      <a:pt x="2586" y="3129"/>
                    </a:cubicBezTo>
                    <a:cubicBezTo>
                      <a:pt x="2801" y="3094"/>
                      <a:pt x="3017" y="3083"/>
                      <a:pt x="3232" y="3083"/>
                    </a:cubicBezTo>
                    <a:cubicBezTo>
                      <a:pt x="3663" y="3083"/>
                      <a:pt x="4094" y="3129"/>
                      <a:pt x="4525" y="3129"/>
                    </a:cubicBezTo>
                    <a:cubicBezTo>
                      <a:pt x="4628" y="3129"/>
                      <a:pt x="4861" y="3025"/>
                      <a:pt x="4964" y="2896"/>
                    </a:cubicBezTo>
                    <a:cubicBezTo>
                      <a:pt x="4964" y="2793"/>
                      <a:pt x="4964" y="2586"/>
                      <a:pt x="4861" y="2482"/>
                    </a:cubicBezTo>
                    <a:cubicBezTo>
                      <a:pt x="4628" y="2250"/>
                      <a:pt x="4318" y="2146"/>
                      <a:pt x="4111" y="2146"/>
                    </a:cubicBezTo>
                    <a:cubicBezTo>
                      <a:pt x="4215" y="1939"/>
                      <a:pt x="4318" y="1733"/>
                      <a:pt x="4318" y="1603"/>
                    </a:cubicBezTo>
                    <a:cubicBezTo>
                      <a:pt x="4421" y="1397"/>
                      <a:pt x="4421" y="1190"/>
                      <a:pt x="4318" y="957"/>
                    </a:cubicBezTo>
                    <a:cubicBezTo>
                      <a:pt x="4111" y="854"/>
                      <a:pt x="3982" y="854"/>
                      <a:pt x="3775" y="854"/>
                    </a:cubicBezTo>
                    <a:cubicBezTo>
                      <a:pt x="3465" y="957"/>
                      <a:pt x="3129" y="1086"/>
                      <a:pt x="2922" y="1293"/>
                    </a:cubicBezTo>
                    <a:cubicBezTo>
                      <a:pt x="3025" y="957"/>
                      <a:pt x="3025" y="750"/>
                      <a:pt x="3025" y="544"/>
                    </a:cubicBezTo>
                    <a:cubicBezTo>
                      <a:pt x="2922" y="311"/>
                      <a:pt x="2922" y="207"/>
                      <a:pt x="2819" y="104"/>
                    </a:cubicBezTo>
                    <a:cubicBezTo>
                      <a:pt x="2754" y="52"/>
                      <a:pt x="2670" y="27"/>
                      <a:pt x="2576" y="27"/>
                    </a:cubicBezTo>
                    <a:cubicBezTo>
                      <a:pt x="2483" y="27"/>
                      <a:pt x="2379" y="52"/>
                      <a:pt x="2276" y="104"/>
                    </a:cubicBezTo>
                    <a:cubicBezTo>
                      <a:pt x="2043" y="104"/>
                      <a:pt x="1940" y="311"/>
                      <a:pt x="1836" y="440"/>
                    </a:cubicBezTo>
                    <a:cubicBezTo>
                      <a:pt x="1733" y="647"/>
                      <a:pt x="1629" y="750"/>
                      <a:pt x="1629" y="957"/>
                    </a:cubicBezTo>
                    <a:cubicBezTo>
                      <a:pt x="1526" y="647"/>
                      <a:pt x="1293" y="440"/>
                      <a:pt x="1087" y="207"/>
                    </a:cubicBezTo>
                    <a:cubicBezTo>
                      <a:pt x="983" y="104"/>
                      <a:pt x="880" y="1"/>
                      <a:pt x="6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4"/>
              <p:cNvSpPr/>
              <p:nvPr/>
            </p:nvSpPr>
            <p:spPr>
              <a:xfrm rot="-1032883">
                <a:off x="1517746" y="4573606"/>
                <a:ext cx="114380" cy="114386"/>
              </a:xfrm>
              <a:custGeom>
                <a:avLst/>
                <a:gdLst/>
                <a:ahLst/>
                <a:cxnLst/>
                <a:rect l="l" t="t" r="r" b="b"/>
                <a:pathLst>
                  <a:path w="1294" h="1294" extrusionOk="0">
                    <a:moveTo>
                      <a:pt x="1" y="1"/>
                    </a:moveTo>
                    <a:cubicBezTo>
                      <a:pt x="104" y="440"/>
                      <a:pt x="104" y="854"/>
                      <a:pt x="104" y="1293"/>
                    </a:cubicBezTo>
                    <a:cubicBezTo>
                      <a:pt x="440" y="957"/>
                      <a:pt x="854" y="854"/>
                      <a:pt x="1293" y="647"/>
                    </a:cubicBezTo>
                    <a:cubicBezTo>
                      <a:pt x="1293" y="544"/>
                      <a:pt x="1086" y="440"/>
                      <a:pt x="983" y="440"/>
                    </a:cubicBezTo>
                    <a:cubicBezTo>
                      <a:pt x="854" y="440"/>
                      <a:pt x="647" y="440"/>
                      <a:pt x="544" y="544"/>
                    </a:cubicBezTo>
                    <a:lnTo>
                      <a:pt x="544" y="311"/>
                    </a:lnTo>
                    <a:cubicBezTo>
                      <a:pt x="544" y="208"/>
                      <a:pt x="440" y="208"/>
                      <a:pt x="337" y="104"/>
                    </a:cubicBezTo>
                    <a:cubicBezTo>
                      <a:pt x="337" y="1"/>
                      <a:pt x="104"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4"/>
              <p:cNvSpPr/>
              <p:nvPr/>
            </p:nvSpPr>
            <p:spPr>
              <a:xfrm rot="-1032883">
                <a:off x="1422164" y="4810247"/>
                <a:ext cx="276579" cy="219401"/>
              </a:xfrm>
              <a:custGeom>
                <a:avLst/>
                <a:gdLst/>
                <a:ahLst/>
                <a:cxnLst/>
                <a:rect l="l" t="t" r="r" b="b"/>
                <a:pathLst>
                  <a:path w="3129" h="2482" extrusionOk="0">
                    <a:moveTo>
                      <a:pt x="3128" y="0"/>
                    </a:moveTo>
                    <a:cubicBezTo>
                      <a:pt x="1836" y="414"/>
                      <a:pt x="543" y="1293"/>
                      <a:pt x="1" y="2482"/>
                    </a:cubicBezTo>
                    <a:cubicBezTo>
                      <a:pt x="647" y="2482"/>
                      <a:pt x="1396" y="2249"/>
                      <a:pt x="1939" y="1836"/>
                    </a:cubicBezTo>
                    <a:cubicBezTo>
                      <a:pt x="2586" y="1396"/>
                      <a:pt x="3025" y="750"/>
                      <a:pt x="31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4"/>
              <p:cNvSpPr/>
              <p:nvPr/>
            </p:nvSpPr>
            <p:spPr>
              <a:xfrm>
                <a:off x="1191373" y="5011730"/>
                <a:ext cx="559982" cy="129675"/>
              </a:xfrm>
              <a:custGeom>
                <a:avLst/>
                <a:gdLst/>
                <a:ahLst/>
                <a:cxnLst/>
                <a:rect l="l" t="t" r="r" b="b"/>
                <a:pathLst>
                  <a:path w="6335" h="1467" extrusionOk="0">
                    <a:moveTo>
                      <a:pt x="4520" y="0"/>
                    </a:moveTo>
                    <a:cubicBezTo>
                      <a:pt x="3937" y="0"/>
                      <a:pt x="3338" y="257"/>
                      <a:pt x="2793" y="588"/>
                    </a:cubicBezTo>
                    <a:cubicBezTo>
                      <a:pt x="2689" y="588"/>
                      <a:pt x="2586" y="484"/>
                      <a:pt x="2457" y="381"/>
                    </a:cubicBezTo>
                    <a:cubicBezTo>
                      <a:pt x="2250" y="278"/>
                      <a:pt x="2146" y="278"/>
                      <a:pt x="1940" y="278"/>
                    </a:cubicBezTo>
                    <a:cubicBezTo>
                      <a:pt x="1867" y="269"/>
                      <a:pt x="1796" y="265"/>
                      <a:pt x="1725" y="265"/>
                    </a:cubicBezTo>
                    <a:cubicBezTo>
                      <a:pt x="940" y="265"/>
                      <a:pt x="285" y="779"/>
                      <a:pt x="1" y="1467"/>
                    </a:cubicBezTo>
                    <a:lnTo>
                      <a:pt x="6334" y="1467"/>
                    </a:lnTo>
                    <a:cubicBezTo>
                      <a:pt x="6231" y="1027"/>
                      <a:pt x="5920" y="588"/>
                      <a:pt x="5481" y="278"/>
                    </a:cubicBezTo>
                    <a:cubicBezTo>
                      <a:pt x="5174" y="82"/>
                      <a:pt x="4849" y="0"/>
                      <a:pt x="45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4" name="Google Shape;284;p14"/>
            <p:cNvSpPr/>
            <p:nvPr/>
          </p:nvSpPr>
          <p:spPr>
            <a:xfrm>
              <a:off x="7579369" y="4843508"/>
              <a:ext cx="1211100" cy="297891"/>
            </a:xfrm>
            <a:custGeom>
              <a:avLst/>
              <a:gdLst/>
              <a:ahLst/>
              <a:cxnLst/>
              <a:rect l="l" t="t" r="r" b="b"/>
              <a:pathLst>
                <a:path w="13701" h="3370" extrusionOk="0">
                  <a:moveTo>
                    <a:pt x="7414" y="0"/>
                  </a:moveTo>
                  <a:cubicBezTo>
                    <a:pt x="7278" y="0"/>
                    <a:pt x="7141" y="12"/>
                    <a:pt x="7006" y="35"/>
                  </a:cubicBezTo>
                  <a:cubicBezTo>
                    <a:pt x="5713" y="138"/>
                    <a:pt x="4653" y="1198"/>
                    <a:pt x="3878" y="2387"/>
                  </a:cubicBezTo>
                  <a:cubicBezTo>
                    <a:pt x="3394" y="2187"/>
                    <a:pt x="2910" y="2073"/>
                    <a:pt x="2426" y="2073"/>
                  </a:cubicBezTo>
                  <a:cubicBezTo>
                    <a:pt x="2160" y="2073"/>
                    <a:pt x="1894" y="2107"/>
                    <a:pt x="1629" y="2181"/>
                  </a:cubicBezTo>
                  <a:cubicBezTo>
                    <a:pt x="983" y="2387"/>
                    <a:pt x="440" y="2827"/>
                    <a:pt x="0" y="3370"/>
                  </a:cubicBezTo>
                  <a:lnTo>
                    <a:pt x="13701" y="3370"/>
                  </a:lnTo>
                  <a:cubicBezTo>
                    <a:pt x="13468" y="3034"/>
                    <a:pt x="13055" y="2723"/>
                    <a:pt x="12719" y="2491"/>
                  </a:cubicBezTo>
                  <a:cubicBezTo>
                    <a:pt x="12408" y="2387"/>
                    <a:pt x="12072" y="2284"/>
                    <a:pt x="11866" y="2181"/>
                  </a:cubicBezTo>
                  <a:cubicBezTo>
                    <a:pt x="11530" y="2181"/>
                    <a:pt x="11219" y="2181"/>
                    <a:pt x="10883" y="2284"/>
                  </a:cubicBezTo>
                  <a:cubicBezTo>
                    <a:pt x="10676" y="2284"/>
                    <a:pt x="10470" y="2387"/>
                    <a:pt x="10134" y="2491"/>
                  </a:cubicBezTo>
                  <a:cubicBezTo>
                    <a:pt x="10030" y="1741"/>
                    <a:pt x="9694" y="1095"/>
                    <a:pt x="9177" y="681"/>
                  </a:cubicBezTo>
                  <a:cubicBezTo>
                    <a:pt x="8648" y="237"/>
                    <a:pt x="8032" y="0"/>
                    <a:pt x="74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5" name="Google Shape;285;p14"/>
          <p:cNvSpPr/>
          <p:nvPr/>
        </p:nvSpPr>
        <p:spPr>
          <a:xfrm>
            <a:off x="806712" y="481425"/>
            <a:ext cx="1032058" cy="297188"/>
          </a:xfrm>
          <a:custGeom>
            <a:avLst/>
            <a:gdLst/>
            <a:ahLst/>
            <a:cxnLst/>
            <a:rect l="l" t="t" r="r" b="b"/>
            <a:pathLst>
              <a:path w="31977" h="9208" extrusionOk="0">
                <a:moveTo>
                  <a:pt x="16818" y="1"/>
                </a:moveTo>
                <a:cubicBezTo>
                  <a:pt x="16227" y="1"/>
                  <a:pt x="15634" y="97"/>
                  <a:pt x="15071" y="263"/>
                </a:cubicBezTo>
                <a:cubicBezTo>
                  <a:pt x="11736" y="1116"/>
                  <a:pt x="8608" y="3805"/>
                  <a:pt x="6669" y="7476"/>
                </a:cubicBezTo>
                <a:cubicBezTo>
                  <a:pt x="5989" y="6904"/>
                  <a:pt x="5158" y="6633"/>
                  <a:pt x="4320" y="6633"/>
                </a:cubicBezTo>
                <a:cubicBezTo>
                  <a:pt x="3566" y="6633"/>
                  <a:pt x="2807" y="6853"/>
                  <a:pt x="2146" y="7269"/>
                </a:cubicBezTo>
                <a:cubicBezTo>
                  <a:pt x="1396" y="7682"/>
                  <a:pt x="646" y="8329"/>
                  <a:pt x="0" y="9208"/>
                </a:cubicBezTo>
                <a:lnTo>
                  <a:pt x="31977" y="9208"/>
                </a:lnTo>
                <a:lnTo>
                  <a:pt x="31977" y="8872"/>
                </a:lnTo>
                <a:cubicBezTo>
                  <a:pt x="30917" y="7036"/>
                  <a:pt x="29185" y="5873"/>
                  <a:pt x="27453" y="5640"/>
                </a:cubicBezTo>
                <a:cubicBezTo>
                  <a:pt x="27198" y="5594"/>
                  <a:pt x="26940" y="5571"/>
                  <a:pt x="26681" y="5571"/>
                </a:cubicBezTo>
                <a:cubicBezTo>
                  <a:pt x="25210" y="5571"/>
                  <a:pt x="23718" y="6304"/>
                  <a:pt x="22619" y="7579"/>
                </a:cubicBezTo>
                <a:cubicBezTo>
                  <a:pt x="22283" y="6390"/>
                  <a:pt x="22076" y="5330"/>
                  <a:pt x="21637" y="4244"/>
                </a:cubicBezTo>
                <a:cubicBezTo>
                  <a:pt x="21327" y="3391"/>
                  <a:pt x="20991" y="2409"/>
                  <a:pt x="20474" y="1763"/>
                </a:cubicBezTo>
                <a:cubicBezTo>
                  <a:pt x="19488" y="491"/>
                  <a:pt x="18155" y="1"/>
                  <a:pt x="168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710422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ext ">
  <p:cSld name="Title and text ">
    <p:bg>
      <p:bgPr>
        <a:solidFill>
          <a:schemeClr val="accent2"/>
        </a:solidFill>
        <a:effectLst/>
      </p:bgPr>
    </p:bg>
    <p:spTree>
      <p:nvGrpSpPr>
        <p:cNvPr id="1" name="Shape 286"/>
        <p:cNvGrpSpPr/>
        <p:nvPr/>
      </p:nvGrpSpPr>
      <p:grpSpPr>
        <a:xfrm>
          <a:off x="0" y="0"/>
          <a:ext cx="0" cy="0"/>
          <a:chOff x="0" y="0"/>
          <a:chExt cx="0" cy="0"/>
        </a:xfrm>
      </p:grpSpPr>
      <p:sp>
        <p:nvSpPr>
          <p:cNvPr id="287" name="Google Shape;287;p15"/>
          <p:cNvSpPr txBox="1">
            <a:spLocks noGrp="1"/>
          </p:cNvSpPr>
          <p:nvPr>
            <p:ph type="subTitle" idx="1"/>
          </p:nvPr>
        </p:nvSpPr>
        <p:spPr>
          <a:xfrm>
            <a:off x="715100" y="2759025"/>
            <a:ext cx="3962400" cy="936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88" name="Google Shape;288;p15"/>
          <p:cNvSpPr txBox="1">
            <a:spLocks noGrp="1"/>
          </p:cNvSpPr>
          <p:nvPr>
            <p:ph type="title"/>
          </p:nvPr>
        </p:nvSpPr>
        <p:spPr>
          <a:xfrm>
            <a:off x="715100" y="1137025"/>
            <a:ext cx="3962400" cy="17013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89" name="Google Shape;289;p15"/>
          <p:cNvSpPr/>
          <p:nvPr/>
        </p:nvSpPr>
        <p:spPr>
          <a:xfrm>
            <a:off x="-25" y="4041495"/>
            <a:ext cx="9144057" cy="647106"/>
          </a:xfrm>
          <a:custGeom>
            <a:avLst/>
            <a:gdLst/>
            <a:ahLst/>
            <a:cxnLst/>
            <a:rect l="l" t="t" r="r" b="b"/>
            <a:pathLst>
              <a:path w="85307" h="6037" extrusionOk="0">
                <a:moveTo>
                  <a:pt x="29824" y="1"/>
                </a:moveTo>
                <a:cubicBezTo>
                  <a:pt x="25059" y="1"/>
                  <a:pt x="20248" y="1271"/>
                  <a:pt x="15614" y="2498"/>
                </a:cubicBezTo>
                <a:cubicBezTo>
                  <a:pt x="15097" y="2601"/>
                  <a:pt x="14554" y="2808"/>
                  <a:pt x="14011" y="2912"/>
                </a:cubicBezTo>
                <a:cubicBezTo>
                  <a:pt x="10103" y="3916"/>
                  <a:pt x="6028" y="4847"/>
                  <a:pt x="2130" y="4847"/>
                </a:cubicBezTo>
                <a:cubicBezTo>
                  <a:pt x="1414" y="4847"/>
                  <a:pt x="703" y="4815"/>
                  <a:pt x="0" y="4747"/>
                </a:cubicBezTo>
                <a:lnTo>
                  <a:pt x="0" y="4850"/>
                </a:lnTo>
                <a:cubicBezTo>
                  <a:pt x="704" y="4919"/>
                  <a:pt x="1416" y="4950"/>
                  <a:pt x="2134" y="4950"/>
                </a:cubicBezTo>
                <a:cubicBezTo>
                  <a:pt x="6030" y="4950"/>
                  <a:pt x="10104" y="4023"/>
                  <a:pt x="14011" y="3041"/>
                </a:cubicBezTo>
                <a:cubicBezTo>
                  <a:pt x="14554" y="2912"/>
                  <a:pt x="15097" y="2705"/>
                  <a:pt x="15614" y="2601"/>
                </a:cubicBezTo>
                <a:cubicBezTo>
                  <a:pt x="20326" y="1375"/>
                  <a:pt x="25097" y="104"/>
                  <a:pt x="29838" y="104"/>
                </a:cubicBezTo>
                <a:cubicBezTo>
                  <a:pt x="31391" y="104"/>
                  <a:pt x="32941" y="240"/>
                  <a:pt x="34485" y="559"/>
                </a:cubicBezTo>
                <a:cubicBezTo>
                  <a:pt x="36527" y="973"/>
                  <a:pt x="38569" y="1748"/>
                  <a:pt x="40508" y="2498"/>
                </a:cubicBezTo>
                <a:cubicBezTo>
                  <a:pt x="41594" y="2912"/>
                  <a:pt x="42654" y="3351"/>
                  <a:pt x="43636" y="3687"/>
                </a:cubicBezTo>
                <a:cubicBezTo>
                  <a:pt x="48226" y="5278"/>
                  <a:pt x="53269" y="6036"/>
                  <a:pt x="58920" y="6036"/>
                </a:cubicBezTo>
                <a:cubicBezTo>
                  <a:pt x="62816" y="6036"/>
                  <a:pt x="67002" y="5676"/>
                  <a:pt x="71528" y="4980"/>
                </a:cubicBezTo>
                <a:cubicBezTo>
                  <a:pt x="72278" y="4747"/>
                  <a:pt x="73131" y="4644"/>
                  <a:pt x="74010" y="4540"/>
                </a:cubicBezTo>
                <a:cubicBezTo>
                  <a:pt x="77784" y="3894"/>
                  <a:pt x="81662" y="3248"/>
                  <a:pt x="85307" y="3248"/>
                </a:cubicBezTo>
                <a:lnTo>
                  <a:pt x="85307" y="3144"/>
                </a:lnTo>
                <a:cubicBezTo>
                  <a:pt x="81532" y="3144"/>
                  <a:pt x="77784" y="3790"/>
                  <a:pt x="74010" y="4437"/>
                </a:cubicBezTo>
                <a:cubicBezTo>
                  <a:pt x="73131" y="4540"/>
                  <a:pt x="72278" y="4644"/>
                  <a:pt x="71528" y="4850"/>
                </a:cubicBezTo>
                <a:cubicBezTo>
                  <a:pt x="66990" y="5559"/>
                  <a:pt x="62794" y="5926"/>
                  <a:pt x="58896" y="5926"/>
                </a:cubicBezTo>
                <a:cubicBezTo>
                  <a:pt x="53268" y="5926"/>
                  <a:pt x="48260" y="5161"/>
                  <a:pt x="43739" y="3558"/>
                </a:cubicBezTo>
                <a:cubicBezTo>
                  <a:pt x="42654" y="3248"/>
                  <a:pt x="41594" y="2808"/>
                  <a:pt x="40611" y="2498"/>
                </a:cubicBezTo>
                <a:cubicBezTo>
                  <a:pt x="38569" y="1748"/>
                  <a:pt x="36527" y="869"/>
                  <a:pt x="34485" y="456"/>
                </a:cubicBezTo>
                <a:cubicBezTo>
                  <a:pt x="32941" y="137"/>
                  <a:pt x="31385" y="1"/>
                  <a:pt x="298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5"/>
          <p:cNvSpPr/>
          <p:nvPr/>
        </p:nvSpPr>
        <p:spPr>
          <a:xfrm>
            <a:off x="-25" y="2032326"/>
            <a:ext cx="9144057" cy="1052284"/>
          </a:xfrm>
          <a:custGeom>
            <a:avLst/>
            <a:gdLst/>
            <a:ahLst/>
            <a:cxnLst/>
            <a:rect l="l" t="t" r="r" b="b"/>
            <a:pathLst>
              <a:path w="85307" h="9817" extrusionOk="0">
                <a:moveTo>
                  <a:pt x="79170" y="5358"/>
                </a:moveTo>
                <a:cubicBezTo>
                  <a:pt x="77082" y="5358"/>
                  <a:pt x="74973" y="5626"/>
                  <a:pt x="72924" y="6145"/>
                </a:cubicBezTo>
                <a:cubicBezTo>
                  <a:pt x="71632" y="6481"/>
                  <a:pt x="70236" y="6921"/>
                  <a:pt x="68943" y="7334"/>
                </a:cubicBezTo>
                <a:cubicBezTo>
                  <a:pt x="67108" y="7981"/>
                  <a:pt x="65273" y="8627"/>
                  <a:pt x="63437" y="8963"/>
                </a:cubicBezTo>
                <a:cubicBezTo>
                  <a:pt x="65376" y="8627"/>
                  <a:pt x="67211" y="8084"/>
                  <a:pt x="68943" y="7438"/>
                </a:cubicBezTo>
                <a:cubicBezTo>
                  <a:pt x="70236" y="7024"/>
                  <a:pt x="71632" y="6585"/>
                  <a:pt x="73028" y="6145"/>
                </a:cubicBezTo>
                <a:cubicBezTo>
                  <a:pt x="74974" y="5693"/>
                  <a:pt x="77007" y="5452"/>
                  <a:pt x="79035" y="5452"/>
                </a:cubicBezTo>
                <a:cubicBezTo>
                  <a:pt x="80833" y="5452"/>
                  <a:pt x="82626" y="5641"/>
                  <a:pt x="84350" y="6042"/>
                </a:cubicBezTo>
                <a:cubicBezTo>
                  <a:pt x="84660" y="6145"/>
                  <a:pt x="84996" y="6145"/>
                  <a:pt x="85307" y="6275"/>
                </a:cubicBezTo>
                <a:lnTo>
                  <a:pt x="85307" y="6145"/>
                </a:lnTo>
                <a:cubicBezTo>
                  <a:pt x="84996" y="6042"/>
                  <a:pt x="84660" y="6042"/>
                  <a:pt x="84350" y="5939"/>
                </a:cubicBezTo>
                <a:cubicBezTo>
                  <a:pt x="82672" y="5549"/>
                  <a:pt x="80928" y="5358"/>
                  <a:pt x="79170" y="5358"/>
                </a:cubicBezTo>
                <a:close/>
                <a:moveTo>
                  <a:pt x="28606" y="1"/>
                </a:moveTo>
                <a:cubicBezTo>
                  <a:pt x="27865" y="1"/>
                  <a:pt x="27120" y="67"/>
                  <a:pt x="26394" y="226"/>
                </a:cubicBezTo>
                <a:cubicBezTo>
                  <a:pt x="23912" y="768"/>
                  <a:pt x="21973" y="2164"/>
                  <a:pt x="20034" y="3560"/>
                </a:cubicBezTo>
                <a:cubicBezTo>
                  <a:pt x="19388" y="4000"/>
                  <a:pt x="18845" y="4439"/>
                  <a:pt x="18199" y="4853"/>
                </a:cubicBezTo>
                <a:cubicBezTo>
                  <a:pt x="13562" y="7990"/>
                  <a:pt x="7926" y="9707"/>
                  <a:pt x="2310" y="9707"/>
                </a:cubicBezTo>
                <a:cubicBezTo>
                  <a:pt x="1539" y="9707"/>
                  <a:pt x="768" y="9675"/>
                  <a:pt x="0" y="9609"/>
                </a:cubicBezTo>
                <a:lnTo>
                  <a:pt x="0" y="9713"/>
                </a:lnTo>
                <a:cubicBezTo>
                  <a:pt x="750" y="9713"/>
                  <a:pt x="1526" y="9816"/>
                  <a:pt x="2172" y="9816"/>
                </a:cubicBezTo>
                <a:cubicBezTo>
                  <a:pt x="7859" y="9816"/>
                  <a:pt x="13572" y="8084"/>
                  <a:pt x="18199" y="4982"/>
                </a:cubicBezTo>
                <a:cubicBezTo>
                  <a:pt x="18845" y="4543"/>
                  <a:pt x="19492" y="4103"/>
                  <a:pt x="20034" y="3690"/>
                </a:cubicBezTo>
                <a:cubicBezTo>
                  <a:pt x="21973" y="2268"/>
                  <a:pt x="24015" y="872"/>
                  <a:pt x="26394" y="329"/>
                </a:cubicBezTo>
                <a:cubicBezTo>
                  <a:pt x="27133" y="137"/>
                  <a:pt x="27891" y="59"/>
                  <a:pt x="28641" y="59"/>
                </a:cubicBezTo>
                <a:cubicBezTo>
                  <a:pt x="30411" y="59"/>
                  <a:pt x="32141" y="491"/>
                  <a:pt x="33502" y="872"/>
                </a:cubicBezTo>
                <a:cubicBezTo>
                  <a:pt x="36734" y="1854"/>
                  <a:pt x="39862" y="3147"/>
                  <a:pt x="42886" y="4543"/>
                </a:cubicBezTo>
                <a:cubicBezTo>
                  <a:pt x="44592" y="5189"/>
                  <a:pt x="46324" y="5939"/>
                  <a:pt x="48056" y="6688"/>
                </a:cubicBezTo>
                <a:cubicBezTo>
                  <a:pt x="52556" y="8435"/>
                  <a:pt x="56372" y="9303"/>
                  <a:pt x="59823" y="9303"/>
                </a:cubicBezTo>
                <a:cubicBezTo>
                  <a:pt x="61070" y="9303"/>
                  <a:pt x="62270" y="9190"/>
                  <a:pt x="63437" y="8963"/>
                </a:cubicBezTo>
                <a:lnTo>
                  <a:pt x="63437" y="8963"/>
                </a:lnTo>
                <a:cubicBezTo>
                  <a:pt x="62350" y="9148"/>
                  <a:pt x="61235" y="9242"/>
                  <a:pt x="60080" y="9242"/>
                </a:cubicBezTo>
                <a:cubicBezTo>
                  <a:pt x="56567" y="9242"/>
                  <a:pt x="52693" y="8375"/>
                  <a:pt x="48160" y="6585"/>
                </a:cubicBezTo>
                <a:cubicBezTo>
                  <a:pt x="46324" y="5939"/>
                  <a:pt x="44592" y="5189"/>
                  <a:pt x="42886" y="4439"/>
                </a:cubicBezTo>
                <a:cubicBezTo>
                  <a:pt x="39965" y="3147"/>
                  <a:pt x="36837" y="1751"/>
                  <a:pt x="33606" y="768"/>
                </a:cubicBezTo>
                <a:cubicBezTo>
                  <a:pt x="32162" y="385"/>
                  <a:pt x="30395" y="1"/>
                  <a:pt x="286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5"/>
          <p:cNvSpPr/>
          <p:nvPr/>
        </p:nvSpPr>
        <p:spPr>
          <a:xfrm>
            <a:off x="-25" y="3373594"/>
            <a:ext cx="9144057" cy="647535"/>
          </a:xfrm>
          <a:custGeom>
            <a:avLst/>
            <a:gdLst/>
            <a:ahLst/>
            <a:cxnLst/>
            <a:rect l="l" t="t" r="r" b="b"/>
            <a:pathLst>
              <a:path w="85307" h="6041" extrusionOk="0">
                <a:moveTo>
                  <a:pt x="56902" y="0"/>
                </a:moveTo>
                <a:cubicBezTo>
                  <a:pt x="53061" y="0"/>
                  <a:pt x="49167" y="505"/>
                  <a:pt x="45471" y="1620"/>
                </a:cubicBezTo>
                <a:cubicBezTo>
                  <a:pt x="44489" y="1930"/>
                  <a:pt x="43636" y="2266"/>
                  <a:pt x="42757" y="2577"/>
                </a:cubicBezTo>
                <a:cubicBezTo>
                  <a:pt x="41051" y="3119"/>
                  <a:pt x="39422" y="3662"/>
                  <a:pt x="37716" y="4102"/>
                </a:cubicBezTo>
                <a:cubicBezTo>
                  <a:pt x="39422" y="3766"/>
                  <a:pt x="41154" y="3223"/>
                  <a:pt x="42757" y="2680"/>
                </a:cubicBezTo>
                <a:cubicBezTo>
                  <a:pt x="43636" y="2370"/>
                  <a:pt x="44592" y="2034"/>
                  <a:pt x="45471" y="1724"/>
                </a:cubicBezTo>
                <a:cubicBezTo>
                  <a:pt x="49120" y="623"/>
                  <a:pt x="52962" y="117"/>
                  <a:pt x="56755" y="117"/>
                </a:cubicBezTo>
                <a:cubicBezTo>
                  <a:pt x="57773" y="117"/>
                  <a:pt x="58787" y="153"/>
                  <a:pt x="59792" y="224"/>
                </a:cubicBezTo>
                <a:cubicBezTo>
                  <a:pt x="62145" y="431"/>
                  <a:pt x="64523" y="870"/>
                  <a:pt x="66901" y="1284"/>
                </a:cubicBezTo>
                <a:cubicBezTo>
                  <a:pt x="69254" y="1724"/>
                  <a:pt x="71632" y="2163"/>
                  <a:pt x="74113" y="2370"/>
                </a:cubicBezTo>
                <a:cubicBezTo>
                  <a:pt x="74828" y="2416"/>
                  <a:pt x="75596" y="2446"/>
                  <a:pt x="76398" y="2446"/>
                </a:cubicBezTo>
                <a:cubicBezTo>
                  <a:pt x="79222" y="2446"/>
                  <a:pt x="82468" y="2067"/>
                  <a:pt x="85307" y="638"/>
                </a:cubicBezTo>
                <a:lnTo>
                  <a:pt x="85307" y="534"/>
                </a:lnTo>
                <a:cubicBezTo>
                  <a:pt x="82468" y="1964"/>
                  <a:pt x="79222" y="2343"/>
                  <a:pt x="76398" y="2343"/>
                </a:cubicBezTo>
                <a:cubicBezTo>
                  <a:pt x="75596" y="2343"/>
                  <a:pt x="74828" y="2312"/>
                  <a:pt x="74113" y="2266"/>
                </a:cubicBezTo>
                <a:cubicBezTo>
                  <a:pt x="71632" y="2034"/>
                  <a:pt x="69254" y="1620"/>
                  <a:pt x="66901" y="1181"/>
                </a:cubicBezTo>
                <a:cubicBezTo>
                  <a:pt x="64626" y="741"/>
                  <a:pt x="62145" y="328"/>
                  <a:pt x="59792" y="95"/>
                </a:cubicBezTo>
                <a:cubicBezTo>
                  <a:pt x="58835" y="33"/>
                  <a:pt x="57870" y="0"/>
                  <a:pt x="56902" y="0"/>
                </a:cubicBezTo>
                <a:close/>
                <a:moveTo>
                  <a:pt x="23743" y="683"/>
                </a:moveTo>
                <a:cubicBezTo>
                  <a:pt x="21757" y="683"/>
                  <a:pt x="19771" y="1639"/>
                  <a:pt x="17785" y="2473"/>
                </a:cubicBezTo>
                <a:cubicBezTo>
                  <a:pt x="17449" y="2680"/>
                  <a:pt x="17243" y="2809"/>
                  <a:pt x="16907" y="2913"/>
                </a:cubicBezTo>
                <a:cubicBezTo>
                  <a:pt x="13675" y="4412"/>
                  <a:pt x="10237" y="5265"/>
                  <a:pt x="6696" y="5704"/>
                </a:cubicBezTo>
                <a:cubicBezTo>
                  <a:pt x="5726" y="5836"/>
                  <a:pt x="4788" y="5896"/>
                  <a:pt x="3889" y="5896"/>
                </a:cubicBezTo>
                <a:cubicBezTo>
                  <a:pt x="2487" y="5896"/>
                  <a:pt x="1181" y="5750"/>
                  <a:pt x="0" y="5498"/>
                </a:cubicBezTo>
                <a:lnTo>
                  <a:pt x="0" y="5601"/>
                </a:lnTo>
                <a:cubicBezTo>
                  <a:pt x="1190" y="5911"/>
                  <a:pt x="2379" y="6041"/>
                  <a:pt x="3775" y="6041"/>
                </a:cubicBezTo>
                <a:cubicBezTo>
                  <a:pt x="4757" y="6041"/>
                  <a:pt x="5713" y="5911"/>
                  <a:pt x="6696" y="5808"/>
                </a:cubicBezTo>
                <a:cubicBezTo>
                  <a:pt x="10237" y="5394"/>
                  <a:pt x="13675" y="4412"/>
                  <a:pt x="16907" y="3016"/>
                </a:cubicBezTo>
                <a:cubicBezTo>
                  <a:pt x="17243" y="2913"/>
                  <a:pt x="17553" y="2680"/>
                  <a:pt x="17785" y="2577"/>
                </a:cubicBezTo>
                <a:cubicBezTo>
                  <a:pt x="19750" y="1673"/>
                  <a:pt x="21715" y="784"/>
                  <a:pt x="23634" y="784"/>
                </a:cubicBezTo>
                <a:cubicBezTo>
                  <a:pt x="24240" y="784"/>
                  <a:pt x="24842" y="873"/>
                  <a:pt x="25437" y="1077"/>
                </a:cubicBezTo>
                <a:cubicBezTo>
                  <a:pt x="26394" y="1284"/>
                  <a:pt x="27247" y="1930"/>
                  <a:pt x="28126" y="2473"/>
                </a:cubicBezTo>
                <a:cubicBezTo>
                  <a:pt x="28668" y="2809"/>
                  <a:pt x="29185" y="3223"/>
                  <a:pt x="29728" y="3456"/>
                </a:cubicBezTo>
                <a:cubicBezTo>
                  <a:pt x="31101" y="4126"/>
                  <a:pt x="32722" y="4506"/>
                  <a:pt x="34493" y="4506"/>
                </a:cubicBezTo>
                <a:cubicBezTo>
                  <a:pt x="35523" y="4506"/>
                  <a:pt x="36604" y="4377"/>
                  <a:pt x="37716" y="4102"/>
                </a:cubicBezTo>
                <a:lnTo>
                  <a:pt x="37716" y="4102"/>
                </a:lnTo>
                <a:cubicBezTo>
                  <a:pt x="36592" y="4342"/>
                  <a:pt x="35500" y="4461"/>
                  <a:pt x="34465" y="4461"/>
                </a:cubicBezTo>
                <a:cubicBezTo>
                  <a:pt x="32716" y="4461"/>
                  <a:pt x="31131" y="4121"/>
                  <a:pt x="29832" y="3456"/>
                </a:cubicBezTo>
                <a:cubicBezTo>
                  <a:pt x="29185" y="3119"/>
                  <a:pt x="28668" y="2680"/>
                  <a:pt x="28126" y="2370"/>
                </a:cubicBezTo>
                <a:cubicBezTo>
                  <a:pt x="27376" y="1827"/>
                  <a:pt x="26497" y="1284"/>
                  <a:pt x="25541" y="974"/>
                </a:cubicBezTo>
                <a:cubicBezTo>
                  <a:pt x="24941" y="770"/>
                  <a:pt x="24342" y="683"/>
                  <a:pt x="23743" y="68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5"/>
          <p:cNvSpPr/>
          <p:nvPr/>
        </p:nvSpPr>
        <p:spPr>
          <a:xfrm>
            <a:off x="-25" y="1639474"/>
            <a:ext cx="9144057" cy="647964"/>
          </a:xfrm>
          <a:custGeom>
            <a:avLst/>
            <a:gdLst/>
            <a:ahLst/>
            <a:cxnLst/>
            <a:rect l="l" t="t" r="r" b="b"/>
            <a:pathLst>
              <a:path w="85307" h="6045" extrusionOk="0">
                <a:moveTo>
                  <a:pt x="27826" y="1"/>
                </a:moveTo>
                <a:cubicBezTo>
                  <a:pt x="23296" y="1"/>
                  <a:pt x="18713" y="1285"/>
                  <a:pt x="14322" y="2495"/>
                </a:cubicBezTo>
                <a:cubicBezTo>
                  <a:pt x="13805" y="2702"/>
                  <a:pt x="13262" y="2831"/>
                  <a:pt x="12822" y="2934"/>
                </a:cubicBezTo>
                <a:cubicBezTo>
                  <a:pt x="8904" y="4014"/>
                  <a:pt x="5006" y="4901"/>
                  <a:pt x="1169" y="4901"/>
                </a:cubicBezTo>
                <a:cubicBezTo>
                  <a:pt x="779" y="4901"/>
                  <a:pt x="389" y="4892"/>
                  <a:pt x="0" y="4873"/>
                </a:cubicBezTo>
                <a:lnTo>
                  <a:pt x="0" y="4976"/>
                </a:lnTo>
                <a:cubicBezTo>
                  <a:pt x="389" y="4995"/>
                  <a:pt x="780" y="5005"/>
                  <a:pt x="1172" y="5005"/>
                </a:cubicBezTo>
                <a:cubicBezTo>
                  <a:pt x="5028" y="5005"/>
                  <a:pt x="9021" y="4117"/>
                  <a:pt x="12822" y="3038"/>
                </a:cubicBezTo>
                <a:cubicBezTo>
                  <a:pt x="13365" y="2934"/>
                  <a:pt x="13805" y="2702"/>
                  <a:pt x="14322" y="2598"/>
                </a:cubicBezTo>
                <a:cubicBezTo>
                  <a:pt x="18713" y="1388"/>
                  <a:pt x="23296" y="104"/>
                  <a:pt x="27826" y="104"/>
                </a:cubicBezTo>
                <a:cubicBezTo>
                  <a:pt x="29296" y="104"/>
                  <a:pt x="30760" y="239"/>
                  <a:pt x="32210" y="556"/>
                </a:cubicBezTo>
                <a:cubicBezTo>
                  <a:pt x="34149" y="995"/>
                  <a:pt x="36088" y="1745"/>
                  <a:pt x="37923" y="2598"/>
                </a:cubicBezTo>
                <a:cubicBezTo>
                  <a:pt x="38879" y="2934"/>
                  <a:pt x="39965" y="3348"/>
                  <a:pt x="40947" y="3684"/>
                </a:cubicBezTo>
                <a:cubicBezTo>
                  <a:pt x="39965" y="3244"/>
                  <a:pt x="39009" y="2831"/>
                  <a:pt x="38026" y="2495"/>
                </a:cubicBezTo>
                <a:cubicBezTo>
                  <a:pt x="36088" y="1745"/>
                  <a:pt x="34149" y="892"/>
                  <a:pt x="32210" y="453"/>
                </a:cubicBezTo>
                <a:cubicBezTo>
                  <a:pt x="30760" y="136"/>
                  <a:pt x="29296" y="1"/>
                  <a:pt x="27826" y="1"/>
                </a:cubicBezTo>
                <a:close/>
                <a:moveTo>
                  <a:pt x="80044" y="3167"/>
                </a:moveTo>
                <a:cubicBezTo>
                  <a:pt x="76610" y="3167"/>
                  <a:pt x="73050" y="3806"/>
                  <a:pt x="69590" y="4433"/>
                </a:cubicBezTo>
                <a:cubicBezTo>
                  <a:pt x="68840" y="4537"/>
                  <a:pt x="68090" y="4770"/>
                  <a:pt x="67315" y="4873"/>
                </a:cubicBezTo>
                <a:cubicBezTo>
                  <a:pt x="63010" y="5576"/>
                  <a:pt x="59017" y="5937"/>
                  <a:pt x="55298" y="5937"/>
                </a:cubicBezTo>
                <a:cubicBezTo>
                  <a:pt x="49994" y="5937"/>
                  <a:pt x="45248" y="5203"/>
                  <a:pt x="40947" y="3684"/>
                </a:cubicBezTo>
                <a:lnTo>
                  <a:pt x="40947" y="3684"/>
                </a:lnTo>
                <a:cubicBezTo>
                  <a:pt x="45283" y="5277"/>
                  <a:pt x="50073" y="6044"/>
                  <a:pt x="55429" y="6044"/>
                </a:cubicBezTo>
                <a:cubicBezTo>
                  <a:pt x="59111" y="6044"/>
                  <a:pt x="63061" y="5682"/>
                  <a:pt x="67315" y="4976"/>
                </a:cubicBezTo>
                <a:cubicBezTo>
                  <a:pt x="68090" y="4770"/>
                  <a:pt x="68840" y="4640"/>
                  <a:pt x="69693" y="4537"/>
                </a:cubicBezTo>
                <a:cubicBezTo>
                  <a:pt x="73153" y="3909"/>
                  <a:pt x="76669" y="3271"/>
                  <a:pt x="80072" y="3271"/>
                </a:cubicBezTo>
                <a:cubicBezTo>
                  <a:pt x="81856" y="3271"/>
                  <a:pt x="83609" y="3446"/>
                  <a:pt x="85307" y="3891"/>
                </a:cubicBezTo>
                <a:lnTo>
                  <a:pt x="85307" y="3787"/>
                </a:lnTo>
                <a:cubicBezTo>
                  <a:pt x="83609" y="3343"/>
                  <a:pt x="81843" y="3167"/>
                  <a:pt x="80044" y="316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5"/>
          <p:cNvSpPr/>
          <p:nvPr/>
        </p:nvSpPr>
        <p:spPr>
          <a:xfrm>
            <a:off x="-25" y="843910"/>
            <a:ext cx="9144057" cy="1051963"/>
          </a:xfrm>
          <a:custGeom>
            <a:avLst/>
            <a:gdLst/>
            <a:ahLst/>
            <a:cxnLst/>
            <a:rect l="l" t="t" r="r" b="b"/>
            <a:pathLst>
              <a:path w="85307" h="9814" extrusionOk="0">
                <a:moveTo>
                  <a:pt x="79490" y="6039"/>
                </a:moveTo>
                <a:cubicBezTo>
                  <a:pt x="79930" y="6143"/>
                  <a:pt x="80240" y="6246"/>
                  <a:pt x="80576" y="6375"/>
                </a:cubicBezTo>
                <a:cubicBezTo>
                  <a:pt x="81735" y="6695"/>
                  <a:pt x="82972" y="6968"/>
                  <a:pt x="84166" y="6968"/>
                </a:cubicBezTo>
                <a:cubicBezTo>
                  <a:pt x="84517" y="6968"/>
                  <a:pt x="84863" y="6945"/>
                  <a:pt x="85203" y="6892"/>
                </a:cubicBezTo>
                <a:lnTo>
                  <a:pt x="85307" y="6892"/>
                </a:lnTo>
                <a:lnTo>
                  <a:pt x="85307" y="6789"/>
                </a:lnTo>
                <a:lnTo>
                  <a:pt x="85203" y="6789"/>
                </a:lnTo>
                <a:cubicBezTo>
                  <a:pt x="84865" y="6841"/>
                  <a:pt x="84526" y="6865"/>
                  <a:pt x="84186" y="6865"/>
                </a:cubicBezTo>
                <a:cubicBezTo>
                  <a:pt x="83018" y="6865"/>
                  <a:pt x="81841" y="6586"/>
                  <a:pt x="80679" y="6246"/>
                </a:cubicBezTo>
                <a:cubicBezTo>
                  <a:pt x="80240" y="6143"/>
                  <a:pt x="79930" y="6039"/>
                  <a:pt x="79490" y="6039"/>
                </a:cubicBezTo>
                <a:close/>
                <a:moveTo>
                  <a:pt x="26581" y="1"/>
                </a:moveTo>
                <a:cubicBezTo>
                  <a:pt x="25881" y="1"/>
                  <a:pt x="25168" y="67"/>
                  <a:pt x="24455" y="223"/>
                </a:cubicBezTo>
                <a:cubicBezTo>
                  <a:pt x="22206" y="766"/>
                  <a:pt x="20370" y="2265"/>
                  <a:pt x="18535" y="3661"/>
                </a:cubicBezTo>
                <a:cubicBezTo>
                  <a:pt x="17889" y="4100"/>
                  <a:pt x="17346" y="4540"/>
                  <a:pt x="16803" y="4953"/>
                </a:cubicBezTo>
                <a:cubicBezTo>
                  <a:pt x="17346" y="4643"/>
                  <a:pt x="17992" y="4204"/>
                  <a:pt x="18535" y="3790"/>
                </a:cubicBezTo>
                <a:cubicBezTo>
                  <a:pt x="20370" y="2368"/>
                  <a:pt x="22309" y="869"/>
                  <a:pt x="24455" y="326"/>
                </a:cubicBezTo>
                <a:cubicBezTo>
                  <a:pt x="25168" y="170"/>
                  <a:pt x="25881" y="104"/>
                  <a:pt x="26581" y="104"/>
                </a:cubicBezTo>
                <a:cubicBezTo>
                  <a:pt x="28318" y="104"/>
                  <a:pt x="29975" y="512"/>
                  <a:pt x="31357" y="973"/>
                </a:cubicBezTo>
                <a:cubicBezTo>
                  <a:pt x="34356" y="1851"/>
                  <a:pt x="37277" y="3247"/>
                  <a:pt x="40172" y="4540"/>
                </a:cubicBezTo>
                <a:cubicBezTo>
                  <a:pt x="41800" y="5290"/>
                  <a:pt x="43403" y="6039"/>
                  <a:pt x="45135" y="6685"/>
                </a:cubicBezTo>
                <a:cubicBezTo>
                  <a:pt x="49435" y="8475"/>
                  <a:pt x="53120" y="9343"/>
                  <a:pt x="56476" y="9343"/>
                </a:cubicBezTo>
                <a:cubicBezTo>
                  <a:pt x="57579" y="9343"/>
                  <a:pt x="58647" y="9249"/>
                  <a:pt x="59689" y="9064"/>
                </a:cubicBezTo>
                <a:cubicBezTo>
                  <a:pt x="61498" y="8728"/>
                  <a:pt x="63230" y="8081"/>
                  <a:pt x="64962" y="7435"/>
                </a:cubicBezTo>
                <a:cubicBezTo>
                  <a:pt x="66152" y="7021"/>
                  <a:pt x="67444" y="6582"/>
                  <a:pt x="68737" y="6246"/>
                </a:cubicBezTo>
                <a:cubicBezTo>
                  <a:pt x="70615" y="5739"/>
                  <a:pt x="72530" y="5500"/>
                  <a:pt x="74442" y="5500"/>
                </a:cubicBezTo>
                <a:cubicBezTo>
                  <a:pt x="76136" y="5500"/>
                  <a:pt x="77827" y="5687"/>
                  <a:pt x="79490" y="6039"/>
                </a:cubicBezTo>
                <a:cubicBezTo>
                  <a:pt x="77770" y="5625"/>
                  <a:pt x="75995" y="5412"/>
                  <a:pt x="74230" y="5412"/>
                </a:cubicBezTo>
                <a:cubicBezTo>
                  <a:pt x="72362" y="5412"/>
                  <a:pt x="70505" y="5651"/>
                  <a:pt x="68737" y="6143"/>
                </a:cubicBezTo>
                <a:cubicBezTo>
                  <a:pt x="67444" y="6479"/>
                  <a:pt x="66152" y="6892"/>
                  <a:pt x="64859" y="7435"/>
                </a:cubicBezTo>
                <a:cubicBezTo>
                  <a:pt x="63230" y="7978"/>
                  <a:pt x="61395" y="8624"/>
                  <a:pt x="59689" y="8960"/>
                </a:cubicBezTo>
                <a:cubicBezTo>
                  <a:pt x="58647" y="9146"/>
                  <a:pt x="57579" y="9239"/>
                  <a:pt x="56476" y="9239"/>
                </a:cubicBezTo>
                <a:cubicBezTo>
                  <a:pt x="53120" y="9239"/>
                  <a:pt x="49435" y="8372"/>
                  <a:pt x="45135" y="6582"/>
                </a:cubicBezTo>
                <a:cubicBezTo>
                  <a:pt x="43532" y="5936"/>
                  <a:pt x="41800" y="5186"/>
                  <a:pt x="40172" y="4436"/>
                </a:cubicBezTo>
                <a:cubicBezTo>
                  <a:pt x="37380" y="3144"/>
                  <a:pt x="34356" y="1722"/>
                  <a:pt x="31357" y="869"/>
                </a:cubicBezTo>
                <a:cubicBezTo>
                  <a:pt x="29975" y="409"/>
                  <a:pt x="28318" y="1"/>
                  <a:pt x="26581" y="1"/>
                </a:cubicBezTo>
                <a:close/>
                <a:moveTo>
                  <a:pt x="16803" y="4953"/>
                </a:moveTo>
                <a:cubicBezTo>
                  <a:pt x="12266" y="8136"/>
                  <a:pt x="6879" y="9748"/>
                  <a:pt x="1442" y="9748"/>
                </a:cubicBezTo>
                <a:cubicBezTo>
                  <a:pt x="962" y="9748"/>
                  <a:pt x="481" y="9735"/>
                  <a:pt x="0" y="9710"/>
                </a:cubicBezTo>
                <a:lnTo>
                  <a:pt x="0" y="9813"/>
                </a:lnTo>
                <a:lnTo>
                  <a:pt x="1629" y="9813"/>
                </a:lnTo>
                <a:cubicBezTo>
                  <a:pt x="7006" y="9813"/>
                  <a:pt x="12383" y="8185"/>
                  <a:pt x="16803" y="495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4" name="Google Shape;294;p15"/>
          <p:cNvGrpSpPr/>
          <p:nvPr/>
        </p:nvGrpSpPr>
        <p:grpSpPr>
          <a:xfrm flipH="1">
            <a:off x="1361271" y="4053372"/>
            <a:ext cx="1905167" cy="1088034"/>
            <a:chOff x="-3763673" y="2607529"/>
            <a:chExt cx="2515736" cy="1436728"/>
          </a:xfrm>
        </p:grpSpPr>
        <p:sp>
          <p:nvSpPr>
            <p:cNvPr id="295" name="Google Shape;295;p15"/>
            <p:cNvSpPr/>
            <p:nvPr/>
          </p:nvSpPr>
          <p:spPr>
            <a:xfrm rot="1123467">
              <a:off x="-3443702" y="3119945"/>
              <a:ext cx="555367" cy="829916"/>
            </a:xfrm>
            <a:custGeom>
              <a:avLst/>
              <a:gdLst/>
              <a:ahLst/>
              <a:cxnLst/>
              <a:rect l="l" t="t" r="r" b="b"/>
              <a:pathLst>
                <a:path w="4758" h="7110" extrusionOk="0">
                  <a:moveTo>
                    <a:pt x="440" y="1"/>
                  </a:moveTo>
                  <a:lnTo>
                    <a:pt x="1" y="337"/>
                  </a:lnTo>
                  <a:cubicBezTo>
                    <a:pt x="1733" y="2379"/>
                    <a:pt x="3232" y="4628"/>
                    <a:pt x="4318" y="7110"/>
                  </a:cubicBezTo>
                  <a:lnTo>
                    <a:pt x="4757" y="6903"/>
                  </a:lnTo>
                  <a:cubicBezTo>
                    <a:pt x="3671" y="4421"/>
                    <a:pt x="2172" y="2172"/>
                    <a:pt x="4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5"/>
            <p:cNvSpPr/>
            <p:nvPr/>
          </p:nvSpPr>
          <p:spPr>
            <a:xfrm rot="1123467">
              <a:off x="-3697826" y="2708360"/>
              <a:ext cx="715277" cy="528181"/>
            </a:xfrm>
            <a:custGeom>
              <a:avLst/>
              <a:gdLst/>
              <a:ahLst/>
              <a:cxnLst/>
              <a:rect l="l" t="t" r="r" b="b"/>
              <a:pathLst>
                <a:path w="6128" h="4525" extrusionOk="0">
                  <a:moveTo>
                    <a:pt x="5274" y="1"/>
                  </a:moveTo>
                  <a:cubicBezTo>
                    <a:pt x="5042" y="104"/>
                    <a:pt x="4835" y="208"/>
                    <a:pt x="4731" y="311"/>
                  </a:cubicBezTo>
                  <a:cubicBezTo>
                    <a:pt x="4395" y="544"/>
                    <a:pt x="4292" y="854"/>
                    <a:pt x="4085" y="1190"/>
                  </a:cubicBezTo>
                  <a:cubicBezTo>
                    <a:pt x="4085" y="957"/>
                    <a:pt x="3982" y="751"/>
                    <a:pt x="3749" y="647"/>
                  </a:cubicBezTo>
                  <a:cubicBezTo>
                    <a:pt x="3646" y="440"/>
                    <a:pt x="3542" y="208"/>
                    <a:pt x="3335" y="104"/>
                  </a:cubicBezTo>
                  <a:cubicBezTo>
                    <a:pt x="3239" y="61"/>
                    <a:pt x="3129" y="36"/>
                    <a:pt x="3027" y="36"/>
                  </a:cubicBezTo>
                  <a:cubicBezTo>
                    <a:pt x="2881" y="36"/>
                    <a:pt x="2750" y="87"/>
                    <a:pt x="2689" y="208"/>
                  </a:cubicBezTo>
                  <a:cubicBezTo>
                    <a:pt x="2457" y="311"/>
                    <a:pt x="2457" y="440"/>
                    <a:pt x="2457" y="647"/>
                  </a:cubicBezTo>
                  <a:cubicBezTo>
                    <a:pt x="2353" y="957"/>
                    <a:pt x="2353" y="1293"/>
                    <a:pt x="2457" y="1604"/>
                  </a:cubicBezTo>
                  <a:cubicBezTo>
                    <a:pt x="2250" y="1293"/>
                    <a:pt x="1810" y="1190"/>
                    <a:pt x="1500" y="1087"/>
                  </a:cubicBezTo>
                  <a:cubicBezTo>
                    <a:pt x="1293" y="1087"/>
                    <a:pt x="957" y="1087"/>
                    <a:pt x="854" y="1293"/>
                  </a:cubicBezTo>
                  <a:cubicBezTo>
                    <a:pt x="647" y="1397"/>
                    <a:pt x="750" y="1733"/>
                    <a:pt x="750" y="1940"/>
                  </a:cubicBezTo>
                  <a:cubicBezTo>
                    <a:pt x="854" y="2146"/>
                    <a:pt x="957" y="2483"/>
                    <a:pt x="1061" y="2586"/>
                  </a:cubicBezTo>
                  <a:cubicBezTo>
                    <a:pt x="750" y="2586"/>
                    <a:pt x="311" y="2793"/>
                    <a:pt x="104" y="3129"/>
                  </a:cubicBezTo>
                  <a:cubicBezTo>
                    <a:pt x="1" y="3232"/>
                    <a:pt x="1" y="3439"/>
                    <a:pt x="1" y="3542"/>
                  </a:cubicBezTo>
                  <a:cubicBezTo>
                    <a:pt x="104" y="3775"/>
                    <a:pt x="311" y="3775"/>
                    <a:pt x="518" y="3775"/>
                  </a:cubicBezTo>
                  <a:lnTo>
                    <a:pt x="2896" y="3775"/>
                  </a:lnTo>
                  <a:cubicBezTo>
                    <a:pt x="3646" y="3878"/>
                    <a:pt x="4395" y="4085"/>
                    <a:pt x="5042" y="4525"/>
                  </a:cubicBezTo>
                  <a:cubicBezTo>
                    <a:pt x="5274" y="3336"/>
                    <a:pt x="5481" y="2250"/>
                    <a:pt x="5920" y="1190"/>
                  </a:cubicBezTo>
                  <a:cubicBezTo>
                    <a:pt x="6024" y="854"/>
                    <a:pt x="6127" y="544"/>
                    <a:pt x="5920" y="208"/>
                  </a:cubicBezTo>
                  <a:cubicBezTo>
                    <a:pt x="5817" y="104"/>
                    <a:pt x="5481" y="1"/>
                    <a:pt x="52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5"/>
            <p:cNvSpPr/>
            <p:nvPr/>
          </p:nvSpPr>
          <p:spPr>
            <a:xfrm rot="1123467">
              <a:off x="-3331976" y="3119372"/>
              <a:ext cx="190141" cy="187227"/>
            </a:xfrm>
            <a:custGeom>
              <a:avLst/>
              <a:gdLst/>
              <a:ahLst/>
              <a:cxnLst/>
              <a:rect l="l" t="t" r="r" b="b"/>
              <a:pathLst>
                <a:path w="1629" h="1604" extrusionOk="0">
                  <a:moveTo>
                    <a:pt x="1629" y="1"/>
                  </a:moveTo>
                  <a:cubicBezTo>
                    <a:pt x="1422" y="1"/>
                    <a:pt x="1293" y="104"/>
                    <a:pt x="1189" y="208"/>
                  </a:cubicBezTo>
                  <a:cubicBezTo>
                    <a:pt x="1086" y="311"/>
                    <a:pt x="1086" y="311"/>
                    <a:pt x="982" y="414"/>
                  </a:cubicBezTo>
                  <a:lnTo>
                    <a:pt x="982" y="750"/>
                  </a:lnTo>
                  <a:cubicBezTo>
                    <a:pt x="776" y="647"/>
                    <a:pt x="646" y="647"/>
                    <a:pt x="440" y="647"/>
                  </a:cubicBezTo>
                  <a:cubicBezTo>
                    <a:pt x="336" y="647"/>
                    <a:pt x="129" y="750"/>
                    <a:pt x="0" y="854"/>
                  </a:cubicBezTo>
                  <a:cubicBezTo>
                    <a:pt x="543" y="1061"/>
                    <a:pt x="1086" y="1293"/>
                    <a:pt x="1525" y="1604"/>
                  </a:cubicBezTo>
                  <a:cubicBezTo>
                    <a:pt x="1525" y="1061"/>
                    <a:pt x="1422" y="544"/>
                    <a:pt x="1629" y="1"/>
                  </a:cubicBezTo>
                  <a:close/>
                </a:path>
              </a:pathLst>
            </a:custGeom>
            <a:solidFill>
              <a:srgbClr val="4F1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5"/>
            <p:cNvSpPr/>
            <p:nvPr/>
          </p:nvSpPr>
          <p:spPr>
            <a:xfrm rot="1123467">
              <a:off x="-3445145" y="3515586"/>
              <a:ext cx="452651" cy="350175"/>
            </a:xfrm>
            <a:custGeom>
              <a:avLst/>
              <a:gdLst/>
              <a:ahLst/>
              <a:cxnLst/>
              <a:rect l="l" t="t" r="r" b="b"/>
              <a:pathLst>
                <a:path w="3878" h="3000" extrusionOk="0">
                  <a:moveTo>
                    <a:pt x="0" y="1"/>
                  </a:moveTo>
                  <a:lnTo>
                    <a:pt x="0" y="1"/>
                  </a:lnTo>
                  <a:cubicBezTo>
                    <a:pt x="104" y="854"/>
                    <a:pt x="646" y="1707"/>
                    <a:pt x="1396" y="2250"/>
                  </a:cubicBezTo>
                  <a:cubicBezTo>
                    <a:pt x="2042" y="2689"/>
                    <a:pt x="3025" y="2999"/>
                    <a:pt x="3878" y="2999"/>
                  </a:cubicBezTo>
                  <a:cubicBezTo>
                    <a:pt x="3128" y="1500"/>
                    <a:pt x="1603" y="414"/>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5"/>
            <p:cNvSpPr/>
            <p:nvPr/>
          </p:nvSpPr>
          <p:spPr>
            <a:xfrm rot="-1032839">
              <a:off x="-1976397" y="3286274"/>
              <a:ext cx="452644" cy="678993"/>
            </a:xfrm>
            <a:custGeom>
              <a:avLst/>
              <a:gdLst/>
              <a:ahLst/>
              <a:cxnLst/>
              <a:rect l="l" t="t" r="r" b="b"/>
              <a:pathLst>
                <a:path w="3878" h="5817" extrusionOk="0">
                  <a:moveTo>
                    <a:pt x="3567" y="1"/>
                  </a:moveTo>
                  <a:cubicBezTo>
                    <a:pt x="2172" y="1733"/>
                    <a:pt x="982" y="3671"/>
                    <a:pt x="0" y="5610"/>
                  </a:cubicBezTo>
                  <a:lnTo>
                    <a:pt x="336" y="5817"/>
                  </a:lnTo>
                  <a:cubicBezTo>
                    <a:pt x="1293" y="3775"/>
                    <a:pt x="2482" y="1939"/>
                    <a:pt x="3878" y="233"/>
                  </a:cubicBezTo>
                  <a:lnTo>
                    <a:pt x="356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5"/>
            <p:cNvSpPr/>
            <p:nvPr/>
          </p:nvSpPr>
          <p:spPr>
            <a:xfrm rot="-1032839">
              <a:off x="-1877897" y="2955400"/>
              <a:ext cx="579519" cy="428617"/>
            </a:xfrm>
            <a:custGeom>
              <a:avLst/>
              <a:gdLst/>
              <a:ahLst/>
              <a:cxnLst/>
              <a:rect l="l" t="t" r="r" b="b"/>
              <a:pathLst>
                <a:path w="4965" h="3672" extrusionOk="0">
                  <a:moveTo>
                    <a:pt x="647" y="1"/>
                  </a:moveTo>
                  <a:cubicBezTo>
                    <a:pt x="440" y="1"/>
                    <a:pt x="234" y="1"/>
                    <a:pt x="104" y="207"/>
                  </a:cubicBezTo>
                  <a:cubicBezTo>
                    <a:pt x="1" y="440"/>
                    <a:pt x="104" y="647"/>
                    <a:pt x="104" y="957"/>
                  </a:cubicBezTo>
                  <a:cubicBezTo>
                    <a:pt x="440" y="1836"/>
                    <a:pt x="647" y="2689"/>
                    <a:pt x="880" y="3671"/>
                  </a:cubicBezTo>
                  <a:cubicBezTo>
                    <a:pt x="1397" y="3232"/>
                    <a:pt x="1940" y="3129"/>
                    <a:pt x="2586" y="3129"/>
                  </a:cubicBezTo>
                  <a:cubicBezTo>
                    <a:pt x="2801" y="3094"/>
                    <a:pt x="3017" y="3083"/>
                    <a:pt x="3232" y="3083"/>
                  </a:cubicBezTo>
                  <a:cubicBezTo>
                    <a:pt x="3663" y="3083"/>
                    <a:pt x="4094" y="3129"/>
                    <a:pt x="4525" y="3129"/>
                  </a:cubicBezTo>
                  <a:cubicBezTo>
                    <a:pt x="4628" y="3129"/>
                    <a:pt x="4861" y="3025"/>
                    <a:pt x="4964" y="2896"/>
                  </a:cubicBezTo>
                  <a:cubicBezTo>
                    <a:pt x="4964" y="2793"/>
                    <a:pt x="4964" y="2586"/>
                    <a:pt x="4861" y="2482"/>
                  </a:cubicBezTo>
                  <a:cubicBezTo>
                    <a:pt x="4628" y="2250"/>
                    <a:pt x="4318" y="2146"/>
                    <a:pt x="4111" y="2146"/>
                  </a:cubicBezTo>
                  <a:cubicBezTo>
                    <a:pt x="4215" y="1939"/>
                    <a:pt x="4318" y="1733"/>
                    <a:pt x="4318" y="1603"/>
                  </a:cubicBezTo>
                  <a:cubicBezTo>
                    <a:pt x="4421" y="1397"/>
                    <a:pt x="4421" y="1190"/>
                    <a:pt x="4318" y="957"/>
                  </a:cubicBezTo>
                  <a:cubicBezTo>
                    <a:pt x="4111" y="854"/>
                    <a:pt x="3982" y="854"/>
                    <a:pt x="3775" y="854"/>
                  </a:cubicBezTo>
                  <a:cubicBezTo>
                    <a:pt x="3465" y="957"/>
                    <a:pt x="3129" y="1086"/>
                    <a:pt x="2922" y="1293"/>
                  </a:cubicBezTo>
                  <a:cubicBezTo>
                    <a:pt x="3025" y="957"/>
                    <a:pt x="3025" y="750"/>
                    <a:pt x="3025" y="544"/>
                  </a:cubicBezTo>
                  <a:cubicBezTo>
                    <a:pt x="2922" y="311"/>
                    <a:pt x="2922" y="207"/>
                    <a:pt x="2819" y="104"/>
                  </a:cubicBezTo>
                  <a:cubicBezTo>
                    <a:pt x="2754" y="52"/>
                    <a:pt x="2670" y="27"/>
                    <a:pt x="2576" y="27"/>
                  </a:cubicBezTo>
                  <a:cubicBezTo>
                    <a:pt x="2483" y="27"/>
                    <a:pt x="2379" y="52"/>
                    <a:pt x="2276" y="104"/>
                  </a:cubicBezTo>
                  <a:cubicBezTo>
                    <a:pt x="2043" y="104"/>
                    <a:pt x="1940" y="311"/>
                    <a:pt x="1836" y="440"/>
                  </a:cubicBezTo>
                  <a:cubicBezTo>
                    <a:pt x="1733" y="647"/>
                    <a:pt x="1629" y="750"/>
                    <a:pt x="1629" y="957"/>
                  </a:cubicBezTo>
                  <a:cubicBezTo>
                    <a:pt x="1526" y="647"/>
                    <a:pt x="1293" y="440"/>
                    <a:pt x="1087" y="207"/>
                  </a:cubicBezTo>
                  <a:cubicBezTo>
                    <a:pt x="983" y="104"/>
                    <a:pt x="880" y="1"/>
                    <a:pt x="6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5"/>
            <p:cNvSpPr/>
            <p:nvPr/>
          </p:nvSpPr>
          <p:spPr>
            <a:xfrm rot="-1032839">
              <a:off x="-1759531" y="3294488"/>
              <a:ext cx="151037" cy="151043"/>
            </a:xfrm>
            <a:custGeom>
              <a:avLst/>
              <a:gdLst/>
              <a:ahLst/>
              <a:cxnLst/>
              <a:rect l="l" t="t" r="r" b="b"/>
              <a:pathLst>
                <a:path w="1294" h="1294" extrusionOk="0">
                  <a:moveTo>
                    <a:pt x="1" y="1"/>
                  </a:moveTo>
                  <a:cubicBezTo>
                    <a:pt x="104" y="440"/>
                    <a:pt x="104" y="854"/>
                    <a:pt x="104" y="1293"/>
                  </a:cubicBezTo>
                  <a:cubicBezTo>
                    <a:pt x="440" y="957"/>
                    <a:pt x="854" y="854"/>
                    <a:pt x="1293" y="647"/>
                  </a:cubicBezTo>
                  <a:cubicBezTo>
                    <a:pt x="1293" y="544"/>
                    <a:pt x="1086" y="440"/>
                    <a:pt x="983" y="440"/>
                  </a:cubicBezTo>
                  <a:cubicBezTo>
                    <a:pt x="854" y="440"/>
                    <a:pt x="647" y="440"/>
                    <a:pt x="544" y="544"/>
                  </a:cubicBezTo>
                  <a:lnTo>
                    <a:pt x="544" y="311"/>
                  </a:lnTo>
                  <a:cubicBezTo>
                    <a:pt x="544" y="208"/>
                    <a:pt x="440" y="208"/>
                    <a:pt x="337" y="104"/>
                  </a:cubicBezTo>
                  <a:cubicBezTo>
                    <a:pt x="337" y="1"/>
                    <a:pt x="104"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5"/>
            <p:cNvSpPr/>
            <p:nvPr/>
          </p:nvSpPr>
          <p:spPr>
            <a:xfrm rot="-1032839">
              <a:off x="-1885745" y="3606969"/>
              <a:ext cx="365220" cy="289713"/>
            </a:xfrm>
            <a:custGeom>
              <a:avLst/>
              <a:gdLst/>
              <a:ahLst/>
              <a:cxnLst/>
              <a:rect l="l" t="t" r="r" b="b"/>
              <a:pathLst>
                <a:path w="3129" h="2482" extrusionOk="0">
                  <a:moveTo>
                    <a:pt x="3128" y="0"/>
                  </a:moveTo>
                  <a:cubicBezTo>
                    <a:pt x="1836" y="414"/>
                    <a:pt x="543" y="1293"/>
                    <a:pt x="1" y="2482"/>
                  </a:cubicBezTo>
                  <a:cubicBezTo>
                    <a:pt x="647" y="2482"/>
                    <a:pt x="1396" y="2249"/>
                    <a:pt x="1939" y="1836"/>
                  </a:cubicBezTo>
                  <a:cubicBezTo>
                    <a:pt x="2586" y="1396"/>
                    <a:pt x="3025" y="750"/>
                    <a:pt x="31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5"/>
            <p:cNvSpPr/>
            <p:nvPr/>
          </p:nvSpPr>
          <p:spPr>
            <a:xfrm>
              <a:off x="-3714225" y="3650887"/>
              <a:ext cx="1599215" cy="393363"/>
            </a:xfrm>
            <a:custGeom>
              <a:avLst/>
              <a:gdLst/>
              <a:ahLst/>
              <a:cxnLst/>
              <a:rect l="l" t="t" r="r" b="b"/>
              <a:pathLst>
                <a:path w="13701" h="3370" extrusionOk="0">
                  <a:moveTo>
                    <a:pt x="7414" y="0"/>
                  </a:moveTo>
                  <a:cubicBezTo>
                    <a:pt x="7278" y="0"/>
                    <a:pt x="7141" y="12"/>
                    <a:pt x="7006" y="35"/>
                  </a:cubicBezTo>
                  <a:cubicBezTo>
                    <a:pt x="5713" y="138"/>
                    <a:pt x="4653" y="1198"/>
                    <a:pt x="3878" y="2387"/>
                  </a:cubicBezTo>
                  <a:cubicBezTo>
                    <a:pt x="3394" y="2187"/>
                    <a:pt x="2910" y="2073"/>
                    <a:pt x="2426" y="2073"/>
                  </a:cubicBezTo>
                  <a:cubicBezTo>
                    <a:pt x="2160" y="2073"/>
                    <a:pt x="1894" y="2107"/>
                    <a:pt x="1629" y="2181"/>
                  </a:cubicBezTo>
                  <a:cubicBezTo>
                    <a:pt x="983" y="2387"/>
                    <a:pt x="440" y="2827"/>
                    <a:pt x="0" y="3370"/>
                  </a:cubicBezTo>
                  <a:lnTo>
                    <a:pt x="13701" y="3370"/>
                  </a:lnTo>
                  <a:cubicBezTo>
                    <a:pt x="13468" y="3034"/>
                    <a:pt x="13055" y="2723"/>
                    <a:pt x="12719" y="2491"/>
                  </a:cubicBezTo>
                  <a:cubicBezTo>
                    <a:pt x="12408" y="2387"/>
                    <a:pt x="12072" y="2284"/>
                    <a:pt x="11866" y="2181"/>
                  </a:cubicBezTo>
                  <a:cubicBezTo>
                    <a:pt x="11530" y="2181"/>
                    <a:pt x="11219" y="2181"/>
                    <a:pt x="10883" y="2284"/>
                  </a:cubicBezTo>
                  <a:cubicBezTo>
                    <a:pt x="10676" y="2284"/>
                    <a:pt x="10470" y="2387"/>
                    <a:pt x="10134" y="2491"/>
                  </a:cubicBezTo>
                  <a:cubicBezTo>
                    <a:pt x="10030" y="1741"/>
                    <a:pt x="9694" y="1095"/>
                    <a:pt x="9177" y="681"/>
                  </a:cubicBezTo>
                  <a:cubicBezTo>
                    <a:pt x="8648" y="237"/>
                    <a:pt x="8032" y="0"/>
                    <a:pt x="74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5"/>
            <p:cNvSpPr/>
            <p:nvPr/>
          </p:nvSpPr>
          <p:spPr>
            <a:xfrm>
              <a:off x="-2190501" y="3873021"/>
              <a:ext cx="739437" cy="171236"/>
            </a:xfrm>
            <a:custGeom>
              <a:avLst/>
              <a:gdLst/>
              <a:ahLst/>
              <a:cxnLst/>
              <a:rect l="l" t="t" r="r" b="b"/>
              <a:pathLst>
                <a:path w="6335" h="1467" extrusionOk="0">
                  <a:moveTo>
                    <a:pt x="4520" y="0"/>
                  </a:moveTo>
                  <a:cubicBezTo>
                    <a:pt x="3937" y="0"/>
                    <a:pt x="3338" y="257"/>
                    <a:pt x="2793" y="588"/>
                  </a:cubicBezTo>
                  <a:cubicBezTo>
                    <a:pt x="2689" y="588"/>
                    <a:pt x="2586" y="484"/>
                    <a:pt x="2457" y="381"/>
                  </a:cubicBezTo>
                  <a:cubicBezTo>
                    <a:pt x="2250" y="278"/>
                    <a:pt x="2146" y="278"/>
                    <a:pt x="1940" y="278"/>
                  </a:cubicBezTo>
                  <a:cubicBezTo>
                    <a:pt x="1867" y="269"/>
                    <a:pt x="1796" y="265"/>
                    <a:pt x="1725" y="265"/>
                  </a:cubicBezTo>
                  <a:cubicBezTo>
                    <a:pt x="940" y="265"/>
                    <a:pt x="285" y="779"/>
                    <a:pt x="1" y="1467"/>
                  </a:cubicBezTo>
                  <a:lnTo>
                    <a:pt x="6334" y="1467"/>
                  </a:lnTo>
                  <a:cubicBezTo>
                    <a:pt x="6231" y="1027"/>
                    <a:pt x="5920" y="588"/>
                    <a:pt x="5481" y="278"/>
                  </a:cubicBezTo>
                  <a:cubicBezTo>
                    <a:pt x="5174" y="82"/>
                    <a:pt x="4849" y="0"/>
                    <a:pt x="45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5" name="Google Shape;305;p15"/>
          <p:cNvGrpSpPr/>
          <p:nvPr/>
        </p:nvGrpSpPr>
        <p:grpSpPr>
          <a:xfrm>
            <a:off x="315138" y="169850"/>
            <a:ext cx="799912" cy="1036378"/>
            <a:chOff x="8146563" y="4008425"/>
            <a:chExt cx="799912" cy="1036378"/>
          </a:xfrm>
        </p:grpSpPr>
        <p:sp>
          <p:nvSpPr>
            <p:cNvPr id="306" name="Google Shape;306;p15"/>
            <p:cNvSpPr/>
            <p:nvPr/>
          </p:nvSpPr>
          <p:spPr>
            <a:xfrm>
              <a:off x="8146563" y="4336727"/>
              <a:ext cx="701546" cy="708076"/>
            </a:xfrm>
            <a:custGeom>
              <a:avLst/>
              <a:gdLst/>
              <a:ahLst/>
              <a:cxnLst/>
              <a:rect l="l" t="t" r="r" b="b"/>
              <a:pathLst>
                <a:path w="2793" h="2819" extrusionOk="0">
                  <a:moveTo>
                    <a:pt x="2146" y="0"/>
                  </a:moveTo>
                  <a:lnTo>
                    <a:pt x="1396" y="1086"/>
                  </a:lnTo>
                  <a:lnTo>
                    <a:pt x="311" y="543"/>
                  </a:lnTo>
                  <a:lnTo>
                    <a:pt x="957" y="1293"/>
                  </a:lnTo>
                  <a:lnTo>
                    <a:pt x="0" y="1939"/>
                  </a:lnTo>
                  <a:lnTo>
                    <a:pt x="0" y="1939"/>
                  </a:lnTo>
                  <a:lnTo>
                    <a:pt x="1293" y="1629"/>
                  </a:lnTo>
                  <a:lnTo>
                    <a:pt x="1396" y="2818"/>
                  </a:lnTo>
                  <a:lnTo>
                    <a:pt x="1836" y="1732"/>
                  </a:lnTo>
                  <a:lnTo>
                    <a:pt x="2792" y="1836"/>
                  </a:lnTo>
                  <a:lnTo>
                    <a:pt x="2792" y="1836"/>
                  </a:lnTo>
                  <a:lnTo>
                    <a:pt x="1836" y="1293"/>
                  </a:lnTo>
                  <a:lnTo>
                    <a:pt x="214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5"/>
            <p:cNvSpPr/>
            <p:nvPr/>
          </p:nvSpPr>
          <p:spPr>
            <a:xfrm>
              <a:off x="8631150" y="4008425"/>
              <a:ext cx="101100" cy="10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5"/>
            <p:cNvSpPr/>
            <p:nvPr/>
          </p:nvSpPr>
          <p:spPr>
            <a:xfrm>
              <a:off x="8845375" y="4341850"/>
              <a:ext cx="101100" cy="10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328504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ext 1">
  <p:cSld name="Title and text 1">
    <p:bg>
      <p:bgPr>
        <a:solidFill>
          <a:schemeClr val="accent2"/>
        </a:solidFill>
        <a:effectLst/>
      </p:bgPr>
    </p:bg>
    <p:spTree>
      <p:nvGrpSpPr>
        <p:cNvPr id="1" name="Shape 309"/>
        <p:cNvGrpSpPr/>
        <p:nvPr/>
      </p:nvGrpSpPr>
      <p:grpSpPr>
        <a:xfrm>
          <a:off x="0" y="0"/>
          <a:ext cx="0" cy="0"/>
          <a:chOff x="0" y="0"/>
          <a:chExt cx="0" cy="0"/>
        </a:xfrm>
      </p:grpSpPr>
      <p:sp>
        <p:nvSpPr>
          <p:cNvPr id="310" name="Google Shape;310;p16"/>
          <p:cNvSpPr txBox="1">
            <a:spLocks noGrp="1"/>
          </p:cNvSpPr>
          <p:nvPr>
            <p:ph type="subTitle" idx="1"/>
          </p:nvPr>
        </p:nvSpPr>
        <p:spPr>
          <a:xfrm>
            <a:off x="3743325" y="3025700"/>
            <a:ext cx="4676700" cy="803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11" name="Google Shape;311;p16"/>
          <p:cNvSpPr txBox="1">
            <a:spLocks noGrp="1"/>
          </p:cNvSpPr>
          <p:nvPr>
            <p:ph type="title"/>
          </p:nvPr>
        </p:nvSpPr>
        <p:spPr>
          <a:xfrm>
            <a:off x="3743325" y="1572400"/>
            <a:ext cx="4676700" cy="1485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sz="9600">
                <a:solidFill>
                  <a:schemeClr val="lt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12" name="Google Shape;312;p16"/>
          <p:cNvSpPr/>
          <p:nvPr/>
        </p:nvSpPr>
        <p:spPr>
          <a:xfrm>
            <a:off x="-25" y="4041495"/>
            <a:ext cx="9144057" cy="647106"/>
          </a:xfrm>
          <a:custGeom>
            <a:avLst/>
            <a:gdLst/>
            <a:ahLst/>
            <a:cxnLst/>
            <a:rect l="l" t="t" r="r" b="b"/>
            <a:pathLst>
              <a:path w="85307" h="6037" extrusionOk="0">
                <a:moveTo>
                  <a:pt x="29824" y="1"/>
                </a:moveTo>
                <a:cubicBezTo>
                  <a:pt x="25059" y="1"/>
                  <a:pt x="20248" y="1271"/>
                  <a:pt x="15614" y="2498"/>
                </a:cubicBezTo>
                <a:cubicBezTo>
                  <a:pt x="15097" y="2601"/>
                  <a:pt x="14554" y="2808"/>
                  <a:pt x="14011" y="2912"/>
                </a:cubicBezTo>
                <a:cubicBezTo>
                  <a:pt x="10103" y="3916"/>
                  <a:pt x="6028" y="4847"/>
                  <a:pt x="2130" y="4847"/>
                </a:cubicBezTo>
                <a:cubicBezTo>
                  <a:pt x="1414" y="4847"/>
                  <a:pt x="703" y="4815"/>
                  <a:pt x="0" y="4747"/>
                </a:cubicBezTo>
                <a:lnTo>
                  <a:pt x="0" y="4850"/>
                </a:lnTo>
                <a:cubicBezTo>
                  <a:pt x="704" y="4919"/>
                  <a:pt x="1416" y="4950"/>
                  <a:pt x="2134" y="4950"/>
                </a:cubicBezTo>
                <a:cubicBezTo>
                  <a:pt x="6030" y="4950"/>
                  <a:pt x="10104" y="4023"/>
                  <a:pt x="14011" y="3041"/>
                </a:cubicBezTo>
                <a:cubicBezTo>
                  <a:pt x="14554" y="2912"/>
                  <a:pt x="15097" y="2705"/>
                  <a:pt x="15614" y="2601"/>
                </a:cubicBezTo>
                <a:cubicBezTo>
                  <a:pt x="20326" y="1375"/>
                  <a:pt x="25097" y="104"/>
                  <a:pt x="29838" y="104"/>
                </a:cubicBezTo>
                <a:cubicBezTo>
                  <a:pt x="31391" y="104"/>
                  <a:pt x="32941" y="240"/>
                  <a:pt x="34485" y="559"/>
                </a:cubicBezTo>
                <a:cubicBezTo>
                  <a:pt x="36527" y="973"/>
                  <a:pt x="38569" y="1748"/>
                  <a:pt x="40508" y="2498"/>
                </a:cubicBezTo>
                <a:cubicBezTo>
                  <a:pt x="41594" y="2912"/>
                  <a:pt x="42654" y="3351"/>
                  <a:pt x="43636" y="3687"/>
                </a:cubicBezTo>
                <a:cubicBezTo>
                  <a:pt x="48226" y="5278"/>
                  <a:pt x="53269" y="6036"/>
                  <a:pt x="58920" y="6036"/>
                </a:cubicBezTo>
                <a:cubicBezTo>
                  <a:pt x="62816" y="6036"/>
                  <a:pt x="67002" y="5676"/>
                  <a:pt x="71528" y="4980"/>
                </a:cubicBezTo>
                <a:cubicBezTo>
                  <a:pt x="72278" y="4747"/>
                  <a:pt x="73131" y="4644"/>
                  <a:pt x="74010" y="4540"/>
                </a:cubicBezTo>
                <a:cubicBezTo>
                  <a:pt x="77784" y="3894"/>
                  <a:pt x="81662" y="3248"/>
                  <a:pt x="85307" y="3248"/>
                </a:cubicBezTo>
                <a:lnTo>
                  <a:pt x="85307" y="3144"/>
                </a:lnTo>
                <a:cubicBezTo>
                  <a:pt x="81532" y="3144"/>
                  <a:pt x="77784" y="3790"/>
                  <a:pt x="74010" y="4437"/>
                </a:cubicBezTo>
                <a:cubicBezTo>
                  <a:pt x="73131" y="4540"/>
                  <a:pt x="72278" y="4644"/>
                  <a:pt x="71528" y="4850"/>
                </a:cubicBezTo>
                <a:cubicBezTo>
                  <a:pt x="66990" y="5559"/>
                  <a:pt x="62794" y="5926"/>
                  <a:pt x="58896" y="5926"/>
                </a:cubicBezTo>
                <a:cubicBezTo>
                  <a:pt x="53268" y="5926"/>
                  <a:pt x="48260" y="5161"/>
                  <a:pt x="43739" y="3558"/>
                </a:cubicBezTo>
                <a:cubicBezTo>
                  <a:pt x="42654" y="3248"/>
                  <a:pt x="41594" y="2808"/>
                  <a:pt x="40611" y="2498"/>
                </a:cubicBezTo>
                <a:cubicBezTo>
                  <a:pt x="38569" y="1748"/>
                  <a:pt x="36527" y="869"/>
                  <a:pt x="34485" y="456"/>
                </a:cubicBezTo>
                <a:cubicBezTo>
                  <a:pt x="32941" y="137"/>
                  <a:pt x="31385" y="1"/>
                  <a:pt x="298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6"/>
          <p:cNvSpPr/>
          <p:nvPr/>
        </p:nvSpPr>
        <p:spPr>
          <a:xfrm>
            <a:off x="-25" y="2032326"/>
            <a:ext cx="9144057" cy="1052284"/>
          </a:xfrm>
          <a:custGeom>
            <a:avLst/>
            <a:gdLst/>
            <a:ahLst/>
            <a:cxnLst/>
            <a:rect l="l" t="t" r="r" b="b"/>
            <a:pathLst>
              <a:path w="85307" h="9817" extrusionOk="0">
                <a:moveTo>
                  <a:pt x="79170" y="5358"/>
                </a:moveTo>
                <a:cubicBezTo>
                  <a:pt x="77082" y="5358"/>
                  <a:pt x="74973" y="5626"/>
                  <a:pt x="72924" y="6145"/>
                </a:cubicBezTo>
                <a:cubicBezTo>
                  <a:pt x="71632" y="6481"/>
                  <a:pt x="70236" y="6921"/>
                  <a:pt x="68943" y="7334"/>
                </a:cubicBezTo>
                <a:cubicBezTo>
                  <a:pt x="67108" y="7981"/>
                  <a:pt x="65273" y="8627"/>
                  <a:pt x="63437" y="8963"/>
                </a:cubicBezTo>
                <a:cubicBezTo>
                  <a:pt x="65376" y="8627"/>
                  <a:pt x="67211" y="8084"/>
                  <a:pt x="68943" y="7438"/>
                </a:cubicBezTo>
                <a:cubicBezTo>
                  <a:pt x="70236" y="7024"/>
                  <a:pt x="71632" y="6585"/>
                  <a:pt x="73028" y="6145"/>
                </a:cubicBezTo>
                <a:cubicBezTo>
                  <a:pt x="74974" y="5693"/>
                  <a:pt x="77007" y="5452"/>
                  <a:pt x="79035" y="5452"/>
                </a:cubicBezTo>
                <a:cubicBezTo>
                  <a:pt x="80833" y="5452"/>
                  <a:pt x="82626" y="5641"/>
                  <a:pt x="84350" y="6042"/>
                </a:cubicBezTo>
                <a:cubicBezTo>
                  <a:pt x="84660" y="6145"/>
                  <a:pt x="84996" y="6145"/>
                  <a:pt x="85307" y="6275"/>
                </a:cubicBezTo>
                <a:lnTo>
                  <a:pt x="85307" y="6145"/>
                </a:lnTo>
                <a:cubicBezTo>
                  <a:pt x="84996" y="6042"/>
                  <a:pt x="84660" y="6042"/>
                  <a:pt x="84350" y="5939"/>
                </a:cubicBezTo>
                <a:cubicBezTo>
                  <a:pt x="82672" y="5549"/>
                  <a:pt x="80928" y="5358"/>
                  <a:pt x="79170" y="5358"/>
                </a:cubicBezTo>
                <a:close/>
                <a:moveTo>
                  <a:pt x="28606" y="1"/>
                </a:moveTo>
                <a:cubicBezTo>
                  <a:pt x="27865" y="1"/>
                  <a:pt x="27120" y="67"/>
                  <a:pt x="26394" y="226"/>
                </a:cubicBezTo>
                <a:cubicBezTo>
                  <a:pt x="23912" y="768"/>
                  <a:pt x="21973" y="2164"/>
                  <a:pt x="20034" y="3560"/>
                </a:cubicBezTo>
                <a:cubicBezTo>
                  <a:pt x="19388" y="4000"/>
                  <a:pt x="18845" y="4439"/>
                  <a:pt x="18199" y="4853"/>
                </a:cubicBezTo>
                <a:cubicBezTo>
                  <a:pt x="13562" y="7990"/>
                  <a:pt x="7926" y="9707"/>
                  <a:pt x="2310" y="9707"/>
                </a:cubicBezTo>
                <a:cubicBezTo>
                  <a:pt x="1539" y="9707"/>
                  <a:pt x="768" y="9675"/>
                  <a:pt x="0" y="9609"/>
                </a:cubicBezTo>
                <a:lnTo>
                  <a:pt x="0" y="9713"/>
                </a:lnTo>
                <a:cubicBezTo>
                  <a:pt x="750" y="9713"/>
                  <a:pt x="1526" y="9816"/>
                  <a:pt x="2172" y="9816"/>
                </a:cubicBezTo>
                <a:cubicBezTo>
                  <a:pt x="7859" y="9816"/>
                  <a:pt x="13572" y="8084"/>
                  <a:pt x="18199" y="4982"/>
                </a:cubicBezTo>
                <a:cubicBezTo>
                  <a:pt x="18845" y="4543"/>
                  <a:pt x="19492" y="4103"/>
                  <a:pt x="20034" y="3690"/>
                </a:cubicBezTo>
                <a:cubicBezTo>
                  <a:pt x="21973" y="2268"/>
                  <a:pt x="24015" y="872"/>
                  <a:pt x="26394" y="329"/>
                </a:cubicBezTo>
                <a:cubicBezTo>
                  <a:pt x="27133" y="137"/>
                  <a:pt x="27891" y="59"/>
                  <a:pt x="28641" y="59"/>
                </a:cubicBezTo>
                <a:cubicBezTo>
                  <a:pt x="30411" y="59"/>
                  <a:pt x="32141" y="491"/>
                  <a:pt x="33502" y="872"/>
                </a:cubicBezTo>
                <a:cubicBezTo>
                  <a:pt x="36734" y="1854"/>
                  <a:pt x="39862" y="3147"/>
                  <a:pt x="42886" y="4543"/>
                </a:cubicBezTo>
                <a:cubicBezTo>
                  <a:pt x="44592" y="5189"/>
                  <a:pt x="46324" y="5939"/>
                  <a:pt x="48056" y="6688"/>
                </a:cubicBezTo>
                <a:cubicBezTo>
                  <a:pt x="52556" y="8435"/>
                  <a:pt x="56372" y="9303"/>
                  <a:pt x="59823" y="9303"/>
                </a:cubicBezTo>
                <a:cubicBezTo>
                  <a:pt x="61070" y="9303"/>
                  <a:pt x="62270" y="9190"/>
                  <a:pt x="63437" y="8963"/>
                </a:cubicBezTo>
                <a:lnTo>
                  <a:pt x="63437" y="8963"/>
                </a:lnTo>
                <a:cubicBezTo>
                  <a:pt x="62350" y="9148"/>
                  <a:pt x="61235" y="9242"/>
                  <a:pt x="60080" y="9242"/>
                </a:cubicBezTo>
                <a:cubicBezTo>
                  <a:pt x="56567" y="9242"/>
                  <a:pt x="52693" y="8375"/>
                  <a:pt x="48160" y="6585"/>
                </a:cubicBezTo>
                <a:cubicBezTo>
                  <a:pt x="46324" y="5939"/>
                  <a:pt x="44592" y="5189"/>
                  <a:pt x="42886" y="4439"/>
                </a:cubicBezTo>
                <a:cubicBezTo>
                  <a:pt x="39965" y="3147"/>
                  <a:pt x="36837" y="1751"/>
                  <a:pt x="33606" y="768"/>
                </a:cubicBezTo>
                <a:cubicBezTo>
                  <a:pt x="32162" y="385"/>
                  <a:pt x="30395" y="1"/>
                  <a:pt x="286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6"/>
          <p:cNvSpPr/>
          <p:nvPr/>
        </p:nvSpPr>
        <p:spPr>
          <a:xfrm rot="10800000">
            <a:off x="-25" y="3221194"/>
            <a:ext cx="9144057" cy="647535"/>
          </a:xfrm>
          <a:custGeom>
            <a:avLst/>
            <a:gdLst/>
            <a:ahLst/>
            <a:cxnLst/>
            <a:rect l="l" t="t" r="r" b="b"/>
            <a:pathLst>
              <a:path w="85307" h="6041" extrusionOk="0">
                <a:moveTo>
                  <a:pt x="56902" y="0"/>
                </a:moveTo>
                <a:cubicBezTo>
                  <a:pt x="53061" y="0"/>
                  <a:pt x="49167" y="505"/>
                  <a:pt x="45471" y="1620"/>
                </a:cubicBezTo>
                <a:cubicBezTo>
                  <a:pt x="44489" y="1930"/>
                  <a:pt x="43636" y="2266"/>
                  <a:pt x="42757" y="2577"/>
                </a:cubicBezTo>
                <a:cubicBezTo>
                  <a:pt x="41051" y="3119"/>
                  <a:pt x="39422" y="3662"/>
                  <a:pt x="37716" y="4102"/>
                </a:cubicBezTo>
                <a:cubicBezTo>
                  <a:pt x="39422" y="3766"/>
                  <a:pt x="41154" y="3223"/>
                  <a:pt x="42757" y="2680"/>
                </a:cubicBezTo>
                <a:cubicBezTo>
                  <a:pt x="43636" y="2370"/>
                  <a:pt x="44592" y="2034"/>
                  <a:pt x="45471" y="1724"/>
                </a:cubicBezTo>
                <a:cubicBezTo>
                  <a:pt x="49120" y="623"/>
                  <a:pt x="52962" y="117"/>
                  <a:pt x="56755" y="117"/>
                </a:cubicBezTo>
                <a:cubicBezTo>
                  <a:pt x="57773" y="117"/>
                  <a:pt x="58787" y="153"/>
                  <a:pt x="59792" y="224"/>
                </a:cubicBezTo>
                <a:cubicBezTo>
                  <a:pt x="62145" y="431"/>
                  <a:pt x="64523" y="870"/>
                  <a:pt x="66901" y="1284"/>
                </a:cubicBezTo>
                <a:cubicBezTo>
                  <a:pt x="69254" y="1724"/>
                  <a:pt x="71632" y="2163"/>
                  <a:pt x="74113" y="2370"/>
                </a:cubicBezTo>
                <a:cubicBezTo>
                  <a:pt x="74828" y="2416"/>
                  <a:pt x="75596" y="2446"/>
                  <a:pt x="76398" y="2446"/>
                </a:cubicBezTo>
                <a:cubicBezTo>
                  <a:pt x="79222" y="2446"/>
                  <a:pt x="82468" y="2067"/>
                  <a:pt x="85307" y="638"/>
                </a:cubicBezTo>
                <a:lnTo>
                  <a:pt x="85307" y="534"/>
                </a:lnTo>
                <a:cubicBezTo>
                  <a:pt x="82468" y="1964"/>
                  <a:pt x="79222" y="2343"/>
                  <a:pt x="76398" y="2343"/>
                </a:cubicBezTo>
                <a:cubicBezTo>
                  <a:pt x="75596" y="2343"/>
                  <a:pt x="74828" y="2312"/>
                  <a:pt x="74113" y="2266"/>
                </a:cubicBezTo>
                <a:cubicBezTo>
                  <a:pt x="71632" y="2034"/>
                  <a:pt x="69254" y="1620"/>
                  <a:pt x="66901" y="1181"/>
                </a:cubicBezTo>
                <a:cubicBezTo>
                  <a:pt x="64626" y="741"/>
                  <a:pt x="62145" y="328"/>
                  <a:pt x="59792" y="95"/>
                </a:cubicBezTo>
                <a:cubicBezTo>
                  <a:pt x="58835" y="33"/>
                  <a:pt x="57870" y="0"/>
                  <a:pt x="56902" y="0"/>
                </a:cubicBezTo>
                <a:close/>
                <a:moveTo>
                  <a:pt x="23743" y="683"/>
                </a:moveTo>
                <a:cubicBezTo>
                  <a:pt x="21757" y="683"/>
                  <a:pt x="19771" y="1639"/>
                  <a:pt x="17785" y="2473"/>
                </a:cubicBezTo>
                <a:cubicBezTo>
                  <a:pt x="17449" y="2680"/>
                  <a:pt x="17243" y="2809"/>
                  <a:pt x="16907" y="2913"/>
                </a:cubicBezTo>
                <a:cubicBezTo>
                  <a:pt x="13675" y="4412"/>
                  <a:pt x="10237" y="5265"/>
                  <a:pt x="6696" y="5704"/>
                </a:cubicBezTo>
                <a:cubicBezTo>
                  <a:pt x="5726" y="5836"/>
                  <a:pt x="4788" y="5896"/>
                  <a:pt x="3889" y="5896"/>
                </a:cubicBezTo>
                <a:cubicBezTo>
                  <a:pt x="2487" y="5896"/>
                  <a:pt x="1181" y="5750"/>
                  <a:pt x="0" y="5498"/>
                </a:cubicBezTo>
                <a:lnTo>
                  <a:pt x="0" y="5601"/>
                </a:lnTo>
                <a:cubicBezTo>
                  <a:pt x="1190" y="5911"/>
                  <a:pt x="2379" y="6041"/>
                  <a:pt x="3775" y="6041"/>
                </a:cubicBezTo>
                <a:cubicBezTo>
                  <a:pt x="4757" y="6041"/>
                  <a:pt x="5713" y="5911"/>
                  <a:pt x="6696" y="5808"/>
                </a:cubicBezTo>
                <a:cubicBezTo>
                  <a:pt x="10237" y="5394"/>
                  <a:pt x="13675" y="4412"/>
                  <a:pt x="16907" y="3016"/>
                </a:cubicBezTo>
                <a:cubicBezTo>
                  <a:pt x="17243" y="2913"/>
                  <a:pt x="17553" y="2680"/>
                  <a:pt x="17785" y="2577"/>
                </a:cubicBezTo>
                <a:cubicBezTo>
                  <a:pt x="19750" y="1673"/>
                  <a:pt x="21715" y="784"/>
                  <a:pt x="23634" y="784"/>
                </a:cubicBezTo>
                <a:cubicBezTo>
                  <a:pt x="24240" y="784"/>
                  <a:pt x="24842" y="873"/>
                  <a:pt x="25437" y="1077"/>
                </a:cubicBezTo>
                <a:cubicBezTo>
                  <a:pt x="26394" y="1284"/>
                  <a:pt x="27247" y="1930"/>
                  <a:pt x="28126" y="2473"/>
                </a:cubicBezTo>
                <a:cubicBezTo>
                  <a:pt x="28668" y="2809"/>
                  <a:pt x="29185" y="3223"/>
                  <a:pt x="29728" y="3456"/>
                </a:cubicBezTo>
                <a:cubicBezTo>
                  <a:pt x="31101" y="4126"/>
                  <a:pt x="32722" y="4506"/>
                  <a:pt x="34493" y="4506"/>
                </a:cubicBezTo>
                <a:cubicBezTo>
                  <a:pt x="35523" y="4506"/>
                  <a:pt x="36604" y="4377"/>
                  <a:pt x="37716" y="4102"/>
                </a:cubicBezTo>
                <a:lnTo>
                  <a:pt x="37716" y="4102"/>
                </a:lnTo>
                <a:cubicBezTo>
                  <a:pt x="36592" y="4342"/>
                  <a:pt x="35500" y="4461"/>
                  <a:pt x="34465" y="4461"/>
                </a:cubicBezTo>
                <a:cubicBezTo>
                  <a:pt x="32716" y="4461"/>
                  <a:pt x="31131" y="4121"/>
                  <a:pt x="29832" y="3456"/>
                </a:cubicBezTo>
                <a:cubicBezTo>
                  <a:pt x="29185" y="3119"/>
                  <a:pt x="28668" y="2680"/>
                  <a:pt x="28126" y="2370"/>
                </a:cubicBezTo>
                <a:cubicBezTo>
                  <a:pt x="27376" y="1827"/>
                  <a:pt x="26497" y="1284"/>
                  <a:pt x="25541" y="974"/>
                </a:cubicBezTo>
                <a:cubicBezTo>
                  <a:pt x="24941" y="770"/>
                  <a:pt x="24342" y="683"/>
                  <a:pt x="23743" y="68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6"/>
          <p:cNvSpPr/>
          <p:nvPr/>
        </p:nvSpPr>
        <p:spPr>
          <a:xfrm rot="10800000">
            <a:off x="-25" y="843910"/>
            <a:ext cx="9144057" cy="647964"/>
          </a:xfrm>
          <a:custGeom>
            <a:avLst/>
            <a:gdLst/>
            <a:ahLst/>
            <a:cxnLst/>
            <a:rect l="l" t="t" r="r" b="b"/>
            <a:pathLst>
              <a:path w="85307" h="6045" extrusionOk="0">
                <a:moveTo>
                  <a:pt x="27826" y="1"/>
                </a:moveTo>
                <a:cubicBezTo>
                  <a:pt x="23296" y="1"/>
                  <a:pt x="18713" y="1285"/>
                  <a:pt x="14322" y="2495"/>
                </a:cubicBezTo>
                <a:cubicBezTo>
                  <a:pt x="13805" y="2702"/>
                  <a:pt x="13262" y="2831"/>
                  <a:pt x="12822" y="2934"/>
                </a:cubicBezTo>
                <a:cubicBezTo>
                  <a:pt x="8904" y="4014"/>
                  <a:pt x="5006" y="4901"/>
                  <a:pt x="1169" y="4901"/>
                </a:cubicBezTo>
                <a:cubicBezTo>
                  <a:pt x="779" y="4901"/>
                  <a:pt x="389" y="4892"/>
                  <a:pt x="0" y="4873"/>
                </a:cubicBezTo>
                <a:lnTo>
                  <a:pt x="0" y="4976"/>
                </a:lnTo>
                <a:cubicBezTo>
                  <a:pt x="389" y="4995"/>
                  <a:pt x="780" y="5005"/>
                  <a:pt x="1172" y="5005"/>
                </a:cubicBezTo>
                <a:cubicBezTo>
                  <a:pt x="5028" y="5005"/>
                  <a:pt x="9021" y="4117"/>
                  <a:pt x="12822" y="3038"/>
                </a:cubicBezTo>
                <a:cubicBezTo>
                  <a:pt x="13365" y="2934"/>
                  <a:pt x="13805" y="2702"/>
                  <a:pt x="14322" y="2598"/>
                </a:cubicBezTo>
                <a:cubicBezTo>
                  <a:pt x="18713" y="1388"/>
                  <a:pt x="23296" y="104"/>
                  <a:pt x="27826" y="104"/>
                </a:cubicBezTo>
                <a:cubicBezTo>
                  <a:pt x="29296" y="104"/>
                  <a:pt x="30760" y="239"/>
                  <a:pt x="32210" y="556"/>
                </a:cubicBezTo>
                <a:cubicBezTo>
                  <a:pt x="34149" y="995"/>
                  <a:pt x="36088" y="1745"/>
                  <a:pt x="37923" y="2598"/>
                </a:cubicBezTo>
                <a:cubicBezTo>
                  <a:pt x="38879" y="2934"/>
                  <a:pt x="39965" y="3348"/>
                  <a:pt x="40947" y="3684"/>
                </a:cubicBezTo>
                <a:cubicBezTo>
                  <a:pt x="39965" y="3244"/>
                  <a:pt x="39009" y="2831"/>
                  <a:pt x="38026" y="2495"/>
                </a:cubicBezTo>
                <a:cubicBezTo>
                  <a:pt x="36088" y="1745"/>
                  <a:pt x="34149" y="892"/>
                  <a:pt x="32210" y="453"/>
                </a:cubicBezTo>
                <a:cubicBezTo>
                  <a:pt x="30760" y="136"/>
                  <a:pt x="29296" y="1"/>
                  <a:pt x="27826" y="1"/>
                </a:cubicBezTo>
                <a:close/>
                <a:moveTo>
                  <a:pt x="80044" y="3167"/>
                </a:moveTo>
                <a:cubicBezTo>
                  <a:pt x="76610" y="3167"/>
                  <a:pt x="73050" y="3806"/>
                  <a:pt x="69590" y="4433"/>
                </a:cubicBezTo>
                <a:cubicBezTo>
                  <a:pt x="68840" y="4537"/>
                  <a:pt x="68090" y="4770"/>
                  <a:pt x="67315" y="4873"/>
                </a:cubicBezTo>
                <a:cubicBezTo>
                  <a:pt x="63010" y="5576"/>
                  <a:pt x="59017" y="5937"/>
                  <a:pt x="55298" y="5937"/>
                </a:cubicBezTo>
                <a:cubicBezTo>
                  <a:pt x="49994" y="5937"/>
                  <a:pt x="45248" y="5203"/>
                  <a:pt x="40947" y="3684"/>
                </a:cubicBezTo>
                <a:lnTo>
                  <a:pt x="40947" y="3684"/>
                </a:lnTo>
                <a:cubicBezTo>
                  <a:pt x="45283" y="5277"/>
                  <a:pt x="50073" y="6044"/>
                  <a:pt x="55429" y="6044"/>
                </a:cubicBezTo>
                <a:cubicBezTo>
                  <a:pt x="59111" y="6044"/>
                  <a:pt x="63061" y="5682"/>
                  <a:pt x="67315" y="4976"/>
                </a:cubicBezTo>
                <a:cubicBezTo>
                  <a:pt x="68090" y="4770"/>
                  <a:pt x="68840" y="4640"/>
                  <a:pt x="69693" y="4537"/>
                </a:cubicBezTo>
                <a:cubicBezTo>
                  <a:pt x="73153" y="3909"/>
                  <a:pt x="76669" y="3271"/>
                  <a:pt x="80072" y="3271"/>
                </a:cubicBezTo>
                <a:cubicBezTo>
                  <a:pt x="81856" y="3271"/>
                  <a:pt x="83609" y="3446"/>
                  <a:pt x="85307" y="3891"/>
                </a:cubicBezTo>
                <a:lnTo>
                  <a:pt x="85307" y="3787"/>
                </a:lnTo>
                <a:cubicBezTo>
                  <a:pt x="83609" y="3343"/>
                  <a:pt x="81843" y="3167"/>
                  <a:pt x="80044" y="316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6"/>
          <p:cNvSpPr/>
          <p:nvPr/>
        </p:nvSpPr>
        <p:spPr>
          <a:xfrm rot="10800000">
            <a:off x="-25" y="1235475"/>
            <a:ext cx="9144057" cy="1051963"/>
          </a:xfrm>
          <a:custGeom>
            <a:avLst/>
            <a:gdLst/>
            <a:ahLst/>
            <a:cxnLst/>
            <a:rect l="l" t="t" r="r" b="b"/>
            <a:pathLst>
              <a:path w="85307" h="9814" extrusionOk="0">
                <a:moveTo>
                  <a:pt x="79490" y="6039"/>
                </a:moveTo>
                <a:cubicBezTo>
                  <a:pt x="79930" y="6143"/>
                  <a:pt x="80240" y="6246"/>
                  <a:pt x="80576" y="6375"/>
                </a:cubicBezTo>
                <a:cubicBezTo>
                  <a:pt x="81735" y="6695"/>
                  <a:pt x="82972" y="6968"/>
                  <a:pt x="84166" y="6968"/>
                </a:cubicBezTo>
                <a:cubicBezTo>
                  <a:pt x="84517" y="6968"/>
                  <a:pt x="84863" y="6945"/>
                  <a:pt x="85203" y="6892"/>
                </a:cubicBezTo>
                <a:lnTo>
                  <a:pt x="85307" y="6892"/>
                </a:lnTo>
                <a:lnTo>
                  <a:pt x="85307" y="6789"/>
                </a:lnTo>
                <a:lnTo>
                  <a:pt x="85203" y="6789"/>
                </a:lnTo>
                <a:cubicBezTo>
                  <a:pt x="84865" y="6841"/>
                  <a:pt x="84526" y="6865"/>
                  <a:pt x="84186" y="6865"/>
                </a:cubicBezTo>
                <a:cubicBezTo>
                  <a:pt x="83018" y="6865"/>
                  <a:pt x="81841" y="6586"/>
                  <a:pt x="80679" y="6246"/>
                </a:cubicBezTo>
                <a:cubicBezTo>
                  <a:pt x="80240" y="6143"/>
                  <a:pt x="79930" y="6039"/>
                  <a:pt x="79490" y="6039"/>
                </a:cubicBezTo>
                <a:close/>
                <a:moveTo>
                  <a:pt x="26581" y="1"/>
                </a:moveTo>
                <a:cubicBezTo>
                  <a:pt x="25881" y="1"/>
                  <a:pt x="25168" y="67"/>
                  <a:pt x="24455" y="223"/>
                </a:cubicBezTo>
                <a:cubicBezTo>
                  <a:pt x="22206" y="766"/>
                  <a:pt x="20370" y="2265"/>
                  <a:pt x="18535" y="3661"/>
                </a:cubicBezTo>
                <a:cubicBezTo>
                  <a:pt x="17889" y="4100"/>
                  <a:pt x="17346" y="4540"/>
                  <a:pt x="16803" y="4953"/>
                </a:cubicBezTo>
                <a:cubicBezTo>
                  <a:pt x="17346" y="4643"/>
                  <a:pt x="17992" y="4204"/>
                  <a:pt x="18535" y="3790"/>
                </a:cubicBezTo>
                <a:cubicBezTo>
                  <a:pt x="20370" y="2368"/>
                  <a:pt x="22309" y="869"/>
                  <a:pt x="24455" y="326"/>
                </a:cubicBezTo>
                <a:cubicBezTo>
                  <a:pt x="25168" y="170"/>
                  <a:pt x="25881" y="104"/>
                  <a:pt x="26581" y="104"/>
                </a:cubicBezTo>
                <a:cubicBezTo>
                  <a:pt x="28318" y="104"/>
                  <a:pt x="29975" y="512"/>
                  <a:pt x="31357" y="973"/>
                </a:cubicBezTo>
                <a:cubicBezTo>
                  <a:pt x="34356" y="1851"/>
                  <a:pt x="37277" y="3247"/>
                  <a:pt x="40172" y="4540"/>
                </a:cubicBezTo>
                <a:cubicBezTo>
                  <a:pt x="41800" y="5290"/>
                  <a:pt x="43403" y="6039"/>
                  <a:pt x="45135" y="6685"/>
                </a:cubicBezTo>
                <a:cubicBezTo>
                  <a:pt x="49435" y="8475"/>
                  <a:pt x="53120" y="9343"/>
                  <a:pt x="56476" y="9343"/>
                </a:cubicBezTo>
                <a:cubicBezTo>
                  <a:pt x="57579" y="9343"/>
                  <a:pt x="58647" y="9249"/>
                  <a:pt x="59689" y="9064"/>
                </a:cubicBezTo>
                <a:cubicBezTo>
                  <a:pt x="61498" y="8728"/>
                  <a:pt x="63230" y="8081"/>
                  <a:pt x="64962" y="7435"/>
                </a:cubicBezTo>
                <a:cubicBezTo>
                  <a:pt x="66152" y="7021"/>
                  <a:pt x="67444" y="6582"/>
                  <a:pt x="68737" y="6246"/>
                </a:cubicBezTo>
                <a:cubicBezTo>
                  <a:pt x="70615" y="5739"/>
                  <a:pt x="72530" y="5500"/>
                  <a:pt x="74442" y="5500"/>
                </a:cubicBezTo>
                <a:cubicBezTo>
                  <a:pt x="76136" y="5500"/>
                  <a:pt x="77827" y="5687"/>
                  <a:pt x="79490" y="6039"/>
                </a:cubicBezTo>
                <a:cubicBezTo>
                  <a:pt x="77770" y="5625"/>
                  <a:pt x="75995" y="5412"/>
                  <a:pt x="74230" y="5412"/>
                </a:cubicBezTo>
                <a:cubicBezTo>
                  <a:pt x="72362" y="5412"/>
                  <a:pt x="70505" y="5651"/>
                  <a:pt x="68737" y="6143"/>
                </a:cubicBezTo>
                <a:cubicBezTo>
                  <a:pt x="67444" y="6479"/>
                  <a:pt x="66152" y="6892"/>
                  <a:pt x="64859" y="7435"/>
                </a:cubicBezTo>
                <a:cubicBezTo>
                  <a:pt x="63230" y="7978"/>
                  <a:pt x="61395" y="8624"/>
                  <a:pt x="59689" y="8960"/>
                </a:cubicBezTo>
                <a:cubicBezTo>
                  <a:pt x="58647" y="9146"/>
                  <a:pt x="57579" y="9239"/>
                  <a:pt x="56476" y="9239"/>
                </a:cubicBezTo>
                <a:cubicBezTo>
                  <a:pt x="53120" y="9239"/>
                  <a:pt x="49435" y="8372"/>
                  <a:pt x="45135" y="6582"/>
                </a:cubicBezTo>
                <a:cubicBezTo>
                  <a:pt x="43532" y="5936"/>
                  <a:pt x="41800" y="5186"/>
                  <a:pt x="40172" y="4436"/>
                </a:cubicBezTo>
                <a:cubicBezTo>
                  <a:pt x="37380" y="3144"/>
                  <a:pt x="34356" y="1722"/>
                  <a:pt x="31357" y="869"/>
                </a:cubicBezTo>
                <a:cubicBezTo>
                  <a:pt x="29975" y="409"/>
                  <a:pt x="28318" y="1"/>
                  <a:pt x="26581" y="1"/>
                </a:cubicBezTo>
                <a:close/>
                <a:moveTo>
                  <a:pt x="16803" y="4953"/>
                </a:moveTo>
                <a:cubicBezTo>
                  <a:pt x="12266" y="8136"/>
                  <a:pt x="6879" y="9748"/>
                  <a:pt x="1442" y="9748"/>
                </a:cubicBezTo>
                <a:cubicBezTo>
                  <a:pt x="962" y="9748"/>
                  <a:pt x="481" y="9735"/>
                  <a:pt x="0" y="9710"/>
                </a:cubicBezTo>
                <a:lnTo>
                  <a:pt x="0" y="9813"/>
                </a:lnTo>
                <a:lnTo>
                  <a:pt x="1629" y="9813"/>
                </a:lnTo>
                <a:cubicBezTo>
                  <a:pt x="7006" y="9813"/>
                  <a:pt x="12383" y="8185"/>
                  <a:pt x="16803" y="495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7" name="Google Shape;317;p16"/>
          <p:cNvGrpSpPr/>
          <p:nvPr/>
        </p:nvGrpSpPr>
        <p:grpSpPr>
          <a:xfrm>
            <a:off x="232084" y="4343700"/>
            <a:ext cx="744991" cy="745685"/>
            <a:chOff x="232084" y="4343700"/>
            <a:chExt cx="744991" cy="745685"/>
          </a:xfrm>
        </p:grpSpPr>
        <p:sp>
          <p:nvSpPr>
            <p:cNvPr id="318" name="Google Shape;318;p16"/>
            <p:cNvSpPr/>
            <p:nvPr/>
          </p:nvSpPr>
          <p:spPr>
            <a:xfrm>
              <a:off x="232084" y="4381560"/>
              <a:ext cx="623680" cy="707825"/>
            </a:xfrm>
            <a:custGeom>
              <a:avLst/>
              <a:gdLst/>
              <a:ahLst/>
              <a:cxnLst/>
              <a:rect l="l" t="t" r="r" b="b"/>
              <a:pathLst>
                <a:path w="2483" h="2818" extrusionOk="0">
                  <a:moveTo>
                    <a:pt x="440" y="0"/>
                  </a:moveTo>
                  <a:lnTo>
                    <a:pt x="983" y="1189"/>
                  </a:lnTo>
                  <a:lnTo>
                    <a:pt x="1" y="1836"/>
                  </a:lnTo>
                  <a:lnTo>
                    <a:pt x="983" y="1732"/>
                  </a:lnTo>
                  <a:lnTo>
                    <a:pt x="1086" y="2818"/>
                  </a:lnTo>
                  <a:lnTo>
                    <a:pt x="1422" y="1629"/>
                  </a:lnTo>
                  <a:lnTo>
                    <a:pt x="2482" y="2068"/>
                  </a:lnTo>
                  <a:lnTo>
                    <a:pt x="2482" y="2068"/>
                  </a:lnTo>
                  <a:lnTo>
                    <a:pt x="1733" y="1189"/>
                  </a:lnTo>
                  <a:lnTo>
                    <a:pt x="2275" y="336"/>
                  </a:lnTo>
                  <a:lnTo>
                    <a:pt x="2275" y="336"/>
                  </a:lnTo>
                  <a:lnTo>
                    <a:pt x="1293" y="983"/>
                  </a:lnTo>
                  <a:lnTo>
                    <a:pt x="44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6"/>
            <p:cNvSpPr/>
            <p:nvPr/>
          </p:nvSpPr>
          <p:spPr>
            <a:xfrm>
              <a:off x="561700" y="4343700"/>
              <a:ext cx="101100" cy="10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6"/>
            <p:cNvSpPr/>
            <p:nvPr/>
          </p:nvSpPr>
          <p:spPr>
            <a:xfrm>
              <a:off x="875975" y="4343700"/>
              <a:ext cx="101100" cy="10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1" name="Google Shape;321;p16"/>
          <p:cNvGrpSpPr/>
          <p:nvPr/>
        </p:nvGrpSpPr>
        <p:grpSpPr>
          <a:xfrm flipH="1">
            <a:off x="7974468" y="340295"/>
            <a:ext cx="804107" cy="701546"/>
            <a:chOff x="8107818" y="3826445"/>
            <a:chExt cx="804107" cy="701546"/>
          </a:xfrm>
        </p:grpSpPr>
        <p:sp>
          <p:nvSpPr>
            <p:cNvPr id="322" name="Google Shape;322;p16"/>
            <p:cNvSpPr/>
            <p:nvPr/>
          </p:nvSpPr>
          <p:spPr>
            <a:xfrm>
              <a:off x="8107818" y="3826445"/>
              <a:ext cx="675674" cy="701546"/>
            </a:xfrm>
            <a:custGeom>
              <a:avLst/>
              <a:gdLst/>
              <a:ahLst/>
              <a:cxnLst/>
              <a:rect l="l" t="t" r="r" b="b"/>
              <a:pathLst>
                <a:path w="2690" h="2793" extrusionOk="0">
                  <a:moveTo>
                    <a:pt x="983" y="0"/>
                  </a:moveTo>
                  <a:lnTo>
                    <a:pt x="1190" y="1293"/>
                  </a:lnTo>
                  <a:lnTo>
                    <a:pt x="1" y="1603"/>
                  </a:lnTo>
                  <a:lnTo>
                    <a:pt x="1086" y="1732"/>
                  </a:lnTo>
                  <a:lnTo>
                    <a:pt x="750" y="2792"/>
                  </a:lnTo>
                  <a:lnTo>
                    <a:pt x="1526" y="1732"/>
                  </a:lnTo>
                  <a:lnTo>
                    <a:pt x="2379" y="2482"/>
                  </a:lnTo>
                  <a:lnTo>
                    <a:pt x="1939" y="1500"/>
                  </a:lnTo>
                  <a:lnTo>
                    <a:pt x="2689" y="854"/>
                  </a:lnTo>
                  <a:lnTo>
                    <a:pt x="2689" y="854"/>
                  </a:lnTo>
                  <a:lnTo>
                    <a:pt x="1629" y="1190"/>
                  </a:lnTo>
                  <a:lnTo>
                    <a:pt x="98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6"/>
            <p:cNvSpPr/>
            <p:nvPr/>
          </p:nvSpPr>
          <p:spPr>
            <a:xfrm>
              <a:off x="8107825" y="4343700"/>
              <a:ext cx="101100" cy="10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6"/>
            <p:cNvSpPr/>
            <p:nvPr/>
          </p:nvSpPr>
          <p:spPr>
            <a:xfrm>
              <a:off x="8810825" y="4405100"/>
              <a:ext cx="101100" cy="10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5" name="Google Shape;325;p16"/>
          <p:cNvSpPr/>
          <p:nvPr/>
        </p:nvSpPr>
        <p:spPr>
          <a:xfrm flipH="1">
            <a:off x="-614229" y="961128"/>
            <a:ext cx="1553656" cy="325899"/>
          </a:xfrm>
          <a:custGeom>
            <a:avLst/>
            <a:gdLst/>
            <a:ahLst/>
            <a:cxnLst/>
            <a:rect l="l" t="t" r="r" b="b"/>
            <a:pathLst>
              <a:path w="20784" h="4360" extrusionOk="0">
                <a:moveTo>
                  <a:pt x="11974" y="1"/>
                </a:moveTo>
                <a:cubicBezTo>
                  <a:pt x="11023" y="1"/>
                  <a:pt x="10033" y="214"/>
                  <a:pt x="9151" y="585"/>
                </a:cubicBezTo>
                <a:cubicBezTo>
                  <a:pt x="7962" y="1231"/>
                  <a:pt x="6799" y="2084"/>
                  <a:pt x="5920" y="3273"/>
                </a:cubicBezTo>
                <a:cubicBezTo>
                  <a:pt x="5328" y="2682"/>
                  <a:pt x="4607" y="2348"/>
                  <a:pt x="3847" y="2348"/>
                </a:cubicBezTo>
                <a:cubicBezTo>
                  <a:pt x="3644" y="2348"/>
                  <a:pt x="3438" y="2371"/>
                  <a:pt x="3231" y="2420"/>
                </a:cubicBezTo>
                <a:cubicBezTo>
                  <a:pt x="2585" y="2524"/>
                  <a:pt x="1939" y="2834"/>
                  <a:pt x="1396" y="3170"/>
                </a:cubicBezTo>
                <a:cubicBezTo>
                  <a:pt x="853" y="3480"/>
                  <a:pt x="440" y="3920"/>
                  <a:pt x="0" y="4359"/>
                </a:cubicBezTo>
                <a:lnTo>
                  <a:pt x="20784" y="4359"/>
                </a:lnTo>
                <a:cubicBezTo>
                  <a:pt x="20680" y="3609"/>
                  <a:pt x="20034" y="2834"/>
                  <a:pt x="19285" y="2524"/>
                </a:cubicBezTo>
                <a:cubicBezTo>
                  <a:pt x="18984" y="2431"/>
                  <a:pt x="18676" y="2389"/>
                  <a:pt x="18370" y="2389"/>
                </a:cubicBezTo>
                <a:cubicBezTo>
                  <a:pt x="17567" y="2389"/>
                  <a:pt x="16774" y="2674"/>
                  <a:pt x="16157" y="3067"/>
                </a:cubicBezTo>
                <a:cubicBezTo>
                  <a:pt x="15846" y="1671"/>
                  <a:pt x="14657" y="585"/>
                  <a:pt x="13261" y="145"/>
                </a:cubicBezTo>
                <a:cubicBezTo>
                  <a:pt x="12851" y="47"/>
                  <a:pt x="12417" y="1"/>
                  <a:pt x="119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6"/>
          <p:cNvSpPr/>
          <p:nvPr/>
        </p:nvSpPr>
        <p:spPr>
          <a:xfrm flipH="1">
            <a:off x="6540149" y="975475"/>
            <a:ext cx="1032058" cy="297188"/>
          </a:xfrm>
          <a:custGeom>
            <a:avLst/>
            <a:gdLst/>
            <a:ahLst/>
            <a:cxnLst/>
            <a:rect l="l" t="t" r="r" b="b"/>
            <a:pathLst>
              <a:path w="31977" h="9208" extrusionOk="0">
                <a:moveTo>
                  <a:pt x="16818" y="1"/>
                </a:moveTo>
                <a:cubicBezTo>
                  <a:pt x="16227" y="1"/>
                  <a:pt x="15634" y="97"/>
                  <a:pt x="15071" y="263"/>
                </a:cubicBezTo>
                <a:cubicBezTo>
                  <a:pt x="11736" y="1116"/>
                  <a:pt x="8608" y="3805"/>
                  <a:pt x="6669" y="7476"/>
                </a:cubicBezTo>
                <a:cubicBezTo>
                  <a:pt x="5989" y="6904"/>
                  <a:pt x="5158" y="6633"/>
                  <a:pt x="4320" y="6633"/>
                </a:cubicBezTo>
                <a:cubicBezTo>
                  <a:pt x="3566" y="6633"/>
                  <a:pt x="2807" y="6853"/>
                  <a:pt x="2146" y="7269"/>
                </a:cubicBezTo>
                <a:cubicBezTo>
                  <a:pt x="1396" y="7682"/>
                  <a:pt x="646" y="8329"/>
                  <a:pt x="0" y="9208"/>
                </a:cubicBezTo>
                <a:lnTo>
                  <a:pt x="31977" y="9208"/>
                </a:lnTo>
                <a:lnTo>
                  <a:pt x="31977" y="8872"/>
                </a:lnTo>
                <a:cubicBezTo>
                  <a:pt x="30917" y="7036"/>
                  <a:pt x="29185" y="5873"/>
                  <a:pt x="27453" y="5640"/>
                </a:cubicBezTo>
                <a:cubicBezTo>
                  <a:pt x="27198" y="5594"/>
                  <a:pt x="26940" y="5571"/>
                  <a:pt x="26681" y="5571"/>
                </a:cubicBezTo>
                <a:cubicBezTo>
                  <a:pt x="25210" y="5571"/>
                  <a:pt x="23718" y="6304"/>
                  <a:pt x="22619" y="7579"/>
                </a:cubicBezTo>
                <a:cubicBezTo>
                  <a:pt x="22283" y="6390"/>
                  <a:pt x="22076" y="5330"/>
                  <a:pt x="21637" y="4244"/>
                </a:cubicBezTo>
                <a:cubicBezTo>
                  <a:pt x="21327" y="3391"/>
                  <a:pt x="20991" y="2409"/>
                  <a:pt x="20474" y="1763"/>
                </a:cubicBezTo>
                <a:cubicBezTo>
                  <a:pt x="19488" y="491"/>
                  <a:pt x="18155" y="1"/>
                  <a:pt x="168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6"/>
          <p:cNvSpPr/>
          <p:nvPr/>
        </p:nvSpPr>
        <p:spPr>
          <a:xfrm flipH="1">
            <a:off x="4521691" y="553238"/>
            <a:ext cx="1696860" cy="488623"/>
          </a:xfrm>
          <a:custGeom>
            <a:avLst/>
            <a:gdLst/>
            <a:ahLst/>
            <a:cxnLst/>
            <a:rect l="l" t="t" r="r" b="b"/>
            <a:pathLst>
              <a:path w="31977" h="9208" extrusionOk="0">
                <a:moveTo>
                  <a:pt x="16818" y="1"/>
                </a:moveTo>
                <a:cubicBezTo>
                  <a:pt x="16227" y="1"/>
                  <a:pt x="15634" y="97"/>
                  <a:pt x="15071" y="263"/>
                </a:cubicBezTo>
                <a:cubicBezTo>
                  <a:pt x="11736" y="1116"/>
                  <a:pt x="8608" y="3805"/>
                  <a:pt x="6669" y="7476"/>
                </a:cubicBezTo>
                <a:cubicBezTo>
                  <a:pt x="5989" y="6904"/>
                  <a:pt x="5158" y="6633"/>
                  <a:pt x="4320" y="6633"/>
                </a:cubicBezTo>
                <a:cubicBezTo>
                  <a:pt x="3566" y="6633"/>
                  <a:pt x="2807" y="6853"/>
                  <a:pt x="2146" y="7269"/>
                </a:cubicBezTo>
                <a:cubicBezTo>
                  <a:pt x="1396" y="7682"/>
                  <a:pt x="646" y="8329"/>
                  <a:pt x="0" y="9208"/>
                </a:cubicBezTo>
                <a:lnTo>
                  <a:pt x="31977" y="9208"/>
                </a:lnTo>
                <a:lnTo>
                  <a:pt x="31977" y="8872"/>
                </a:lnTo>
                <a:cubicBezTo>
                  <a:pt x="30917" y="7036"/>
                  <a:pt x="29185" y="5873"/>
                  <a:pt x="27453" y="5640"/>
                </a:cubicBezTo>
                <a:cubicBezTo>
                  <a:pt x="27198" y="5594"/>
                  <a:pt x="26940" y="5571"/>
                  <a:pt x="26681" y="5571"/>
                </a:cubicBezTo>
                <a:cubicBezTo>
                  <a:pt x="25210" y="5571"/>
                  <a:pt x="23718" y="6304"/>
                  <a:pt x="22619" y="7579"/>
                </a:cubicBezTo>
                <a:cubicBezTo>
                  <a:pt x="22283" y="6390"/>
                  <a:pt x="22076" y="5330"/>
                  <a:pt x="21637" y="4244"/>
                </a:cubicBezTo>
                <a:cubicBezTo>
                  <a:pt x="21327" y="3391"/>
                  <a:pt x="20991" y="2409"/>
                  <a:pt x="20474" y="1763"/>
                </a:cubicBezTo>
                <a:cubicBezTo>
                  <a:pt x="19488" y="491"/>
                  <a:pt x="18155" y="1"/>
                  <a:pt x="168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466678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ext 2">
  <p:cSld name="Title and text 2">
    <p:bg>
      <p:bgPr>
        <a:solidFill>
          <a:schemeClr val="accent2"/>
        </a:solidFill>
        <a:effectLst/>
      </p:bgPr>
    </p:bg>
    <p:spTree>
      <p:nvGrpSpPr>
        <p:cNvPr id="1" name="Shape 328"/>
        <p:cNvGrpSpPr/>
        <p:nvPr/>
      </p:nvGrpSpPr>
      <p:grpSpPr>
        <a:xfrm>
          <a:off x="0" y="0"/>
          <a:ext cx="0" cy="0"/>
          <a:chOff x="0" y="0"/>
          <a:chExt cx="0" cy="0"/>
        </a:xfrm>
      </p:grpSpPr>
      <p:sp>
        <p:nvSpPr>
          <p:cNvPr id="329" name="Google Shape;329;p17"/>
          <p:cNvSpPr txBox="1">
            <a:spLocks noGrp="1"/>
          </p:cNvSpPr>
          <p:nvPr>
            <p:ph type="subTitle" idx="1"/>
          </p:nvPr>
        </p:nvSpPr>
        <p:spPr>
          <a:xfrm>
            <a:off x="715100" y="2412575"/>
            <a:ext cx="3590400" cy="792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30" name="Google Shape;330;p17"/>
          <p:cNvSpPr/>
          <p:nvPr/>
        </p:nvSpPr>
        <p:spPr>
          <a:xfrm rot="10800000">
            <a:off x="-25" y="843910"/>
            <a:ext cx="9144057" cy="647106"/>
          </a:xfrm>
          <a:custGeom>
            <a:avLst/>
            <a:gdLst/>
            <a:ahLst/>
            <a:cxnLst/>
            <a:rect l="l" t="t" r="r" b="b"/>
            <a:pathLst>
              <a:path w="85307" h="6037" extrusionOk="0">
                <a:moveTo>
                  <a:pt x="29824" y="1"/>
                </a:moveTo>
                <a:cubicBezTo>
                  <a:pt x="25059" y="1"/>
                  <a:pt x="20248" y="1271"/>
                  <a:pt x="15614" y="2498"/>
                </a:cubicBezTo>
                <a:cubicBezTo>
                  <a:pt x="15097" y="2601"/>
                  <a:pt x="14554" y="2808"/>
                  <a:pt x="14011" y="2912"/>
                </a:cubicBezTo>
                <a:cubicBezTo>
                  <a:pt x="10103" y="3916"/>
                  <a:pt x="6028" y="4847"/>
                  <a:pt x="2130" y="4847"/>
                </a:cubicBezTo>
                <a:cubicBezTo>
                  <a:pt x="1414" y="4847"/>
                  <a:pt x="703" y="4815"/>
                  <a:pt x="0" y="4747"/>
                </a:cubicBezTo>
                <a:lnTo>
                  <a:pt x="0" y="4850"/>
                </a:lnTo>
                <a:cubicBezTo>
                  <a:pt x="704" y="4919"/>
                  <a:pt x="1416" y="4950"/>
                  <a:pt x="2134" y="4950"/>
                </a:cubicBezTo>
                <a:cubicBezTo>
                  <a:pt x="6030" y="4950"/>
                  <a:pt x="10104" y="4023"/>
                  <a:pt x="14011" y="3041"/>
                </a:cubicBezTo>
                <a:cubicBezTo>
                  <a:pt x="14554" y="2912"/>
                  <a:pt x="15097" y="2705"/>
                  <a:pt x="15614" y="2601"/>
                </a:cubicBezTo>
                <a:cubicBezTo>
                  <a:pt x="20326" y="1375"/>
                  <a:pt x="25097" y="104"/>
                  <a:pt x="29838" y="104"/>
                </a:cubicBezTo>
                <a:cubicBezTo>
                  <a:pt x="31391" y="104"/>
                  <a:pt x="32941" y="240"/>
                  <a:pt x="34485" y="559"/>
                </a:cubicBezTo>
                <a:cubicBezTo>
                  <a:pt x="36527" y="973"/>
                  <a:pt x="38569" y="1748"/>
                  <a:pt x="40508" y="2498"/>
                </a:cubicBezTo>
                <a:cubicBezTo>
                  <a:pt x="41594" y="2912"/>
                  <a:pt x="42654" y="3351"/>
                  <a:pt x="43636" y="3687"/>
                </a:cubicBezTo>
                <a:cubicBezTo>
                  <a:pt x="48226" y="5278"/>
                  <a:pt x="53269" y="6036"/>
                  <a:pt x="58920" y="6036"/>
                </a:cubicBezTo>
                <a:cubicBezTo>
                  <a:pt x="62816" y="6036"/>
                  <a:pt x="67002" y="5676"/>
                  <a:pt x="71528" y="4980"/>
                </a:cubicBezTo>
                <a:cubicBezTo>
                  <a:pt x="72278" y="4747"/>
                  <a:pt x="73131" y="4644"/>
                  <a:pt x="74010" y="4540"/>
                </a:cubicBezTo>
                <a:cubicBezTo>
                  <a:pt x="77784" y="3894"/>
                  <a:pt x="81662" y="3248"/>
                  <a:pt x="85307" y="3248"/>
                </a:cubicBezTo>
                <a:lnTo>
                  <a:pt x="85307" y="3144"/>
                </a:lnTo>
                <a:cubicBezTo>
                  <a:pt x="81532" y="3144"/>
                  <a:pt x="77784" y="3790"/>
                  <a:pt x="74010" y="4437"/>
                </a:cubicBezTo>
                <a:cubicBezTo>
                  <a:pt x="73131" y="4540"/>
                  <a:pt x="72278" y="4644"/>
                  <a:pt x="71528" y="4850"/>
                </a:cubicBezTo>
                <a:cubicBezTo>
                  <a:pt x="66990" y="5559"/>
                  <a:pt x="62794" y="5926"/>
                  <a:pt x="58896" y="5926"/>
                </a:cubicBezTo>
                <a:cubicBezTo>
                  <a:pt x="53268" y="5926"/>
                  <a:pt x="48260" y="5161"/>
                  <a:pt x="43739" y="3558"/>
                </a:cubicBezTo>
                <a:cubicBezTo>
                  <a:pt x="42654" y="3248"/>
                  <a:pt x="41594" y="2808"/>
                  <a:pt x="40611" y="2498"/>
                </a:cubicBezTo>
                <a:cubicBezTo>
                  <a:pt x="38569" y="1748"/>
                  <a:pt x="36527" y="869"/>
                  <a:pt x="34485" y="456"/>
                </a:cubicBezTo>
                <a:cubicBezTo>
                  <a:pt x="32941" y="137"/>
                  <a:pt x="31385" y="1"/>
                  <a:pt x="298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7"/>
          <p:cNvSpPr/>
          <p:nvPr/>
        </p:nvSpPr>
        <p:spPr>
          <a:xfrm rot="10800000">
            <a:off x="-25" y="2447901"/>
            <a:ext cx="9144057" cy="1052284"/>
          </a:xfrm>
          <a:custGeom>
            <a:avLst/>
            <a:gdLst/>
            <a:ahLst/>
            <a:cxnLst/>
            <a:rect l="l" t="t" r="r" b="b"/>
            <a:pathLst>
              <a:path w="85307" h="9817" extrusionOk="0">
                <a:moveTo>
                  <a:pt x="79170" y="5358"/>
                </a:moveTo>
                <a:cubicBezTo>
                  <a:pt x="77082" y="5358"/>
                  <a:pt x="74973" y="5626"/>
                  <a:pt x="72924" y="6145"/>
                </a:cubicBezTo>
                <a:cubicBezTo>
                  <a:pt x="71632" y="6481"/>
                  <a:pt x="70236" y="6921"/>
                  <a:pt x="68943" y="7334"/>
                </a:cubicBezTo>
                <a:cubicBezTo>
                  <a:pt x="67108" y="7981"/>
                  <a:pt x="65273" y="8627"/>
                  <a:pt x="63437" y="8963"/>
                </a:cubicBezTo>
                <a:cubicBezTo>
                  <a:pt x="65376" y="8627"/>
                  <a:pt x="67211" y="8084"/>
                  <a:pt x="68943" y="7438"/>
                </a:cubicBezTo>
                <a:cubicBezTo>
                  <a:pt x="70236" y="7024"/>
                  <a:pt x="71632" y="6585"/>
                  <a:pt x="73028" y="6145"/>
                </a:cubicBezTo>
                <a:cubicBezTo>
                  <a:pt x="74974" y="5693"/>
                  <a:pt x="77007" y="5452"/>
                  <a:pt x="79035" y="5452"/>
                </a:cubicBezTo>
                <a:cubicBezTo>
                  <a:pt x="80833" y="5452"/>
                  <a:pt x="82626" y="5641"/>
                  <a:pt x="84350" y="6042"/>
                </a:cubicBezTo>
                <a:cubicBezTo>
                  <a:pt x="84660" y="6145"/>
                  <a:pt x="84996" y="6145"/>
                  <a:pt x="85307" y="6275"/>
                </a:cubicBezTo>
                <a:lnTo>
                  <a:pt x="85307" y="6145"/>
                </a:lnTo>
                <a:cubicBezTo>
                  <a:pt x="84996" y="6042"/>
                  <a:pt x="84660" y="6042"/>
                  <a:pt x="84350" y="5939"/>
                </a:cubicBezTo>
                <a:cubicBezTo>
                  <a:pt x="82672" y="5549"/>
                  <a:pt x="80928" y="5358"/>
                  <a:pt x="79170" y="5358"/>
                </a:cubicBezTo>
                <a:close/>
                <a:moveTo>
                  <a:pt x="28606" y="1"/>
                </a:moveTo>
                <a:cubicBezTo>
                  <a:pt x="27865" y="1"/>
                  <a:pt x="27120" y="67"/>
                  <a:pt x="26394" y="226"/>
                </a:cubicBezTo>
                <a:cubicBezTo>
                  <a:pt x="23912" y="768"/>
                  <a:pt x="21973" y="2164"/>
                  <a:pt x="20034" y="3560"/>
                </a:cubicBezTo>
                <a:cubicBezTo>
                  <a:pt x="19388" y="4000"/>
                  <a:pt x="18845" y="4439"/>
                  <a:pt x="18199" y="4853"/>
                </a:cubicBezTo>
                <a:cubicBezTo>
                  <a:pt x="13562" y="7990"/>
                  <a:pt x="7926" y="9707"/>
                  <a:pt x="2310" y="9707"/>
                </a:cubicBezTo>
                <a:cubicBezTo>
                  <a:pt x="1539" y="9707"/>
                  <a:pt x="768" y="9675"/>
                  <a:pt x="0" y="9609"/>
                </a:cubicBezTo>
                <a:lnTo>
                  <a:pt x="0" y="9713"/>
                </a:lnTo>
                <a:cubicBezTo>
                  <a:pt x="750" y="9713"/>
                  <a:pt x="1526" y="9816"/>
                  <a:pt x="2172" y="9816"/>
                </a:cubicBezTo>
                <a:cubicBezTo>
                  <a:pt x="7859" y="9816"/>
                  <a:pt x="13572" y="8084"/>
                  <a:pt x="18199" y="4982"/>
                </a:cubicBezTo>
                <a:cubicBezTo>
                  <a:pt x="18845" y="4543"/>
                  <a:pt x="19492" y="4103"/>
                  <a:pt x="20034" y="3690"/>
                </a:cubicBezTo>
                <a:cubicBezTo>
                  <a:pt x="21973" y="2268"/>
                  <a:pt x="24015" y="872"/>
                  <a:pt x="26394" y="329"/>
                </a:cubicBezTo>
                <a:cubicBezTo>
                  <a:pt x="27133" y="137"/>
                  <a:pt x="27891" y="59"/>
                  <a:pt x="28641" y="59"/>
                </a:cubicBezTo>
                <a:cubicBezTo>
                  <a:pt x="30411" y="59"/>
                  <a:pt x="32141" y="491"/>
                  <a:pt x="33502" y="872"/>
                </a:cubicBezTo>
                <a:cubicBezTo>
                  <a:pt x="36734" y="1854"/>
                  <a:pt x="39862" y="3147"/>
                  <a:pt x="42886" y="4543"/>
                </a:cubicBezTo>
                <a:cubicBezTo>
                  <a:pt x="44592" y="5189"/>
                  <a:pt x="46324" y="5939"/>
                  <a:pt x="48056" y="6688"/>
                </a:cubicBezTo>
                <a:cubicBezTo>
                  <a:pt x="52556" y="8435"/>
                  <a:pt x="56372" y="9303"/>
                  <a:pt x="59823" y="9303"/>
                </a:cubicBezTo>
                <a:cubicBezTo>
                  <a:pt x="61070" y="9303"/>
                  <a:pt x="62270" y="9190"/>
                  <a:pt x="63437" y="8963"/>
                </a:cubicBezTo>
                <a:lnTo>
                  <a:pt x="63437" y="8963"/>
                </a:lnTo>
                <a:cubicBezTo>
                  <a:pt x="62350" y="9148"/>
                  <a:pt x="61235" y="9242"/>
                  <a:pt x="60080" y="9242"/>
                </a:cubicBezTo>
                <a:cubicBezTo>
                  <a:pt x="56567" y="9242"/>
                  <a:pt x="52693" y="8375"/>
                  <a:pt x="48160" y="6585"/>
                </a:cubicBezTo>
                <a:cubicBezTo>
                  <a:pt x="46324" y="5939"/>
                  <a:pt x="44592" y="5189"/>
                  <a:pt x="42886" y="4439"/>
                </a:cubicBezTo>
                <a:cubicBezTo>
                  <a:pt x="39965" y="3147"/>
                  <a:pt x="36837" y="1751"/>
                  <a:pt x="33606" y="768"/>
                </a:cubicBezTo>
                <a:cubicBezTo>
                  <a:pt x="32162" y="385"/>
                  <a:pt x="30395" y="1"/>
                  <a:pt x="286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7"/>
          <p:cNvSpPr/>
          <p:nvPr/>
        </p:nvSpPr>
        <p:spPr>
          <a:xfrm>
            <a:off x="-25" y="1663782"/>
            <a:ext cx="9144057" cy="647535"/>
          </a:xfrm>
          <a:custGeom>
            <a:avLst/>
            <a:gdLst/>
            <a:ahLst/>
            <a:cxnLst/>
            <a:rect l="l" t="t" r="r" b="b"/>
            <a:pathLst>
              <a:path w="85307" h="6041" extrusionOk="0">
                <a:moveTo>
                  <a:pt x="56902" y="0"/>
                </a:moveTo>
                <a:cubicBezTo>
                  <a:pt x="53061" y="0"/>
                  <a:pt x="49167" y="505"/>
                  <a:pt x="45471" y="1620"/>
                </a:cubicBezTo>
                <a:cubicBezTo>
                  <a:pt x="44489" y="1930"/>
                  <a:pt x="43636" y="2266"/>
                  <a:pt x="42757" y="2577"/>
                </a:cubicBezTo>
                <a:cubicBezTo>
                  <a:pt x="41051" y="3119"/>
                  <a:pt x="39422" y="3662"/>
                  <a:pt x="37716" y="4102"/>
                </a:cubicBezTo>
                <a:cubicBezTo>
                  <a:pt x="39422" y="3766"/>
                  <a:pt x="41154" y="3223"/>
                  <a:pt x="42757" y="2680"/>
                </a:cubicBezTo>
                <a:cubicBezTo>
                  <a:pt x="43636" y="2370"/>
                  <a:pt x="44592" y="2034"/>
                  <a:pt x="45471" y="1724"/>
                </a:cubicBezTo>
                <a:cubicBezTo>
                  <a:pt x="49120" y="623"/>
                  <a:pt x="52962" y="117"/>
                  <a:pt x="56755" y="117"/>
                </a:cubicBezTo>
                <a:cubicBezTo>
                  <a:pt x="57773" y="117"/>
                  <a:pt x="58787" y="153"/>
                  <a:pt x="59792" y="224"/>
                </a:cubicBezTo>
                <a:cubicBezTo>
                  <a:pt x="62145" y="431"/>
                  <a:pt x="64523" y="870"/>
                  <a:pt x="66901" y="1284"/>
                </a:cubicBezTo>
                <a:cubicBezTo>
                  <a:pt x="69254" y="1724"/>
                  <a:pt x="71632" y="2163"/>
                  <a:pt x="74113" y="2370"/>
                </a:cubicBezTo>
                <a:cubicBezTo>
                  <a:pt x="74828" y="2416"/>
                  <a:pt x="75596" y="2446"/>
                  <a:pt x="76398" y="2446"/>
                </a:cubicBezTo>
                <a:cubicBezTo>
                  <a:pt x="79222" y="2446"/>
                  <a:pt x="82468" y="2067"/>
                  <a:pt x="85307" y="638"/>
                </a:cubicBezTo>
                <a:lnTo>
                  <a:pt x="85307" y="534"/>
                </a:lnTo>
                <a:cubicBezTo>
                  <a:pt x="82468" y="1964"/>
                  <a:pt x="79222" y="2343"/>
                  <a:pt x="76398" y="2343"/>
                </a:cubicBezTo>
                <a:cubicBezTo>
                  <a:pt x="75596" y="2343"/>
                  <a:pt x="74828" y="2312"/>
                  <a:pt x="74113" y="2266"/>
                </a:cubicBezTo>
                <a:cubicBezTo>
                  <a:pt x="71632" y="2034"/>
                  <a:pt x="69254" y="1620"/>
                  <a:pt x="66901" y="1181"/>
                </a:cubicBezTo>
                <a:cubicBezTo>
                  <a:pt x="64626" y="741"/>
                  <a:pt x="62145" y="328"/>
                  <a:pt x="59792" y="95"/>
                </a:cubicBezTo>
                <a:cubicBezTo>
                  <a:pt x="58835" y="33"/>
                  <a:pt x="57870" y="0"/>
                  <a:pt x="56902" y="0"/>
                </a:cubicBezTo>
                <a:close/>
                <a:moveTo>
                  <a:pt x="23743" y="683"/>
                </a:moveTo>
                <a:cubicBezTo>
                  <a:pt x="21757" y="683"/>
                  <a:pt x="19771" y="1639"/>
                  <a:pt x="17785" y="2473"/>
                </a:cubicBezTo>
                <a:cubicBezTo>
                  <a:pt x="17449" y="2680"/>
                  <a:pt x="17243" y="2809"/>
                  <a:pt x="16907" y="2913"/>
                </a:cubicBezTo>
                <a:cubicBezTo>
                  <a:pt x="13675" y="4412"/>
                  <a:pt x="10237" y="5265"/>
                  <a:pt x="6696" y="5704"/>
                </a:cubicBezTo>
                <a:cubicBezTo>
                  <a:pt x="5726" y="5836"/>
                  <a:pt x="4788" y="5896"/>
                  <a:pt x="3889" y="5896"/>
                </a:cubicBezTo>
                <a:cubicBezTo>
                  <a:pt x="2487" y="5896"/>
                  <a:pt x="1181" y="5750"/>
                  <a:pt x="0" y="5498"/>
                </a:cubicBezTo>
                <a:lnTo>
                  <a:pt x="0" y="5601"/>
                </a:lnTo>
                <a:cubicBezTo>
                  <a:pt x="1190" y="5911"/>
                  <a:pt x="2379" y="6041"/>
                  <a:pt x="3775" y="6041"/>
                </a:cubicBezTo>
                <a:cubicBezTo>
                  <a:pt x="4757" y="6041"/>
                  <a:pt x="5713" y="5911"/>
                  <a:pt x="6696" y="5808"/>
                </a:cubicBezTo>
                <a:cubicBezTo>
                  <a:pt x="10237" y="5394"/>
                  <a:pt x="13675" y="4412"/>
                  <a:pt x="16907" y="3016"/>
                </a:cubicBezTo>
                <a:cubicBezTo>
                  <a:pt x="17243" y="2913"/>
                  <a:pt x="17553" y="2680"/>
                  <a:pt x="17785" y="2577"/>
                </a:cubicBezTo>
                <a:cubicBezTo>
                  <a:pt x="19750" y="1673"/>
                  <a:pt x="21715" y="784"/>
                  <a:pt x="23634" y="784"/>
                </a:cubicBezTo>
                <a:cubicBezTo>
                  <a:pt x="24240" y="784"/>
                  <a:pt x="24842" y="873"/>
                  <a:pt x="25437" y="1077"/>
                </a:cubicBezTo>
                <a:cubicBezTo>
                  <a:pt x="26394" y="1284"/>
                  <a:pt x="27247" y="1930"/>
                  <a:pt x="28126" y="2473"/>
                </a:cubicBezTo>
                <a:cubicBezTo>
                  <a:pt x="28668" y="2809"/>
                  <a:pt x="29185" y="3223"/>
                  <a:pt x="29728" y="3456"/>
                </a:cubicBezTo>
                <a:cubicBezTo>
                  <a:pt x="31101" y="4126"/>
                  <a:pt x="32722" y="4506"/>
                  <a:pt x="34493" y="4506"/>
                </a:cubicBezTo>
                <a:cubicBezTo>
                  <a:pt x="35523" y="4506"/>
                  <a:pt x="36604" y="4377"/>
                  <a:pt x="37716" y="4102"/>
                </a:cubicBezTo>
                <a:lnTo>
                  <a:pt x="37716" y="4102"/>
                </a:lnTo>
                <a:cubicBezTo>
                  <a:pt x="36592" y="4342"/>
                  <a:pt x="35500" y="4461"/>
                  <a:pt x="34465" y="4461"/>
                </a:cubicBezTo>
                <a:cubicBezTo>
                  <a:pt x="32716" y="4461"/>
                  <a:pt x="31131" y="4121"/>
                  <a:pt x="29832" y="3456"/>
                </a:cubicBezTo>
                <a:cubicBezTo>
                  <a:pt x="29185" y="3119"/>
                  <a:pt x="28668" y="2680"/>
                  <a:pt x="28126" y="2370"/>
                </a:cubicBezTo>
                <a:cubicBezTo>
                  <a:pt x="27376" y="1827"/>
                  <a:pt x="26497" y="1284"/>
                  <a:pt x="25541" y="974"/>
                </a:cubicBezTo>
                <a:cubicBezTo>
                  <a:pt x="24941" y="770"/>
                  <a:pt x="24342" y="683"/>
                  <a:pt x="23743" y="68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7"/>
          <p:cNvSpPr/>
          <p:nvPr/>
        </p:nvSpPr>
        <p:spPr>
          <a:xfrm>
            <a:off x="-25" y="4040638"/>
            <a:ext cx="9144057" cy="647964"/>
          </a:xfrm>
          <a:custGeom>
            <a:avLst/>
            <a:gdLst/>
            <a:ahLst/>
            <a:cxnLst/>
            <a:rect l="l" t="t" r="r" b="b"/>
            <a:pathLst>
              <a:path w="85307" h="6045" extrusionOk="0">
                <a:moveTo>
                  <a:pt x="27826" y="1"/>
                </a:moveTo>
                <a:cubicBezTo>
                  <a:pt x="23296" y="1"/>
                  <a:pt x="18713" y="1285"/>
                  <a:pt x="14322" y="2495"/>
                </a:cubicBezTo>
                <a:cubicBezTo>
                  <a:pt x="13805" y="2702"/>
                  <a:pt x="13262" y="2831"/>
                  <a:pt x="12822" y="2934"/>
                </a:cubicBezTo>
                <a:cubicBezTo>
                  <a:pt x="8904" y="4014"/>
                  <a:pt x="5006" y="4901"/>
                  <a:pt x="1169" y="4901"/>
                </a:cubicBezTo>
                <a:cubicBezTo>
                  <a:pt x="779" y="4901"/>
                  <a:pt x="389" y="4892"/>
                  <a:pt x="0" y="4873"/>
                </a:cubicBezTo>
                <a:lnTo>
                  <a:pt x="0" y="4976"/>
                </a:lnTo>
                <a:cubicBezTo>
                  <a:pt x="389" y="4995"/>
                  <a:pt x="780" y="5005"/>
                  <a:pt x="1172" y="5005"/>
                </a:cubicBezTo>
                <a:cubicBezTo>
                  <a:pt x="5028" y="5005"/>
                  <a:pt x="9021" y="4117"/>
                  <a:pt x="12822" y="3038"/>
                </a:cubicBezTo>
                <a:cubicBezTo>
                  <a:pt x="13365" y="2934"/>
                  <a:pt x="13805" y="2702"/>
                  <a:pt x="14322" y="2598"/>
                </a:cubicBezTo>
                <a:cubicBezTo>
                  <a:pt x="18713" y="1388"/>
                  <a:pt x="23296" y="104"/>
                  <a:pt x="27826" y="104"/>
                </a:cubicBezTo>
                <a:cubicBezTo>
                  <a:pt x="29296" y="104"/>
                  <a:pt x="30760" y="239"/>
                  <a:pt x="32210" y="556"/>
                </a:cubicBezTo>
                <a:cubicBezTo>
                  <a:pt x="34149" y="995"/>
                  <a:pt x="36088" y="1745"/>
                  <a:pt x="37923" y="2598"/>
                </a:cubicBezTo>
                <a:cubicBezTo>
                  <a:pt x="38879" y="2934"/>
                  <a:pt x="39965" y="3348"/>
                  <a:pt x="40947" y="3684"/>
                </a:cubicBezTo>
                <a:cubicBezTo>
                  <a:pt x="39965" y="3244"/>
                  <a:pt x="39009" y="2831"/>
                  <a:pt x="38026" y="2495"/>
                </a:cubicBezTo>
                <a:cubicBezTo>
                  <a:pt x="36088" y="1745"/>
                  <a:pt x="34149" y="892"/>
                  <a:pt x="32210" y="453"/>
                </a:cubicBezTo>
                <a:cubicBezTo>
                  <a:pt x="30760" y="136"/>
                  <a:pt x="29296" y="1"/>
                  <a:pt x="27826" y="1"/>
                </a:cubicBezTo>
                <a:close/>
                <a:moveTo>
                  <a:pt x="80044" y="3167"/>
                </a:moveTo>
                <a:cubicBezTo>
                  <a:pt x="76610" y="3167"/>
                  <a:pt x="73050" y="3806"/>
                  <a:pt x="69590" y="4433"/>
                </a:cubicBezTo>
                <a:cubicBezTo>
                  <a:pt x="68840" y="4537"/>
                  <a:pt x="68090" y="4770"/>
                  <a:pt x="67315" y="4873"/>
                </a:cubicBezTo>
                <a:cubicBezTo>
                  <a:pt x="63010" y="5576"/>
                  <a:pt x="59017" y="5937"/>
                  <a:pt x="55298" y="5937"/>
                </a:cubicBezTo>
                <a:cubicBezTo>
                  <a:pt x="49994" y="5937"/>
                  <a:pt x="45248" y="5203"/>
                  <a:pt x="40947" y="3684"/>
                </a:cubicBezTo>
                <a:lnTo>
                  <a:pt x="40947" y="3684"/>
                </a:lnTo>
                <a:cubicBezTo>
                  <a:pt x="45283" y="5277"/>
                  <a:pt x="50073" y="6044"/>
                  <a:pt x="55429" y="6044"/>
                </a:cubicBezTo>
                <a:cubicBezTo>
                  <a:pt x="59111" y="6044"/>
                  <a:pt x="63061" y="5682"/>
                  <a:pt x="67315" y="4976"/>
                </a:cubicBezTo>
                <a:cubicBezTo>
                  <a:pt x="68090" y="4770"/>
                  <a:pt x="68840" y="4640"/>
                  <a:pt x="69693" y="4537"/>
                </a:cubicBezTo>
                <a:cubicBezTo>
                  <a:pt x="73153" y="3909"/>
                  <a:pt x="76669" y="3271"/>
                  <a:pt x="80072" y="3271"/>
                </a:cubicBezTo>
                <a:cubicBezTo>
                  <a:pt x="81856" y="3271"/>
                  <a:pt x="83609" y="3446"/>
                  <a:pt x="85307" y="3891"/>
                </a:cubicBezTo>
                <a:lnTo>
                  <a:pt x="85307" y="3787"/>
                </a:lnTo>
                <a:cubicBezTo>
                  <a:pt x="83609" y="3343"/>
                  <a:pt x="81843" y="3167"/>
                  <a:pt x="80044" y="316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7"/>
          <p:cNvSpPr/>
          <p:nvPr/>
        </p:nvSpPr>
        <p:spPr>
          <a:xfrm>
            <a:off x="-25" y="3245074"/>
            <a:ext cx="9144057" cy="1051963"/>
          </a:xfrm>
          <a:custGeom>
            <a:avLst/>
            <a:gdLst/>
            <a:ahLst/>
            <a:cxnLst/>
            <a:rect l="l" t="t" r="r" b="b"/>
            <a:pathLst>
              <a:path w="85307" h="9814" extrusionOk="0">
                <a:moveTo>
                  <a:pt x="79490" y="6039"/>
                </a:moveTo>
                <a:cubicBezTo>
                  <a:pt x="79930" y="6143"/>
                  <a:pt x="80240" y="6246"/>
                  <a:pt x="80576" y="6375"/>
                </a:cubicBezTo>
                <a:cubicBezTo>
                  <a:pt x="81735" y="6695"/>
                  <a:pt x="82972" y="6968"/>
                  <a:pt x="84166" y="6968"/>
                </a:cubicBezTo>
                <a:cubicBezTo>
                  <a:pt x="84517" y="6968"/>
                  <a:pt x="84863" y="6945"/>
                  <a:pt x="85203" y="6892"/>
                </a:cubicBezTo>
                <a:lnTo>
                  <a:pt x="85307" y="6892"/>
                </a:lnTo>
                <a:lnTo>
                  <a:pt x="85307" y="6789"/>
                </a:lnTo>
                <a:lnTo>
                  <a:pt x="85203" y="6789"/>
                </a:lnTo>
                <a:cubicBezTo>
                  <a:pt x="84865" y="6841"/>
                  <a:pt x="84526" y="6865"/>
                  <a:pt x="84186" y="6865"/>
                </a:cubicBezTo>
                <a:cubicBezTo>
                  <a:pt x="83018" y="6865"/>
                  <a:pt x="81841" y="6586"/>
                  <a:pt x="80679" y="6246"/>
                </a:cubicBezTo>
                <a:cubicBezTo>
                  <a:pt x="80240" y="6143"/>
                  <a:pt x="79930" y="6039"/>
                  <a:pt x="79490" y="6039"/>
                </a:cubicBezTo>
                <a:close/>
                <a:moveTo>
                  <a:pt x="26581" y="1"/>
                </a:moveTo>
                <a:cubicBezTo>
                  <a:pt x="25881" y="1"/>
                  <a:pt x="25168" y="67"/>
                  <a:pt x="24455" y="223"/>
                </a:cubicBezTo>
                <a:cubicBezTo>
                  <a:pt x="22206" y="766"/>
                  <a:pt x="20370" y="2265"/>
                  <a:pt x="18535" y="3661"/>
                </a:cubicBezTo>
                <a:cubicBezTo>
                  <a:pt x="17889" y="4100"/>
                  <a:pt x="17346" y="4540"/>
                  <a:pt x="16803" y="4953"/>
                </a:cubicBezTo>
                <a:cubicBezTo>
                  <a:pt x="17346" y="4643"/>
                  <a:pt x="17992" y="4204"/>
                  <a:pt x="18535" y="3790"/>
                </a:cubicBezTo>
                <a:cubicBezTo>
                  <a:pt x="20370" y="2368"/>
                  <a:pt x="22309" y="869"/>
                  <a:pt x="24455" y="326"/>
                </a:cubicBezTo>
                <a:cubicBezTo>
                  <a:pt x="25168" y="170"/>
                  <a:pt x="25881" y="104"/>
                  <a:pt x="26581" y="104"/>
                </a:cubicBezTo>
                <a:cubicBezTo>
                  <a:pt x="28318" y="104"/>
                  <a:pt x="29975" y="512"/>
                  <a:pt x="31357" y="973"/>
                </a:cubicBezTo>
                <a:cubicBezTo>
                  <a:pt x="34356" y="1851"/>
                  <a:pt x="37277" y="3247"/>
                  <a:pt x="40172" y="4540"/>
                </a:cubicBezTo>
                <a:cubicBezTo>
                  <a:pt x="41800" y="5290"/>
                  <a:pt x="43403" y="6039"/>
                  <a:pt x="45135" y="6685"/>
                </a:cubicBezTo>
                <a:cubicBezTo>
                  <a:pt x="49435" y="8475"/>
                  <a:pt x="53120" y="9343"/>
                  <a:pt x="56476" y="9343"/>
                </a:cubicBezTo>
                <a:cubicBezTo>
                  <a:pt x="57579" y="9343"/>
                  <a:pt x="58647" y="9249"/>
                  <a:pt x="59689" y="9064"/>
                </a:cubicBezTo>
                <a:cubicBezTo>
                  <a:pt x="61498" y="8728"/>
                  <a:pt x="63230" y="8081"/>
                  <a:pt x="64962" y="7435"/>
                </a:cubicBezTo>
                <a:cubicBezTo>
                  <a:pt x="66152" y="7021"/>
                  <a:pt x="67444" y="6582"/>
                  <a:pt x="68737" y="6246"/>
                </a:cubicBezTo>
                <a:cubicBezTo>
                  <a:pt x="70615" y="5739"/>
                  <a:pt x="72530" y="5500"/>
                  <a:pt x="74442" y="5500"/>
                </a:cubicBezTo>
                <a:cubicBezTo>
                  <a:pt x="76136" y="5500"/>
                  <a:pt x="77827" y="5687"/>
                  <a:pt x="79490" y="6039"/>
                </a:cubicBezTo>
                <a:cubicBezTo>
                  <a:pt x="77770" y="5625"/>
                  <a:pt x="75995" y="5412"/>
                  <a:pt x="74230" y="5412"/>
                </a:cubicBezTo>
                <a:cubicBezTo>
                  <a:pt x="72362" y="5412"/>
                  <a:pt x="70505" y="5651"/>
                  <a:pt x="68737" y="6143"/>
                </a:cubicBezTo>
                <a:cubicBezTo>
                  <a:pt x="67444" y="6479"/>
                  <a:pt x="66152" y="6892"/>
                  <a:pt x="64859" y="7435"/>
                </a:cubicBezTo>
                <a:cubicBezTo>
                  <a:pt x="63230" y="7978"/>
                  <a:pt x="61395" y="8624"/>
                  <a:pt x="59689" y="8960"/>
                </a:cubicBezTo>
                <a:cubicBezTo>
                  <a:pt x="58647" y="9146"/>
                  <a:pt x="57579" y="9239"/>
                  <a:pt x="56476" y="9239"/>
                </a:cubicBezTo>
                <a:cubicBezTo>
                  <a:pt x="53120" y="9239"/>
                  <a:pt x="49435" y="8372"/>
                  <a:pt x="45135" y="6582"/>
                </a:cubicBezTo>
                <a:cubicBezTo>
                  <a:pt x="43532" y="5936"/>
                  <a:pt x="41800" y="5186"/>
                  <a:pt x="40172" y="4436"/>
                </a:cubicBezTo>
                <a:cubicBezTo>
                  <a:pt x="37380" y="3144"/>
                  <a:pt x="34356" y="1722"/>
                  <a:pt x="31357" y="869"/>
                </a:cubicBezTo>
                <a:cubicBezTo>
                  <a:pt x="29975" y="409"/>
                  <a:pt x="28318" y="1"/>
                  <a:pt x="26581" y="1"/>
                </a:cubicBezTo>
                <a:close/>
                <a:moveTo>
                  <a:pt x="16803" y="4953"/>
                </a:moveTo>
                <a:cubicBezTo>
                  <a:pt x="12266" y="8136"/>
                  <a:pt x="6879" y="9748"/>
                  <a:pt x="1442" y="9748"/>
                </a:cubicBezTo>
                <a:cubicBezTo>
                  <a:pt x="962" y="9748"/>
                  <a:pt x="481" y="9735"/>
                  <a:pt x="0" y="9710"/>
                </a:cubicBezTo>
                <a:lnTo>
                  <a:pt x="0" y="9813"/>
                </a:lnTo>
                <a:lnTo>
                  <a:pt x="1629" y="9813"/>
                </a:lnTo>
                <a:cubicBezTo>
                  <a:pt x="7006" y="9813"/>
                  <a:pt x="12383" y="8185"/>
                  <a:pt x="16803" y="495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7"/>
          <p:cNvSpPr txBox="1">
            <a:spLocks noGrp="1"/>
          </p:cNvSpPr>
          <p:nvPr>
            <p:ph type="title"/>
          </p:nvPr>
        </p:nvSpPr>
        <p:spPr>
          <a:xfrm>
            <a:off x="715100" y="1813125"/>
            <a:ext cx="26628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36" name="Google Shape;336;p17"/>
          <p:cNvSpPr/>
          <p:nvPr/>
        </p:nvSpPr>
        <p:spPr>
          <a:xfrm flipH="1">
            <a:off x="7479988" y="2385816"/>
            <a:ext cx="1062516" cy="305959"/>
          </a:xfrm>
          <a:custGeom>
            <a:avLst/>
            <a:gdLst/>
            <a:ahLst/>
            <a:cxnLst/>
            <a:rect l="l" t="t" r="r" b="b"/>
            <a:pathLst>
              <a:path w="31977" h="9208" extrusionOk="0">
                <a:moveTo>
                  <a:pt x="16818" y="1"/>
                </a:moveTo>
                <a:cubicBezTo>
                  <a:pt x="16227" y="1"/>
                  <a:pt x="15634" y="97"/>
                  <a:pt x="15071" y="263"/>
                </a:cubicBezTo>
                <a:cubicBezTo>
                  <a:pt x="11736" y="1116"/>
                  <a:pt x="8608" y="3805"/>
                  <a:pt x="6669" y="7476"/>
                </a:cubicBezTo>
                <a:cubicBezTo>
                  <a:pt x="5989" y="6904"/>
                  <a:pt x="5158" y="6633"/>
                  <a:pt x="4320" y="6633"/>
                </a:cubicBezTo>
                <a:cubicBezTo>
                  <a:pt x="3566" y="6633"/>
                  <a:pt x="2807" y="6853"/>
                  <a:pt x="2146" y="7269"/>
                </a:cubicBezTo>
                <a:cubicBezTo>
                  <a:pt x="1396" y="7682"/>
                  <a:pt x="646" y="8329"/>
                  <a:pt x="0" y="9208"/>
                </a:cubicBezTo>
                <a:lnTo>
                  <a:pt x="31977" y="9208"/>
                </a:lnTo>
                <a:lnTo>
                  <a:pt x="31977" y="8872"/>
                </a:lnTo>
                <a:cubicBezTo>
                  <a:pt x="30917" y="7036"/>
                  <a:pt x="29185" y="5873"/>
                  <a:pt x="27453" y="5640"/>
                </a:cubicBezTo>
                <a:cubicBezTo>
                  <a:pt x="27198" y="5594"/>
                  <a:pt x="26940" y="5571"/>
                  <a:pt x="26681" y="5571"/>
                </a:cubicBezTo>
                <a:cubicBezTo>
                  <a:pt x="25210" y="5571"/>
                  <a:pt x="23718" y="6304"/>
                  <a:pt x="22619" y="7579"/>
                </a:cubicBezTo>
                <a:cubicBezTo>
                  <a:pt x="22283" y="6390"/>
                  <a:pt x="22076" y="5330"/>
                  <a:pt x="21637" y="4244"/>
                </a:cubicBezTo>
                <a:cubicBezTo>
                  <a:pt x="21327" y="3391"/>
                  <a:pt x="20991" y="2409"/>
                  <a:pt x="20474" y="1763"/>
                </a:cubicBezTo>
                <a:cubicBezTo>
                  <a:pt x="19488" y="491"/>
                  <a:pt x="18155" y="1"/>
                  <a:pt x="168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7"/>
          <p:cNvSpPr/>
          <p:nvPr/>
        </p:nvSpPr>
        <p:spPr>
          <a:xfrm flipH="1">
            <a:off x="8134912" y="1658550"/>
            <a:ext cx="1511361" cy="404074"/>
          </a:xfrm>
          <a:custGeom>
            <a:avLst/>
            <a:gdLst/>
            <a:ahLst/>
            <a:cxnLst/>
            <a:rect l="l" t="t" r="r" b="b"/>
            <a:pathLst>
              <a:path w="20784" h="4360" extrusionOk="0">
                <a:moveTo>
                  <a:pt x="11974" y="1"/>
                </a:moveTo>
                <a:cubicBezTo>
                  <a:pt x="11023" y="1"/>
                  <a:pt x="10033" y="214"/>
                  <a:pt x="9151" y="585"/>
                </a:cubicBezTo>
                <a:cubicBezTo>
                  <a:pt x="7962" y="1231"/>
                  <a:pt x="6799" y="2084"/>
                  <a:pt x="5920" y="3273"/>
                </a:cubicBezTo>
                <a:cubicBezTo>
                  <a:pt x="5328" y="2682"/>
                  <a:pt x="4607" y="2348"/>
                  <a:pt x="3847" y="2348"/>
                </a:cubicBezTo>
                <a:cubicBezTo>
                  <a:pt x="3644" y="2348"/>
                  <a:pt x="3438" y="2371"/>
                  <a:pt x="3231" y="2420"/>
                </a:cubicBezTo>
                <a:cubicBezTo>
                  <a:pt x="2585" y="2524"/>
                  <a:pt x="1939" y="2834"/>
                  <a:pt x="1396" y="3170"/>
                </a:cubicBezTo>
                <a:cubicBezTo>
                  <a:pt x="853" y="3480"/>
                  <a:pt x="440" y="3920"/>
                  <a:pt x="0" y="4359"/>
                </a:cubicBezTo>
                <a:lnTo>
                  <a:pt x="20784" y="4359"/>
                </a:lnTo>
                <a:cubicBezTo>
                  <a:pt x="20680" y="3609"/>
                  <a:pt x="20034" y="2834"/>
                  <a:pt x="19285" y="2524"/>
                </a:cubicBezTo>
                <a:cubicBezTo>
                  <a:pt x="18984" y="2431"/>
                  <a:pt x="18676" y="2389"/>
                  <a:pt x="18370" y="2389"/>
                </a:cubicBezTo>
                <a:cubicBezTo>
                  <a:pt x="17567" y="2389"/>
                  <a:pt x="16774" y="2674"/>
                  <a:pt x="16157" y="3067"/>
                </a:cubicBezTo>
                <a:cubicBezTo>
                  <a:pt x="15846" y="1671"/>
                  <a:pt x="14657" y="585"/>
                  <a:pt x="13261" y="145"/>
                </a:cubicBezTo>
                <a:cubicBezTo>
                  <a:pt x="12851" y="47"/>
                  <a:pt x="12417" y="1"/>
                  <a:pt x="119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7"/>
          <p:cNvSpPr/>
          <p:nvPr/>
        </p:nvSpPr>
        <p:spPr>
          <a:xfrm flipH="1">
            <a:off x="1180853" y="1073587"/>
            <a:ext cx="1926261" cy="404074"/>
          </a:xfrm>
          <a:custGeom>
            <a:avLst/>
            <a:gdLst/>
            <a:ahLst/>
            <a:cxnLst/>
            <a:rect l="l" t="t" r="r" b="b"/>
            <a:pathLst>
              <a:path w="20784" h="4360" extrusionOk="0">
                <a:moveTo>
                  <a:pt x="11974" y="1"/>
                </a:moveTo>
                <a:cubicBezTo>
                  <a:pt x="11023" y="1"/>
                  <a:pt x="10033" y="214"/>
                  <a:pt x="9151" y="585"/>
                </a:cubicBezTo>
                <a:cubicBezTo>
                  <a:pt x="7962" y="1231"/>
                  <a:pt x="6799" y="2084"/>
                  <a:pt x="5920" y="3273"/>
                </a:cubicBezTo>
                <a:cubicBezTo>
                  <a:pt x="5328" y="2682"/>
                  <a:pt x="4607" y="2348"/>
                  <a:pt x="3847" y="2348"/>
                </a:cubicBezTo>
                <a:cubicBezTo>
                  <a:pt x="3644" y="2348"/>
                  <a:pt x="3438" y="2371"/>
                  <a:pt x="3231" y="2420"/>
                </a:cubicBezTo>
                <a:cubicBezTo>
                  <a:pt x="2585" y="2524"/>
                  <a:pt x="1939" y="2834"/>
                  <a:pt x="1396" y="3170"/>
                </a:cubicBezTo>
                <a:cubicBezTo>
                  <a:pt x="853" y="3480"/>
                  <a:pt x="440" y="3920"/>
                  <a:pt x="0" y="4359"/>
                </a:cubicBezTo>
                <a:lnTo>
                  <a:pt x="20784" y="4359"/>
                </a:lnTo>
                <a:cubicBezTo>
                  <a:pt x="20680" y="3609"/>
                  <a:pt x="20034" y="2834"/>
                  <a:pt x="19285" y="2524"/>
                </a:cubicBezTo>
                <a:cubicBezTo>
                  <a:pt x="18984" y="2431"/>
                  <a:pt x="18676" y="2389"/>
                  <a:pt x="18370" y="2389"/>
                </a:cubicBezTo>
                <a:cubicBezTo>
                  <a:pt x="17567" y="2389"/>
                  <a:pt x="16774" y="2674"/>
                  <a:pt x="16157" y="3067"/>
                </a:cubicBezTo>
                <a:cubicBezTo>
                  <a:pt x="15846" y="1671"/>
                  <a:pt x="14657" y="585"/>
                  <a:pt x="13261" y="145"/>
                </a:cubicBezTo>
                <a:cubicBezTo>
                  <a:pt x="12851" y="47"/>
                  <a:pt x="12417" y="1"/>
                  <a:pt x="119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9" name="Google Shape;339;p17"/>
          <p:cNvGrpSpPr/>
          <p:nvPr/>
        </p:nvGrpSpPr>
        <p:grpSpPr>
          <a:xfrm>
            <a:off x="246092" y="327900"/>
            <a:ext cx="744991" cy="745685"/>
            <a:chOff x="215334" y="619425"/>
            <a:chExt cx="744991" cy="745685"/>
          </a:xfrm>
        </p:grpSpPr>
        <p:sp>
          <p:nvSpPr>
            <p:cNvPr id="340" name="Google Shape;340;p17"/>
            <p:cNvSpPr/>
            <p:nvPr/>
          </p:nvSpPr>
          <p:spPr>
            <a:xfrm>
              <a:off x="215334" y="657285"/>
              <a:ext cx="623680" cy="707825"/>
            </a:xfrm>
            <a:custGeom>
              <a:avLst/>
              <a:gdLst/>
              <a:ahLst/>
              <a:cxnLst/>
              <a:rect l="l" t="t" r="r" b="b"/>
              <a:pathLst>
                <a:path w="2483" h="2818" extrusionOk="0">
                  <a:moveTo>
                    <a:pt x="440" y="0"/>
                  </a:moveTo>
                  <a:lnTo>
                    <a:pt x="983" y="1189"/>
                  </a:lnTo>
                  <a:lnTo>
                    <a:pt x="1" y="1836"/>
                  </a:lnTo>
                  <a:lnTo>
                    <a:pt x="983" y="1732"/>
                  </a:lnTo>
                  <a:lnTo>
                    <a:pt x="1086" y="2818"/>
                  </a:lnTo>
                  <a:lnTo>
                    <a:pt x="1422" y="1629"/>
                  </a:lnTo>
                  <a:lnTo>
                    <a:pt x="2482" y="2068"/>
                  </a:lnTo>
                  <a:lnTo>
                    <a:pt x="2482" y="2068"/>
                  </a:lnTo>
                  <a:lnTo>
                    <a:pt x="1733" y="1189"/>
                  </a:lnTo>
                  <a:lnTo>
                    <a:pt x="2275" y="336"/>
                  </a:lnTo>
                  <a:lnTo>
                    <a:pt x="2275" y="336"/>
                  </a:lnTo>
                  <a:lnTo>
                    <a:pt x="1293" y="983"/>
                  </a:lnTo>
                  <a:lnTo>
                    <a:pt x="44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7"/>
            <p:cNvSpPr/>
            <p:nvPr/>
          </p:nvSpPr>
          <p:spPr>
            <a:xfrm>
              <a:off x="544950" y="619425"/>
              <a:ext cx="101100" cy="10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7"/>
            <p:cNvSpPr/>
            <p:nvPr/>
          </p:nvSpPr>
          <p:spPr>
            <a:xfrm>
              <a:off x="859225" y="619425"/>
              <a:ext cx="101100" cy="10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3" name="Google Shape;343;p17"/>
          <p:cNvGrpSpPr/>
          <p:nvPr/>
        </p:nvGrpSpPr>
        <p:grpSpPr>
          <a:xfrm>
            <a:off x="8090277" y="184220"/>
            <a:ext cx="804107" cy="701546"/>
            <a:chOff x="8091068" y="102170"/>
            <a:chExt cx="804107" cy="701546"/>
          </a:xfrm>
        </p:grpSpPr>
        <p:sp>
          <p:nvSpPr>
            <p:cNvPr id="344" name="Google Shape;344;p17"/>
            <p:cNvSpPr/>
            <p:nvPr/>
          </p:nvSpPr>
          <p:spPr>
            <a:xfrm>
              <a:off x="8091068" y="102170"/>
              <a:ext cx="675674" cy="701546"/>
            </a:xfrm>
            <a:custGeom>
              <a:avLst/>
              <a:gdLst/>
              <a:ahLst/>
              <a:cxnLst/>
              <a:rect l="l" t="t" r="r" b="b"/>
              <a:pathLst>
                <a:path w="2690" h="2793" extrusionOk="0">
                  <a:moveTo>
                    <a:pt x="983" y="0"/>
                  </a:moveTo>
                  <a:lnTo>
                    <a:pt x="1190" y="1293"/>
                  </a:lnTo>
                  <a:lnTo>
                    <a:pt x="1" y="1603"/>
                  </a:lnTo>
                  <a:lnTo>
                    <a:pt x="1086" y="1732"/>
                  </a:lnTo>
                  <a:lnTo>
                    <a:pt x="750" y="2792"/>
                  </a:lnTo>
                  <a:lnTo>
                    <a:pt x="1526" y="1732"/>
                  </a:lnTo>
                  <a:lnTo>
                    <a:pt x="2379" y="2482"/>
                  </a:lnTo>
                  <a:lnTo>
                    <a:pt x="1939" y="1500"/>
                  </a:lnTo>
                  <a:lnTo>
                    <a:pt x="2689" y="854"/>
                  </a:lnTo>
                  <a:lnTo>
                    <a:pt x="2689" y="854"/>
                  </a:lnTo>
                  <a:lnTo>
                    <a:pt x="1629" y="1190"/>
                  </a:lnTo>
                  <a:lnTo>
                    <a:pt x="98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7"/>
            <p:cNvSpPr/>
            <p:nvPr/>
          </p:nvSpPr>
          <p:spPr>
            <a:xfrm>
              <a:off x="8091075" y="619425"/>
              <a:ext cx="101100" cy="10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7"/>
            <p:cNvSpPr/>
            <p:nvPr/>
          </p:nvSpPr>
          <p:spPr>
            <a:xfrm>
              <a:off x="8794075" y="680825"/>
              <a:ext cx="101100" cy="10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7" name="Google Shape;347;p17"/>
          <p:cNvGrpSpPr/>
          <p:nvPr/>
        </p:nvGrpSpPr>
        <p:grpSpPr>
          <a:xfrm>
            <a:off x="155534" y="3856275"/>
            <a:ext cx="799912" cy="1036378"/>
            <a:chOff x="8146563" y="4008425"/>
            <a:chExt cx="799912" cy="1036378"/>
          </a:xfrm>
        </p:grpSpPr>
        <p:sp>
          <p:nvSpPr>
            <p:cNvPr id="348" name="Google Shape;348;p17"/>
            <p:cNvSpPr/>
            <p:nvPr/>
          </p:nvSpPr>
          <p:spPr>
            <a:xfrm>
              <a:off x="8146563" y="4336727"/>
              <a:ext cx="701546" cy="708076"/>
            </a:xfrm>
            <a:custGeom>
              <a:avLst/>
              <a:gdLst/>
              <a:ahLst/>
              <a:cxnLst/>
              <a:rect l="l" t="t" r="r" b="b"/>
              <a:pathLst>
                <a:path w="2793" h="2819" extrusionOk="0">
                  <a:moveTo>
                    <a:pt x="2146" y="0"/>
                  </a:moveTo>
                  <a:lnTo>
                    <a:pt x="1396" y="1086"/>
                  </a:lnTo>
                  <a:lnTo>
                    <a:pt x="311" y="543"/>
                  </a:lnTo>
                  <a:lnTo>
                    <a:pt x="957" y="1293"/>
                  </a:lnTo>
                  <a:lnTo>
                    <a:pt x="0" y="1939"/>
                  </a:lnTo>
                  <a:lnTo>
                    <a:pt x="0" y="1939"/>
                  </a:lnTo>
                  <a:lnTo>
                    <a:pt x="1293" y="1629"/>
                  </a:lnTo>
                  <a:lnTo>
                    <a:pt x="1396" y="2818"/>
                  </a:lnTo>
                  <a:lnTo>
                    <a:pt x="1836" y="1732"/>
                  </a:lnTo>
                  <a:lnTo>
                    <a:pt x="2792" y="1836"/>
                  </a:lnTo>
                  <a:lnTo>
                    <a:pt x="2792" y="1836"/>
                  </a:lnTo>
                  <a:lnTo>
                    <a:pt x="1836" y="1293"/>
                  </a:lnTo>
                  <a:lnTo>
                    <a:pt x="214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7"/>
            <p:cNvSpPr/>
            <p:nvPr/>
          </p:nvSpPr>
          <p:spPr>
            <a:xfrm>
              <a:off x="8631150" y="4008425"/>
              <a:ext cx="101100" cy="10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7"/>
            <p:cNvSpPr/>
            <p:nvPr/>
          </p:nvSpPr>
          <p:spPr>
            <a:xfrm>
              <a:off x="8845375" y="4341850"/>
              <a:ext cx="101100" cy="10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731438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0"/>
        <p:cNvGrpSpPr/>
        <p:nvPr/>
      </p:nvGrpSpPr>
      <p:grpSpPr>
        <a:xfrm>
          <a:off x="0" y="0"/>
          <a:ext cx="0" cy="0"/>
          <a:chOff x="0" y="0"/>
          <a:chExt cx="0" cy="0"/>
        </a:xfrm>
      </p:grpSpPr>
      <p:pic>
        <p:nvPicPr>
          <p:cNvPr id="51" name="Google Shape;51;p9"/>
          <p:cNvPicPr preferRelativeResize="0"/>
          <p:nvPr/>
        </p:nvPicPr>
        <p:blipFill>
          <a:blip r:embed="rId2">
            <a:alphaModFix/>
          </a:blip>
          <a:stretch>
            <a:fillRect/>
          </a:stretch>
        </p:blipFill>
        <p:spPr>
          <a:xfrm>
            <a:off x="104645" y="3259153"/>
            <a:ext cx="2058050" cy="2112949"/>
          </a:xfrm>
          <a:prstGeom prst="rect">
            <a:avLst/>
          </a:prstGeom>
          <a:noFill/>
          <a:ln>
            <a:noFill/>
          </a:ln>
        </p:spPr>
      </p:pic>
      <p:pic>
        <p:nvPicPr>
          <p:cNvPr id="52" name="Google Shape;52;p9"/>
          <p:cNvPicPr preferRelativeResize="0"/>
          <p:nvPr/>
        </p:nvPicPr>
        <p:blipFill>
          <a:blip r:embed="rId2">
            <a:alphaModFix/>
          </a:blip>
          <a:stretch>
            <a:fillRect/>
          </a:stretch>
        </p:blipFill>
        <p:spPr>
          <a:xfrm>
            <a:off x="5301275" y="-633000"/>
            <a:ext cx="3310850" cy="3399180"/>
          </a:xfrm>
          <a:prstGeom prst="rect">
            <a:avLst/>
          </a:prstGeom>
          <a:noFill/>
          <a:ln>
            <a:noFill/>
          </a:ln>
        </p:spPr>
      </p:pic>
      <p:sp>
        <p:nvSpPr>
          <p:cNvPr id="53" name="Google Shape;53;p9"/>
          <p:cNvSpPr txBox="1">
            <a:spLocks noGrp="1"/>
          </p:cNvSpPr>
          <p:nvPr>
            <p:ph type="title"/>
          </p:nvPr>
        </p:nvSpPr>
        <p:spPr>
          <a:xfrm>
            <a:off x="720000" y="1522600"/>
            <a:ext cx="4127400" cy="702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4" name="Google Shape;54;p9"/>
          <p:cNvSpPr txBox="1">
            <a:spLocks noGrp="1"/>
          </p:cNvSpPr>
          <p:nvPr>
            <p:ph type="subTitle" idx="1"/>
          </p:nvPr>
        </p:nvSpPr>
        <p:spPr>
          <a:xfrm>
            <a:off x="940200" y="2327184"/>
            <a:ext cx="3687000" cy="1298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ext 3">
  <p:cSld name="Title and text 3">
    <p:bg>
      <p:bgPr>
        <a:solidFill>
          <a:schemeClr val="accent2"/>
        </a:solidFill>
        <a:effectLst/>
      </p:bgPr>
    </p:bg>
    <p:spTree>
      <p:nvGrpSpPr>
        <p:cNvPr id="1" name="Shape 351"/>
        <p:cNvGrpSpPr/>
        <p:nvPr/>
      </p:nvGrpSpPr>
      <p:grpSpPr>
        <a:xfrm>
          <a:off x="0" y="0"/>
          <a:ext cx="0" cy="0"/>
          <a:chOff x="0" y="0"/>
          <a:chExt cx="0" cy="0"/>
        </a:xfrm>
      </p:grpSpPr>
      <p:sp>
        <p:nvSpPr>
          <p:cNvPr id="352" name="Google Shape;352;p18"/>
          <p:cNvSpPr txBox="1">
            <a:spLocks noGrp="1"/>
          </p:cNvSpPr>
          <p:nvPr>
            <p:ph type="subTitle" idx="1"/>
          </p:nvPr>
        </p:nvSpPr>
        <p:spPr>
          <a:xfrm>
            <a:off x="4859500" y="2412575"/>
            <a:ext cx="3569400" cy="792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53" name="Google Shape;353;p18"/>
          <p:cNvSpPr/>
          <p:nvPr/>
        </p:nvSpPr>
        <p:spPr>
          <a:xfrm>
            <a:off x="-25" y="4041495"/>
            <a:ext cx="9144057" cy="647106"/>
          </a:xfrm>
          <a:custGeom>
            <a:avLst/>
            <a:gdLst/>
            <a:ahLst/>
            <a:cxnLst/>
            <a:rect l="l" t="t" r="r" b="b"/>
            <a:pathLst>
              <a:path w="85307" h="6037" extrusionOk="0">
                <a:moveTo>
                  <a:pt x="29824" y="1"/>
                </a:moveTo>
                <a:cubicBezTo>
                  <a:pt x="25059" y="1"/>
                  <a:pt x="20248" y="1271"/>
                  <a:pt x="15614" y="2498"/>
                </a:cubicBezTo>
                <a:cubicBezTo>
                  <a:pt x="15097" y="2601"/>
                  <a:pt x="14554" y="2808"/>
                  <a:pt x="14011" y="2912"/>
                </a:cubicBezTo>
                <a:cubicBezTo>
                  <a:pt x="10103" y="3916"/>
                  <a:pt x="6028" y="4847"/>
                  <a:pt x="2130" y="4847"/>
                </a:cubicBezTo>
                <a:cubicBezTo>
                  <a:pt x="1414" y="4847"/>
                  <a:pt x="703" y="4815"/>
                  <a:pt x="0" y="4747"/>
                </a:cubicBezTo>
                <a:lnTo>
                  <a:pt x="0" y="4850"/>
                </a:lnTo>
                <a:cubicBezTo>
                  <a:pt x="704" y="4919"/>
                  <a:pt x="1416" y="4950"/>
                  <a:pt x="2134" y="4950"/>
                </a:cubicBezTo>
                <a:cubicBezTo>
                  <a:pt x="6030" y="4950"/>
                  <a:pt x="10104" y="4023"/>
                  <a:pt x="14011" y="3041"/>
                </a:cubicBezTo>
                <a:cubicBezTo>
                  <a:pt x="14554" y="2912"/>
                  <a:pt x="15097" y="2705"/>
                  <a:pt x="15614" y="2601"/>
                </a:cubicBezTo>
                <a:cubicBezTo>
                  <a:pt x="20326" y="1375"/>
                  <a:pt x="25097" y="104"/>
                  <a:pt x="29838" y="104"/>
                </a:cubicBezTo>
                <a:cubicBezTo>
                  <a:pt x="31391" y="104"/>
                  <a:pt x="32941" y="240"/>
                  <a:pt x="34485" y="559"/>
                </a:cubicBezTo>
                <a:cubicBezTo>
                  <a:pt x="36527" y="973"/>
                  <a:pt x="38569" y="1748"/>
                  <a:pt x="40508" y="2498"/>
                </a:cubicBezTo>
                <a:cubicBezTo>
                  <a:pt x="41594" y="2912"/>
                  <a:pt x="42654" y="3351"/>
                  <a:pt x="43636" y="3687"/>
                </a:cubicBezTo>
                <a:cubicBezTo>
                  <a:pt x="48226" y="5278"/>
                  <a:pt x="53269" y="6036"/>
                  <a:pt x="58920" y="6036"/>
                </a:cubicBezTo>
                <a:cubicBezTo>
                  <a:pt x="62816" y="6036"/>
                  <a:pt x="67002" y="5676"/>
                  <a:pt x="71528" y="4980"/>
                </a:cubicBezTo>
                <a:cubicBezTo>
                  <a:pt x="72278" y="4747"/>
                  <a:pt x="73131" y="4644"/>
                  <a:pt x="74010" y="4540"/>
                </a:cubicBezTo>
                <a:cubicBezTo>
                  <a:pt x="77784" y="3894"/>
                  <a:pt x="81662" y="3248"/>
                  <a:pt x="85307" y="3248"/>
                </a:cubicBezTo>
                <a:lnTo>
                  <a:pt x="85307" y="3144"/>
                </a:lnTo>
                <a:cubicBezTo>
                  <a:pt x="81532" y="3144"/>
                  <a:pt x="77784" y="3790"/>
                  <a:pt x="74010" y="4437"/>
                </a:cubicBezTo>
                <a:cubicBezTo>
                  <a:pt x="73131" y="4540"/>
                  <a:pt x="72278" y="4644"/>
                  <a:pt x="71528" y="4850"/>
                </a:cubicBezTo>
                <a:cubicBezTo>
                  <a:pt x="66990" y="5559"/>
                  <a:pt x="62794" y="5926"/>
                  <a:pt x="58896" y="5926"/>
                </a:cubicBezTo>
                <a:cubicBezTo>
                  <a:pt x="53268" y="5926"/>
                  <a:pt x="48260" y="5161"/>
                  <a:pt x="43739" y="3558"/>
                </a:cubicBezTo>
                <a:cubicBezTo>
                  <a:pt x="42654" y="3248"/>
                  <a:pt x="41594" y="2808"/>
                  <a:pt x="40611" y="2498"/>
                </a:cubicBezTo>
                <a:cubicBezTo>
                  <a:pt x="38569" y="1748"/>
                  <a:pt x="36527" y="869"/>
                  <a:pt x="34485" y="456"/>
                </a:cubicBezTo>
                <a:cubicBezTo>
                  <a:pt x="32941" y="137"/>
                  <a:pt x="31385" y="1"/>
                  <a:pt x="298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8"/>
          <p:cNvSpPr/>
          <p:nvPr/>
        </p:nvSpPr>
        <p:spPr>
          <a:xfrm>
            <a:off x="-25" y="2032326"/>
            <a:ext cx="9144057" cy="1052284"/>
          </a:xfrm>
          <a:custGeom>
            <a:avLst/>
            <a:gdLst/>
            <a:ahLst/>
            <a:cxnLst/>
            <a:rect l="l" t="t" r="r" b="b"/>
            <a:pathLst>
              <a:path w="85307" h="9817" extrusionOk="0">
                <a:moveTo>
                  <a:pt x="79170" y="5358"/>
                </a:moveTo>
                <a:cubicBezTo>
                  <a:pt x="77082" y="5358"/>
                  <a:pt x="74973" y="5626"/>
                  <a:pt x="72924" y="6145"/>
                </a:cubicBezTo>
                <a:cubicBezTo>
                  <a:pt x="71632" y="6481"/>
                  <a:pt x="70236" y="6921"/>
                  <a:pt x="68943" y="7334"/>
                </a:cubicBezTo>
                <a:cubicBezTo>
                  <a:pt x="67108" y="7981"/>
                  <a:pt x="65273" y="8627"/>
                  <a:pt x="63437" y="8963"/>
                </a:cubicBezTo>
                <a:cubicBezTo>
                  <a:pt x="65376" y="8627"/>
                  <a:pt x="67211" y="8084"/>
                  <a:pt x="68943" y="7438"/>
                </a:cubicBezTo>
                <a:cubicBezTo>
                  <a:pt x="70236" y="7024"/>
                  <a:pt x="71632" y="6585"/>
                  <a:pt x="73028" y="6145"/>
                </a:cubicBezTo>
                <a:cubicBezTo>
                  <a:pt x="74974" y="5693"/>
                  <a:pt x="77007" y="5452"/>
                  <a:pt x="79035" y="5452"/>
                </a:cubicBezTo>
                <a:cubicBezTo>
                  <a:pt x="80833" y="5452"/>
                  <a:pt x="82626" y="5641"/>
                  <a:pt x="84350" y="6042"/>
                </a:cubicBezTo>
                <a:cubicBezTo>
                  <a:pt x="84660" y="6145"/>
                  <a:pt x="84996" y="6145"/>
                  <a:pt x="85307" y="6275"/>
                </a:cubicBezTo>
                <a:lnTo>
                  <a:pt x="85307" y="6145"/>
                </a:lnTo>
                <a:cubicBezTo>
                  <a:pt x="84996" y="6042"/>
                  <a:pt x="84660" y="6042"/>
                  <a:pt x="84350" y="5939"/>
                </a:cubicBezTo>
                <a:cubicBezTo>
                  <a:pt x="82672" y="5549"/>
                  <a:pt x="80928" y="5358"/>
                  <a:pt x="79170" y="5358"/>
                </a:cubicBezTo>
                <a:close/>
                <a:moveTo>
                  <a:pt x="28606" y="1"/>
                </a:moveTo>
                <a:cubicBezTo>
                  <a:pt x="27865" y="1"/>
                  <a:pt x="27120" y="67"/>
                  <a:pt x="26394" y="226"/>
                </a:cubicBezTo>
                <a:cubicBezTo>
                  <a:pt x="23912" y="768"/>
                  <a:pt x="21973" y="2164"/>
                  <a:pt x="20034" y="3560"/>
                </a:cubicBezTo>
                <a:cubicBezTo>
                  <a:pt x="19388" y="4000"/>
                  <a:pt x="18845" y="4439"/>
                  <a:pt x="18199" y="4853"/>
                </a:cubicBezTo>
                <a:cubicBezTo>
                  <a:pt x="13562" y="7990"/>
                  <a:pt x="7926" y="9707"/>
                  <a:pt x="2310" y="9707"/>
                </a:cubicBezTo>
                <a:cubicBezTo>
                  <a:pt x="1539" y="9707"/>
                  <a:pt x="768" y="9675"/>
                  <a:pt x="0" y="9609"/>
                </a:cubicBezTo>
                <a:lnTo>
                  <a:pt x="0" y="9713"/>
                </a:lnTo>
                <a:cubicBezTo>
                  <a:pt x="750" y="9713"/>
                  <a:pt x="1526" y="9816"/>
                  <a:pt x="2172" y="9816"/>
                </a:cubicBezTo>
                <a:cubicBezTo>
                  <a:pt x="7859" y="9816"/>
                  <a:pt x="13572" y="8084"/>
                  <a:pt x="18199" y="4982"/>
                </a:cubicBezTo>
                <a:cubicBezTo>
                  <a:pt x="18845" y="4543"/>
                  <a:pt x="19492" y="4103"/>
                  <a:pt x="20034" y="3690"/>
                </a:cubicBezTo>
                <a:cubicBezTo>
                  <a:pt x="21973" y="2268"/>
                  <a:pt x="24015" y="872"/>
                  <a:pt x="26394" y="329"/>
                </a:cubicBezTo>
                <a:cubicBezTo>
                  <a:pt x="27133" y="137"/>
                  <a:pt x="27891" y="59"/>
                  <a:pt x="28641" y="59"/>
                </a:cubicBezTo>
                <a:cubicBezTo>
                  <a:pt x="30411" y="59"/>
                  <a:pt x="32141" y="491"/>
                  <a:pt x="33502" y="872"/>
                </a:cubicBezTo>
                <a:cubicBezTo>
                  <a:pt x="36734" y="1854"/>
                  <a:pt x="39862" y="3147"/>
                  <a:pt x="42886" y="4543"/>
                </a:cubicBezTo>
                <a:cubicBezTo>
                  <a:pt x="44592" y="5189"/>
                  <a:pt x="46324" y="5939"/>
                  <a:pt x="48056" y="6688"/>
                </a:cubicBezTo>
                <a:cubicBezTo>
                  <a:pt x="52556" y="8435"/>
                  <a:pt x="56372" y="9303"/>
                  <a:pt x="59823" y="9303"/>
                </a:cubicBezTo>
                <a:cubicBezTo>
                  <a:pt x="61070" y="9303"/>
                  <a:pt x="62270" y="9190"/>
                  <a:pt x="63437" y="8963"/>
                </a:cubicBezTo>
                <a:lnTo>
                  <a:pt x="63437" y="8963"/>
                </a:lnTo>
                <a:cubicBezTo>
                  <a:pt x="62350" y="9148"/>
                  <a:pt x="61235" y="9242"/>
                  <a:pt x="60080" y="9242"/>
                </a:cubicBezTo>
                <a:cubicBezTo>
                  <a:pt x="56567" y="9242"/>
                  <a:pt x="52693" y="8375"/>
                  <a:pt x="48160" y="6585"/>
                </a:cubicBezTo>
                <a:cubicBezTo>
                  <a:pt x="46324" y="5939"/>
                  <a:pt x="44592" y="5189"/>
                  <a:pt x="42886" y="4439"/>
                </a:cubicBezTo>
                <a:cubicBezTo>
                  <a:pt x="39965" y="3147"/>
                  <a:pt x="36837" y="1751"/>
                  <a:pt x="33606" y="768"/>
                </a:cubicBezTo>
                <a:cubicBezTo>
                  <a:pt x="32162" y="385"/>
                  <a:pt x="30395" y="1"/>
                  <a:pt x="286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8"/>
          <p:cNvSpPr/>
          <p:nvPr/>
        </p:nvSpPr>
        <p:spPr>
          <a:xfrm rot="10800000">
            <a:off x="-25" y="3221194"/>
            <a:ext cx="9144057" cy="647535"/>
          </a:xfrm>
          <a:custGeom>
            <a:avLst/>
            <a:gdLst/>
            <a:ahLst/>
            <a:cxnLst/>
            <a:rect l="l" t="t" r="r" b="b"/>
            <a:pathLst>
              <a:path w="85307" h="6041" extrusionOk="0">
                <a:moveTo>
                  <a:pt x="56902" y="0"/>
                </a:moveTo>
                <a:cubicBezTo>
                  <a:pt x="53061" y="0"/>
                  <a:pt x="49167" y="505"/>
                  <a:pt x="45471" y="1620"/>
                </a:cubicBezTo>
                <a:cubicBezTo>
                  <a:pt x="44489" y="1930"/>
                  <a:pt x="43636" y="2266"/>
                  <a:pt x="42757" y="2577"/>
                </a:cubicBezTo>
                <a:cubicBezTo>
                  <a:pt x="41051" y="3119"/>
                  <a:pt x="39422" y="3662"/>
                  <a:pt x="37716" y="4102"/>
                </a:cubicBezTo>
                <a:cubicBezTo>
                  <a:pt x="39422" y="3766"/>
                  <a:pt x="41154" y="3223"/>
                  <a:pt x="42757" y="2680"/>
                </a:cubicBezTo>
                <a:cubicBezTo>
                  <a:pt x="43636" y="2370"/>
                  <a:pt x="44592" y="2034"/>
                  <a:pt x="45471" y="1724"/>
                </a:cubicBezTo>
                <a:cubicBezTo>
                  <a:pt x="49120" y="623"/>
                  <a:pt x="52962" y="117"/>
                  <a:pt x="56755" y="117"/>
                </a:cubicBezTo>
                <a:cubicBezTo>
                  <a:pt x="57773" y="117"/>
                  <a:pt x="58787" y="153"/>
                  <a:pt x="59792" y="224"/>
                </a:cubicBezTo>
                <a:cubicBezTo>
                  <a:pt x="62145" y="431"/>
                  <a:pt x="64523" y="870"/>
                  <a:pt x="66901" y="1284"/>
                </a:cubicBezTo>
                <a:cubicBezTo>
                  <a:pt x="69254" y="1724"/>
                  <a:pt x="71632" y="2163"/>
                  <a:pt x="74113" y="2370"/>
                </a:cubicBezTo>
                <a:cubicBezTo>
                  <a:pt x="74828" y="2416"/>
                  <a:pt x="75596" y="2446"/>
                  <a:pt x="76398" y="2446"/>
                </a:cubicBezTo>
                <a:cubicBezTo>
                  <a:pt x="79222" y="2446"/>
                  <a:pt x="82468" y="2067"/>
                  <a:pt x="85307" y="638"/>
                </a:cubicBezTo>
                <a:lnTo>
                  <a:pt x="85307" y="534"/>
                </a:lnTo>
                <a:cubicBezTo>
                  <a:pt x="82468" y="1964"/>
                  <a:pt x="79222" y="2343"/>
                  <a:pt x="76398" y="2343"/>
                </a:cubicBezTo>
                <a:cubicBezTo>
                  <a:pt x="75596" y="2343"/>
                  <a:pt x="74828" y="2312"/>
                  <a:pt x="74113" y="2266"/>
                </a:cubicBezTo>
                <a:cubicBezTo>
                  <a:pt x="71632" y="2034"/>
                  <a:pt x="69254" y="1620"/>
                  <a:pt x="66901" y="1181"/>
                </a:cubicBezTo>
                <a:cubicBezTo>
                  <a:pt x="64626" y="741"/>
                  <a:pt x="62145" y="328"/>
                  <a:pt x="59792" y="95"/>
                </a:cubicBezTo>
                <a:cubicBezTo>
                  <a:pt x="58835" y="33"/>
                  <a:pt x="57870" y="0"/>
                  <a:pt x="56902" y="0"/>
                </a:cubicBezTo>
                <a:close/>
                <a:moveTo>
                  <a:pt x="23743" y="683"/>
                </a:moveTo>
                <a:cubicBezTo>
                  <a:pt x="21757" y="683"/>
                  <a:pt x="19771" y="1639"/>
                  <a:pt x="17785" y="2473"/>
                </a:cubicBezTo>
                <a:cubicBezTo>
                  <a:pt x="17449" y="2680"/>
                  <a:pt x="17243" y="2809"/>
                  <a:pt x="16907" y="2913"/>
                </a:cubicBezTo>
                <a:cubicBezTo>
                  <a:pt x="13675" y="4412"/>
                  <a:pt x="10237" y="5265"/>
                  <a:pt x="6696" y="5704"/>
                </a:cubicBezTo>
                <a:cubicBezTo>
                  <a:pt x="5726" y="5836"/>
                  <a:pt x="4788" y="5896"/>
                  <a:pt x="3889" y="5896"/>
                </a:cubicBezTo>
                <a:cubicBezTo>
                  <a:pt x="2487" y="5896"/>
                  <a:pt x="1181" y="5750"/>
                  <a:pt x="0" y="5498"/>
                </a:cubicBezTo>
                <a:lnTo>
                  <a:pt x="0" y="5601"/>
                </a:lnTo>
                <a:cubicBezTo>
                  <a:pt x="1190" y="5911"/>
                  <a:pt x="2379" y="6041"/>
                  <a:pt x="3775" y="6041"/>
                </a:cubicBezTo>
                <a:cubicBezTo>
                  <a:pt x="4757" y="6041"/>
                  <a:pt x="5713" y="5911"/>
                  <a:pt x="6696" y="5808"/>
                </a:cubicBezTo>
                <a:cubicBezTo>
                  <a:pt x="10237" y="5394"/>
                  <a:pt x="13675" y="4412"/>
                  <a:pt x="16907" y="3016"/>
                </a:cubicBezTo>
                <a:cubicBezTo>
                  <a:pt x="17243" y="2913"/>
                  <a:pt x="17553" y="2680"/>
                  <a:pt x="17785" y="2577"/>
                </a:cubicBezTo>
                <a:cubicBezTo>
                  <a:pt x="19750" y="1673"/>
                  <a:pt x="21715" y="784"/>
                  <a:pt x="23634" y="784"/>
                </a:cubicBezTo>
                <a:cubicBezTo>
                  <a:pt x="24240" y="784"/>
                  <a:pt x="24842" y="873"/>
                  <a:pt x="25437" y="1077"/>
                </a:cubicBezTo>
                <a:cubicBezTo>
                  <a:pt x="26394" y="1284"/>
                  <a:pt x="27247" y="1930"/>
                  <a:pt x="28126" y="2473"/>
                </a:cubicBezTo>
                <a:cubicBezTo>
                  <a:pt x="28668" y="2809"/>
                  <a:pt x="29185" y="3223"/>
                  <a:pt x="29728" y="3456"/>
                </a:cubicBezTo>
                <a:cubicBezTo>
                  <a:pt x="31101" y="4126"/>
                  <a:pt x="32722" y="4506"/>
                  <a:pt x="34493" y="4506"/>
                </a:cubicBezTo>
                <a:cubicBezTo>
                  <a:pt x="35523" y="4506"/>
                  <a:pt x="36604" y="4377"/>
                  <a:pt x="37716" y="4102"/>
                </a:cubicBezTo>
                <a:lnTo>
                  <a:pt x="37716" y="4102"/>
                </a:lnTo>
                <a:cubicBezTo>
                  <a:pt x="36592" y="4342"/>
                  <a:pt x="35500" y="4461"/>
                  <a:pt x="34465" y="4461"/>
                </a:cubicBezTo>
                <a:cubicBezTo>
                  <a:pt x="32716" y="4461"/>
                  <a:pt x="31131" y="4121"/>
                  <a:pt x="29832" y="3456"/>
                </a:cubicBezTo>
                <a:cubicBezTo>
                  <a:pt x="29185" y="3119"/>
                  <a:pt x="28668" y="2680"/>
                  <a:pt x="28126" y="2370"/>
                </a:cubicBezTo>
                <a:cubicBezTo>
                  <a:pt x="27376" y="1827"/>
                  <a:pt x="26497" y="1284"/>
                  <a:pt x="25541" y="974"/>
                </a:cubicBezTo>
                <a:cubicBezTo>
                  <a:pt x="24941" y="770"/>
                  <a:pt x="24342" y="683"/>
                  <a:pt x="23743" y="68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8"/>
          <p:cNvSpPr/>
          <p:nvPr/>
        </p:nvSpPr>
        <p:spPr>
          <a:xfrm rot="10800000">
            <a:off x="-25" y="843910"/>
            <a:ext cx="9144057" cy="647964"/>
          </a:xfrm>
          <a:custGeom>
            <a:avLst/>
            <a:gdLst/>
            <a:ahLst/>
            <a:cxnLst/>
            <a:rect l="l" t="t" r="r" b="b"/>
            <a:pathLst>
              <a:path w="85307" h="6045" extrusionOk="0">
                <a:moveTo>
                  <a:pt x="27826" y="1"/>
                </a:moveTo>
                <a:cubicBezTo>
                  <a:pt x="23296" y="1"/>
                  <a:pt x="18713" y="1285"/>
                  <a:pt x="14322" y="2495"/>
                </a:cubicBezTo>
                <a:cubicBezTo>
                  <a:pt x="13805" y="2702"/>
                  <a:pt x="13262" y="2831"/>
                  <a:pt x="12822" y="2934"/>
                </a:cubicBezTo>
                <a:cubicBezTo>
                  <a:pt x="8904" y="4014"/>
                  <a:pt x="5006" y="4901"/>
                  <a:pt x="1169" y="4901"/>
                </a:cubicBezTo>
                <a:cubicBezTo>
                  <a:pt x="779" y="4901"/>
                  <a:pt x="389" y="4892"/>
                  <a:pt x="0" y="4873"/>
                </a:cubicBezTo>
                <a:lnTo>
                  <a:pt x="0" y="4976"/>
                </a:lnTo>
                <a:cubicBezTo>
                  <a:pt x="389" y="4995"/>
                  <a:pt x="780" y="5005"/>
                  <a:pt x="1172" y="5005"/>
                </a:cubicBezTo>
                <a:cubicBezTo>
                  <a:pt x="5028" y="5005"/>
                  <a:pt x="9021" y="4117"/>
                  <a:pt x="12822" y="3038"/>
                </a:cubicBezTo>
                <a:cubicBezTo>
                  <a:pt x="13365" y="2934"/>
                  <a:pt x="13805" y="2702"/>
                  <a:pt x="14322" y="2598"/>
                </a:cubicBezTo>
                <a:cubicBezTo>
                  <a:pt x="18713" y="1388"/>
                  <a:pt x="23296" y="104"/>
                  <a:pt x="27826" y="104"/>
                </a:cubicBezTo>
                <a:cubicBezTo>
                  <a:pt x="29296" y="104"/>
                  <a:pt x="30760" y="239"/>
                  <a:pt x="32210" y="556"/>
                </a:cubicBezTo>
                <a:cubicBezTo>
                  <a:pt x="34149" y="995"/>
                  <a:pt x="36088" y="1745"/>
                  <a:pt x="37923" y="2598"/>
                </a:cubicBezTo>
                <a:cubicBezTo>
                  <a:pt x="38879" y="2934"/>
                  <a:pt x="39965" y="3348"/>
                  <a:pt x="40947" y="3684"/>
                </a:cubicBezTo>
                <a:cubicBezTo>
                  <a:pt x="39965" y="3244"/>
                  <a:pt x="39009" y="2831"/>
                  <a:pt x="38026" y="2495"/>
                </a:cubicBezTo>
                <a:cubicBezTo>
                  <a:pt x="36088" y="1745"/>
                  <a:pt x="34149" y="892"/>
                  <a:pt x="32210" y="453"/>
                </a:cubicBezTo>
                <a:cubicBezTo>
                  <a:pt x="30760" y="136"/>
                  <a:pt x="29296" y="1"/>
                  <a:pt x="27826" y="1"/>
                </a:cubicBezTo>
                <a:close/>
                <a:moveTo>
                  <a:pt x="80044" y="3167"/>
                </a:moveTo>
                <a:cubicBezTo>
                  <a:pt x="76610" y="3167"/>
                  <a:pt x="73050" y="3806"/>
                  <a:pt x="69590" y="4433"/>
                </a:cubicBezTo>
                <a:cubicBezTo>
                  <a:pt x="68840" y="4537"/>
                  <a:pt x="68090" y="4770"/>
                  <a:pt x="67315" y="4873"/>
                </a:cubicBezTo>
                <a:cubicBezTo>
                  <a:pt x="63010" y="5576"/>
                  <a:pt x="59017" y="5937"/>
                  <a:pt x="55298" y="5937"/>
                </a:cubicBezTo>
                <a:cubicBezTo>
                  <a:pt x="49994" y="5937"/>
                  <a:pt x="45248" y="5203"/>
                  <a:pt x="40947" y="3684"/>
                </a:cubicBezTo>
                <a:lnTo>
                  <a:pt x="40947" y="3684"/>
                </a:lnTo>
                <a:cubicBezTo>
                  <a:pt x="45283" y="5277"/>
                  <a:pt x="50073" y="6044"/>
                  <a:pt x="55429" y="6044"/>
                </a:cubicBezTo>
                <a:cubicBezTo>
                  <a:pt x="59111" y="6044"/>
                  <a:pt x="63061" y="5682"/>
                  <a:pt x="67315" y="4976"/>
                </a:cubicBezTo>
                <a:cubicBezTo>
                  <a:pt x="68090" y="4770"/>
                  <a:pt x="68840" y="4640"/>
                  <a:pt x="69693" y="4537"/>
                </a:cubicBezTo>
                <a:cubicBezTo>
                  <a:pt x="73153" y="3909"/>
                  <a:pt x="76669" y="3271"/>
                  <a:pt x="80072" y="3271"/>
                </a:cubicBezTo>
                <a:cubicBezTo>
                  <a:pt x="81856" y="3271"/>
                  <a:pt x="83609" y="3446"/>
                  <a:pt x="85307" y="3891"/>
                </a:cubicBezTo>
                <a:lnTo>
                  <a:pt x="85307" y="3787"/>
                </a:lnTo>
                <a:cubicBezTo>
                  <a:pt x="83609" y="3343"/>
                  <a:pt x="81843" y="3167"/>
                  <a:pt x="80044" y="316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8"/>
          <p:cNvSpPr/>
          <p:nvPr/>
        </p:nvSpPr>
        <p:spPr>
          <a:xfrm rot="10800000">
            <a:off x="-25" y="1235475"/>
            <a:ext cx="9144057" cy="1051963"/>
          </a:xfrm>
          <a:custGeom>
            <a:avLst/>
            <a:gdLst/>
            <a:ahLst/>
            <a:cxnLst/>
            <a:rect l="l" t="t" r="r" b="b"/>
            <a:pathLst>
              <a:path w="85307" h="9814" extrusionOk="0">
                <a:moveTo>
                  <a:pt x="79490" y="6039"/>
                </a:moveTo>
                <a:cubicBezTo>
                  <a:pt x="79930" y="6143"/>
                  <a:pt x="80240" y="6246"/>
                  <a:pt x="80576" y="6375"/>
                </a:cubicBezTo>
                <a:cubicBezTo>
                  <a:pt x="81735" y="6695"/>
                  <a:pt x="82972" y="6968"/>
                  <a:pt x="84166" y="6968"/>
                </a:cubicBezTo>
                <a:cubicBezTo>
                  <a:pt x="84517" y="6968"/>
                  <a:pt x="84863" y="6945"/>
                  <a:pt x="85203" y="6892"/>
                </a:cubicBezTo>
                <a:lnTo>
                  <a:pt x="85307" y="6892"/>
                </a:lnTo>
                <a:lnTo>
                  <a:pt x="85307" y="6789"/>
                </a:lnTo>
                <a:lnTo>
                  <a:pt x="85203" y="6789"/>
                </a:lnTo>
                <a:cubicBezTo>
                  <a:pt x="84865" y="6841"/>
                  <a:pt x="84526" y="6865"/>
                  <a:pt x="84186" y="6865"/>
                </a:cubicBezTo>
                <a:cubicBezTo>
                  <a:pt x="83018" y="6865"/>
                  <a:pt x="81841" y="6586"/>
                  <a:pt x="80679" y="6246"/>
                </a:cubicBezTo>
                <a:cubicBezTo>
                  <a:pt x="80240" y="6143"/>
                  <a:pt x="79930" y="6039"/>
                  <a:pt x="79490" y="6039"/>
                </a:cubicBezTo>
                <a:close/>
                <a:moveTo>
                  <a:pt x="26581" y="1"/>
                </a:moveTo>
                <a:cubicBezTo>
                  <a:pt x="25881" y="1"/>
                  <a:pt x="25168" y="67"/>
                  <a:pt x="24455" y="223"/>
                </a:cubicBezTo>
                <a:cubicBezTo>
                  <a:pt x="22206" y="766"/>
                  <a:pt x="20370" y="2265"/>
                  <a:pt x="18535" y="3661"/>
                </a:cubicBezTo>
                <a:cubicBezTo>
                  <a:pt x="17889" y="4100"/>
                  <a:pt x="17346" y="4540"/>
                  <a:pt x="16803" y="4953"/>
                </a:cubicBezTo>
                <a:cubicBezTo>
                  <a:pt x="17346" y="4643"/>
                  <a:pt x="17992" y="4204"/>
                  <a:pt x="18535" y="3790"/>
                </a:cubicBezTo>
                <a:cubicBezTo>
                  <a:pt x="20370" y="2368"/>
                  <a:pt x="22309" y="869"/>
                  <a:pt x="24455" y="326"/>
                </a:cubicBezTo>
                <a:cubicBezTo>
                  <a:pt x="25168" y="170"/>
                  <a:pt x="25881" y="104"/>
                  <a:pt x="26581" y="104"/>
                </a:cubicBezTo>
                <a:cubicBezTo>
                  <a:pt x="28318" y="104"/>
                  <a:pt x="29975" y="512"/>
                  <a:pt x="31357" y="973"/>
                </a:cubicBezTo>
                <a:cubicBezTo>
                  <a:pt x="34356" y="1851"/>
                  <a:pt x="37277" y="3247"/>
                  <a:pt x="40172" y="4540"/>
                </a:cubicBezTo>
                <a:cubicBezTo>
                  <a:pt x="41800" y="5290"/>
                  <a:pt x="43403" y="6039"/>
                  <a:pt x="45135" y="6685"/>
                </a:cubicBezTo>
                <a:cubicBezTo>
                  <a:pt x="49435" y="8475"/>
                  <a:pt x="53120" y="9343"/>
                  <a:pt x="56476" y="9343"/>
                </a:cubicBezTo>
                <a:cubicBezTo>
                  <a:pt x="57579" y="9343"/>
                  <a:pt x="58647" y="9249"/>
                  <a:pt x="59689" y="9064"/>
                </a:cubicBezTo>
                <a:cubicBezTo>
                  <a:pt x="61498" y="8728"/>
                  <a:pt x="63230" y="8081"/>
                  <a:pt x="64962" y="7435"/>
                </a:cubicBezTo>
                <a:cubicBezTo>
                  <a:pt x="66152" y="7021"/>
                  <a:pt x="67444" y="6582"/>
                  <a:pt x="68737" y="6246"/>
                </a:cubicBezTo>
                <a:cubicBezTo>
                  <a:pt x="70615" y="5739"/>
                  <a:pt x="72530" y="5500"/>
                  <a:pt x="74442" y="5500"/>
                </a:cubicBezTo>
                <a:cubicBezTo>
                  <a:pt x="76136" y="5500"/>
                  <a:pt x="77827" y="5687"/>
                  <a:pt x="79490" y="6039"/>
                </a:cubicBezTo>
                <a:cubicBezTo>
                  <a:pt x="77770" y="5625"/>
                  <a:pt x="75995" y="5412"/>
                  <a:pt x="74230" y="5412"/>
                </a:cubicBezTo>
                <a:cubicBezTo>
                  <a:pt x="72362" y="5412"/>
                  <a:pt x="70505" y="5651"/>
                  <a:pt x="68737" y="6143"/>
                </a:cubicBezTo>
                <a:cubicBezTo>
                  <a:pt x="67444" y="6479"/>
                  <a:pt x="66152" y="6892"/>
                  <a:pt x="64859" y="7435"/>
                </a:cubicBezTo>
                <a:cubicBezTo>
                  <a:pt x="63230" y="7978"/>
                  <a:pt x="61395" y="8624"/>
                  <a:pt x="59689" y="8960"/>
                </a:cubicBezTo>
                <a:cubicBezTo>
                  <a:pt x="58647" y="9146"/>
                  <a:pt x="57579" y="9239"/>
                  <a:pt x="56476" y="9239"/>
                </a:cubicBezTo>
                <a:cubicBezTo>
                  <a:pt x="53120" y="9239"/>
                  <a:pt x="49435" y="8372"/>
                  <a:pt x="45135" y="6582"/>
                </a:cubicBezTo>
                <a:cubicBezTo>
                  <a:pt x="43532" y="5936"/>
                  <a:pt x="41800" y="5186"/>
                  <a:pt x="40172" y="4436"/>
                </a:cubicBezTo>
                <a:cubicBezTo>
                  <a:pt x="37380" y="3144"/>
                  <a:pt x="34356" y="1722"/>
                  <a:pt x="31357" y="869"/>
                </a:cubicBezTo>
                <a:cubicBezTo>
                  <a:pt x="29975" y="409"/>
                  <a:pt x="28318" y="1"/>
                  <a:pt x="26581" y="1"/>
                </a:cubicBezTo>
                <a:close/>
                <a:moveTo>
                  <a:pt x="16803" y="4953"/>
                </a:moveTo>
                <a:cubicBezTo>
                  <a:pt x="12266" y="8136"/>
                  <a:pt x="6879" y="9748"/>
                  <a:pt x="1442" y="9748"/>
                </a:cubicBezTo>
                <a:cubicBezTo>
                  <a:pt x="962" y="9748"/>
                  <a:pt x="481" y="9735"/>
                  <a:pt x="0" y="9710"/>
                </a:cubicBezTo>
                <a:lnTo>
                  <a:pt x="0" y="9813"/>
                </a:lnTo>
                <a:lnTo>
                  <a:pt x="1629" y="9813"/>
                </a:lnTo>
                <a:cubicBezTo>
                  <a:pt x="7006" y="9813"/>
                  <a:pt x="12383" y="8185"/>
                  <a:pt x="16803" y="495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8"/>
          <p:cNvSpPr txBox="1">
            <a:spLocks noGrp="1"/>
          </p:cNvSpPr>
          <p:nvPr>
            <p:ph type="title"/>
          </p:nvPr>
        </p:nvSpPr>
        <p:spPr>
          <a:xfrm>
            <a:off x="5629450" y="1813125"/>
            <a:ext cx="2799300" cy="572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59" name="Google Shape;359;p18"/>
          <p:cNvSpPr/>
          <p:nvPr/>
        </p:nvSpPr>
        <p:spPr>
          <a:xfrm>
            <a:off x="715104" y="2144466"/>
            <a:ext cx="1062516" cy="305959"/>
          </a:xfrm>
          <a:custGeom>
            <a:avLst/>
            <a:gdLst/>
            <a:ahLst/>
            <a:cxnLst/>
            <a:rect l="l" t="t" r="r" b="b"/>
            <a:pathLst>
              <a:path w="31977" h="9208" extrusionOk="0">
                <a:moveTo>
                  <a:pt x="16818" y="1"/>
                </a:moveTo>
                <a:cubicBezTo>
                  <a:pt x="16227" y="1"/>
                  <a:pt x="15634" y="97"/>
                  <a:pt x="15071" y="263"/>
                </a:cubicBezTo>
                <a:cubicBezTo>
                  <a:pt x="11736" y="1116"/>
                  <a:pt x="8608" y="3805"/>
                  <a:pt x="6669" y="7476"/>
                </a:cubicBezTo>
                <a:cubicBezTo>
                  <a:pt x="5989" y="6904"/>
                  <a:pt x="5158" y="6633"/>
                  <a:pt x="4320" y="6633"/>
                </a:cubicBezTo>
                <a:cubicBezTo>
                  <a:pt x="3566" y="6633"/>
                  <a:pt x="2807" y="6853"/>
                  <a:pt x="2146" y="7269"/>
                </a:cubicBezTo>
                <a:cubicBezTo>
                  <a:pt x="1396" y="7682"/>
                  <a:pt x="646" y="8329"/>
                  <a:pt x="0" y="9208"/>
                </a:cubicBezTo>
                <a:lnTo>
                  <a:pt x="31977" y="9208"/>
                </a:lnTo>
                <a:lnTo>
                  <a:pt x="31977" y="8872"/>
                </a:lnTo>
                <a:cubicBezTo>
                  <a:pt x="30917" y="7036"/>
                  <a:pt x="29185" y="5873"/>
                  <a:pt x="27453" y="5640"/>
                </a:cubicBezTo>
                <a:cubicBezTo>
                  <a:pt x="27198" y="5594"/>
                  <a:pt x="26940" y="5571"/>
                  <a:pt x="26681" y="5571"/>
                </a:cubicBezTo>
                <a:cubicBezTo>
                  <a:pt x="25210" y="5571"/>
                  <a:pt x="23718" y="6304"/>
                  <a:pt x="22619" y="7579"/>
                </a:cubicBezTo>
                <a:cubicBezTo>
                  <a:pt x="22283" y="6390"/>
                  <a:pt x="22076" y="5330"/>
                  <a:pt x="21637" y="4244"/>
                </a:cubicBezTo>
                <a:cubicBezTo>
                  <a:pt x="21327" y="3391"/>
                  <a:pt x="20991" y="2409"/>
                  <a:pt x="20474" y="1763"/>
                </a:cubicBezTo>
                <a:cubicBezTo>
                  <a:pt x="19488" y="491"/>
                  <a:pt x="18155" y="1"/>
                  <a:pt x="168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8"/>
          <p:cNvSpPr/>
          <p:nvPr/>
        </p:nvSpPr>
        <p:spPr>
          <a:xfrm>
            <a:off x="-599599" y="1477650"/>
            <a:ext cx="1742686" cy="465921"/>
          </a:xfrm>
          <a:custGeom>
            <a:avLst/>
            <a:gdLst/>
            <a:ahLst/>
            <a:cxnLst/>
            <a:rect l="l" t="t" r="r" b="b"/>
            <a:pathLst>
              <a:path w="20784" h="4360" extrusionOk="0">
                <a:moveTo>
                  <a:pt x="11974" y="1"/>
                </a:moveTo>
                <a:cubicBezTo>
                  <a:pt x="11023" y="1"/>
                  <a:pt x="10033" y="214"/>
                  <a:pt x="9151" y="585"/>
                </a:cubicBezTo>
                <a:cubicBezTo>
                  <a:pt x="7962" y="1231"/>
                  <a:pt x="6799" y="2084"/>
                  <a:pt x="5920" y="3273"/>
                </a:cubicBezTo>
                <a:cubicBezTo>
                  <a:pt x="5328" y="2682"/>
                  <a:pt x="4607" y="2348"/>
                  <a:pt x="3847" y="2348"/>
                </a:cubicBezTo>
                <a:cubicBezTo>
                  <a:pt x="3644" y="2348"/>
                  <a:pt x="3438" y="2371"/>
                  <a:pt x="3231" y="2420"/>
                </a:cubicBezTo>
                <a:cubicBezTo>
                  <a:pt x="2585" y="2524"/>
                  <a:pt x="1939" y="2834"/>
                  <a:pt x="1396" y="3170"/>
                </a:cubicBezTo>
                <a:cubicBezTo>
                  <a:pt x="853" y="3480"/>
                  <a:pt x="440" y="3920"/>
                  <a:pt x="0" y="4359"/>
                </a:cubicBezTo>
                <a:lnTo>
                  <a:pt x="20784" y="4359"/>
                </a:lnTo>
                <a:cubicBezTo>
                  <a:pt x="20680" y="3609"/>
                  <a:pt x="20034" y="2834"/>
                  <a:pt x="19285" y="2524"/>
                </a:cubicBezTo>
                <a:cubicBezTo>
                  <a:pt x="18984" y="2431"/>
                  <a:pt x="18676" y="2389"/>
                  <a:pt x="18370" y="2389"/>
                </a:cubicBezTo>
                <a:cubicBezTo>
                  <a:pt x="17567" y="2389"/>
                  <a:pt x="16774" y="2674"/>
                  <a:pt x="16157" y="3067"/>
                </a:cubicBezTo>
                <a:cubicBezTo>
                  <a:pt x="15846" y="1671"/>
                  <a:pt x="14657" y="585"/>
                  <a:pt x="13261" y="145"/>
                </a:cubicBezTo>
                <a:cubicBezTo>
                  <a:pt x="12851" y="47"/>
                  <a:pt x="12417" y="1"/>
                  <a:pt x="119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8"/>
          <p:cNvSpPr/>
          <p:nvPr/>
        </p:nvSpPr>
        <p:spPr>
          <a:xfrm>
            <a:off x="7181951" y="1190364"/>
            <a:ext cx="1621983" cy="340254"/>
          </a:xfrm>
          <a:custGeom>
            <a:avLst/>
            <a:gdLst/>
            <a:ahLst/>
            <a:cxnLst/>
            <a:rect l="l" t="t" r="r" b="b"/>
            <a:pathLst>
              <a:path w="20784" h="4360" extrusionOk="0">
                <a:moveTo>
                  <a:pt x="11974" y="1"/>
                </a:moveTo>
                <a:cubicBezTo>
                  <a:pt x="11023" y="1"/>
                  <a:pt x="10033" y="214"/>
                  <a:pt x="9151" y="585"/>
                </a:cubicBezTo>
                <a:cubicBezTo>
                  <a:pt x="7962" y="1231"/>
                  <a:pt x="6799" y="2084"/>
                  <a:pt x="5920" y="3273"/>
                </a:cubicBezTo>
                <a:cubicBezTo>
                  <a:pt x="5328" y="2682"/>
                  <a:pt x="4607" y="2348"/>
                  <a:pt x="3847" y="2348"/>
                </a:cubicBezTo>
                <a:cubicBezTo>
                  <a:pt x="3644" y="2348"/>
                  <a:pt x="3438" y="2371"/>
                  <a:pt x="3231" y="2420"/>
                </a:cubicBezTo>
                <a:cubicBezTo>
                  <a:pt x="2585" y="2524"/>
                  <a:pt x="1939" y="2834"/>
                  <a:pt x="1396" y="3170"/>
                </a:cubicBezTo>
                <a:cubicBezTo>
                  <a:pt x="853" y="3480"/>
                  <a:pt x="440" y="3920"/>
                  <a:pt x="0" y="4359"/>
                </a:cubicBezTo>
                <a:lnTo>
                  <a:pt x="20784" y="4359"/>
                </a:lnTo>
                <a:cubicBezTo>
                  <a:pt x="20680" y="3609"/>
                  <a:pt x="20034" y="2834"/>
                  <a:pt x="19285" y="2524"/>
                </a:cubicBezTo>
                <a:cubicBezTo>
                  <a:pt x="18984" y="2431"/>
                  <a:pt x="18676" y="2389"/>
                  <a:pt x="18370" y="2389"/>
                </a:cubicBezTo>
                <a:cubicBezTo>
                  <a:pt x="17567" y="2389"/>
                  <a:pt x="16774" y="2674"/>
                  <a:pt x="16157" y="3067"/>
                </a:cubicBezTo>
                <a:cubicBezTo>
                  <a:pt x="15846" y="1671"/>
                  <a:pt x="14657" y="585"/>
                  <a:pt x="13261" y="145"/>
                </a:cubicBezTo>
                <a:cubicBezTo>
                  <a:pt x="12851" y="47"/>
                  <a:pt x="12417" y="1"/>
                  <a:pt x="119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2" name="Google Shape;362;p18"/>
          <p:cNvGrpSpPr/>
          <p:nvPr/>
        </p:nvGrpSpPr>
        <p:grpSpPr>
          <a:xfrm flipH="1">
            <a:off x="7986174" y="162162"/>
            <a:ext cx="744991" cy="745685"/>
            <a:chOff x="215334" y="619425"/>
            <a:chExt cx="744991" cy="745685"/>
          </a:xfrm>
        </p:grpSpPr>
        <p:sp>
          <p:nvSpPr>
            <p:cNvPr id="363" name="Google Shape;363;p18"/>
            <p:cNvSpPr/>
            <p:nvPr/>
          </p:nvSpPr>
          <p:spPr>
            <a:xfrm>
              <a:off x="215334" y="657285"/>
              <a:ext cx="623680" cy="707825"/>
            </a:xfrm>
            <a:custGeom>
              <a:avLst/>
              <a:gdLst/>
              <a:ahLst/>
              <a:cxnLst/>
              <a:rect l="l" t="t" r="r" b="b"/>
              <a:pathLst>
                <a:path w="2483" h="2818" extrusionOk="0">
                  <a:moveTo>
                    <a:pt x="440" y="0"/>
                  </a:moveTo>
                  <a:lnTo>
                    <a:pt x="983" y="1189"/>
                  </a:lnTo>
                  <a:lnTo>
                    <a:pt x="1" y="1836"/>
                  </a:lnTo>
                  <a:lnTo>
                    <a:pt x="983" y="1732"/>
                  </a:lnTo>
                  <a:lnTo>
                    <a:pt x="1086" y="2818"/>
                  </a:lnTo>
                  <a:lnTo>
                    <a:pt x="1422" y="1629"/>
                  </a:lnTo>
                  <a:lnTo>
                    <a:pt x="2482" y="2068"/>
                  </a:lnTo>
                  <a:lnTo>
                    <a:pt x="2482" y="2068"/>
                  </a:lnTo>
                  <a:lnTo>
                    <a:pt x="1733" y="1189"/>
                  </a:lnTo>
                  <a:lnTo>
                    <a:pt x="2275" y="336"/>
                  </a:lnTo>
                  <a:lnTo>
                    <a:pt x="2275" y="336"/>
                  </a:lnTo>
                  <a:lnTo>
                    <a:pt x="1293" y="983"/>
                  </a:lnTo>
                  <a:lnTo>
                    <a:pt x="44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8"/>
            <p:cNvSpPr/>
            <p:nvPr/>
          </p:nvSpPr>
          <p:spPr>
            <a:xfrm>
              <a:off x="544950" y="619425"/>
              <a:ext cx="101100" cy="10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8"/>
            <p:cNvSpPr/>
            <p:nvPr/>
          </p:nvSpPr>
          <p:spPr>
            <a:xfrm>
              <a:off x="859225" y="619425"/>
              <a:ext cx="101100" cy="10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6" name="Google Shape;366;p18"/>
          <p:cNvGrpSpPr/>
          <p:nvPr/>
        </p:nvGrpSpPr>
        <p:grpSpPr>
          <a:xfrm flipH="1">
            <a:off x="251074" y="184220"/>
            <a:ext cx="804107" cy="701546"/>
            <a:chOff x="8091068" y="102170"/>
            <a:chExt cx="804107" cy="701546"/>
          </a:xfrm>
        </p:grpSpPr>
        <p:sp>
          <p:nvSpPr>
            <p:cNvPr id="367" name="Google Shape;367;p18"/>
            <p:cNvSpPr/>
            <p:nvPr/>
          </p:nvSpPr>
          <p:spPr>
            <a:xfrm>
              <a:off x="8091068" y="102170"/>
              <a:ext cx="675674" cy="701546"/>
            </a:xfrm>
            <a:custGeom>
              <a:avLst/>
              <a:gdLst/>
              <a:ahLst/>
              <a:cxnLst/>
              <a:rect l="l" t="t" r="r" b="b"/>
              <a:pathLst>
                <a:path w="2690" h="2793" extrusionOk="0">
                  <a:moveTo>
                    <a:pt x="983" y="0"/>
                  </a:moveTo>
                  <a:lnTo>
                    <a:pt x="1190" y="1293"/>
                  </a:lnTo>
                  <a:lnTo>
                    <a:pt x="1" y="1603"/>
                  </a:lnTo>
                  <a:lnTo>
                    <a:pt x="1086" y="1732"/>
                  </a:lnTo>
                  <a:lnTo>
                    <a:pt x="750" y="2792"/>
                  </a:lnTo>
                  <a:lnTo>
                    <a:pt x="1526" y="1732"/>
                  </a:lnTo>
                  <a:lnTo>
                    <a:pt x="2379" y="2482"/>
                  </a:lnTo>
                  <a:lnTo>
                    <a:pt x="1939" y="1500"/>
                  </a:lnTo>
                  <a:lnTo>
                    <a:pt x="2689" y="854"/>
                  </a:lnTo>
                  <a:lnTo>
                    <a:pt x="2689" y="854"/>
                  </a:lnTo>
                  <a:lnTo>
                    <a:pt x="1629" y="1190"/>
                  </a:lnTo>
                  <a:lnTo>
                    <a:pt x="98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8"/>
            <p:cNvSpPr/>
            <p:nvPr/>
          </p:nvSpPr>
          <p:spPr>
            <a:xfrm>
              <a:off x="8091075" y="619425"/>
              <a:ext cx="101100" cy="10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8"/>
            <p:cNvSpPr/>
            <p:nvPr/>
          </p:nvSpPr>
          <p:spPr>
            <a:xfrm>
              <a:off x="8794075" y="680825"/>
              <a:ext cx="101100" cy="10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0" name="Google Shape;370;p18"/>
          <p:cNvGrpSpPr/>
          <p:nvPr/>
        </p:nvGrpSpPr>
        <p:grpSpPr>
          <a:xfrm flipH="1">
            <a:off x="7931261" y="4007750"/>
            <a:ext cx="799912" cy="1036378"/>
            <a:chOff x="8146563" y="4008425"/>
            <a:chExt cx="799912" cy="1036378"/>
          </a:xfrm>
        </p:grpSpPr>
        <p:sp>
          <p:nvSpPr>
            <p:cNvPr id="371" name="Google Shape;371;p18"/>
            <p:cNvSpPr/>
            <p:nvPr/>
          </p:nvSpPr>
          <p:spPr>
            <a:xfrm>
              <a:off x="8146563" y="4336727"/>
              <a:ext cx="701546" cy="708076"/>
            </a:xfrm>
            <a:custGeom>
              <a:avLst/>
              <a:gdLst/>
              <a:ahLst/>
              <a:cxnLst/>
              <a:rect l="l" t="t" r="r" b="b"/>
              <a:pathLst>
                <a:path w="2793" h="2819" extrusionOk="0">
                  <a:moveTo>
                    <a:pt x="2146" y="0"/>
                  </a:moveTo>
                  <a:lnTo>
                    <a:pt x="1396" y="1086"/>
                  </a:lnTo>
                  <a:lnTo>
                    <a:pt x="311" y="543"/>
                  </a:lnTo>
                  <a:lnTo>
                    <a:pt x="957" y="1293"/>
                  </a:lnTo>
                  <a:lnTo>
                    <a:pt x="0" y="1939"/>
                  </a:lnTo>
                  <a:lnTo>
                    <a:pt x="0" y="1939"/>
                  </a:lnTo>
                  <a:lnTo>
                    <a:pt x="1293" y="1629"/>
                  </a:lnTo>
                  <a:lnTo>
                    <a:pt x="1396" y="2818"/>
                  </a:lnTo>
                  <a:lnTo>
                    <a:pt x="1836" y="1732"/>
                  </a:lnTo>
                  <a:lnTo>
                    <a:pt x="2792" y="1836"/>
                  </a:lnTo>
                  <a:lnTo>
                    <a:pt x="2792" y="1836"/>
                  </a:lnTo>
                  <a:lnTo>
                    <a:pt x="1836" y="1293"/>
                  </a:lnTo>
                  <a:lnTo>
                    <a:pt x="214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8"/>
            <p:cNvSpPr/>
            <p:nvPr/>
          </p:nvSpPr>
          <p:spPr>
            <a:xfrm>
              <a:off x="8631150" y="4008425"/>
              <a:ext cx="101100" cy="10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8"/>
            <p:cNvSpPr/>
            <p:nvPr/>
          </p:nvSpPr>
          <p:spPr>
            <a:xfrm>
              <a:off x="8845375" y="4341850"/>
              <a:ext cx="101100" cy="10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502423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ext 4">
  <p:cSld name="Title and text 4">
    <p:bg>
      <p:bgPr>
        <a:solidFill>
          <a:schemeClr val="accent2"/>
        </a:solidFill>
        <a:effectLst/>
      </p:bgPr>
    </p:bg>
    <p:spTree>
      <p:nvGrpSpPr>
        <p:cNvPr id="1" name="Shape 374"/>
        <p:cNvGrpSpPr/>
        <p:nvPr/>
      </p:nvGrpSpPr>
      <p:grpSpPr>
        <a:xfrm>
          <a:off x="0" y="0"/>
          <a:ext cx="0" cy="0"/>
          <a:chOff x="0" y="0"/>
          <a:chExt cx="0" cy="0"/>
        </a:xfrm>
      </p:grpSpPr>
      <p:sp>
        <p:nvSpPr>
          <p:cNvPr id="375" name="Google Shape;375;p19"/>
          <p:cNvSpPr txBox="1">
            <a:spLocks noGrp="1"/>
          </p:cNvSpPr>
          <p:nvPr>
            <p:ph type="subTitle" idx="1"/>
          </p:nvPr>
        </p:nvSpPr>
        <p:spPr>
          <a:xfrm>
            <a:off x="2161200" y="1069725"/>
            <a:ext cx="4821600" cy="665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76" name="Google Shape;376;p19"/>
          <p:cNvSpPr/>
          <p:nvPr/>
        </p:nvSpPr>
        <p:spPr>
          <a:xfrm>
            <a:off x="-25" y="2853080"/>
            <a:ext cx="9144057" cy="647106"/>
          </a:xfrm>
          <a:custGeom>
            <a:avLst/>
            <a:gdLst/>
            <a:ahLst/>
            <a:cxnLst/>
            <a:rect l="l" t="t" r="r" b="b"/>
            <a:pathLst>
              <a:path w="85307" h="6037" extrusionOk="0">
                <a:moveTo>
                  <a:pt x="29824" y="1"/>
                </a:moveTo>
                <a:cubicBezTo>
                  <a:pt x="25059" y="1"/>
                  <a:pt x="20248" y="1271"/>
                  <a:pt x="15614" y="2498"/>
                </a:cubicBezTo>
                <a:cubicBezTo>
                  <a:pt x="15097" y="2601"/>
                  <a:pt x="14554" y="2808"/>
                  <a:pt x="14011" y="2912"/>
                </a:cubicBezTo>
                <a:cubicBezTo>
                  <a:pt x="10103" y="3916"/>
                  <a:pt x="6028" y="4847"/>
                  <a:pt x="2130" y="4847"/>
                </a:cubicBezTo>
                <a:cubicBezTo>
                  <a:pt x="1414" y="4847"/>
                  <a:pt x="703" y="4815"/>
                  <a:pt x="0" y="4747"/>
                </a:cubicBezTo>
                <a:lnTo>
                  <a:pt x="0" y="4850"/>
                </a:lnTo>
                <a:cubicBezTo>
                  <a:pt x="704" y="4919"/>
                  <a:pt x="1416" y="4950"/>
                  <a:pt x="2134" y="4950"/>
                </a:cubicBezTo>
                <a:cubicBezTo>
                  <a:pt x="6030" y="4950"/>
                  <a:pt x="10104" y="4023"/>
                  <a:pt x="14011" y="3041"/>
                </a:cubicBezTo>
                <a:cubicBezTo>
                  <a:pt x="14554" y="2912"/>
                  <a:pt x="15097" y="2705"/>
                  <a:pt x="15614" y="2601"/>
                </a:cubicBezTo>
                <a:cubicBezTo>
                  <a:pt x="20326" y="1375"/>
                  <a:pt x="25097" y="104"/>
                  <a:pt x="29838" y="104"/>
                </a:cubicBezTo>
                <a:cubicBezTo>
                  <a:pt x="31391" y="104"/>
                  <a:pt x="32941" y="240"/>
                  <a:pt x="34485" y="559"/>
                </a:cubicBezTo>
                <a:cubicBezTo>
                  <a:pt x="36527" y="973"/>
                  <a:pt x="38569" y="1748"/>
                  <a:pt x="40508" y="2498"/>
                </a:cubicBezTo>
                <a:cubicBezTo>
                  <a:pt x="41594" y="2912"/>
                  <a:pt x="42654" y="3351"/>
                  <a:pt x="43636" y="3687"/>
                </a:cubicBezTo>
                <a:cubicBezTo>
                  <a:pt x="48226" y="5278"/>
                  <a:pt x="53269" y="6036"/>
                  <a:pt x="58920" y="6036"/>
                </a:cubicBezTo>
                <a:cubicBezTo>
                  <a:pt x="62816" y="6036"/>
                  <a:pt x="67002" y="5676"/>
                  <a:pt x="71528" y="4980"/>
                </a:cubicBezTo>
                <a:cubicBezTo>
                  <a:pt x="72278" y="4747"/>
                  <a:pt x="73131" y="4644"/>
                  <a:pt x="74010" y="4540"/>
                </a:cubicBezTo>
                <a:cubicBezTo>
                  <a:pt x="77784" y="3894"/>
                  <a:pt x="81662" y="3248"/>
                  <a:pt x="85307" y="3248"/>
                </a:cubicBezTo>
                <a:lnTo>
                  <a:pt x="85307" y="3144"/>
                </a:lnTo>
                <a:cubicBezTo>
                  <a:pt x="81532" y="3144"/>
                  <a:pt x="77784" y="3790"/>
                  <a:pt x="74010" y="4437"/>
                </a:cubicBezTo>
                <a:cubicBezTo>
                  <a:pt x="73131" y="4540"/>
                  <a:pt x="72278" y="4644"/>
                  <a:pt x="71528" y="4850"/>
                </a:cubicBezTo>
                <a:cubicBezTo>
                  <a:pt x="66990" y="5559"/>
                  <a:pt x="62794" y="5926"/>
                  <a:pt x="58896" y="5926"/>
                </a:cubicBezTo>
                <a:cubicBezTo>
                  <a:pt x="53268" y="5926"/>
                  <a:pt x="48260" y="5161"/>
                  <a:pt x="43739" y="3558"/>
                </a:cubicBezTo>
                <a:cubicBezTo>
                  <a:pt x="42654" y="3248"/>
                  <a:pt x="41594" y="2808"/>
                  <a:pt x="40611" y="2498"/>
                </a:cubicBezTo>
                <a:cubicBezTo>
                  <a:pt x="38569" y="1748"/>
                  <a:pt x="36527" y="869"/>
                  <a:pt x="34485" y="456"/>
                </a:cubicBezTo>
                <a:cubicBezTo>
                  <a:pt x="32941" y="137"/>
                  <a:pt x="31385" y="1"/>
                  <a:pt x="298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9"/>
          <p:cNvSpPr/>
          <p:nvPr/>
        </p:nvSpPr>
        <p:spPr>
          <a:xfrm>
            <a:off x="-25" y="843910"/>
            <a:ext cx="9144057" cy="1052284"/>
          </a:xfrm>
          <a:custGeom>
            <a:avLst/>
            <a:gdLst/>
            <a:ahLst/>
            <a:cxnLst/>
            <a:rect l="l" t="t" r="r" b="b"/>
            <a:pathLst>
              <a:path w="85307" h="9817" extrusionOk="0">
                <a:moveTo>
                  <a:pt x="79170" y="5358"/>
                </a:moveTo>
                <a:cubicBezTo>
                  <a:pt x="77082" y="5358"/>
                  <a:pt x="74973" y="5626"/>
                  <a:pt x="72924" y="6145"/>
                </a:cubicBezTo>
                <a:cubicBezTo>
                  <a:pt x="71632" y="6481"/>
                  <a:pt x="70236" y="6921"/>
                  <a:pt x="68943" y="7334"/>
                </a:cubicBezTo>
                <a:cubicBezTo>
                  <a:pt x="67108" y="7981"/>
                  <a:pt x="65273" y="8627"/>
                  <a:pt x="63437" y="8963"/>
                </a:cubicBezTo>
                <a:cubicBezTo>
                  <a:pt x="65376" y="8627"/>
                  <a:pt x="67211" y="8084"/>
                  <a:pt x="68943" y="7438"/>
                </a:cubicBezTo>
                <a:cubicBezTo>
                  <a:pt x="70236" y="7024"/>
                  <a:pt x="71632" y="6585"/>
                  <a:pt x="73028" y="6145"/>
                </a:cubicBezTo>
                <a:cubicBezTo>
                  <a:pt x="74974" y="5693"/>
                  <a:pt x="77007" y="5452"/>
                  <a:pt x="79035" y="5452"/>
                </a:cubicBezTo>
                <a:cubicBezTo>
                  <a:pt x="80833" y="5452"/>
                  <a:pt x="82626" y="5641"/>
                  <a:pt x="84350" y="6042"/>
                </a:cubicBezTo>
                <a:cubicBezTo>
                  <a:pt x="84660" y="6145"/>
                  <a:pt x="84996" y="6145"/>
                  <a:pt x="85307" y="6275"/>
                </a:cubicBezTo>
                <a:lnTo>
                  <a:pt x="85307" y="6145"/>
                </a:lnTo>
                <a:cubicBezTo>
                  <a:pt x="84996" y="6042"/>
                  <a:pt x="84660" y="6042"/>
                  <a:pt x="84350" y="5939"/>
                </a:cubicBezTo>
                <a:cubicBezTo>
                  <a:pt x="82672" y="5549"/>
                  <a:pt x="80928" y="5358"/>
                  <a:pt x="79170" y="5358"/>
                </a:cubicBezTo>
                <a:close/>
                <a:moveTo>
                  <a:pt x="28606" y="1"/>
                </a:moveTo>
                <a:cubicBezTo>
                  <a:pt x="27865" y="1"/>
                  <a:pt x="27120" y="67"/>
                  <a:pt x="26394" y="226"/>
                </a:cubicBezTo>
                <a:cubicBezTo>
                  <a:pt x="23912" y="768"/>
                  <a:pt x="21973" y="2164"/>
                  <a:pt x="20034" y="3560"/>
                </a:cubicBezTo>
                <a:cubicBezTo>
                  <a:pt x="19388" y="4000"/>
                  <a:pt x="18845" y="4439"/>
                  <a:pt x="18199" y="4853"/>
                </a:cubicBezTo>
                <a:cubicBezTo>
                  <a:pt x="13562" y="7990"/>
                  <a:pt x="7926" y="9707"/>
                  <a:pt x="2310" y="9707"/>
                </a:cubicBezTo>
                <a:cubicBezTo>
                  <a:pt x="1539" y="9707"/>
                  <a:pt x="768" y="9675"/>
                  <a:pt x="0" y="9609"/>
                </a:cubicBezTo>
                <a:lnTo>
                  <a:pt x="0" y="9713"/>
                </a:lnTo>
                <a:cubicBezTo>
                  <a:pt x="750" y="9713"/>
                  <a:pt x="1526" y="9816"/>
                  <a:pt x="2172" y="9816"/>
                </a:cubicBezTo>
                <a:cubicBezTo>
                  <a:pt x="7859" y="9816"/>
                  <a:pt x="13572" y="8084"/>
                  <a:pt x="18199" y="4982"/>
                </a:cubicBezTo>
                <a:cubicBezTo>
                  <a:pt x="18845" y="4543"/>
                  <a:pt x="19492" y="4103"/>
                  <a:pt x="20034" y="3690"/>
                </a:cubicBezTo>
                <a:cubicBezTo>
                  <a:pt x="21973" y="2268"/>
                  <a:pt x="24015" y="872"/>
                  <a:pt x="26394" y="329"/>
                </a:cubicBezTo>
                <a:cubicBezTo>
                  <a:pt x="27133" y="137"/>
                  <a:pt x="27891" y="59"/>
                  <a:pt x="28641" y="59"/>
                </a:cubicBezTo>
                <a:cubicBezTo>
                  <a:pt x="30411" y="59"/>
                  <a:pt x="32141" y="491"/>
                  <a:pt x="33502" y="872"/>
                </a:cubicBezTo>
                <a:cubicBezTo>
                  <a:pt x="36734" y="1854"/>
                  <a:pt x="39862" y="3147"/>
                  <a:pt x="42886" y="4543"/>
                </a:cubicBezTo>
                <a:cubicBezTo>
                  <a:pt x="44592" y="5189"/>
                  <a:pt x="46324" y="5939"/>
                  <a:pt x="48056" y="6688"/>
                </a:cubicBezTo>
                <a:cubicBezTo>
                  <a:pt x="52556" y="8435"/>
                  <a:pt x="56372" y="9303"/>
                  <a:pt x="59823" y="9303"/>
                </a:cubicBezTo>
                <a:cubicBezTo>
                  <a:pt x="61070" y="9303"/>
                  <a:pt x="62270" y="9190"/>
                  <a:pt x="63437" y="8963"/>
                </a:cubicBezTo>
                <a:lnTo>
                  <a:pt x="63437" y="8963"/>
                </a:lnTo>
                <a:cubicBezTo>
                  <a:pt x="62350" y="9148"/>
                  <a:pt x="61235" y="9242"/>
                  <a:pt x="60080" y="9242"/>
                </a:cubicBezTo>
                <a:cubicBezTo>
                  <a:pt x="56567" y="9242"/>
                  <a:pt x="52693" y="8375"/>
                  <a:pt x="48160" y="6585"/>
                </a:cubicBezTo>
                <a:cubicBezTo>
                  <a:pt x="46324" y="5939"/>
                  <a:pt x="44592" y="5189"/>
                  <a:pt x="42886" y="4439"/>
                </a:cubicBezTo>
                <a:cubicBezTo>
                  <a:pt x="39965" y="3147"/>
                  <a:pt x="36837" y="1751"/>
                  <a:pt x="33606" y="768"/>
                </a:cubicBezTo>
                <a:cubicBezTo>
                  <a:pt x="32162" y="385"/>
                  <a:pt x="30395" y="1"/>
                  <a:pt x="286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9"/>
          <p:cNvSpPr/>
          <p:nvPr/>
        </p:nvSpPr>
        <p:spPr>
          <a:xfrm>
            <a:off x="-25" y="2044782"/>
            <a:ext cx="9144057" cy="647535"/>
          </a:xfrm>
          <a:custGeom>
            <a:avLst/>
            <a:gdLst/>
            <a:ahLst/>
            <a:cxnLst/>
            <a:rect l="l" t="t" r="r" b="b"/>
            <a:pathLst>
              <a:path w="85307" h="6041" extrusionOk="0">
                <a:moveTo>
                  <a:pt x="56902" y="0"/>
                </a:moveTo>
                <a:cubicBezTo>
                  <a:pt x="53061" y="0"/>
                  <a:pt x="49167" y="505"/>
                  <a:pt x="45471" y="1620"/>
                </a:cubicBezTo>
                <a:cubicBezTo>
                  <a:pt x="44489" y="1930"/>
                  <a:pt x="43636" y="2266"/>
                  <a:pt x="42757" y="2577"/>
                </a:cubicBezTo>
                <a:cubicBezTo>
                  <a:pt x="41051" y="3119"/>
                  <a:pt x="39422" y="3662"/>
                  <a:pt x="37716" y="4102"/>
                </a:cubicBezTo>
                <a:cubicBezTo>
                  <a:pt x="39422" y="3766"/>
                  <a:pt x="41154" y="3223"/>
                  <a:pt x="42757" y="2680"/>
                </a:cubicBezTo>
                <a:cubicBezTo>
                  <a:pt x="43636" y="2370"/>
                  <a:pt x="44592" y="2034"/>
                  <a:pt x="45471" y="1724"/>
                </a:cubicBezTo>
                <a:cubicBezTo>
                  <a:pt x="49120" y="623"/>
                  <a:pt x="52962" y="117"/>
                  <a:pt x="56755" y="117"/>
                </a:cubicBezTo>
                <a:cubicBezTo>
                  <a:pt x="57773" y="117"/>
                  <a:pt x="58787" y="153"/>
                  <a:pt x="59792" y="224"/>
                </a:cubicBezTo>
                <a:cubicBezTo>
                  <a:pt x="62145" y="431"/>
                  <a:pt x="64523" y="870"/>
                  <a:pt x="66901" y="1284"/>
                </a:cubicBezTo>
                <a:cubicBezTo>
                  <a:pt x="69254" y="1724"/>
                  <a:pt x="71632" y="2163"/>
                  <a:pt x="74113" y="2370"/>
                </a:cubicBezTo>
                <a:cubicBezTo>
                  <a:pt x="74828" y="2416"/>
                  <a:pt x="75596" y="2446"/>
                  <a:pt x="76398" y="2446"/>
                </a:cubicBezTo>
                <a:cubicBezTo>
                  <a:pt x="79222" y="2446"/>
                  <a:pt x="82468" y="2067"/>
                  <a:pt x="85307" y="638"/>
                </a:cubicBezTo>
                <a:lnTo>
                  <a:pt x="85307" y="534"/>
                </a:lnTo>
                <a:cubicBezTo>
                  <a:pt x="82468" y="1964"/>
                  <a:pt x="79222" y="2343"/>
                  <a:pt x="76398" y="2343"/>
                </a:cubicBezTo>
                <a:cubicBezTo>
                  <a:pt x="75596" y="2343"/>
                  <a:pt x="74828" y="2312"/>
                  <a:pt x="74113" y="2266"/>
                </a:cubicBezTo>
                <a:cubicBezTo>
                  <a:pt x="71632" y="2034"/>
                  <a:pt x="69254" y="1620"/>
                  <a:pt x="66901" y="1181"/>
                </a:cubicBezTo>
                <a:cubicBezTo>
                  <a:pt x="64626" y="741"/>
                  <a:pt x="62145" y="328"/>
                  <a:pt x="59792" y="95"/>
                </a:cubicBezTo>
                <a:cubicBezTo>
                  <a:pt x="58835" y="33"/>
                  <a:pt x="57870" y="0"/>
                  <a:pt x="56902" y="0"/>
                </a:cubicBezTo>
                <a:close/>
                <a:moveTo>
                  <a:pt x="23743" y="683"/>
                </a:moveTo>
                <a:cubicBezTo>
                  <a:pt x="21757" y="683"/>
                  <a:pt x="19771" y="1639"/>
                  <a:pt x="17785" y="2473"/>
                </a:cubicBezTo>
                <a:cubicBezTo>
                  <a:pt x="17449" y="2680"/>
                  <a:pt x="17243" y="2809"/>
                  <a:pt x="16907" y="2913"/>
                </a:cubicBezTo>
                <a:cubicBezTo>
                  <a:pt x="13675" y="4412"/>
                  <a:pt x="10237" y="5265"/>
                  <a:pt x="6696" y="5704"/>
                </a:cubicBezTo>
                <a:cubicBezTo>
                  <a:pt x="5726" y="5836"/>
                  <a:pt x="4788" y="5896"/>
                  <a:pt x="3889" y="5896"/>
                </a:cubicBezTo>
                <a:cubicBezTo>
                  <a:pt x="2487" y="5896"/>
                  <a:pt x="1181" y="5750"/>
                  <a:pt x="0" y="5498"/>
                </a:cubicBezTo>
                <a:lnTo>
                  <a:pt x="0" y="5601"/>
                </a:lnTo>
                <a:cubicBezTo>
                  <a:pt x="1190" y="5911"/>
                  <a:pt x="2379" y="6041"/>
                  <a:pt x="3775" y="6041"/>
                </a:cubicBezTo>
                <a:cubicBezTo>
                  <a:pt x="4757" y="6041"/>
                  <a:pt x="5713" y="5911"/>
                  <a:pt x="6696" y="5808"/>
                </a:cubicBezTo>
                <a:cubicBezTo>
                  <a:pt x="10237" y="5394"/>
                  <a:pt x="13675" y="4412"/>
                  <a:pt x="16907" y="3016"/>
                </a:cubicBezTo>
                <a:cubicBezTo>
                  <a:pt x="17243" y="2913"/>
                  <a:pt x="17553" y="2680"/>
                  <a:pt x="17785" y="2577"/>
                </a:cubicBezTo>
                <a:cubicBezTo>
                  <a:pt x="19750" y="1673"/>
                  <a:pt x="21715" y="784"/>
                  <a:pt x="23634" y="784"/>
                </a:cubicBezTo>
                <a:cubicBezTo>
                  <a:pt x="24240" y="784"/>
                  <a:pt x="24842" y="873"/>
                  <a:pt x="25437" y="1077"/>
                </a:cubicBezTo>
                <a:cubicBezTo>
                  <a:pt x="26394" y="1284"/>
                  <a:pt x="27247" y="1930"/>
                  <a:pt x="28126" y="2473"/>
                </a:cubicBezTo>
                <a:cubicBezTo>
                  <a:pt x="28668" y="2809"/>
                  <a:pt x="29185" y="3223"/>
                  <a:pt x="29728" y="3456"/>
                </a:cubicBezTo>
                <a:cubicBezTo>
                  <a:pt x="31101" y="4126"/>
                  <a:pt x="32722" y="4506"/>
                  <a:pt x="34493" y="4506"/>
                </a:cubicBezTo>
                <a:cubicBezTo>
                  <a:pt x="35523" y="4506"/>
                  <a:pt x="36604" y="4377"/>
                  <a:pt x="37716" y="4102"/>
                </a:cubicBezTo>
                <a:lnTo>
                  <a:pt x="37716" y="4102"/>
                </a:lnTo>
                <a:cubicBezTo>
                  <a:pt x="36592" y="4342"/>
                  <a:pt x="35500" y="4461"/>
                  <a:pt x="34465" y="4461"/>
                </a:cubicBezTo>
                <a:cubicBezTo>
                  <a:pt x="32716" y="4461"/>
                  <a:pt x="31131" y="4121"/>
                  <a:pt x="29832" y="3456"/>
                </a:cubicBezTo>
                <a:cubicBezTo>
                  <a:pt x="29185" y="3119"/>
                  <a:pt x="28668" y="2680"/>
                  <a:pt x="28126" y="2370"/>
                </a:cubicBezTo>
                <a:cubicBezTo>
                  <a:pt x="27376" y="1827"/>
                  <a:pt x="26497" y="1284"/>
                  <a:pt x="25541" y="974"/>
                </a:cubicBezTo>
                <a:cubicBezTo>
                  <a:pt x="24941" y="770"/>
                  <a:pt x="24342" y="683"/>
                  <a:pt x="23743" y="68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9"/>
          <p:cNvSpPr/>
          <p:nvPr/>
        </p:nvSpPr>
        <p:spPr>
          <a:xfrm>
            <a:off x="-25" y="4040638"/>
            <a:ext cx="9144057" cy="647964"/>
          </a:xfrm>
          <a:custGeom>
            <a:avLst/>
            <a:gdLst/>
            <a:ahLst/>
            <a:cxnLst/>
            <a:rect l="l" t="t" r="r" b="b"/>
            <a:pathLst>
              <a:path w="85307" h="6045" extrusionOk="0">
                <a:moveTo>
                  <a:pt x="27826" y="1"/>
                </a:moveTo>
                <a:cubicBezTo>
                  <a:pt x="23296" y="1"/>
                  <a:pt x="18713" y="1285"/>
                  <a:pt x="14322" y="2495"/>
                </a:cubicBezTo>
                <a:cubicBezTo>
                  <a:pt x="13805" y="2702"/>
                  <a:pt x="13262" y="2831"/>
                  <a:pt x="12822" y="2934"/>
                </a:cubicBezTo>
                <a:cubicBezTo>
                  <a:pt x="8904" y="4014"/>
                  <a:pt x="5006" y="4901"/>
                  <a:pt x="1169" y="4901"/>
                </a:cubicBezTo>
                <a:cubicBezTo>
                  <a:pt x="779" y="4901"/>
                  <a:pt x="389" y="4892"/>
                  <a:pt x="0" y="4873"/>
                </a:cubicBezTo>
                <a:lnTo>
                  <a:pt x="0" y="4976"/>
                </a:lnTo>
                <a:cubicBezTo>
                  <a:pt x="389" y="4995"/>
                  <a:pt x="780" y="5005"/>
                  <a:pt x="1172" y="5005"/>
                </a:cubicBezTo>
                <a:cubicBezTo>
                  <a:pt x="5028" y="5005"/>
                  <a:pt x="9021" y="4117"/>
                  <a:pt x="12822" y="3038"/>
                </a:cubicBezTo>
                <a:cubicBezTo>
                  <a:pt x="13365" y="2934"/>
                  <a:pt x="13805" y="2702"/>
                  <a:pt x="14322" y="2598"/>
                </a:cubicBezTo>
                <a:cubicBezTo>
                  <a:pt x="18713" y="1388"/>
                  <a:pt x="23296" y="104"/>
                  <a:pt x="27826" y="104"/>
                </a:cubicBezTo>
                <a:cubicBezTo>
                  <a:pt x="29296" y="104"/>
                  <a:pt x="30760" y="239"/>
                  <a:pt x="32210" y="556"/>
                </a:cubicBezTo>
                <a:cubicBezTo>
                  <a:pt x="34149" y="995"/>
                  <a:pt x="36088" y="1745"/>
                  <a:pt x="37923" y="2598"/>
                </a:cubicBezTo>
                <a:cubicBezTo>
                  <a:pt x="38879" y="2934"/>
                  <a:pt x="39965" y="3348"/>
                  <a:pt x="40947" y="3684"/>
                </a:cubicBezTo>
                <a:cubicBezTo>
                  <a:pt x="39965" y="3244"/>
                  <a:pt x="39009" y="2831"/>
                  <a:pt x="38026" y="2495"/>
                </a:cubicBezTo>
                <a:cubicBezTo>
                  <a:pt x="36088" y="1745"/>
                  <a:pt x="34149" y="892"/>
                  <a:pt x="32210" y="453"/>
                </a:cubicBezTo>
                <a:cubicBezTo>
                  <a:pt x="30760" y="136"/>
                  <a:pt x="29296" y="1"/>
                  <a:pt x="27826" y="1"/>
                </a:cubicBezTo>
                <a:close/>
                <a:moveTo>
                  <a:pt x="80044" y="3167"/>
                </a:moveTo>
                <a:cubicBezTo>
                  <a:pt x="76610" y="3167"/>
                  <a:pt x="73050" y="3806"/>
                  <a:pt x="69590" y="4433"/>
                </a:cubicBezTo>
                <a:cubicBezTo>
                  <a:pt x="68840" y="4537"/>
                  <a:pt x="68090" y="4770"/>
                  <a:pt x="67315" y="4873"/>
                </a:cubicBezTo>
                <a:cubicBezTo>
                  <a:pt x="63010" y="5576"/>
                  <a:pt x="59017" y="5937"/>
                  <a:pt x="55298" y="5937"/>
                </a:cubicBezTo>
                <a:cubicBezTo>
                  <a:pt x="49994" y="5937"/>
                  <a:pt x="45248" y="5203"/>
                  <a:pt x="40947" y="3684"/>
                </a:cubicBezTo>
                <a:lnTo>
                  <a:pt x="40947" y="3684"/>
                </a:lnTo>
                <a:cubicBezTo>
                  <a:pt x="45283" y="5277"/>
                  <a:pt x="50073" y="6044"/>
                  <a:pt x="55429" y="6044"/>
                </a:cubicBezTo>
                <a:cubicBezTo>
                  <a:pt x="59111" y="6044"/>
                  <a:pt x="63061" y="5682"/>
                  <a:pt x="67315" y="4976"/>
                </a:cubicBezTo>
                <a:cubicBezTo>
                  <a:pt x="68090" y="4770"/>
                  <a:pt x="68840" y="4640"/>
                  <a:pt x="69693" y="4537"/>
                </a:cubicBezTo>
                <a:cubicBezTo>
                  <a:pt x="73153" y="3909"/>
                  <a:pt x="76669" y="3271"/>
                  <a:pt x="80072" y="3271"/>
                </a:cubicBezTo>
                <a:cubicBezTo>
                  <a:pt x="81856" y="3271"/>
                  <a:pt x="83609" y="3446"/>
                  <a:pt x="85307" y="3891"/>
                </a:cubicBezTo>
                <a:lnTo>
                  <a:pt x="85307" y="3787"/>
                </a:lnTo>
                <a:cubicBezTo>
                  <a:pt x="83609" y="3343"/>
                  <a:pt x="81843" y="3167"/>
                  <a:pt x="80044" y="316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9"/>
          <p:cNvSpPr/>
          <p:nvPr/>
        </p:nvSpPr>
        <p:spPr>
          <a:xfrm>
            <a:off x="-25" y="3245074"/>
            <a:ext cx="9144057" cy="1051963"/>
          </a:xfrm>
          <a:custGeom>
            <a:avLst/>
            <a:gdLst/>
            <a:ahLst/>
            <a:cxnLst/>
            <a:rect l="l" t="t" r="r" b="b"/>
            <a:pathLst>
              <a:path w="85307" h="9814" extrusionOk="0">
                <a:moveTo>
                  <a:pt x="79490" y="6039"/>
                </a:moveTo>
                <a:cubicBezTo>
                  <a:pt x="79930" y="6143"/>
                  <a:pt x="80240" y="6246"/>
                  <a:pt x="80576" y="6375"/>
                </a:cubicBezTo>
                <a:cubicBezTo>
                  <a:pt x="81735" y="6695"/>
                  <a:pt x="82972" y="6968"/>
                  <a:pt x="84166" y="6968"/>
                </a:cubicBezTo>
                <a:cubicBezTo>
                  <a:pt x="84517" y="6968"/>
                  <a:pt x="84863" y="6945"/>
                  <a:pt x="85203" y="6892"/>
                </a:cubicBezTo>
                <a:lnTo>
                  <a:pt x="85307" y="6892"/>
                </a:lnTo>
                <a:lnTo>
                  <a:pt x="85307" y="6789"/>
                </a:lnTo>
                <a:lnTo>
                  <a:pt x="85203" y="6789"/>
                </a:lnTo>
                <a:cubicBezTo>
                  <a:pt x="84865" y="6841"/>
                  <a:pt x="84526" y="6865"/>
                  <a:pt x="84186" y="6865"/>
                </a:cubicBezTo>
                <a:cubicBezTo>
                  <a:pt x="83018" y="6865"/>
                  <a:pt x="81841" y="6586"/>
                  <a:pt x="80679" y="6246"/>
                </a:cubicBezTo>
                <a:cubicBezTo>
                  <a:pt x="80240" y="6143"/>
                  <a:pt x="79930" y="6039"/>
                  <a:pt x="79490" y="6039"/>
                </a:cubicBezTo>
                <a:close/>
                <a:moveTo>
                  <a:pt x="26581" y="1"/>
                </a:moveTo>
                <a:cubicBezTo>
                  <a:pt x="25881" y="1"/>
                  <a:pt x="25168" y="67"/>
                  <a:pt x="24455" y="223"/>
                </a:cubicBezTo>
                <a:cubicBezTo>
                  <a:pt x="22206" y="766"/>
                  <a:pt x="20370" y="2265"/>
                  <a:pt x="18535" y="3661"/>
                </a:cubicBezTo>
                <a:cubicBezTo>
                  <a:pt x="17889" y="4100"/>
                  <a:pt x="17346" y="4540"/>
                  <a:pt x="16803" y="4953"/>
                </a:cubicBezTo>
                <a:cubicBezTo>
                  <a:pt x="17346" y="4643"/>
                  <a:pt x="17992" y="4204"/>
                  <a:pt x="18535" y="3790"/>
                </a:cubicBezTo>
                <a:cubicBezTo>
                  <a:pt x="20370" y="2368"/>
                  <a:pt x="22309" y="869"/>
                  <a:pt x="24455" y="326"/>
                </a:cubicBezTo>
                <a:cubicBezTo>
                  <a:pt x="25168" y="170"/>
                  <a:pt x="25881" y="104"/>
                  <a:pt x="26581" y="104"/>
                </a:cubicBezTo>
                <a:cubicBezTo>
                  <a:pt x="28318" y="104"/>
                  <a:pt x="29975" y="512"/>
                  <a:pt x="31357" y="973"/>
                </a:cubicBezTo>
                <a:cubicBezTo>
                  <a:pt x="34356" y="1851"/>
                  <a:pt x="37277" y="3247"/>
                  <a:pt x="40172" y="4540"/>
                </a:cubicBezTo>
                <a:cubicBezTo>
                  <a:pt x="41800" y="5290"/>
                  <a:pt x="43403" y="6039"/>
                  <a:pt x="45135" y="6685"/>
                </a:cubicBezTo>
                <a:cubicBezTo>
                  <a:pt x="49435" y="8475"/>
                  <a:pt x="53120" y="9343"/>
                  <a:pt x="56476" y="9343"/>
                </a:cubicBezTo>
                <a:cubicBezTo>
                  <a:pt x="57579" y="9343"/>
                  <a:pt x="58647" y="9249"/>
                  <a:pt x="59689" y="9064"/>
                </a:cubicBezTo>
                <a:cubicBezTo>
                  <a:pt x="61498" y="8728"/>
                  <a:pt x="63230" y="8081"/>
                  <a:pt x="64962" y="7435"/>
                </a:cubicBezTo>
                <a:cubicBezTo>
                  <a:pt x="66152" y="7021"/>
                  <a:pt x="67444" y="6582"/>
                  <a:pt x="68737" y="6246"/>
                </a:cubicBezTo>
                <a:cubicBezTo>
                  <a:pt x="70615" y="5739"/>
                  <a:pt x="72530" y="5500"/>
                  <a:pt x="74442" y="5500"/>
                </a:cubicBezTo>
                <a:cubicBezTo>
                  <a:pt x="76136" y="5500"/>
                  <a:pt x="77827" y="5687"/>
                  <a:pt x="79490" y="6039"/>
                </a:cubicBezTo>
                <a:cubicBezTo>
                  <a:pt x="77770" y="5625"/>
                  <a:pt x="75995" y="5412"/>
                  <a:pt x="74230" y="5412"/>
                </a:cubicBezTo>
                <a:cubicBezTo>
                  <a:pt x="72362" y="5412"/>
                  <a:pt x="70505" y="5651"/>
                  <a:pt x="68737" y="6143"/>
                </a:cubicBezTo>
                <a:cubicBezTo>
                  <a:pt x="67444" y="6479"/>
                  <a:pt x="66152" y="6892"/>
                  <a:pt x="64859" y="7435"/>
                </a:cubicBezTo>
                <a:cubicBezTo>
                  <a:pt x="63230" y="7978"/>
                  <a:pt x="61395" y="8624"/>
                  <a:pt x="59689" y="8960"/>
                </a:cubicBezTo>
                <a:cubicBezTo>
                  <a:pt x="58647" y="9146"/>
                  <a:pt x="57579" y="9239"/>
                  <a:pt x="56476" y="9239"/>
                </a:cubicBezTo>
                <a:cubicBezTo>
                  <a:pt x="53120" y="9239"/>
                  <a:pt x="49435" y="8372"/>
                  <a:pt x="45135" y="6582"/>
                </a:cubicBezTo>
                <a:cubicBezTo>
                  <a:pt x="43532" y="5936"/>
                  <a:pt x="41800" y="5186"/>
                  <a:pt x="40172" y="4436"/>
                </a:cubicBezTo>
                <a:cubicBezTo>
                  <a:pt x="37380" y="3144"/>
                  <a:pt x="34356" y="1722"/>
                  <a:pt x="31357" y="869"/>
                </a:cubicBezTo>
                <a:cubicBezTo>
                  <a:pt x="29975" y="409"/>
                  <a:pt x="28318" y="1"/>
                  <a:pt x="26581" y="1"/>
                </a:cubicBezTo>
                <a:close/>
                <a:moveTo>
                  <a:pt x="16803" y="4953"/>
                </a:moveTo>
                <a:cubicBezTo>
                  <a:pt x="12266" y="8136"/>
                  <a:pt x="6879" y="9748"/>
                  <a:pt x="1442" y="9748"/>
                </a:cubicBezTo>
                <a:cubicBezTo>
                  <a:pt x="962" y="9748"/>
                  <a:pt x="481" y="9735"/>
                  <a:pt x="0" y="9710"/>
                </a:cubicBezTo>
                <a:lnTo>
                  <a:pt x="0" y="9813"/>
                </a:lnTo>
                <a:lnTo>
                  <a:pt x="1629" y="9813"/>
                </a:lnTo>
                <a:cubicBezTo>
                  <a:pt x="7006" y="9813"/>
                  <a:pt x="12383" y="8185"/>
                  <a:pt x="16803" y="495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9"/>
          <p:cNvSpPr txBox="1">
            <a:spLocks noGrp="1"/>
          </p:cNvSpPr>
          <p:nvPr>
            <p:ph type="title"/>
          </p:nvPr>
        </p:nvSpPr>
        <p:spPr>
          <a:xfrm>
            <a:off x="720000" y="44337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82" name="Google Shape;382;p19"/>
          <p:cNvSpPr/>
          <p:nvPr/>
        </p:nvSpPr>
        <p:spPr>
          <a:xfrm>
            <a:off x="-699822" y="1836487"/>
            <a:ext cx="1926261" cy="404074"/>
          </a:xfrm>
          <a:custGeom>
            <a:avLst/>
            <a:gdLst/>
            <a:ahLst/>
            <a:cxnLst/>
            <a:rect l="l" t="t" r="r" b="b"/>
            <a:pathLst>
              <a:path w="20784" h="4360" extrusionOk="0">
                <a:moveTo>
                  <a:pt x="11974" y="1"/>
                </a:moveTo>
                <a:cubicBezTo>
                  <a:pt x="11023" y="1"/>
                  <a:pt x="10033" y="214"/>
                  <a:pt x="9151" y="585"/>
                </a:cubicBezTo>
                <a:cubicBezTo>
                  <a:pt x="7962" y="1231"/>
                  <a:pt x="6799" y="2084"/>
                  <a:pt x="5920" y="3273"/>
                </a:cubicBezTo>
                <a:cubicBezTo>
                  <a:pt x="5328" y="2682"/>
                  <a:pt x="4607" y="2348"/>
                  <a:pt x="3847" y="2348"/>
                </a:cubicBezTo>
                <a:cubicBezTo>
                  <a:pt x="3644" y="2348"/>
                  <a:pt x="3438" y="2371"/>
                  <a:pt x="3231" y="2420"/>
                </a:cubicBezTo>
                <a:cubicBezTo>
                  <a:pt x="2585" y="2524"/>
                  <a:pt x="1939" y="2834"/>
                  <a:pt x="1396" y="3170"/>
                </a:cubicBezTo>
                <a:cubicBezTo>
                  <a:pt x="853" y="3480"/>
                  <a:pt x="440" y="3920"/>
                  <a:pt x="0" y="4359"/>
                </a:cubicBezTo>
                <a:lnTo>
                  <a:pt x="20784" y="4359"/>
                </a:lnTo>
                <a:cubicBezTo>
                  <a:pt x="20680" y="3609"/>
                  <a:pt x="20034" y="2834"/>
                  <a:pt x="19285" y="2524"/>
                </a:cubicBezTo>
                <a:cubicBezTo>
                  <a:pt x="18984" y="2431"/>
                  <a:pt x="18676" y="2389"/>
                  <a:pt x="18370" y="2389"/>
                </a:cubicBezTo>
                <a:cubicBezTo>
                  <a:pt x="17567" y="2389"/>
                  <a:pt x="16774" y="2674"/>
                  <a:pt x="16157" y="3067"/>
                </a:cubicBezTo>
                <a:cubicBezTo>
                  <a:pt x="15846" y="1671"/>
                  <a:pt x="14657" y="585"/>
                  <a:pt x="13261" y="145"/>
                </a:cubicBezTo>
                <a:cubicBezTo>
                  <a:pt x="12851" y="47"/>
                  <a:pt x="12417" y="1"/>
                  <a:pt x="119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19"/>
          <p:cNvSpPr/>
          <p:nvPr/>
        </p:nvSpPr>
        <p:spPr>
          <a:xfrm>
            <a:off x="976464" y="2383266"/>
            <a:ext cx="1062516" cy="305959"/>
          </a:xfrm>
          <a:custGeom>
            <a:avLst/>
            <a:gdLst/>
            <a:ahLst/>
            <a:cxnLst/>
            <a:rect l="l" t="t" r="r" b="b"/>
            <a:pathLst>
              <a:path w="31977" h="9208" extrusionOk="0">
                <a:moveTo>
                  <a:pt x="16818" y="1"/>
                </a:moveTo>
                <a:cubicBezTo>
                  <a:pt x="16227" y="1"/>
                  <a:pt x="15634" y="97"/>
                  <a:pt x="15071" y="263"/>
                </a:cubicBezTo>
                <a:cubicBezTo>
                  <a:pt x="11736" y="1116"/>
                  <a:pt x="8608" y="3805"/>
                  <a:pt x="6669" y="7476"/>
                </a:cubicBezTo>
                <a:cubicBezTo>
                  <a:pt x="5989" y="6904"/>
                  <a:pt x="5158" y="6633"/>
                  <a:pt x="4320" y="6633"/>
                </a:cubicBezTo>
                <a:cubicBezTo>
                  <a:pt x="3566" y="6633"/>
                  <a:pt x="2807" y="6853"/>
                  <a:pt x="2146" y="7269"/>
                </a:cubicBezTo>
                <a:cubicBezTo>
                  <a:pt x="1396" y="7682"/>
                  <a:pt x="646" y="8329"/>
                  <a:pt x="0" y="9208"/>
                </a:cubicBezTo>
                <a:lnTo>
                  <a:pt x="31977" y="9208"/>
                </a:lnTo>
                <a:lnTo>
                  <a:pt x="31977" y="8872"/>
                </a:lnTo>
                <a:cubicBezTo>
                  <a:pt x="30917" y="7036"/>
                  <a:pt x="29185" y="5873"/>
                  <a:pt x="27453" y="5640"/>
                </a:cubicBezTo>
                <a:cubicBezTo>
                  <a:pt x="27198" y="5594"/>
                  <a:pt x="26940" y="5571"/>
                  <a:pt x="26681" y="5571"/>
                </a:cubicBezTo>
                <a:cubicBezTo>
                  <a:pt x="25210" y="5571"/>
                  <a:pt x="23718" y="6304"/>
                  <a:pt x="22619" y="7579"/>
                </a:cubicBezTo>
                <a:cubicBezTo>
                  <a:pt x="22283" y="6390"/>
                  <a:pt x="22076" y="5330"/>
                  <a:pt x="21637" y="4244"/>
                </a:cubicBezTo>
                <a:cubicBezTo>
                  <a:pt x="21327" y="3391"/>
                  <a:pt x="20991" y="2409"/>
                  <a:pt x="20474" y="1763"/>
                </a:cubicBezTo>
                <a:cubicBezTo>
                  <a:pt x="19488" y="491"/>
                  <a:pt x="18155" y="1"/>
                  <a:pt x="168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9"/>
          <p:cNvSpPr/>
          <p:nvPr/>
        </p:nvSpPr>
        <p:spPr>
          <a:xfrm>
            <a:off x="7177278" y="1527262"/>
            <a:ext cx="1926261" cy="404074"/>
          </a:xfrm>
          <a:custGeom>
            <a:avLst/>
            <a:gdLst/>
            <a:ahLst/>
            <a:cxnLst/>
            <a:rect l="l" t="t" r="r" b="b"/>
            <a:pathLst>
              <a:path w="20784" h="4360" extrusionOk="0">
                <a:moveTo>
                  <a:pt x="11974" y="1"/>
                </a:moveTo>
                <a:cubicBezTo>
                  <a:pt x="11023" y="1"/>
                  <a:pt x="10033" y="214"/>
                  <a:pt x="9151" y="585"/>
                </a:cubicBezTo>
                <a:cubicBezTo>
                  <a:pt x="7962" y="1231"/>
                  <a:pt x="6799" y="2084"/>
                  <a:pt x="5920" y="3273"/>
                </a:cubicBezTo>
                <a:cubicBezTo>
                  <a:pt x="5328" y="2682"/>
                  <a:pt x="4607" y="2348"/>
                  <a:pt x="3847" y="2348"/>
                </a:cubicBezTo>
                <a:cubicBezTo>
                  <a:pt x="3644" y="2348"/>
                  <a:pt x="3438" y="2371"/>
                  <a:pt x="3231" y="2420"/>
                </a:cubicBezTo>
                <a:cubicBezTo>
                  <a:pt x="2585" y="2524"/>
                  <a:pt x="1939" y="2834"/>
                  <a:pt x="1396" y="3170"/>
                </a:cubicBezTo>
                <a:cubicBezTo>
                  <a:pt x="853" y="3480"/>
                  <a:pt x="440" y="3920"/>
                  <a:pt x="0" y="4359"/>
                </a:cubicBezTo>
                <a:lnTo>
                  <a:pt x="20784" y="4359"/>
                </a:lnTo>
                <a:cubicBezTo>
                  <a:pt x="20680" y="3609"/>
                  <a:pt x="20034" y="2834"/>
                  <a:pt x="19285" y="2524"/>
                </a:cubicBezTo>
                <a:cubicBezTo>
                  <a:pt x="18984" y="2431"/>
                  <a:pt x="18676" y="2389"/>
                  <a:pt x="18370" y="2389"/>
                </a:cubicBezTo>
                <a:cubicBezTo>
                  <a:pt x="17567" y="2389"/>
                  <a:pt x="16774" y="2674"/>
                  <a:pt x="16157" y="3067"/>
                </a:cubicBezTo>
                <a:cubicBezTo>
                  <a:pt x="15846" y="1671"/>
                  <a:pt x="14657" y="585"/>
                  <a:pt x="13261" y="145"/>
                </a:cubicBezTo>
                <a:cubicBezTo>
                  <a:pt x="12851" y="47"/>
                  <a:pt x="12417" y="1"/>
                  <a:pt x="119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5" name="Google Shape;385;p19"/>
          <p:cNvGrpSpPr/>
          <p:nvPr/>
        </p:nvGrpSpPr>
        <p:grpSpPr>
          <a:xfrm flipH="1">
            <a:off x="8201484" y="619425"/>
            <a:ext cx="744991" cy="745685"/>
            <a:chOff x="215334" y="619425"/>
            <a:chExt cx="744991" cy="745685"/>
          </a:xfrm>
        </p:grpSpPr>
        <p:sp>
          <p:nvSpPr>
            <p:cNvPr id="386" name="Google Shape;386;p19"/>
            <p:cNvSpPr/>
            <p:nvPr/>
          </p:nvSpPr>
          <p:spPr>
            <a:xfrm>
              <a:off x="215334" y="657285"/>
              <a:ext cx="623680" cy="707825"/>
            </a:xfrm>
            <a:custGeom>
              <a:avLst/>
              <a:gdLst/>
              <a:ahLst/>
              <a:cxnLst/>
              <a:rect l="l" t="t" r="r" b="b"/>
              <a:pathLst>
                <a:path w="2483" h="2818" extrusionOk="0">
                  <a:moveTo>
                    <a:pt x="440" y="0"/>
                  </a:moveTo>
                  <a:lnTo>
                    <a:pt x="983" y="1189"/>
                  </a:lnTo>
                  <a:lnTo>
                    <a:pt x="1" y="1836"/>
                  </a:lnTo>
                  <a:lnTo>
                    <a:pt x="983" y="1732"/>
                  </a:lnTo>
                  <a:lnTo>
                    <a:pt x="1086" y="2818"/>
                  </a:lnTo>
                  <a:lnTo>
                    <a:pt x="1422" y="1629"/>
                  </a:lnTo>
                  <a:lnTo>
                    <a:pt x="2482" y="2068"/>
                  </a:lnTo>
                  <a:lnTo>
                    <a:pt x="2482" y="2068"/>
                  </a:lnTo>
                  <a:lnTo>
                    <a:pt x="1733" y="1189"/>
                  </a:lnTo>
                  <a:lnTo>
                    <a:pt x="2275" y="336"/>
                  </a:lnTo>
                  <a:lnTo>
                    <a:pt x="2275" y="336"/>
                  </a:lnTo>
                  <a:lnTo>
                    <a:pt x="1293" y="983"/>
                  </a:lnTo>
                  <a:lnTo>
                    <a:pt x="44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9"/>
            <p:cNvSpPr/>
            <p:nvPr/>
          </p:nvSpPr>
          <p:spPr>
            <a:xfrm>
              <a:off x="544950" y="619425"/>
              <a:ext cx="101100" cy="10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9"/>
            <p:cNvSpPr/>
            <p:nvPr/>
          </p:nvSpPr>
          <p:spPr>
            <a:xfrm>
              <a:off x="859225" y="619425"/>
              <a:ext cx="101100" cy="10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9" name="Google Shape;389;p19"/>
          <p:cNvGrpSpPr/>
          <p:nvPr/>
        </p:nvGrpSpPr>
        <p:grpSpPr>
          <a:xfrm flipH="1">
            <a:off x="266634" y="102170"/>
            <a:ext cx="804107" cy="701546"/>
            <a:chOff x="8091068" y="102170"/>
            <a:chExt cx="804107" cy="701546"/>
          </a:xfrm>
        </p:grpSpPr>
        <p:sp>
          <p:nvSpPr>
            <p:cNvPr id="390" name="Google Shape;390;p19"/>
            <p:cNvSpPr/>
            <p:nvPr/>
          </p:nvSpPr>
          <p:spPr>
            <a:xfrm>
              <a:off x="8091068" y="102170"/>
              <a:ext cx="675674" cy="701546"/>
            </a:xfrm>
            <a:custGeom>
              <a:avLst/>
              <a:gdLst/>
              <a:ahLst/>
              <a:cxnLst/>
              <a:rect l="l" t="t" r="r" b="b"/>
              <a:pathLst>
                <a:path w="2690" h="2793" extrusionOk="0">
                  <a:moveTo>
                    <a:pt x="983" y="0"/>
                  </a:moveTo>
                  <a:lnTo>
                    <a:pt x="1190" y="1293"/>
                  </a:lnTo>
                  <a:lnTo>
                    <a:pt x="1" y="1603"/>
                  </a:lnTo>
                  <a:lnTo>
                    <a:pt x="1086" y="1732"/>
                  </a:lnTo>
                  <a:lnTo>
                    <a:pt x="750" y="2792"/>
                  </a:lnTo>
                  <a:lnTo>
                    <a:pt x="1526" y="1732"/>
                  </a:lnTo>
                  <a:lnTo>
                    <a:pt x="2379" y="2482"/>
                  </a:lnTo>
                  <a:lnTo>
                    <a:pt x="1939" y="1500"/>
                  </a:lnTo>
                  <a:lnTo>
                    <a:pt x="2689" y="854"/>
                  </a:lnTo>
                  <a:lnTo>
                    <a:pt x="2689" y="854"/>
                  </a:lnTo>
                  <a:lnTo>
                    <a:pt x="1629" y="1190"/>
                  </a:lnTo>
                  <a:lnTo>
                    <a:pt x="98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9"/>
            <p:cNvSpPr/>
            <p:nvPr/>
          </p:nvSpPr>
          <p:spPr>
            <a:xfrm>
              <a:off x="8091075" y="619425"/>
              <a:ext cx="101100" cy="10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9"/>
            <p:cNvSpPr/>
            <p:nvPr/>
          </p:nvSpPr>
          <p:spPr>
            <a:xfrm>
              <a:off x="8794075" y="680825"/>
              <a:ext cx="101100" cy="10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3" name="Google Shape;393;p19"/>
          <p:cNvGrpSpPr/>
          <p:nvPr/>
        </p:nvGrpSpPr>
        <p:grpSpPr>
          <a:xfrm flipH="1">
            <a:off x="8174021" y="4008425"/>
            <a:ext cx="799912" cy="1036378"/>
            <a:chOff x="8146563" y="4008425"/>
            <a:chExt cx="799912" cy="1036378"/>
          </a:xfrm>
        </p:grpSpPr>
        <p:sp>
          <p:nvSpPr>
            <p:cNvPr id="394" name="Google Shape;394;p19"/>
            <p:cNvSpPr/>
            <p:nvPr/>
          </p:nvSpPr>
          <p:spPr>
            <a:xfrm>
              <a:off x="8146563" y="4336727"/>
              <a:ext cx="701546" cy="708076"/>
            </a:xfrm>
            <a:custGeom>
              <a:avLst/>
              <a:gdLst/>
              <a:ahLst/>
              <a:cxnLst/>
              <a:rect l="l" t="t" r="r" b="b"/>
              <a:pathLst>
                <a:path w="2793" h="2819" extrusionOk="0">
                  <a:moveTo>
                    <a:pt x="2146" y="0"/>
                  </a:moveTo>
                  <a:lnTo>
                    <a:pt x="1396" y="1086"/>
                  </a:lnTo>
                  <a:lnTo>
                    <a:pt x="311" y="543"/>
                  </a:lnTo>
                  <a:lnTo>
                    <a:pt x="957" y="1293"/>
                  </a:lnTo>
                  <a:lnTo>
                    <a:pt x="0" y="1939"/>
                  </a:lnTo>
                  <a:lnTo>
                    <a:pt x="0" y="1939"/>
                  </a:lnTo>
                  <a:lnTo>
                    <a:pt x="1293" y="1629"/>
                  </a:lnTo>
                  <a:lnTo>
                    <a:pt x="1396" y="2818"/>
                  </a:lnTo>
                  <a:lnTo>
                    <a:pt x="1836" y="1732"/>
                  </a:lnTo>
                  <a:lnTo>
                    <a:pt x="2792" y="1836"/>
                  </a:lnTo>
                  <a:lnTo>
                    <a:pt x="2792" y="1836"/>
                  </a:lnTo>
                  <a:lnTo>
                    <a:pt x="1836" y="1293"/>
                  </a:lnTo>
                  <a:lnTo>
                    <a:pt x="214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9"/>
            <p:cNvSpPr/>
            <p:nvPr/>
          </p:nvSpPr>
          <p:spPr>
            <a:xfrm>
              <a:off x="8631150" y="4008425"/>
              <a:ext cx="101100" cy="10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9"/>
            <p:cNvSpPr/>
            <p:nvPr/>
          </p:nvSpPr>
          <p:spPr>
            <a:xfrm>
              <a:off x="8845375" y="4341850"/>
              <a:ext cx="101100" cy="10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7834488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ext 5">
  <p:cSld name="Title and text 5">
    <p:bg>
      <p:bgPr>
        <a:solidFill>
          <a:schemeClr val="accent2"/>
        </a:solidFill>
        <a:effectLst/>
      </p:bgPr>
    </p:bg>
    <p:spTree>
      <p:nvGrpSpPr>
        <p:cNvPr id="1" name="Shape 397"/>
        <p:cNvGrpSpPr/>
        <p:nvPr/>
      </p:nvGrpSpPr>
      <p:grpSpPr>
        <a:xfrm>
          <a:off x="0" y="0"/>
          <a:ext cx="0" cy="0"/>
          <a:chOff x="0" y="0"/>
          <a:chExt cx="0" cy="0"/>
        </a:xfrm>
      </p:grpSpPr>
      <p:sp>
        <p:nvSpPr>
          <p:cNvPr id="398" name="Google Shape;398;p20"/>
          <p:cNvSpPr txBox="1">
            <a:spLocks noGrp="1"/>
          </p:cNvSpPr>
          <p:nvPr>
            <p:ph type="subTitle" idx="1"/>
          </p:nvPr>
        </p:nvSpPr>
        <p:spPr>
          <a:xfrm>
            <a:off x="2161200" y="1069725"/>
            <a:ext cx="4821600" cy="665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99" name="Google Shape;399;p20"/>
          <p:cNvSpPr/>
          <p:nvPr/>
        </p:nvSpPr>
        <p:spPr>
          <a:xfrm rot="10800000">
            <a:off x="-25" y="843910"/>
            <a:ext cx="9144057" cy="647106"/>
          </a:xfrm>
          <a:custGeom>
            <a:avLst/>
            <a:gdLst/>
            <a:ahLst/>
            <a:cxnLst/>
            <a:rect l="l" t="t" r="r" b="b"/>
            <a:pathLst>
              <a:path w="85307" h="6037" extrusionOk="0">
                <a:moveTo>
                  <a:pt x="29824" y="1"/>
                </a:moveTo>
                <a:cubicBezTo>
                  <a:pt x="25059" y="1"/>
                  <a:pt x="20248" y="1271"/>
                  <a:pt x="15614" y="2498"/>
                </a:cubicBezTo>
                <a:cubicBezTo>
                  <a:pt x="15097" y="2601"/>
                  <a:pt x="14554" y="2808"/>
                  <a:pt x="14011" y="2912"/>
                </a:cubicBezTo>
                <a:cubicBezTo>
                  <a:pt x="10103" y="3916"/>
                  <a:pt x="6028" y="4847"/>
                  <a:pt x="2130" y="4847"/>
                </a:cubicBezTo>
                <a:cubicBezTo>
                  <a:pt x="1414" y="4847"/>
                  <a:pt x="703" y="4815"/>
                  <a:pt x="0" y="4747"/>
                </a:cubicBezTo>
                <a:lnTo>
                  <a:pt x="0" y="4850"/>
                </a:lnTo>
                <a:cubicBezTo>
                  <a:pt x="704" y="4919"/>
                  <a:pt x="1416" y="4950"/>
                  <a:pt x="2134" y="4950"/>
                </a:cubicBezTo>
                <a:cubicBezTo>
                  <a:pt x="6030" y="4950"/>
                  <a:pt x="10104" y="4023"/>
                  <a:pt x="14011" y="3041"/>
                </a:cubicBezTo>
                <a:cubicBezTo>
                  <a:pt x="14554" y="2912"/>
                  <a:pt x="15097" y="2705"/>
                  <a:pt x="15614" y="2601"/>
                </a:cubicBezTo>
                <a:cubicBezTo>
                  <a:pt x="20326" y="1375"/>
                  <a:pt x="25097" y="104"/>
                  <a:pt x="29838" y="104"/>
                </a:cubicBezTo>
                <a:cubicBezTo>
                  <a:pt x="31391" y="104"/>
                  <a:pt x="32941" y="240"/>
                  <a:pt x="34485" y="559"/>
                </a:cubicBezTo>
                <a:cubicBezTo>
                  <a:pt x="36527" y="973"/>
                  <a:pt x="38569" y="1748"/>
                  <a:pt x="40508" y="2498"/>
                </a:cubicBezTo>
                <a:cubicBezTo>
                  <a:pt x="41594" y="2912"/>
                  <a:pt x="42654" y="3351"/>
                  <a:pt x="43636" y="3687"/>
                </a:cubicBezTo>
                <a:cubicBezTo>
                  <a:pt x="48226" y="5278"/>
                  <a:pt x="53269" y="6036"/>
                  <a:pt x="58920" y="6036"/>
                </a:cubicBezTo>
                <a:cubicBezTo>
                  <a:pt x="62816" y="6036"/>
                  <a:pt x="67002" y="5676"/>
                  <a:pt x="71528" y="4980"/>
                </a:cubicBezTo>
                <a:cubicBezTo>
                  <a:pt x="72278" y="4747"/>
                  <a:pt x="73131" y="4644"/>
                  <a:pt x="74010" y="4540"/>
                </a:cubicBezTo>
                <a:cubicBezTo>
                  <a:pt x="77784" y="3894"/>
                  <a:pt x="81662" y="3248"/>
                  <a:pt x="85307" y="3248"/>
                </a:cubicBezTo>
                <a:lnTo>
                  <a:pt x="85307" y="3144"/>
                </a:lnTo>
                <a:cubicBezTo>
                  <a:pt x="81532" y="3144"/>
                  <a:pt x="77784" y="3790"/>
                  <a:pt x="74010" y="4437"/>
                </a:cubicBezTo>
                <a:cubicBezTo>
                  <a:pt x="73131" y="4540"/>
                  <a:pt x="72278" y="4644"/>
                  <a:pt x="71528" y="4850"/>
                </a:cubicBezTo>
                <a:cubicBezTo>
                  <a:pt x="66990" y="5559"/>
                  <a:pt x="62794" y="5926"/>
                  <a:pt x="58896" y="5926"/>
                </a:cubicBezTo>
                <a:cubicBezTo>
                  <a:pt x="53268" y="5926"/>
                  <a:pt x="48260" y="5161"/>
                  <a:pt x="43739" y="3558"/>
                </a:cubicBezTo>
                <a:cubicBezTo>
                  <a:pt x="42654" y="3248"/>
                  <a:pt x="41594" y="2808"/>
                  <a:pt x="40611" y="2498"/>
                </a:cubicBezTo>
                <a:cubicBezTo>
                  <a:pt x="38569" y="1748"/>
                  <a:pt x="36527" y="869"/>
                  <a:pt x="34485" y="456"/>
                </a:cubicBezTo>
                <a:cubicBezTo>
                  <a:pt x="32941" y="137"/>
                  <a:pt x="31385" y="1"/>
                  <a:pt x="298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0"/>
          <p:cNvSpPr/>
          <p:nvPr/>
        </p:nvSpPr>
        <p:spPr>
          <a:xfrm rot="10800000">
            <a:off x="-25" y="2447901"/>
            <a:ext cx="9144057" cy="1052284"/>
          </a:xfrm>
          <a:custGeom>
            <a:avLst/>
            <a:gdLst/>
            <a:ahLst/>
            <a:cxnLst/>
            <a:rect l="l" t="t" r="r" b="b"/>
            <a:pathLst>
              <a:path w="85307" h="9817" extrusionOk="0">
                <a:moveTo>
                  <a:pt x="79170" y="5358"/>
                </a:moveTo>
                <a:cubicBezTo>
                  <a:pt x="77082" y="5358"/>
                  <a:pt x="74973" y="5626"/>
                  <a:pt x="72924" y="6145"/>
                </a:cubicBezTo>
                <a:cubicBezTo>
                  <a:pt x="71632" y="6481"/>
                  <a:pt x="70236" y="6921"/>
                  <a:pt x="68943" y="7334"/>
                </a:cubicBezTo>
                <a:cubicBezTo>
                  <a:pt x="67108" y="7981"/>
                  <a:pt x="65273" y="8627"/>
                  <a:pt x="63437" y="8963"/>
                </a:cubicBezTo>
                <a:cubicBezTo>
                  <a:pt x="65376" y="8627"/>
                  <a:pt x="67211" y="8084"/>
                  <a:pt x="68943" y="7438"/>
                </a:cubicBezTo>
                <a:cubicBezTo>
                  <a:pt x="70236" y="7024"/>
                  <a:pt x="71632" y="6585"/>
                  <a:pt x="73028" y="6145"/>
                </a:cubicBezTo>
                <a:cubicBezTo>
                  <a:pt x="74974" y="5693"/>
                  <a:pt x="77007" y="5452"/>
                  <a:pt x="79035" y="5452"/>
                </a:cubicBezTo>
                <a:cubicBezTo>
                  <a:pt x="80833" y="5452"/>
                  <a:pt x="82626" y="5641"/>
                  <a:pt x="84350" y="6042"/>
                </a:cubicBezTo>
                <a:cubicBezTo>
                  <a:pt x="84660" y="6145"/>
                  <a:pt x="84996" y="6145"/>
                  <a:pt x="85307" y="6275"/>
                </a:cubicBezTo>
                <a:lnTo>
                  <a:pt x="85307" y="6145"/>
                </a:lnTo>
                <a:cubicBezTo>
                  <a:pt x="84996" y="6042"/>
                  <a:pt x="84660" y="6042"/>
                  <a:pt x="84350" y="5939"/>
                </a:cubicBezTo>
                <a:cubicBezTo>
                  <a:pt x="82672" y="5549"/>
                  <a:pt x="80928" y="5358"/>
                  <a:pt x="79170" y="5358"/>
                </a:cubicBezTo>
                <a:close/>
                <a:moveTo>
                  <a:pt x="28606" y="1"/>
                </a:moveTo>
                <a:cubicBezTo>
                  <a:pt x="27865" y="1"/>
                  <a:pt x="27120" y="67"/>
                  <a:pt x="26394" y="226"/>
                </a:cubicBezTo>
                <a:cubicBezTo>
                  <a:pt x="23912" y="768"/>
                  <a:pt x="21973" y="2164"/>
                  <a:pt x="20034" y="3560"/>
                </a:cubicBezTo>
                <a:cubicBezTo>
                  <a:pt x="19388" y="4000"/>
                  <a:pt x="18845" y="4439"/>
                  <a:pt x="18199" y="4853"/>
                </a:cubicBezTo>
                <a:cubicBezTo>
                  <a:pt x="13562" y="7990"/>
                  <a:pt x="7926" y="9707"/>
                  <a:pt x="2310" y="9707"/>
                </a:cubicBezTo>
                <a:cubicBezTo>
                  <a:pt x="1539" y="9707"/>
                  <a:pt x="768" y="9675"/>
                  <a:pt x="0" y="9609"/>
                </a:cubicBezTo>
                <a:lnTo>
                  <a:pt x="0" y="9713"/>
                </a:lnTo>
                <a:cubicBezTo>
                  <a:pt x="750" y="9713"/>
                  <a:pt x="1526" y="9816"/>
                  <a:pt x="2172" y="9816"/>
                </a:cubicBezTo>
                <a:cubicBezTo>
                  <a:pt x="7859" y="9816"/>
                  <a:pt x="13572" y="8084"/>
                  <a:pt x="18199" y="4982"/>
                </a:cubicBezTo>
                <a:cubicBezTo>
                  <a:pt x="18845" y="4543"/>
                  <a:pt x="19492" y="4103"/>
                  <a:pt x="20034" y="3690"/>
                </a:cubicBezTo>
                <a:cubicBezTo>
                  <a:pt x="21973" y="2268"/>
                  <a:pt x="24015" y="872"/>
                  <a:pt x="26394" y="329"/>
                </a:cubicBezTo>
                <a:cubicBezTo>
                  <a:pt x="27133" y="137"/>
                  <a:pt x="27891" y="59"/>
                  <a:pt x="28641" y="59"/>
                </a:cubicBezTo>
                <a:cubicBezTo>
                  <a:pt x="30411" y="59"/>
                  <a:pt x="32141" y="491"/>
                  <a:pt x="33502" y="872"/>
                </a:cubicBezTo>
                <a:cubicBezTo>
                  <a:pt x="36734" y="1854"/>
                  <a:pt x="39862" y="3147"/>
                  <a:pt x="42886" y="4543"/>
                </a:cubicBezTo>
                <a:cubicBezTo>
                  <a:pt x="44592" y="5189"/>
                  <a:pt x="46324" y="5939"/>
                  <a:pt x="48056" y="6688"/>
                </a:cubicBezTo>
                <a:cubicBezTo>
                  <a:pt x="52556" y="8435"/>
                  <a:pt x="56372" y="9303"/>
                  <a:pt x="59823" y="9303"/>
                </a:cubicBezTo>
                <a:cubicBezTo>
                  <a:pt x="61070" y="9303"/>
                  <a:pt x="62270" y="9190"/>
                  <a:pt x="63437" y="8963"/>
                </a:cubicBezTo>
                <a:lnTo>
                  <a:pt x="63437" y="8963"/>
                </a:lnTo>
                <a:cubicBezTo>
                  <a:pt x="62350" y="9148"/>
                  <a:pt x="61235" y="9242"/>
                  <a:pt x="60080" y="9242"/>
                </a:cubicBezTo>
                <a:cubicBezTo>
                  <a:pt x="56567" y="9242"/>
                  <a:pt x="52693" y="8375"/>
                  <a:pt x="48160" y="6585"/>
                </a:cubicBezTo>
                <a:cubicBezTo>
                  <a:pt x="46324" y="5939"/>
                  <a:pt x="44592" y="5189"/>
                  <a:pt x="42886" y="4439"/>
                </a:cubicBezTo>
                <a:cubicBezTo>
                  <a:pt x="39965" y="3147"/>
                  <a:pt x="36837" y="1751"/>
                  <a:pt x="33606" y="768"/>
                </a:cubicBezTo>
                <a:cubicBezTo>
                  <a:pt x="32162" y="385"/>
                  <a:pt x="30395" y="1"/>
                  <a:pt x="286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0"/>
          <p:cNvSpPr/>
          <p:nvPr/>
        </p:nvSpPr>
        <p:spPr>
          <a:xfrm rot="10800000">
            <a:off x="-25" y="1651779"/>
            <a:ext cx="9144057" cy="647535"/>
          </a:xfrm>
          <a:custGeom>
            <a:avLst/>
            <a:gdLst/>
            <a:ahLst/>
            <a:cxnLst/>
            <a:rect l="l" t="t" r="r" b="b"/>
            <a:pathLst>
              <a:path w="85307" h="6041" extrusionOk="0">
                <a:moveTo>
                  <a:pt x="56902" y="0"/>
                </a:moveTo>
                <a:cubicBezTo>
                  <a:pt x="53061" y="0"/>
                  <a:pt x="49167" y="505"/>
                  <a:pt x="45471" y="1620"/>
                </a:cubicBezTo>
                <a:cubicBezTo>
                  <a:pt x="44489" y="1930"/>
                  <a:pt x="43636" y="2266"/>
                  <a:pt x="42757" y="2577"/>
                </a:cubicBezTo>
                <a:cubicBezTo>
                  <a:pt x="41051" y="3119"/>
                  <a:pt x="39422" y="3662"/>
                  <a:pt x="37716" y="4102"/>
                </a:cubicBezTo>
                <a:cubicBezTo>
                  <a:pt x="39422" y="3766"/>
                  <a:pt x="41154" y="3223"/>
                  <a:pt x="42757" y="2680"/>
                </a:cubicBezTo>
                <a:cubicBezTo>
                  <a:pt x="43636" y="2370"/>
                  <a:pt x="44592" y="2034"/>
                  <a:pt x="45471" y="1724"/>
                </a:cubicBezTo>
                <a:cubicBezTo>
                  <a:pt x="49120" y="623"/>
                  <a:pt x="52962" y="117"/>
                  <a:pt x="56755" y="117"/>
                </a:cubicBezTo>
                <a:cubicBezTo>
                  <a:pt x="57773" y="117"/>
                  <a:pt x="58787" y="153"/>
                  <a:pt x="59792" y="224"/>
                </a:cubicBezTo>
                <a:cubicBezTo>
                  <a:pt x="62145" y="431"/>
                  <a:pt x="64523" y="870"/>
                  <a:pt x="66901" y="1284"/>
                </a:cubicBezTo>
                <a:cubicBezTo>
                  <a:pt x="69254" y="1724"/>
                  <a:pt x="71632" y="2163"/>
                  <a:pt x="74113" y="2370"/>
                </a:cubicBezTo>
                <a:cubicBezTo>
                  <a:pt x="74828" y="2416"/>
                  <a:pt x="75596" y="2446"/>
                  <a:pt x="76398" y="2446"/>
                </a:cubicBezTo>
                <a:cubicBezTo>
                  <a:pt x="79222" y="2446"/>
                  <a:pt x="82468" y="2067"/>
                  <a:pt x="85307" y="638"/>
                </a:cubicBezTo>
                <a:lnTo>
                  <a:pt x="85307" y="534"/>
                </a:lnTo>
                <a:cubicBezTo>
                  <a:pt x="82468" y="1964"/>
                  <a:pt x="79222" y="2343"/>
                  <a:pt x="76398" y="2343"/>
                </a:cubicBezTo>
                <a:cubicBezTo>
                  <a:pt x="75596" y="2343"/>
                  <a:pt x="74828" y="2312"/>
                  <a:pt x="74113" y="2266"/>
                </a:cubicBezTo>
                <a:cubicBezTo>
                  <a:pt x="71632" y="2034"/>
                  <a:pt x="69254" y="1620"/>
                  <a:pt x="66901" y="1181"/>
                </a:cubicBezTo>
                <a:cubicBezTo>
                  <a:pt x="64626" y="741"/>
                  <a:pt x="62145" y="328"/>
                  <a:pt x="59792" y="95"/>
                </a:cubicBezTo>
                <a:cubicBezTo>
                  <a:pt x="58835" y="33"/>
                  <a:pt x="57870" y="0"/>
                  <a:pt x="56902" y="0"/>
                </a:cubicBezTo>
                <a:close/>
                <a:moveTo>
                  <a:pt x="23743" y="683"/>
                </a:moveTo>
                <a:cubicBezTo>
                  <a:pt x="21757" y="683"/>
                  <a:pt x="19771" y="1639"/>
                  <a:pt x="17785" y="2473"/>
                </a:cubicBezTo>
                <a:cubicBezTo>
                  <a:pt x="17449" y="2680"/>
                  <a:pt x="17243" y="2809"/>
                  <a:pt x="16907" y="2913"/>
                </a:cubicBezTo>
                <a:cubicBezTo>
                  <a:pt x="13675" y="4412"/>
                  <a:pt x="10237" y="5265"/>
                  <a:pt x="6696" y="5704"/>
                </a:cubicBezTo>
                <a:cubicBezTo>
                  <a:pt x="5726" y="5836"/>
                  <a:pt x="4788" y="5896"/>
                  <a:pt x="3889" y="5896"/>
                </a:cubicBezTo>
                <a:cubicBezTo>
                  <a:pt x="2487" y="5896"/>
                  <a:pt x="1181" y="5750"/>
                  <a:pt x="0" y="5498"/>
                </a:cubicBezTo>
                <a:lnTo>
                  <a:pt x="0" y="5601"/>
                </a:lnTo>
                <a:cubicBezTo>
                  <a:pt x="1190" y="5911"/>
                  <a:pt x="2379" y="6041"/>
                  <a:pt x="3775" y="6041"/>
                </a:cubicBezTo>
                <a:cubicBezTo>
                  <a:pt x="4757" y="6041"/>
                  <a:pt x="5713" y="5911"/>
                  <a:pt x="6696" y="5808"/>
                </a:cubicBezTo>
                <a:cubicBezTo>
                  <a:pt x="10237" y="5394"/>
                  <a:pt x="13675" y="4412"/>
                  <a:pt x="16907" y="3016"/>
                </a:cubicBezTo>
                <a:cubicBezTo>
                  <a:pt x="17243" y="2913"/>
                  <a:pt x="17553" y="2680"/>
                  <a:pt x="17785" y="2577"/>
                </a:cubicBezTo>
                <a:cubicBezTo>
                  <a:pt x="19750" y="1673"/>
                  <a:pt x="21715" y="784"/>
                  <a:pt x="23634" y="784"/>
                </a:cubicBezTo>
                <a:cubicBezTo>
                  <a:pt x="24240" y="784"/>
                  <a:pt x="24842" y="873"/>
                  <a:pt x="25437" y="1077"/>
                </a:cubicBezTo>
                <a:cubicBezTo>
                  <a:pt x="26394" y="1284"/>
                  <a:pt x="27247" y="1930"/>
                  <a:pt x="28126" y="2473"/>
                </a:cubicBezTo>
                <a:cubicBezTo>
                  <a:pt x="28668" y="2809"/>
                  <a:pt x="29185" y="3223"/>
                  <a:pt x="29728" y="3456"/>
                </a:cubicBezTo>
                <a:cubicBezTo>
                  <a:pt x="31101" y="4126"/>
                  <a:pt x="32722" y="4506"/>
                  <a:pt x="34493" y="4506"/>
                </a:cubicBezTo>
                <a:cubicBezTo>
                  <a:pt x="35523" y="4506"/>
                  <a:pt x="36604" y="4377"/>
                  <a:pt x="37716" y="4102"/>
                </a:cubicBezTo>
                <a:lnTo>
                  <a:pt x="37716" y="4102"/>
                </a:lnTo>
                <a:cubicBezTo>
                  <a:pt x="36592" y="4342"/>
                  <a:pt x="35500" y="4461"/>
                  <a:pt x="34465" y="4461"/>
                </a:cubicBezTo>
                <a:cubicBezTo>
                  <a:pt x="32716" y="4461"/>
                  <a:pt x="31131" y="4121"/>
                  <a:pt x="29832" y="3456"/>
                </a:cubicBezTo>
                <a:cubicBezTo>
                  <a:pt x="29185" y="3119"/>
                  <a:pt x="28668" y="2680"/>
                  <a:pt x="28126" y="2370"/>
                </a:cubicBezTo>
                <a:cubicBezTo>
                  <a:pt x="27376" y="1827"/>
                  <a:pt x="26497" y="1284"/>
                  <a:pt x="25541" y="974"/>
                </a:cubicBezTo>
                <a:cubicBezTo>
                  <a:pt x="24941" y="770"/>
                  <a:pt x="24342" y="683"/>
                  <a:pt x="23743" y="68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0"/>
          <p:cNvSpPr/>
          <p:nvPr/>
        </p:nvSpPr>
        <p:spPr>
          <a:xfrm>
            <a:off x="-25" y="4040638"/>
            <a:ext cx="9144057" cy="647964"/>
          </a:xfrm>
          <a:custGeom>
            <a:avLst/>
            <a:gdLst/>
            <a:ahLst/>
            <a:cxnLst/>
            <a:rect l="l" t="t" r="r" b="b"/>
            <a:pathLst>
              <a:path w="85307" h="6045" extrusionOk="0">
                <a:moveTo>
                  <a:pt x="27826" y="1"/>
                </a:moveTo>
                <a:cubicBezTo>
                  <a:pt x="23296" y="1"/>
                  <a:pt x="18713" y="1285"/>
                  <a:pt x="14322" y="2495"/>
                </a:cubicBezTo>
                <a:cubicBezTo>
                  <a:pt x="13805" y="2702"/>
                  <a:pt x="13262" y="2831"/>
                  <a:pt x="12822" y="2934"/>
                </a:cubicBezTo>
                <a:cubicBezTo>
                  <a:pt x="8904" y="4014"/>
                  <a:pt x="5006" y="4901"/>
                  <a:pt x="1169" y="4901"/>
                </a:cubicBezTo>
                <a:cubicBezTo>
                  <a:pt x="779" y="4901"/>
                  <a:pt x="389" y="4892"/>
                  <a:pt x="0" y="4873"/>
                </a:cubicBezTo>
                <a:lnTo>
                  <a:pt x="0" y="4976"/>
                </a:lnTo>
                <a:cubicBezTo>
                  <a:pt x="389" y="4995"/>
                  <a:pt x="780" y="5005"/>
                  <a:pt x="1172" y="5005"/>
                </a:cubicBezTo>
                <a:cubicBezTo>
                  <a:pt x="5028" y="5005"/>
                  <a:pt x="9021" y="4117"/>
                  <a:pt x="12822" y="3038"/>
                </a:cubicBezTo>
                <a:cubicBezTo>
                  <a:pt x="13365" y="2934"/>
                  <a:pt x="13805" y="2702"/>
                  <a:pt x="14322" y="2598"/>
                </a:cubicBezTo>
                <a:cubicBezTo>
                  <a:pt x="18713" y="1388"/>
                  <a:pt x="23296" y="104"/>
                  <a:pt x="27826" y="104"/>
                </a:cubicBezTo>
                <a:cubicBezTo>
                  <a:pt x="29296" y="104"/>
                  <a:pt x="30760" y="239"/>
                  <a:pt x="32210" y="556"/>
                </a:cubicBezTo>
                <a:cubicBezTo>
                  <a:pt x="34149" y="995"/>
                  <a:pt x="36088" y="1745"/>
                  <a:pt x="37923" y="2598"/>
                </a:cubicBezTo>
                <a:cubicBezTo>
                  <a:pt x="38879" y="2934"/>
                  <a:pt x="39965" y="3348"/>
                  <a:pt x="40947" y="3684"/>
                </a:cubicBezTo>
                <a:cubicBezTo>
                  <a:pt x="39965" y="3244"/>
                  <a:pt x="39009" y="2831"/>
                  <a:pt x="38026" y="2495"/>
                </a:cubicBezTo>
                <a:cubicBezTo>
                  <a:pt x="36088" y="1745"/>
                  <a:pt x="34149" y="892"/>
                  <a:pt x="32210" y="453"/>
                </a:cubicBezTo>
                <a:cubicBezTo>
                  <a:pt x="30760" y="136"/>
                  <a:pt x="29296" y="1"/>
                  <a:pt x="27826" y="1"/>
                </a:cubicBezTo>
                <a:close/>
                <a:moveTo>
                  <a:pt x="80044" y="3167"/>
                </a:moveTo>
                <a:cubicBezTo>
                  <a:pt x="76610" y="3167"/>
                  <a:pt x="73050" y="3806"/>
                  <a:pt x="69590" y="4433"/>
                </a:cubicBezTo>
                <a:cubicBezTo>
                  <a:pt x="68840" y="4537"/>
                  <a:pt x="68090" y="4770"/>
                  <a:pt x="67315" y="4873"/>
                </a:cubicBezTo>
                <a:cubicBezTo>
                  <a:pt x="63010" y="5576"/>
                  <a:pt x="59017" y="5937"/>
                  <a:pt x="55298" y="5937"/>
                </a:cubicBezTo>
                <a:cubicBezTo>
                  <a:pt x="49994" y="5937"/>
                  <a:pt x="45248" y="5203"/>
                  <a:pt x="40947" y="3684"/>
                </a:cubicBezTo>
                <a:lnTo>
                  <a:pt x="40947" y="3684"/>
                </a:lnTo>
                <a:cubicBezTo>
                  <a:pt x="45283" y="5277"/>
                  <a:pt x="50073" y="6044"/>
                  <a:pt x="55429" y="6044"/>
                </a:cubicBezTo>
                <a:cubicBezTo>
                  <a:pt x="59111" y="6044"/>
                  <a:pt x="63061" y="5682"/>
                  <a:pt x="67315" y="4976"/>
                </a:cubicBezTo>
                <a:cubicBezTo>
                  <a:pt x="68090" y="4770"/>
                  <a:pt x="68840" y="4640"/>
                  <a:pt x="69693" y="4537"/>
                </a:cubicBezTo>
                <a:cubicBezTo>
                  <a:pt x="73153" y="3909"/>
                  <a:pt x="76669" y="3271"/>
                  <a:pt x="80072" y="3271"/>
                </a:cubicBezTo>
                <a:cubicBezTo>
                  <a:pt x="81856" y="3271"/>
                  <a:pt x="83609" y="3446"/>
                  <a:pt x="85307" y="3891"/>
                </a:cubicBezTo>
                <a:lnTo>
                  <a:pt x="85307" y="3787"/>
                </a:lnTo>
                <a:cubicBezTo>
                  <a:pt x="83609" y="3343"/>
                  <a:pt x="81843" y="3167"/>
                  <a:pt x="80044" y="316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0"/>
          <p:cNvSpPr/>
          <p:nvPr/>
        </p:nvSpPr>
        <p:spPr>
          <a:xfrm>
            <a:off x="-25" y="3245074"/>
            <a:ext cx="9144057" cy="1051963"/>
          </a:xfrm>
          <a:custGeom>
            <a:avLst/>
            <a:gdLst/>
            <a:ahLst/>
            <a:cxnLst/>
            <a:rect l="l" t="t" r="r" b="b"/>
            <a:pathLst>
              <a:path w="85307" h="9814" extrusionOk="0">
                <a:moveTo>
                  <a:pt x="79490" y="6039"/>
                </a:moveTo>
                <a:cubicBezTo>
                  <a:pt x="79930" y="6143"/>
                  <a:pt x="80240" y="6246"/>
                  <a:pt x="80576" y="6375"/>
                </a:cubicBezTo>
                <a:cubicBezTo>
                  <a:pt x="81735" y="6695"/>
                  <a:pt x="82972" y="6968"/>
                  <a:pt x="84166" y="6968"/>
                </a:cubicBezTo>
                <a:cubicBezTo>
                  <a:pt x="84517" y="6968"/>
                  <a:pt x="84863" y="6945"/>
                  <a:pt x="85203" y="6892"/>
                </a:cubicBezTo>
                <a:lnTo>
                  <a:pt x="85307" y="6892"/>
                </a:lnTo>
                <a:lnTo>
                  <a:pt x="85307" y="6789"/>
                </a:lnTo>
                <a:lnTo>
                  <a:pt x="85203" y="6789"/>
                </a:lnTo>
                <a:cubicBezTo>
                  <a:pt x="84865" y="6841"/>
                  <a:pt x="84526" y="6865"/>
                  <a:pt x="84186" y="6865"/>
                </a:cubicBezTo>
                <a:cubicBezTo>
                  <a:pt x="83018" y="6865"/>
                  <a:pt x="81841" y="6586"/>
                  <a:pt x="80679" y="6246"/>
                </a:cubicBezTo>
                <a:cubicBezTo>
                  <a:pt x="80240" y="6143"/>
                  <a:pt x="79930" y="6039"/>
                  <a:pt x="79490" y="6039"/>
                </a:cubicBezTo>
                <a:close/>
                <a:moveTo>
                  <a:pt x="26581" y="1"/>
                </a:moveTo>
                <a:cubicBezTo>
                  <a:pt x="25881" y="1"/>
                  <a:pt x="25168" y="67"/>
                  <a:pt x="24455" y="223"/>
                </a:cubicBezTo>
                <a:cubicBezTo>
                  <a:pt x="22206" y="766"/>
                  <a:pt x="20370" y="2265"/>
                  <a:pt x="18535" y="3661"/>
                </a:cubicBezTo>
                <a:cubicBezTo>
                  <a:pt x="17889" y="4100"/>
                  <a:pt x="17346" y="4540"/>
                  <a:pt x="16803" y="4953"/>
                </a:cubicBezTo>
                <a:cubicBezTo>
                  <a:pt x="17346" y="4643"/>
                  <a:pt x="17992" y="4204"/>
                  <a:pt x="18535" y="3790"/>
                </a:cubicBezTo>
                <a:cubicBezTo>
                  <a:pt x="20370" y="2368"/>
                  <a:pt x="22309" y="869"/>
                  <a:pt x="24455" y="326"/>
                </a:cubicBezTo>
                <a:cubicBezTo>
                  <a:pt x="25168" y="170"/>
                  <a:pt x="25881" y="104"/>
                  <a:pt x="26581" y="104"/>
                </a:cubicBezTo>
                <a:cubicBezTo>
                  <a:pt x="28318" y="104"/>
                  <a:pt x="29975" y="512"/>
                  <a:pt x="31357" y="973"/>
                </a:cubicBezTo>
                <a:cubicBezTo>
                  <a:pt x="34356" y="1851"/>
                  <a:pt x="37277" y="3247"/>
                  <a:pt x="40172" y="4540"/>
                </a:cubicBezTo>
                <a:cubicBezTo>
                  <a:pt x="41800" y="5290"/>
                  <a:pt x="43403" y="6039"/>
                  <a:pt x="45135" y="6685"/>
                </a:cubicBezTo>
                <a:cubicBezTo>
                  <a:pt x="49435" y="8475"/>
                  <a:pt x="53120" y="9343"/>
                  <a:pt x="56476" y="9343"/>
                </a:cubicBezTo>
                <a:cubicBezTo>
                  <a:pt x="57579" y="9343"/>
                  <a:pt x="58647" y="9249"/>
                  <a:pt x="59689" y="9064"/>
                </a:cubicBezTo>
                <a:cubicBezTo>
                  <a:pt x="61498" y="8728"/>
                  <a:pt x="63230" y="8081"/>
                  <a:pt x="64962" y="7435"/>
                </a:cubicBezTo>
                <a:cubicBezTo>
                  <a:pt x="66152" y="7021"/>
                  <a:pt x="67444" y="6582"/>
                  <a:pt x="68737" y="6246"/>
                </a:cubicBezTo>
                <a:cubicBezTo>
                  <a:pt x="70615" y="5739"/>
                  <a:pt x="72530" y="5500"/>
                  <a:pt x="74442" y="5500"/>
                </a:cubicBezTo>
                <a:cubicBezTo>
                  <a:pt x="76136" y="5500"/>
                  <a:pt x="77827" y="5687"/>
                  <a:pt x="79490" y="6039"/>
                </a:cubicBezTo>
                <a:cubicBezTo>
                  <a:pt x="77770" y="5625"/>
                  <a:pt x="75995" y="5412"/>
                  <a:pt x="74230" y="5412"/>
                </a:cubicBezTo>
                <a:cubicBezTo>
                  <a:pt x="72362" y="5412"/>
                  <a:pt x="70505" y="5651"/>
                  <a:pt x="68737" y="6143"/>
                </a:cubicBezTo>
                <a:cubicBezTo>
                  <a:pt x="67444" y="6479"/>
                  <a:pt x="66152" y="6892"/>
                  <a:pt x="64859" y="7435"/>
                </a:cubicBezTo>
                <a:cubicBezTo>
                  <a:pt x="63230" y="7978"/>
                  <a:pt x="61395" y="8624"/>
                  <a:pt x="59689" y="8960"/>
                </a:cubicBezTo>
                <a:cubicBezTo>
                  <a:pt x="58647" y="9146"/>
                  <a:pt x="57579" y="9239"/>
                  <a:pt x="56476" y="9239"/>
                </a:cubicBezTo>
                <a:cubicBezTo>
                  <a:pt x="53120" y="9239"/>
                  <a:pt x="49435" y="8372"/>
                  <a:pt x="45135" y="6582"/>
                </a:cubicBezTo>
                <a:cubicBezTo>
                  <a:pt x="43532" y="5936"/>
                  <a:pt x="41800" y="5186"/>
                  <a:pt x="40172" y="4436"/>
                </a:cubicBezTo>
                <a:cubicBezTo>
                  <a:pt x="37380" y="3144"/>
                  <a:pt x="34356" y="1722"/>
                  <a:pt x="31357" y="869"/>
                </a:cubicBezTo>
                <a:cubicBezTo>
                  <a:pt x="29975" y="409"/>
                  <a:pt x="28318" y="1"/>
                  <a:pt x="26581" y="1"/>
                </a:cubicBezTo>
                <a:close/>
                <a:moveTo>
                  <a:pt x="16803" y="4953"/>
                </a:moveTo>
                <a:cubicBezTo>
                  <a:pt x="12266" y="8136"/>
                  <a:pt x="6879" y="9748"/>
                  <a:pt x="1442" y="9748"/>
                </a:cubicBezTo>
                <a:cubicBezTo>
                  <a:pt x="962" y="9748"/>
                  <a:pt x="481" y="9735"/>
                  <a:pt x="0" y="9710"/>
                </a:cubicBezTo>
                <a:lnTo>
                  <a:pt x="0" y="9813"/>
                </a:lnTo>
                <a:lnTo>
                  <a:pt x="1629" y="9813"/>
                </a:lnTo>
                <a:cubicBezTo>
                  <a:pt x="7006" y="9813"/>
                  <a:pt x="12383" y="8185"/>
                  <a:pt x="16803" y="495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0"/>
          <p:cNvSpPr txBox="1">
            <a:spLocks noGrp="1"/>
          </p:cNvSpPr>
          <p:nvPr>
            <p:ph type="title"/>
          </p:nvPr>
        </p:nvSpPr>
        <p:spPr>
          <a:xfrm>
            <a:off x="720000" y="470269"/>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0497516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bg>
      <p:bgPr>
        <a:solidFill>
          <a:schemeClr val="accent2"/>
        </a:solidFill>
        <a:effectLst/>
      </p:bgPr>
    </p:bg>
    <p:spTree>
      <p:nvGrpSpPr>
        <p:cNvPr id="1" name="Shape 405"/>
        <p:cNvGrpSpPr/>
        <p:nvPr/>
      </p:nvGrpSpPr>
      <p:grpSpPr>
        <a:xfrm>
          <a:off x="0" y="0"/>
          <a:ext cx="0" cy="0"/>
          <a:chOff x="0" y="0"/>
          <a:chExt cx="0" cy="0"/>
        </a:xfrm>
      </p:grpSpPr>
      <p:sp>
        <p:nvSpPr>
          <p:cNvPr id="406" name="Google Shape;406;p21"/>
          <p:cNvSpPr/>
          <p:nvPr/>
        </p:nvSpPr>
        <p:spPr>
          <a:xfrm>
            <a:off x="-25" y="4041495"/>
            <a:ext cx="9144057" cy="647106"/>
          </a:xfrm>
          <a:custGeom>
            <a:avLst/>
            <a:gdLst/>
            <a:ahLst/>
            <a:cxnLst/>
            <a:rect l="l" t="t" r="r" b="b"/>
            <a:pathLst>
              <a:path w="85307" h="6037" extrusionOk="0">
                <a:moveTo>
                  <a:pt x="29824" y="1"/>
                </a:moveTo>
                <a:cubicBezTo>
                  <a:pt x="25059" y="1"/>
                  <a:pt x="20248" y="1271"/>
                  <a:pt x="15614" y="2498"/>
                </a:cubicBezTo>
                <a:cubicBezTo>
                  <a:pt x="15097" y="2601"/>
                  <a:pt x="14554" y="2808"/>
                  <a:pt x="14011" y="2912"/>
                </a:cubicBezTo>
                <a:cubicBezTo>
                  <a:pt x="10103" y="3916"/>
                  <a:pt x="6028" y="4847"/>
                  <a:pt x="2130" y="4847"/>
                </a:cubicBezTo>
                <a:cubicBezTo>
                  <a:pt x="1414" y="4847"/>
                  <a:pt x="703" y="4815"/>
                  <a:pt x="0" y="4747"/>
                </a:cubicBezTo>
                <a:lnTo>
                  <a:pt x="0" y="4850"/>
                </a:lnTo>
                <a:cubicBezTo>
                  <a:pt x="704" y="4919"/>
                  <a:pt x="1416" y="4950"/>
                  <a:pt x="2134" y="4950"/>
                </a:cubicBezTo>
                <a:cubicBezTo>
                  <a:pt x="6030" y="4950"/>
                  <a:pt x="10104" y="4023"/>
                  <a:pt x="14011" y="3041"/>
                </a:cubicBezTo>
                <a:cubicBezTo>
                  <a:pt x="14554" y="2912"/>
                  <a:pt x="15097" y="2705"/>
                  <a:pt x="15614" y="2601"/>
                </a:cubicBezTo>
                <a:cubicBezTo>
                  <a:pt x="20326" y="1375"/>
                  <a:pt x="25097" y="104"/>
                  <a:pt x="29838" y="104"/>
                </a:cubicBezTo>
                <a:cubicBezTo>
                  <a:pt x="31391" y="104"/>
                  <a:pt x="32941" y="240"/>
                  <a:pt x="34485" y="559"/>
                </a:cubicBezTo>
                <a:cubicBezTo>
                  <a:pt x="36527" y="973"/>
                  <a:pt x="38569" y="1748"/>
                  <a:pt x="40508" y="2498"/>
                </a:cubicBezTo>
                <a:cubicBezTo>
                  <a:pt x="41594" y="2912"/>
                  <a:pt x="42654" y="3351"/>
                  <a:pt x="43636" y="3687"/>
                </a:cubicBezTo>
                <a:cubicBezTo>
                  <a:pt x="48226" y="5278"/>
                  <a:pt x="53269" y="6036"/>
                  <a:pt x="58920" y="6036"/>
                </a:cubicBezTo>
                <a:cubicBezTo>
                  <a:pt x="62816" y="6036"/>
                  <a:pt x="67002" y="5676"/>
                  <a:pt x="71528" y="4980"/>
                </a:cubicBezTo>
                <a:cubicBezTo>
                  <a:pt x="72278" y="4747"/>
                  <a:pt x="73131" y="4644"/>
                  <a:pt x="74010" y="4540"/>
                </a:cubicBezTo>
                <a:cubicBezTo>
                  <a:pt x="77784" y="3894"/>
                  <a:pt x="81662" y="3248"/>
                  <a:pt x="85307" y="3248"/>
                </a:cubicBezTo>
                <a:lnTo>
                  <a:pt x="85307" y="3144"/>
                </a:lnTo>
                <a:cubicBezTo>
                  <a:pt x="81532" y="3144"/>
                  <a:pt x="77784" y="3790"/>
                  <a:pt x="74010" y="4437"/>
                </a:cubicBezTo>
                <a:cubicBezTo>
                  <a:pt x="73131" y="4540"/>
                  <a:pt x="72278" y="4644"/>
                  <a:pt x="71528" y="4850"/>
                </a:cubicBezTo>
                <a:cubicBezTo>
                  <a:pt x="66990" y="5559"/>
                  <a:pt x="62794" y="5926"/>
                  <a:pt x="58896" y="5926"/>
                </a:cubicBezTo>
                <a:cubicBezTo>
                  <a:pt x="53268" y="5926"/>
                  <a:pt x="48260" y="5161"/>
                  <a:pt x="43739" y="3558"/>
                </a:cubicBezTo>
                <a:cubicBezTo>
                  <a:pt x="42654" y="3248"/>
                  <a:pt x="41594" y="2808"/>
                  <a:pt x="40611" y="2498"/>
                </a:cubicBezTo>
                <a:cubicBezTo>
                  <a:pt x="38569" y="1748"/>
                  <a:pt x="36527" y="869"/>
                  <a:pt x="34485" y="456"/>
                </a:cubicBezTo>
                <a:cubicBezTo>
                  <a:pt x="32941" y="137"/>
                  <a:pt x="31385" y="1"/>
                  <a:pt x="298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1"/>
          <p:cNvSpPr/>
          <p:nvPr/>
        </p:nvSpPr>
        <p:spPr>
          <a:xfrm>
            <a:off x="-25" y="2032326"/>
            <a:ext cx="9144057" cy="1052284"/>
          </a:xfrm>
          <a:custGeom>
            <a:avLst/>
            <a:gdLst/>
            <a:ahLst/>
            <a:cxnLst/>
            <a:rect l="l" t="t" r="r" b="b"/>
            <a:pathLst>
              <a:path w="85307" h="9817" extrusionOk="0">
                <a:moveTo>
                  <a:pt x="79170" y="5358"/>
                </a:moveTo>
                <a:cubicBezTo>
                  <a:pt x="77082" y="5358"/>
                  <a:pt x="74973" y="5626"/>
                  <a:pt x="72924" y="6145"/>
                </a:cubicBezTo>
                <a:cubicBezTo>
                  <a:pt x="71632" y="6481"/>
                  <a:pt x="70236" y="6921"/>
                  <a:pt x="68943" y="7334"/>
                </a:cubicBezTo>
                <a:cubicBezTo>
                  <a:pt x="67108" y="7981"/>
                  <a:pt x="65273" y="8627"/>
                  <a:pt x="63437" y="8963"/>
                </a:cubicBezTo>
                <a:cubicBezTo>
                  <a:pt x="65376" y="8627"/>
                  <a:pt x="67211" y="8084"/>
                  <a:pt x="68943" y="7438"/>
                </a:cubicBezTo>
                <a:cubicBezTo>
                  <a:pt x="70236" y="7024"/>
                  <a:pt x="71632" y="6585"/>
                  <a:pt x="73028" y="6145"/>
                </a:cubicBezTo>
                <a:cubicBezTo>
                  <a:pt x="74974" y="5693"/>
                  <a:pt x="77007" y="5452"/>
                  <a:pt x="79035" y="5452"/>
                </a:cubicBezTo>
                <a:cubicBezTo>
                  <a:pt x="80833" y="5452"/>
                  <a:pt x="82626" y="5641"/>
                  <a:pt x="84350" y="6042"/>
                </a:cubicBezTo>
                <a:cubicBezTo>
                  <a:pt x="84660" y="6145"/>
                  <a:pt x="84996" y="6145"/>
                  <a:pt x="85307" y="6275"/>
                </a:cubicBezTo>
                <a:lnTo>
                  <a:pt x="85307" y="6145"/>
                </a:lnTo>
                <a:cubicBezTo>
                  <a:pt x="84996" y="6042"/>
                  <a:pt x="84660" y="6042"/>
                  <a:pt x="84350" y="5939"/>
                </a:cubicBezTo>
                <a:cubicBezTo>
                  <a:pt x="82672" y="5549"/>
                  <a:pt x="80928" y="5358"/>
                  <a:pt x="79170" y="5358"/>
                </a:cubicBezTo>
                <a:close/>
                <a:moveTo>
                  <a:pt x="28606" y="1"/>
                </a:moveTo>
                <a:cubicBezTo>
                  <a:pt x="27865" y="1"/>
                  <a:pt x="27120" y="67"/>
                  <a:pt x="26394" y="226"/>
                </a:cubicBezTo>
                <a:cubicBezTo>
                  <a:pt x="23912" y="768"/>
                  <a:pt x="21973" y="2164"/>
                  <a:pt x="20034" y="3560"/>
                </a:cubicBezTo>
                <a:cubicBezTo>
                  <a:pt x="19388" y="4000"/>
                  <a:pt x="18845" y="4439"/>
                  <a:pt x="18199" y="4853"/>
                </a:cubicBezTo>
                <a:cubicBezTo>
                  <a:pt x="13562" y="7990"/>
                  <a:pt x="7926" y="9707"/>
                  <a:pt x="2310" y="9707"/>
                </a:cubicBezTo>
                <a:cubicBezTo>
                  <a:pt x="1539" y="9707"/>
                  <a:pt x="768" y="9675"/>
                  <a:pt x="0" y="9609"/>
                </a:cubicBezTo>
                <a:lnTo>
                  <a:pt x="0" y="9713"/>
                </a:lnTo>
                <a:cubicBezTo>
                  <a:pt x="750" y="9713"/>
                  <a:pt x="1526" y="9816"/>
                  <a:pt x="2172" y="9816"/>
                </a:cubicBezTo>
                <a:cubicBezTo>
                  <a:pt x="7859" y="9816"/>
                  <a:pt x="13572" y="8084"/>
                  <a:pt x="18199" y="4982"/>
                </a:cubicBezTo>
                <a:cubicBezTo>
                  <a:pt x="18845" y="4543"/>
                  <a:pt x="19492" y="4103"/>
                  <a:pt x="20034" y="3690"/>
                </a:cubicBezTo>
                <a:cubicBezTo>
                  <a:pt x="21973" y="2268"/>
                  <a:pt x="24015" y="872"/>
                  <a:pt x="26394" y="329"/>
                </a:cubicBezTo>
                <a:cubicBezTo>
                  <a:pt x="27133" y="137"/>
                  <a:pt x="27891" y="59"/>
                  <a:pt x="28641" y="59"/>
                </a:cubicBezTo>
                <a:cubicBezTo>
                  <a:pt x="30411" y="59"/>
                  <a:pt x="32141" y="491"/>
                  <a:pt x="33502" y="872"/>
                </a:cubicBezTo>
                <a:cubicBezTo>
                  <a:pt x="36734" y="1854"/>
                  <a:pt x="39862" y="3147"/>
                  <a:pt x="42886" y="4543"/>
                </a:cubicBezTo>
                <a:cubicBezTo>
                  <a:pt x="44592" y="5189"/>
                  <a:pt x="46324" y="5939"/>
                  <a:pt x="48056" y="6688"/>
                </a:cubicBezTo>
                <a:cubicBezTo>
                  <a:pt x="52556" y="8435"/>
                  <a:pt x="56372" y="9303"/>
                  <a:pt x="59823" y="9303"/>
                </a:cubicBezTo>
                <a:cubicBezTo>
                  <a:pt x="61070" y="9303"/>
                  <a:pt x="62270" y="9190"/>
                  <a:pt x="63437" y="8963"/>
                </a:cubicBezTo>
                <a:lnTo>
                  <a:pt x="63437" y="8963"/>
                </a:lnTo>
                <a:cubicBezTo>
                  <a:pt x="62350" y="9148"/>
                  <a:pt x="61235" y="9242"/>
                  <a:pt x="60080" y="9242"/>
                </a:cubicBezTo>
                <a:cubicBezTo>
                  <a:pt x="56567" y="9242"/>
                  <a:pt x="52693" y="8375"/>
                  <a:pt x="48160" y="6585"/>
                </a:cubicBezTo>
                <a:cubicBezTo>
                  <a:pt x="46324" y="5939"/>
                  <a:pt x="44592" y="5189"/>
                  <a:pt x="42886" y="4439"/>
                </a:cubicBezTo>
                <a:cubicBezTo>
                  <a:pt x="39965" y="3147"/>
                  <a:pt x="36837" y="1751"/>
                  <a:pt x="33606" y="768"/>
                </a:cubicBezTo>
                <a:cubicBezTo>
                  <a:pt x="32162" y="385"/>
                  <a:pt x="30395" y="1"/>
                  <a:pt x="286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1"/>
          <p:cNvSpPr/>
          <p:nvPr/>
        </p:nvSpPr>
        <p:spPr>
          <a:xfrm rot="10800000">
            <a:off x="-25" y="3221194"/>
            <a:ext cx="9144057" cy="647535"/>
          </a:xfrm>
          <a:custGeom>
            <a:avLst/>
            <a:gdLst/>
            <a:ahLst/>
            <a:cxnLst/>
            <a:rect l="l" t="t" r="r" b="b"/>
            <a:pathLst>
              <a:path w="85307" h="6041" extrusionOk="0">
                <a:moveTo>
                  <a:pt x="56902" y="0"/>
                </a:moveTo>
                <a:cubicBezTo>
                  <a:pt x="53061" y="0"/>
                  <a:pt x="49167" y="505"/>
                  <a:pt x="45471" y="1620"/>
                </a:cubicBezTo>
                <a:cubicBezTo>
                  <a:pt x="44489" y="1930"/>
                  <a:pt x="43636" y="2266"/>
                  <a:pt x="42757" y="2577"/>
                </a:cubicBezTo>
                <a:cubicBezTo>
                  <a:pt x="41051" y="3119"/>
                  <a:pt x="39422" y="3662"/>
                  <a:pt x="37716" y="4102"/>
                </a:cubicBezTo>
                <a:cubicBezTo>
                  <a:pt x="39422" y="3766"/>
                  <a:pt x="41154" y="3223"/>
                  <a:pt x="42757" y="2680"/>
                </a:cubicBezTo>
                <a:cubicBezTo>
                  <a:pt x="43636" y="2370"/>
                  <a:pt x="44592" y="2034"/>
                  <a:pt x="45471" y="1724"/>
                </a:cubicBezTo>
                <a:cubicBezTo>
                  <a:pt x="49120" y="623"/>
                  <a:pt x="52962" y="117"/>
                  <a:pt x="56755" y="117"/>
                </a:cubicBezTo>
                <a:cubicBezTo>
                  <a:pt x="57773" y="117"/>
                  <a:pt x="58787" y="153"/>
                  <a:pt x="59792" y="224"/>
                </a:cubicBezTo>
                <a:cubicBezTo>
                  <a:pt x="62145" y="431"/>
                  <a:pt x="64523" y="870"/>
                  <a:pt x="66901" y="1284"/>
                </a:cubicBezTo>
                <a:cubicBezTo>
                  <a:pt x="69254" y="1724"/>
                  <a:pt x="71632" y="2163"/>
                  <a:pt x="74113" y="2370"/>
                </a:cubicBezTo>
                <a:cubicBezTo>
                  <a:pt x="74828" y="2416"/>
                  <a:pt x="75596" y="2446"/>
                  <a:pt x="76398" y="2446"/>
                </a:cubicBezTo>
                <a:cubicBezTo>
                  <a:pt x="79222" y="2446"/>
                  <a:pt x="82468" y="2067"/>
                  <a:pt x="85307" y="638"/>
                </a:cubicBezTo>
                <a:lnTo>
                  <a:pt x="85307" y="534"/>
                </a:lnTo>
                <a:cubicBezTo>
                  <a:pt x="82468" y="1964"/>
                  <a:pt x="79222" y="2343"/>
                  <a:pt x="76398" y="2343"/>
                </a:cubicBezTo>
                <a:cubicBezTo>
                  <a:pt x="75596" y="2343"/>
                  <a:pt x="74828" y="2312"/>
                  <a:pt x="74113" y="2266"/>
                </a:cubicBezTo>
                <a:cubicBezTo>
                  <a:pt x="71632" y="2034"/>
                  <a:pt x="69254" y="1620"/>
                  <a:pt x="66901" y="1181"/>
                </a:cubicBezTo>
                <a:cubicBezTo>
                  <a:pt x="64626" y="741"/>
                  <a:pt x="62145" y="328"/>
                  <a:pt x="59792" y="95"/>
                </a:cubicBezTo>
                <a:cubicBezTo>
                  <a:pt x="58835" y="33"/>
                  <a:pt x="57870" y="0"/>
                  <a:pt x="56902" y="0"/>
                </a:cubicBezTo>
                <a:close/>
                <a:moveTo>
                  <a:pt x="23743" y="683"/>
                </a:moveTo>
                <a:cubicBezTo>
                  <a:pt x="21757" y="683"/>
                  <a:pt x="19771" y="1639"/>
                  <a:pt x="17785" y="2473"/>
                </a:cubicBezTo>
                <a:cubicBezTo>
                  <a:pt x="17449" y="2680"/>
                  <a:pt x="17243" y="2809"/>
                  <a:pt x="16907" y="2913"/>
                </a:cubicBezTo>
                <a:cubicBezTo>
                  <a:pt x="13675" y="4412"/>
                  <a:pt x="10237" y="5265"/>
                  <a:pt x="6696" y="5704"/>
                </a:cubicBezTo>
                <a:cubicBezTo>
                  <a:pt x="5726" y="5836"/>
                  <a:pt x="4788" y="5896"/>
                  <a:pt x="3889" y="5896"/>
                </a:cubicBezTo>
                <a:cubicBezTo>
                  <a:pt x="2487" y="5896"/>
                  <a:pt x="1181" y="5750"/>
                  <a:pt x="0" y="5498"/>
                </a:cubicBezTo>
                <a:lnTo>
                  <a:pt x="0" y="5601"/>
                </a:lnTo>
                <a:cubicBezTo>
                  <a:pt x="1190" y="5911"/>
                  <a:pt x="2379" y="6041"/>
                  <a:pt x="3775" y="6041"/>
                </a:cubicBezTo>
                <a:cubicBezTo>
                  <a:pt x="4757" y="6041"/>
                  <a:pt x="5713" y="5911"/>
                  <a:pt x="6696" y="5808"/>
                </a:cubicBezTo>
                <a:cubicBezTo>
                  <a:pt x="10237" y="5394"/>
                  <a:pt x="13675" y="4412"/>
                  <a:pt x="16907" y="3016"/>
                </a:cubicBezTo>
                <a:cubicBezTo>
                  <a:pt x="17243" y="2913"/>
                  <a:pt x="17553" y="2680"/>
                  <a:pt x="17785" y="2577"/>
                </a:cubicBezTo>
                <a:cubicBezTo>
                  <a:pt x="19750" y="1673"/>
                  <a:pt x="21715" y="784"/>
                  <a:pt x="23634" y="784"/>
                </a:cubicBezTo>
                <a:cubicBezTo>
                  <a:pt x="24240" y="784"/>
                  <a:pt x="24842" y="873"/>
                  <a:pt x="25437" y="1077"/>
                </a:cubicBezTo>
                <a:cubicBezTo>
                  <a:pt x="26394" y="1284"/>
                  <a:pt x="27247" y="1930"/>
                  <a:pt x="28126" y="2473"/>
                </a:cubicBezTo>
                <a:cubicBezTo>
                  <a:pt x="28668" y="2809"/>
                  <a:pt x="29185" y="3223"/>
                  <a:pt x="29728" y="3456"/>
                </a:cubicBezTo>
                <a:cubicBezTo>
                  <a:pt x="31101" y="4126"/>
                  <a:pt x="32722" y="4506"/>
                  <a:pt x="34493" y="4506"/>
                </a:cubicBezTo>
                <a:cubicBezTo>
                  <a:pt x="35523" y="4506"/>
                  <a:pt x="36604" y="4377"/>
                  <a:pt x="37716" y="4102"/>
                </a:cubicBezTo>
                <a:lnTo>
                  <a:pt x="37716" y="4102"/>
                </a:lnTo>
                <a:cubicBezTo>
                  <a:pt x="36592" y="4342"/>
                  <a:pt x="35500" y="4461"/>
                  <a:pt x="34465" y="4461"/>
                </a:cubicBezTo>
                <a:cubicBezTo>
                  <a:pt x="32716" y="4461"/>
                  <a:pt x="31131" y="4121"/>
                  <a:pt x="29832" y="3456"/>
                </a:cubicBezTo>
                <a:cubicBezTo>
                  <a:pt x="29185" y="3119"/>
                  <a:pt x="28668" y="2680"/>
                  <a:pt x="28126" y="2370"/>
                </a:cubicBezTo>
                <a:cubicBezTo>
                  <a:pt x="27376" y="1827"/>
                  <a:pt x="26497" y="1284"/>
                  <a:pt x="25541" y="974"/>
                </a:cubicBezTo>
                <a:cubicBezTo>
                  <a:pt x="24941" y="770"/>
                  <a:pt x="24342" y="683"/>
                  <a:pt x="23743" y="68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1"/>
          <p:cNvSpPr/>
          <p:nvPr/>
        </p:nvSpPr>
        <p:spPr>
          <a:xfrm rot="10800000">
            <a:off x="-25" y="843910"/>
            <a:ext cx="9144057" cy="647964"/>
          </a:xfrm>
          <a:custGeom>
            <a:avLst/>
            <a:gdLst/>
            <a:ahLst/>
            <a:cxnLst/>
            <a:rect l="l" t="t" r="r" b="b"/>
            <a:pathLst>
              <a:path w="85307" h="6045" extrusionOk="0">
                <a:moveTo>
                  <a:pt x="27826" y="1"/>
                </a:moveTo>
                <a:cubicBezTo>
                  <a:pt x="23296" y="1"/>
                  <a:pt x="18713" y="1285"/>
                  <a:pt x="14322" y="2495"/>
                </a:cubicBezTo>
                <a:cubicBezTo>
                  <a:pt x="13805" y="2702"/>
                  <a:pt x="13262" y="2831"/>
                  <a:pt x="12822" y="2934"/>
                </a:cubicBezTo>
                <a:cubicBezTo>
                  <a:pt x="8904" y="4014"/>
                  <a:pt x="5006" y="4901"/>
                  <a:pt x="1169" y="4901"/>
                </a:cubicBezTo>
                <a:cubicBezTo>
                  <a:pt x="779" y="4901"/>
                  <a:pt x="389" y="4892"/>
                  <a:pt x="0" y="4873"/>
                </a:cubicBezTo>
                <a:lnTo>
                  <a:pt x="0" y="4976"/>
                </a:lnTo>
                <a:cubicBezTo>
                  <a:pt x="389" y="4995"/>
                  <a:pt x="780" y="5005"/>
                  <a:pt x="1172" y="5005"/>
                </a:cubicBezTo>
                <a:cubicBezTo>
                  <a:pt x="5028" y="5005"/>
                  <a:pt x="9021" y="4117"/>
                  <a:pt x="12822" y="3038"/>
                </a:cubicBezTo>
                <a:cubicBezTo>
                  <a:pt x="13365" y="2934"/>
                  <a:pt x="13805" y="2702"/>
                  <a:pt x="14322" y="2598"/>
                </a:cubicBezTo>
                <a:cubicBezTo>
                  <a:pt x="18713" y="1388"/>
                  <a:pt x="23296" y="104"/>
                  <a:pt x="27826" y="104"/>
                </a:cubicBezTo>
                <a:cubicBezTo>
                  <a:pt x="29296" y="104"/>
                  <a:pt x="30760" y="239"/>
                  <a:pt x="32210" y="556"/>
                </a:cubicBezTo>
                <a:cubicBezTo>
                  <a:pt x="34149" y="995"/>
                  <a:pt x="36088" y="1745"/>
                  <a:pt x="37923" y="2598"/>
                </a:cubicBezTo>
                <a:cubicBezTo>
                  <a:pt x="38879" y="2934"/>
                  <a:pt x="39965" y="3348"/>
                  <a:pt x="40947" y="3684"/>
                </a:cubicBezTo>
                <a:cubicBezTo>
                  <a:pt x="39965" y="3244"/>
                  <a:pt x="39009" y="2831"/>
                  <a:pt x="38026" y="2495"/>
                </a:cubicBezTo>
                <a:cubicBezTo>
                  <a:pt x="36088" y="1745"/>
                  <a:pt x="34149" y="892"/>
                  <a:pt x="32210" y="453"/>
                </a:cubicBezTo>
                <a:cubicBezTo>
                  <a:pt x="30760" y="136"/>
                  <a:pt x="29296" y="1"/>
                  <a:pt x="27826" y="1"/>
                </a:cubicBezTo>
                <a:close/>
                <a:moveTo>
                  <a:pt x="80044" y="3167"/>
                </a:moveTo>
                <a:cubicBezTo>
                  <a:pt x="76610" y="3167"/>
                  <a:pt x="73050" y="3806"/>
                  <a:pt x="69590" y="4433"/>
                </a:cubicBezTo>
                <a:cubicBezTo>
                  <a:pt x="68840" y="4537"/>
                  <a:pt x="68090" y="4770"/>
                  <a:pt x="67315" y="4873"/>
                </a:cubicBezTo>
                <a:cubicBezTo>
                  <a:pt x="63010" y="5576"/>
                  <a:pt x="59017" y="5937"/>
                  <a:pt x="55298" y="5937"/>
                </a:cubicBezTo>
                <a:cubicBezTo>
                  <a:pt x="49994" y="5937"/>
                  <a:pt x="45248" y="5203"/>
                  <a:pt x="40947" y="3684"/>
                </a:cubicBezTo>
                <a:lnTo>
                  <a:pt x="40947" y="3684"/>
                </a:lnTo>
                <a:cubicBezTo>
                  <a:pt x="45283" y="5277"/>
                  <a:pt x="50073" y="6044"/>
                  <a:pt x="55429" y="6044"/>
                </a:cubicBezTo>
                <a:cubicBezTo>
                  <a:pt x="59111" y="6044"/>
                  <a:pt x="63061" y="5682"/>
                  <a:pt x="67315" y="4976"/>
                </a:cubicBezTo>
                <a:cubicBezTo>
                  <a:pt x="68090" y="4770"/>
                  <a:pt x="68840" y="4640"/>
                  <a:pt x="69693" y="4537"/>
                </a:cubicBezTo>
                <a:cubicBezTo>
                  <a:pt x="73153" y="3909"/>
                  <a:pt x="76669" y="3271"/>
                  <a:pt x="80072" y="3271"/>
                </a:cubicBezTo>
                <a:cubicBezTo>
                  <a:pt x="81856" y="3271"/>
                  <a:pt x="83609" y="3446"/>
                  <a:pt x="85307" y="3891"/>
                </a:cubicBezTo>
                <a:lnTo>
                  <a:pt x="85307" y="3787"/>
                </a:lnTo>
                <a:cubicBezTo>
                  <a:pt x="83609" y="3343"/>
                  <a:pt x="81843" y="3167"/>
                  <a:pt x="80044" y="316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1"/>
          <p:cNvSpPr/>
          <p:nvPr/>
        </p:nvSpPr>
        <p:spPr>
          <a:xfrm rot="10800000">
            <a:off x="-25" y="1235475"/>
            <a:ext cx="9144057" cy="1051963"/>
          </a:xfrm>
          <a:custGeom>
            <a:avLst/>
            <a:gdLst/>
            <a:ahLst/>
            <a:cxnLst/>
            <a:rect l="l" t="t" r="r" b="b"/>
            <a:pathLst>
              <a:path w="85307" h="9814" extrusionOk="0">
                <a:moveTo>
                  <a:pt x="79490" y="6039"/>
                </a:moveTo>
                <a:cubicBezTo>
                  <a:pt x="79930" y="6143"/>
                  <a:pt x="80240" y="6246"/>
                  <a:pt x="80576" y="6375"/>
                </a:cubicBezTo>
                <a:cubicBezTo>
                  <a:pt x="81735" y="6695"/>
                  <a:pt x="82972" y="6968"/>
                  <a:pt x="84166" y="6968"/>
                </a:cubicBezTo>
                <a:cubicBezTo>
                  <a:pt x="84517" y="6968"/>
                  <a:pt x="84863" y="6945"/>
                  <a:pt x="85203" y="6892"/>
                </a:cubicBezTo>
                <a:lnTo>
                  <a:pt x="85307" y="6892"/>
                </a:lnTo>
                <a:lnTo>
                  <a:pt x="85307" y="6789"/>
                </a:lnTo>
                <a:lnTo>
                  <a:pt x="85203" y="6789"/>
                </a:lnTo>
                <a:cubicBezTo>
                  <a:pt x="84865" y="6841"/>
                  <a:pt x="84526" y="6865"/>
                  <a:pt x="84186" y="6865"/>
                </a:cubicBezTo>
                <a:cubicBezTo>
                  <a:pt x="83018" y="6865"/>
                  <a:pt x="81841" y="6586"/>
                  <a:pt x="80679" y="6246"/>
                </a:cubicBezTo>
                <a:cubicBezTo>
                  <a:pt x="80240" y="6143"/>
                  <a:pt x="79930" y="6039"/>
                  <a:pt x="79490" y="6039"/>
                </a:cubicBezTo>
                <a:close/>
                <a:moveTo>
                  <a:pt x="26581" y="1"/>
                </a:moveTo>
                <a:cubicBezTo>
                  <a:pt x="25881" y="1"/>
                  <a:pt x="25168" y="67"/>
                  <a:pt x="24455" y="223"/>
                </a:cubicBezTo>
                <a:cubicBezTo>
                  <a:pt x="22206" y="766"/>
                  <a:pt x="20370" y="2265"/>
                  <a:pt x="18535" y="3661"/>
                </a:cubicBezTo>
                <a:cubicBezTo>
                  <a:pt x="17889" y="4100"/>
                  <a:pt x="17346" y="4540"/>
                  <a:pt x="16803" y="4953"/>
                </a:cubicBezTo>
                <a:cubicBezTo>
                  <a:pt x="17346" y="4643"/>
                  <a:pt x="17992" y="4204"/>
                  <a:pt x="18535" y="3790"/>
                </a:cubicBezTo>
                <a:cubicBezTo>
                  <a:pt x="20370" y="2368"/>
                  <a:pt x="22309" y="869"/>
                  <a:pt x="24455" y="326"/>
                </a:cubicBezTo>
                <a:cubicBezTo>
                  <a:pt x="25168" y="170"/>
                  <a:pt x="25881" y="104"/>
                  <a:pt x="26581" y="104"/>
                </a:cubicBezTo>
                <a:cubicBezTo>
                  <a:pt x="28318" y="104"/>
                  <a:pt x="29975" y="512"/>
                  <a:pt x="31357" y="973"/>
                </a:cubicBezTo>
                <a:cubicBezTo>
                  <a:pt x="34356" y="1851"/>
                  <a:pt x="37277" y="3247"/>
                  <a:pt x="40172" y="4540"/>
                </a:cubicBezTo>
                <a:cubicBezTo>
                  <a:pt x="41800" y="5290"/>
                  <a:pt x="43403" y="6039"/>
                  <a:pt x="45135" y="6685"/>
                </a:cubicBezTo>
                <a:cubicBezTo>
                  <a:pt x="49435" y="8475"/>
                  <a:pt x="53120" y="9343"/>
                  <a:pt x="56476" y="9343"/>
                </a:cubicBezTo>
                <a:cubicBezTo>
                  <a:pt x="57579" y="9343"/>
                  <a:pt x="58647" y="9249"/>
                  <a:pt x="59689" y="9064"/>
                </a:cubicBezTo>
                <a:cubicBezTo>
                  <a:pt x="61498" y="8728"/>
                  <a:pt x="63230" y="8081"/>
                  <a:pt x="64962" y="7435"/>
                </a:cubicBezTo>
                <a:cubicBezTo>
                  <a:pt x="66152" y="7021"/>
                  <a:pt x="67444" y="6582"/>
                  <a:pt x="68737" y="6246"/>
                </a:cubicBezTo>
                <a:cubicBezTo>
                  <a:pt x="70615" y="5739"/>
                  <a:pt x="72530" y="5500"/>
                  <a:pt x="74442" y="5500"/>
                </a:cubicBezTo>
                <a:cubicBezTo>
                  <a:pt x="76136" y="5500"/>
                  <a:pt x="77827" y="5687"/>
                  <a:pt x="79490" y="6039"/>
                </a:cubicBezTo>
                <a:cubicBezTo>
                  <a:pt x="77770" y="5625"/>
                  <a:pt x="75995" y="5412"/>
                  <a:pt x="74230" y="5412"/>
                </a:cubicBezTo>
                <a:cubicBezTo>
                  <a:pt x="72362" y="5412"/>
                  <a:pt x="70505" y="5651"/>
                  <a:pt x="68737" y="6143"/>
                </a:cubicBezTo>
                <a:cubicBezTo>
                  <a:pt x="67444" y="6479"/>
                  <a:pt x="66152" y="6892"/>
                  <a:pt x="64859" y="7435"/>
                </a:cubicBezTo>
                <a:cubicBezTo>
                  <a:pt x="63230" y="7978"/>
                  <a:pt x="61395" y="8624"/>
                  <a:pt x="59689" y="8960"/>
                </a:cubicBezTo>
                <a:cubicBezTo>
                  <a:pt x="58647" y="9146"/>
                  <a:pt x="57579" y="9239"/>
                  <a:pt x="56476" y="9239"/>
                </a:cubicBezTo>
                <a:cubicBezTo>
                  <a:pt x="53120" y="9239"/>
                  <a:pt x="49435" y="8372"/>
                  <a:pt x="45135" y="6582"/>
                </a:cubicBezTo>
                <a:cubicBezTo>
                  <a:pt x="43532" y="5936"/>
                  <a:pt x="41800" y="5186"/>
                  <a:pt x="40172" y="4436"/>
                </a:cubicBezTo>
                <a:cubicBezTo>
                  <a:pt x="37380" y="3144"/>
                  <a:pt x="34356" y="1722"/>
                  <a:pt x="31357" y="869"/>
                </a:cubicBezTo>
                <a:cubicBezTo>
                  <a:pt x="29975" y="409"/>
                  <a:pt x="28318" y="1"/>
                  <a:pt x="26581" y="1"/>
                </a:cubicBezTo>
                <a:close/>
                <a:moveTo>
                  <a:pt x="16803" y="4953"/>
                </a:moveTo>
                <a:cubicBezTo>
                  <a:pt x="12266" y="8136"/>
                  <a:pt x="6879" y="9748"/>
                  <a:pt x="1442" y="9748"/>
                </a:cubicBezTo>
                <a:cubicBezTo>
                  <a:pt x="962" y="9748"/>
                  <a:pt x="481" y="9735"/>
                  <a:pt x="0" y="9710"/>
                </a:cubicBezTo>
                <a:lnTo>
                  <a:pt x="0" y="9813"/>
                </a:lnTo>
                <a:lnTo>
                  <a:pt x="1629" y="9813"/>
                </a:lnTo>
                <a:cubicBezTo>
                  <a:pt x="7006" y="9813"/>
                  <a:pt x="12383" y="8185"/>
                  <a:pt x="16803" y="495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1"/>
          <p:cNvSpPr txBox="1">
            <a:spLocks noGrp="1"/>
          </p:cNvSpPr>
          <p:nvPr>
            <p:ph type="subTitle" idx="1"/>
          </p:nvPr>
        </p:nvSpPr>
        <p:spPr>
          <a:xfrm>
            <a:off x="1181425" y="2303125"/>
            <a:ext cx="2907600" cy="713400"/>
          </a:xfrm>
          <a:prstGeom prst="rect">
            <a:avLst/>
          </a:prstGeom>
        </p:spPr>
        <p:txBody>
          <a:bodyPr spcFirstLastPara="1" wrap="square" lIns="91425" tIns="91425" rIns="91425" bIns="91425" anchor="ctr" anchorCtr="0">
            <a:noAutofit/>
          </a:bodyPr>
          <a:lstStyle>
            <a:lvl1pPr marL="0" marR="0" lvl="0" indent="-139700" algn="l" rtl="0">
              <a:lnSpc>
                <a:spcPct val="100000"/>
              </a:lnSpc>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412" name="Google Shape;412;p21"/>
          <p:cNvSpPr txBox="1">
            <a:spLocks noGrp="1"/>
          </p:cNvSpPr>
          <p:nvPr>
            <p:ph type="subTitle" idx="2"/>
          </p:nvPr>
        </p:nvSpPr>
        <p:spPr>
          <a:xfrm>
            <a:off x="4836300" y="2303125"/>
            <a:ext cx="2907600" cy="713400"/>
          </a:xfrm>
          <a:prstGeom prst="rect">
            <a:avLst/>
          </a:prstGeom>
        </p:spPr>
        <p:txBody>
          <a:bodyPr spcFirstLastPara="1" wrap="square" lIns="91425" tIns="91425" rIns="91425" bIns="91425" anchor="ctr" anchorCtr="0">
            <a:noAutofit/>
          </a:bodyPr>
          <a:lstStyle>
            <a:lvl1pPr marL="0" marR="0" lvl="0" indent="-139700" algn="l" rtl="0">
              <a:lnSpc>
                <a:spcPct val="100000"/>
              </a:lnSpc>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413" name="Google Shape;413;p21"/>
          <p:cNvSpPr txBox="1">
            <a:spLocks noGrp="1"/>
          </p:cNvSpPr>
          <p:nvPr>
            <p:ph type="subTitle" idx="3"/>
          </p:nvPr>
        </p:nvSpPr>
        <p:spPr>
          <a:xfrm>
            <a:off x="1181425" y="2917150"/>
            <a:ext cx="29076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14" name="Google Shape;414;p21"/>
          <p:cNvSpPr txBox="1">
            <a:spLocks noGrp="1"/>
          </p:cNvSpPr>
          <p:nvPr>
            <p:ph type="subTitle" idx="4"/>
          </p:nvPr>
        </p:nvSpPr>
        <p:spPr>
          <a:xfrm>
            <a:off x="4836300" y="2917150"/>
            <a:ext cx="29076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15" name="Google Shape;415;p21"/>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5661746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bg>
      <p:bgPr>
        <a:solidFill>
          <a:schemeClr val="accent2"/>
        </a:solidFill>
        <a:effectLst/>
      </p:bgPr>
    </p:bg>
    <p:spTree>
      <p:nvGrpSpPr>
        <p:cNvPr id="1" name="Shape 416"/>
        <p:cNvGrpSpPr/>
        <p:nvPr/>
      </p:nvGrpSpPr>
      <p:grpSpPr>
        <a:xfrm>
          <a:off x="0" y="0"/>
          <a:ext cx="0" cy="0"/>
          <a:chOff x="0" y="0"/>
          <a:chExt cx="0" cy="0"/>
        </a:xfrm>
      </p:grpSpPr>
      <p:sp>
        <p:nvSpPr>
          <p:cNvPr id="417" name="Google Shape;417;p22"/>
          <p:cNvSpPr/>
          <p:nvPr/>
        </p:nvSpPr>
        <p:spPr>
          <a:xfrm rot="10800000">
            <a:off x="-25" y="2992594"/>
            <a:ext cx="9144057" cy="647106"/>
          </a:xfrm>
          <a:custGeom>
            <a:avLst/>
            <a:gdLst/>
            <a:ahLst/>
            <a:cxnLst/>
            <a:rect l="l" t="t" r="r" b="b"/>
            <a:pathLst>
              <a:path w="85307" h="6037" extrusionOk="0">
                <a:moveTo>
                  <a:pt x="29824" y="1"/>
                </a:moveTo>
                <a:cubicBezTo>
                  <a:pt x="25059" y="1"/>
                  <a:pt x="20248" y="1271"/>
                  <a:pt x="15614" y="2498"/>
                </a:cubicBezTo>
                <a:cubicBezTo>
                  <a:pt x="15097" y="2601"/>
                  <a:pt x="14554" y="2808"/>
                  <a:pt x="14011" y="2912"/>
                </a:cubicBezTo>
                <a:cubicBezTo>
                  <a:pt x="10103" y="3916"/>
                  <a:pt x="6028" y="4847"/>
                  <a:pt x="2130" y="4847"/>
                </a:cubicBezTo>
                <a:cubicBezTo>
                  <a:pt x="1414" y="4847"/>
                  <a:pt x="703" y="4815"/>
                  <a:pt x="0" y="4747"/>
                </a:cubicBezTo>
                <a:lnTo>
                  <a:pt x="0" y="4850"/>
                </a:lnTo>
                <a:cubicBezTo>
                  <a:pt x="704" y="4919"/>
                  <a:pt x="1416" y="4950"/>
                  <a:pt x="2134" y="4950"/>
                </a:cubicBezTo>
                <a:cubicBezTo>
                  <a:pt x="6030" y="4950"/>
                  <a:pt x="10104" y="4023"/>
                  <a:pt x="14011" y="3041"/>
                </a:cubicBezTo>
                <a:cubicBezTo>
                  <a:pt x="14554" y="2912"/>
                  <a:pt x="15097" y="2705"/>
                  <a:pt x="15614" y="2601"/>
                </a:cubicBezTo>
                <a:cubicBezTo>
                  <a:pt x="20326" y="1375"/>
                  <a:pt x="25097" y="104"/>
                  <a:pt x="29838" y="104"/>
                </a:cubicBezTo>
                <a:cubicBezTo>
                  <a:pt x="31391" y="104"/>
                  <a:pt x="32941" y="240"/>
                  <a:pt x="34485" y="559"/>
                </a:cubicBezTo>
                <a:cubicBezTo>
                  <a:pt x="36527" y="973"/>
                  <a:pt x="38569" y="1748"/>
                  <a:pt x="40508" y="2498"/>
                </a:cubicBezTo>
                <a:cubicBezTo>
                  <a:pt x="41594" y="2912"/>
                  <a:pt x="42654" y="3351"/>
                  <a:pt x="43636" y="3687"/>
                </a:cubicBezTo>
                <a:cubicBezTo>
                  <a:pt x="48226" y="5278"/>
                  <a:pt x="53269" y="6036"/>
                  <a:pt x="58920" y="6036"/>
                </a:cubicBezTo>
                <a:cubicBezTo>
                  <a:pt x="62816" y="6036"/>
                  <a:pt x="67002" y="5676"/>
                  <a:pt x="71528" y="4980"/>
                </a:cubicBezTo>
                <a:cubicBezTo>
                  <a:pt x="72278" y="4747"/>
                  <a:pt x="73131" y="4644"/>
                  <a:pt x="74010" y="4540"/>
                </a:cubicBezTo>
                <a:cubicBezTo>
                  <a:pt x="77784" y="3894"/>
                  <a:pt x="81662" y="3248"/>
                  <a:pt x="85307" y="3248"/>
                </a:cubicBezTo>
                <a:lnTo>
                  <a:pt x="85307" y="3144"/>
                </a:lnTo>
                <a:cubicBezTo>
                  <a:pt x="81532" y="3144"/>
                  <a:pt x="77784" y="3790"/>
                  <a:pt x="74010" y="4437"/>
                </a:cubicBezTo>
                <a:cubicBezTo>
                  <a:pt x="73131" y="4540"/>
                  <a:pt x="72278" y="4644"/>
                  <a:pt x="71528" y="4850"/>
                </a:cubicBezTo>
                <a:cubicBezTo>
                  <a:pt x="66990" y="5559"/>
                  <a:pt x="62794" y="5926"/>
                  <a:pt x="58896" y="5926"/>
                </a:cubicBezTo>
                <a:cubicBezTo>
                  <a:pt x="53268" y="5926"/>
                  <a:pt x="48260" y="5161"/>
                  <a:pt x="43739" y="3558"/>
                </a:cubicBezTo>
                <a:cubicBezTo>
                  <a:pt x="42654" y="3248"/>
                  <a:pt x="41594" y="2808"/>
                  <a:pt x="40611" y="2498"/>
                </a:cubicBezTo>
                <a:cubicBezTo>
                  <a:pt x="38569" y="1748"/>
                  <a:pt x="36527" y="869"/>
                  <a:pt x="34485" y="456"/>
                </a:cubicBezTo>
                <a:cubicBezTo>
                  <a:pt x="32941" y="137"/>
                  <a:pt x="31385" y="1"/>
                  <a:pt x="298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2"/>
          <p:cNvSpPr/>
          <p:nvPr/>
        </p:nvSpPr>
        <p:spPr>
          <a:xfrm>
            <a:off x="-25" y="2032326"/>
            <a:ext cx="9144057" cy="1052284"/>
          </a:xfrm>
          <a:custGeom>
            <a:avLst/>
            <a:gdLst/>
            <a:ahLst/>
            <a:cxnLst/>
            <a:rect l="l" t="t" r="r" b="b"/>
            <a:pathLst>
              <a:path w="85307" h="9817" extrusionOk="0">
                <a:moveTo>
                  <a:pt x="79170" y="5358"/>
                </a:moveTo>
                <a:cubicBezTo>
                  <a:pt x="77082" y="5358"/>
                  <a:pt x="74973" y="5626"/>
                  <a:pt x="72924" y="6145"/>
                </a:cubicBezTo>
                <a:cubicBezTo>
                  <a:pt x="71632" y="6481"/>
                  <a:pt x="70236" y="6921"/>
                  <a:pt x="68943" y="7334"/>
                </a:cubicBezTo>
                <a:cubicBezTo>
                  <a:pt x="67108" y="7981"/>
                  <a:pt x="65273" y="8627"/>
                  <a:pt x="63437" y="8963"/>
                </a:cubicBezTo>
                <a:cubicBezTo>
                  <a:pt x="65376" y="8627"/>
                  <a:pt x="67211" y="8084"/>
                  <a:pt x="68943" y="7438"/>
                </a:cubicBezTo>
                <a:cubicBezTo>
                  <a:pt x="70236" y="7024"/>
                  <a:pt x="71632" y="6585"/>
                  <a:pt x="73028" y="6145"/>
                </a:cubicBezTo>
                <a:cubicBezTo>
                  <a:pt x="74974" y="5693"/>
                  <a:pt x="77007" y="5452"/>
                  <a:pt x="79035" y="5452"/>
                </a:cubicBezTo>
                <a:cubicBezTo>
                  <a:pt x="80833" y="5452"/>
                  <a:pt x="82626" y="5641"/>
                  <a:pt x="84350" y="6042"/>
                </a:cubicBezTo>
                <a:cubicBezTo>
                  <a:pt x="84660" y="6145"/>
                  <a:pt x="84996" y="6145"/>
                  <a:pt x="85307" y="6275"/>
                </a:cubicBezTo>
                <a:lnTo>
                  <a:pt x="85307" y="6145"/>
                </a:lnTo>
                <a:cubicBezTo>
                  <a:pt x="84996" y="6042"/>
                  <a:pt x="84660" y="6042"/>
                  <a:pt x="84350" y="5939"/>
                </a:cubicBezTo>
                <a:cubicBezTo>
                  <a:pt x="82672" y="5549"/>
                  <a:pt x="80928" y="5358"/>
                  <a:pt x="79170" y="5358"/>
                </a:cubicBezTo>
                <a:close/>
                <a:moveTo>
                  <a:pt x="28606" y="1"/>
                </a:moveTo>
                <a:cubicBezTo>
                  <a:pt x="27865" y="1"/>
                  <a:pt x="27120" y="67"/>
                  <a:pt x="26394" y="226"/>
                </a:cubicBezTo>
                <a:cubicBezTo>
                  <a:pt x="23912" y="768"/>
                  <a:pt x="21973" y="2164"/>
                  <a:pt x="20034" y="3560"/>
                </a:cubicBezTo>
                <a:cubicBezTo>
                  <a:pt x="19388" y="4000"/>
                  <a:pt x="18845" y="4439"/>
                  <a:pt x="18199" y="4853"/>
                </a:cubicBezTo>
                <a:cubicBezTo>
                  <a:pt x="13562" y="7990"/>
                  <a:pt x="7926" y="9707"/>
                  <a:pt x="2310" y="9707"/>
                </a:cubicBezTo>
                <a:cubicBezTo>
                  <a:pt x="1539" y="9707"/>
                  <a:pt x="768" y="9675"/>
                  <a:pt x="0" y="9609"/>
                </a:cubicBezTo>
                <a:lnTo>
                  <a:pt x="0" y="9713"/>
                </a:lnTo>
                <a:cubicBezTo>
                  <a:pt x="750" y="9713"/>
                  <a:pt x="1526" y="9816"/>
                  <a:pt x="2172" y="9816"/>
                </a:cubicBezTo>
                <a:cubicBezTo>
                  <a:pt x="7859" y="9816"/>
                  <a:pt x="13572" y="8084"/>
                  <a:pt x="18199" y="4982"/>
                </a:cubicBezTo>
                <a:cubicBezTo>
                  <a:pt x="18845" y="4543"/>
                  <a:pt x="19492" y="4103"/>
                  <a:pt x="20034" y="3690"/>
                </a:cubicBezTo>
                <a:cubicBezTo>
                  <a:pt x="21973" y="2268"/>
                  <a:pt x="24015" y="872"/>
                  <a:pt x="26394" y="329"/>
                </a:cubicBezTo>
                <a:cubicBezTo>
                  <a:pt x="27133" y="137"/>
                  <a:pt x="27891" y="59"/>
                  <a:pt x="28641" y="59"/>
                </a:cubicBezTo>
                <a:cubicBezTo>
                  <a:pt x="30411" y="59"/>
                  <a:pt x="32141" y="491"/>
                  <a:pt x="33502" y="872"/>
                </a:cubicBezTo>
                <a:cubicBezTo>
                  <a:pt x="36734" y="1854"/>
                  <a:pt x="39862" y="3147"/>
                  <a:pt x="42886" y="4543"/>
                </a:cubicBezTo>
                <a:cubicBezTo>
                  <a:pt x="44592" y="5189"/>
                  <a:pt x="46324" y="5939"/>
                  <a:pt x="48056" y="6688"/>
                </a:cubicBezTo>
                <a:cubicBezTo>
                  <a:pt x="52556" y="8435"/>
                  <a:pt x="56372" y="9303"/>
                  <a:pt x="59823" y="9303"/>
                </a:cubicBezTo>
                <a:cubicBezTo>
                  <a:pt x="61070" y="9303"/>
                  <a:pt x="62270" y="9190"/>
                  <a:pt x="63437" y="8963"/>
                </a:cubicBezTo>
                <a:lnTo>
                  <a:pt x="63437" y="8963"/>
                </a:lnTo>
                <a:cubicBezTo>
                  <a:pt x="62350" y="9148"/>
                  <a:pt x="61235" y="9242"/>
                  <a:pt x="60080" y="9242"/>
                </a:cubicBezTo>
                <a:cubicBezTo>
                  <a:pt x="56567" y="9242"/>
                  <a:pt x="52693" y="8375"/>
                  <a:pt x="48160" y="6585"/>
                </a:cubicBezTo>
                <a:cubicBezTo>
                  <a:pt x="46324" y="5939"/>
                  <a:pt x="44592" y="5189"/>
                  <a:pt x="42886" y="4439"/>
                </a:cubicBezTo>
                <a:cubicBezTo>
                  <a:pt x="39965" y="3147"/>
                  <a:pt x="36837" y="1751"/>
                  <a:pt x="33606" y="768"/>
                </a:cubicBezTo>
                <a:cubicBezTo>
                  <a:pt x="32162" y="385"/>
                  <a:pt x="30395" y="1"/>
                  <a:pt x="286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2"/>
          <p:cNvSpPr/>
          <p:nvPr/>
        </p:nvSpPr>
        <p:spPr>
          <a:xfrm>
            <a:off x="-25" y="3812467"/>
            <a:ext cx="9144057" cy="647535"/>
          </a:xfrm>
          <a:custGeom>
            <a:avLst/>
            <a:gdLst/>
            <a:ahLst/>
            <a:cxnLst/>
            <a:rect l="l" t="t" r="r" b="b"/>
            <a:pathLst>
              <a:path w="85307" h="6041" extrusionOk="0">
                <a:moveTo>
                  <a:pt x="56902" y="0"/>
                </a:moveTo>
                <a:cubicBezTo>
                  <a:pt x="53061" y="0"/>
                  <a:pt x="49167" y="505"/>
                  <a:pt x="45471" y="1620"/>
                </a:cubicBezTo>
                <a:cubicBezTo>
                  <a:pt x="44489" y="1930"/>
                  <a:pt x="43636" y="2266"/>
                  <a:pt x="42757" y="2577"/>
                </a:cubicBezTo>
                <a:cubicBezTo>
                  <a:pt x="41051" y="3119"/>
                  <a:pt x="39422" y="3662"/>
                  <a:pt x="37716" y="4102"/>
                </a:cubicBezTo>
                <a:cubicBezTo>
                  <a:pt x="39422" y="3766"/>
                  <a:pt x="41154" y="3223"/>
                  <a:pt x="42757" y="2680"/>
                </a:cubicBezTo>
                <a:cubicBezTo>
                  <a:pt x="43636" y="2370"/>
                  <a:pt x="44592" y="2034"/>
                  <a:pt x="45471" y="1724"/>
                </a:cubicBezTo>
                <a:cubicBezTo>
                  <a:pt x="49120" y="623"/>
                  <a:pt x="52962" y="117"/>
                  <a:pt x="56755" y="117"/>
                </a:cubicBezTo>
                <a:cubicBezTo>
                  <a:pt x="57773" y="117"/>
                  <a:pt x="58787" y="153"/>
                  <a:pt x="59792" y="224"/>
                </a:cubicBezTo>
                <a:cubicBezTo>
                  <a:pt x="62145" y="431"/>
                  <a:pt x="64523" y="870"/>
                  <a:pt x="66901" y="1284"/>
                </a:cubicBezTo>
                <a:cubicBezTo>
                  <a:pt x="69254" y="1724"/>
                  <a:pt x="71632" y="2163"/>
                  <a:pt x="74113" y="2370"/>
                </a:cubicBezTo>
                <a:cubicBezTo>
                  <a:pt x="74828" y="2416"/>
                  <a:pt x="75596" y="2446"/>
                  <a:pt x="76398" y="2446"/>
                </a:cubicBezTo>
                <a:cubicBezTo>
                  <a:pt x="79222" y="2446"/>
                  <a:pt x="82468" y="2067"/>
                  <a:pt x="85307" y="638"/>
                </a:cubicBezTo>
                <a:lnTo>
                  <a:pt x="85307" y="534"/>
                </a:lnTo>
                <a:cubicBezTo>
                  <a:pt x="82468" y="1964"/>
                  <a:pt x="79222" y="2343"/>
                  <a:pt x="76398" y="2343"/>
                </a:cubicBezTo>
                <a:cubicBezTo>
                  <a:pt x="75596" y="2343"/>
                  <a:pt x="74828" y="2312"/>
                  <a:pt x="74113" y="2266"/>
                </a:cubicBezTo>
                <a:cubicBezTo>
                  <a:pt x="71632" y="2034"/>
                  <a:pt x="69254" y="1620"/>
                  <a:pt x="66901" y="1181"/>
                </a:cubicBezTo>
                <a:cubicBezTo>
                  <a:pt x="64626" y="741"/>
                  <a:pt x="62145" y="328"/>
                  <a:pt x="59792" y="95"/>
                </a:cubicBezTo>
                <a:cubicBezTo>
                  <a:pt x="58835" y="33"/>
                  <a:pt x="57870" y="0"/>
                  <a:pt x="56902" y="0"/>
                </a:cubicBezTo>
                <a:close/>
                <a:moveTo>
                  <a:pt x="23743" y="683"/>
                </a:moveTo>
                <a:cubicBezTo>
                  <a:pt x="21757" y="683"/>
                  <a:pt x="19771" y="1639"/>
                  <a:pt x="17785" y="2473"/>
                </a:cubicBezTo>
                <a:cubicBezTo>
                  <a:pt x="17449" y="2680"/>
                  <a:pt x="17243" y="2809"/>
                  <a:pt x="16907" y="2913"/>
                </a:cubicBezTo>
                <a:cubicBezTo>
                  <a:pt x="13675" y="4412"/>
                  <a:pt x="10237" y="5265"/>
                  <a:pt x="6696" y="5704"/>
                </a:cubicBezTo>
                <a:cubicBezTo>
                  <a:pt x="5726" y="5836"/>
                  <a:pt x="4788" y="5896"/>
                  <a:pt x="3889" y="5896"/>
                </a:cubicBezTo>
                <a:cubicBezTo>
                  <a:pt x="2487" y="5896"/>
                  <a:pt x="1181" y="5750"/>
                  <a:pt x="0" y="5498"/>
                </a:cubicBezTo>
                <a:lnTo>
                  <a:pt x="0" y="5601"/>
                </a:lnTo>
                <a:cubicBezTo>
                  <a:pt x="1190" y="5911"/>
                  <a:pt x="2379" y="6041"/>
                  <a:pt x="3775" y="6041"/>
                </a:cubicBezTo>
                <a:cubicBezTo>
                  <a:pt x="4757" y="6041"/>
                  <a:pt x="5713" y="5911"/>
                  <a:pt x="6696" y="5808"/>
                </a:cubicBezTo>
                <a:cubicBezTo>
                  <a:pt x="10237" y="5394"/>
                  <a:pt x="13675" y="4412"/>
                  <a:pt x="16907" y="3016"/>
                </a:cubicBezTo>
                <a:cubicBezTo>
                  <a:pt x="17243" y="2913"/>
                  <a:pt x="17553" y="2680"/>
                  <a:pt x="17785" y="2577"/>
                </a:cubicBezTo>
                <a:cubicBezTo>
                  <a:pt x="19750" y="1673"/>
                  <a:pt x="21715" y="784"/>
                  <a:pt x="23634" y="784"/>
                </a:cubicBezTo>
                <a:cubicBezTo>
                  <a:pt x="24240" y="784"/>
                  <a:pt x="24842" y="873"/>
                  <a:pt x="25437" y="1077"/>
                </a:cubicBezTo>
                <a:cubicBezTo>
                  <a:pt x="26394" y="1284"/>
                  <a:pt x="27247" y="1930"/>
                  <a:pt x="28126" y="2473"/>
                </a:cubicBezTo>
                <a:cubicBezTo>
                  <a:pt x="28668" y="2809"/>
                  <a:pt x="29185" y="3223"/>
                  <a:pt x="29728" y="3456"/>
                </a:cubicBezTo>
                <a:cubicBezTo>
                  <a:pt x="31101" y="4126"/>
                  <a:pt x="32722" y="4506"/>
                  <a:pt x="34493" y="4506"/>
                </a:cubicBezTo>
                <a:cubicBezTo>
                  <a:pt x="35523" y="4506"/>
                  <a:pt x="36604" y="4377"/>
                  <a:pt x="37716" y="4102"/>
                </a:cubicBezTo>
                <a:lnTo>
                  <a:pt x="37716" y="4102"/>
                </a:lnTo>
                <a:cubicBezTo>
                  <a:pt x="36592" y="4342"/>
                  <a:pt x="35500" y="4461"/>
                  <a:pt x="34465" y="4461"/>
                </a:cubicBezTo>
                <a:cubicBezTo>
                  <a:pt x="32716" y="4461"/>
                  <a:pt x="31131" y="4121"/>
                  <a:pt x="29832" y="3456"/>
                </a:cubicBezTo>
                <a:cubicBezTo>
                  <a:pt x="29185" y="3119"/>
                  <a:pt x="28668" y="2680"/>
                  <a:pt x="28126" y="2370"/>
                </a:cubicBezTo>
                <a:cubicBezTo>
                  <a:pt x="27376" y="1827"/>
                  <a:pt x="26497" y="1284"/>
                  <a:pt x="25541" y="974"/>
                </a:cubicBezTo>
                <a:cubicBezTo>
                  <a:pt x="24941" y="770"/>
                  <a:pt x="24342" y="683"/>
                  <a:pt x="23743" y="68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2"/>
          <p:cNvSpPr/>
          <p:nvPr/>
        </p:nvSpPr>
        <p:spPr>
          <a:xfrm rot="10800000">
            <a:off x="-25" y="996310"/>
            <a:ext cx="9144057" cy="647964"/>
          </a:xfrm>
          <a:custGeom>
            <a:avLst/>
            <a:gdLst/>
            <a:ahLst/>
            <a:cxnLst/>
            <a:rect l="l" t="t" r="r" b="b"/>
            <a:pathLst>
              <a:path w="85307" h="6045" extrusionOk="0">
                <a:moveTo>
                  <a:pt x="27826" y="1"/>
                </a:moveTo>
                <a:cubicBezTo>
                  <a:pt x="23296" y="1"/>
                  <a:pt x="18713" y="1285"/>
                  <a:pt x="14322" y="2495"/>
                </a:cubicBezTo>
                <a:cubicBezTo>
                  <a:pt x="13805" y="2702"/>
                  <a:pt x="13262" y="2831"/>
                  <a:pt x="12822" y="2934"/>
                </a:cubicBezTo>
                <a:cubicBezTo>
                  <a:pt x="8904" y="4014"/>
                  <a:pt x="5006" y="4901"/>
                  <a:pt x="1169" y="4901"/>
                </a:cubicBezTo>
                <a:cubicBezTo>
                  <a:pt x="779" y="4901"/>
                  <a:pt x="389" y="4892"/>
                  <a:pt x="0" y="4873"/>
                </a:cubicBezTo>
                <a:lnTo>
                  <a:pt x="0" y="4976"/>
                </a:lnTo>
                <a:cubicBezTo>
                  <a:pt x="389" y="4995"/>
                  <a:pt x="780" y="5005"/>
                  <a:pt x="1172" y="5005"/>
                </a:cubicBezTo>
                <a:cubicBezTo>
                  <a:pt x="5028" y="5005"/>
                  <a:pt x="9021" y="4117"/>
                  <a:pt x="12822" y="3038"/>
                </a:cubicBezTo>
                <a:cubicBezTo>
                  <a:pt x="13365" y="2934"/>
                  <a:pt x="13805" y="2702"/>
                  <a:pt x="14322" y="2598"/>
                </a:cubicBezTo>
                <a:cubicBezTo>
                  <a:pt x="18713" y="1388"/>
                  <a:pt x="23296" y="104"/>
                  <a:pt x="27826" y="104"/>
                </a:cubicBezTo>
                <a:cubicBezTo>
                  <a:pt x="29296" y="104"/>
                  <a:pt x="30760" y="239"/>
                  <a:pt x="32210" y="556"/>
                </a:cubicBezTo>
                <a:cubicBezTo>
                  <a:pt x="34149" y="995"/>
                  <a:pt x="36088" y="1745"/>
                  <a:pt x="37923" y="2598"/>
                </a:cubicBezTo>
                <a:cubicBezTo>
                  <a:pt x="38879" y="2934"/>
                  <a:pt x="39965" y="3348"/>
                  <a:pt x="40947" y="3684"/>
                </a:cubicBezTo>
                <a:cubicBezTo>
                  <a:pt x="39965" y="3244"/>
                  <a:pt x="39009" y="2831"/>
                  <a:pt x="38026" y="2495"/>
                </a:cubicBezTo>
                <a:cubicBezTo>
                  <a:pt x="36088" y="1745"/>
                  <a:pt x="34149" y="892"/>
                  <a:pt x="32210" y="453"/>
                </a:cubicBezTo>
                <a:cubicBezTo>
                  <a:pt x="30760" y="136"/>
                  <a:pt x="29296" y="1"/>
                  <a:pt x="27826" y="1"/>
                </a:cubicBezTo>
                <a:close/>
                <a:moveTo>
                  <a:pt x="80044" y="3167"/>
                </a:moveTo>
                <a:cubicBezTo>
                  <a:pt x="76610" y="3167"/>
                  <a:pt x="73050" y="3806"/>
                  <a:pt x="69590" y="4433"/>
                </a:cubicBezTo>
                <a:cubicBezTo>
                  <a:pt x="68840" y="4537"/>
                  <a:pt x="68090" y="4770"/>
                  <a:pt x="67315" y="4873"/>
                </a:cubicBezTo>
                <a:cubicBezTo>
                  <a:pt x="63010" y="5576"/>
                  <a:pt x="59017" y="5937"/>
                  <a:pt x="55298" y="5937"/>
                </a:cubicBezTo>
                <a:cubicBezTo>
                  <a:pt x="49994" y="5937"/>
                  <a:pt x="45248" y="5203"/>
                  <a:pt x="40947" y="3684"/>
                </a:cubicBezTo>
                <a:lnTo>
                  <a:pt x="40947" y="3684"/>
                </a:lnTo>
                <a:cubicBezTo>
                  <a:pt x="45283" y="5277"/>
                  <a:pt x="50073" y="6044"/>
                  <a:pt x="55429" y="6044"/>
                </a:cubicBezTo>
                <a:cubicBezTo>
                  <a:pt x="59111" y="6044"/>
                  <a:pt x="63061" y="5682"/>
                  <a:pt x="67315" y="4976"/>
                </a:cubicBezTo>
                <a:cubicBezTo>
                  <a:pt x="68090" y="4770"/>
                  <a:pt x="68840" y="4640"/>
                  <a:pt x="69693" y="4537"/>
                </a:cubicBezTo>
                <a:cubicBezTo>
                  <a:pt x="73153" y="3909"/>
                  <a:pt x="76669" y="3271"/>
                  <a:pt x="80072" y="3271"/>
                </a:cubicBezTo>
                <a:cubicBezTo>
                  <a:pt x="81856" y="3271"/>
                  <a:pt x="83609" y="3446"/>
                  <a:pt x="85307" y="3891"/>
                </a:cubicBezTo>
                <a:lnTo>
                  <a:pt x="85307" y="3787"/>
                </a:lnTo>
                <a:cubicBezTo>
                  <a:pt x="83609" y="3343"/>
                  <a:pt x="81843" y="3167"/>
                  <a:pt x="80044" y="316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2"/>
          <p:cNvSpPr/>
          <p:nvPr/>
        </p:nvSpPr>
        <p:spPr>
          <a:xfrm rot="10800000">
            <a:off x="-25" y="1387875"/>
            <a:ext cx="9144057" cy="1051963"/>
          </a:xfrm>
          <a:custGeom>
            <a:avLst/>
            <a:gdLst/>
            <a:ahLst/>
            <a:cxnLst/>
            <a:rect l="l" t="t" r="r" b="b"/>
            <a:pathLst>
              <a:path w="85307" h="9814" extrusionOk="0">
                <a:moveTo>
                  <a:pt x="79490" y="6039"/>
                </a:moveTo>
                <a:cubicBezTo>
                  <a:pt x="79930" y="6143"/>
                  <a:pt x="80240" y="6246"/>
                  <a:pt x="80576" y="6375"/>
                </a:cubicBezTo>
                <a:cubicBezTo>
                  <a:pt x="81735" y="6695"/>
                  <a:pt x="82972" y="6968"/>
                  <a:pt x="84166" y="6968"/>
                </a:cubicBezTo>
                <a:cubicBezTo>
                  <a:pt x="84517" y="6968"/>
                  <a:pt x="84863" y="6945"/>
                  <a:pt x="85203" y="6892"/>
                </a:cubicBezTo>
                <a:lnTo>
                  <a:pt x="85307" y="6892"/>
                </a:lnTo>
                <a:lnTo>
                  <a:pt x="85307" y="6789"/>
                </a:lnTo>
                <a:lnTo>
                  <a:pt x="85203" y="6789"/>
                </a:lnTo>
                <a:cubicBezTo>
                  <a:pt x="84865" y="6841"/>
                  <a:pt x="84526" y="6865"/>
                  <a:pt x="84186" y="6865"/>
                </a:cubicBezTo>
                <a:cubicBezTo>
                  <a:pt x="83018" y="6865"/>
                  <a:pt x="81841" y="6586"/>
                  <a:pt x="80679" y="6246"/>
                </a:cubicBezTo>
                <a:cubicBezTo>
                  <a:pt x="80240" y="6143"/>
                  <a:pt x="79930" y="6039"/>
                  <a:pt x="79490" y="6039"/>
                </a:cubicBezTo>
                <a:close/>
                <a:moveTo>
                  <a:pt x="26581" y="1"/>
                </a:moveTo>
                <a:cubicBezTo>
                  <a:pt x="25881" y="1"/>
                  <a:pt x="25168" y="67"/>
                  <a:pt x="24455" y="223"/>
                </a:cubicBezTo>
                <a:cubicBezTo>
                  <a:pt x="22206" y="766"/>
                  <a:pt x="20370" y="2265"/>
                  <a:pt x="18535" y="3661"/>
                </a:cubicBezTo>
                <a:cubicBezTo>
                  <a:pt x="17889" y="4100"/>
                  <a:pt x="17346" y="4540"/>
                  <a:pt x="16803" y="4953"/>
                </a:cubicBezTo>
                <a:cubicBezTo>
                  <a:pt x="17346" y="4643"/>
                  <a:pt x="17992" y="4204"/>
                  <a:pt x="18535" y="3790"/>
                </a:cubicBezTo>
                <a:cubicBezTo>
                  <a:pt x="20370" y="2368"/>
                  <a:pt x="22309" y="869"/>
                  <a:pt x="24455" y="326"/>
                </a:cubicBezTo>
                <a:cubicBezTo>
                  <a:pt x="25168" y="170"/>
                  <a:pt x="25881" y="104"/>
                  <a:pt x="26581" y="104"/>
                </a:cubicBezTo>
                <a:cubicBezTo>
                  <a:pt x="28318" y="104"/>
                  <a:pt x="29975" y="512"/>
                  <a:pt x="31357" y="973"/>
                </a:cubicBezTo>
                <a:cubicBezTo>
                  <a:pt x="34356" y="1851"/>
                  <a:pt x="37277" y="3247"/>
                  <a:pt x="40172" y="4540"/>
                </a:cubicBezTo>
                <a:cubicBezTo>
                  <a:pt x="41800" y="5290"/>
                  <a:pt x="43403" y="6039"/>
                  <a:pt x="45135" y="6685"/>
                </a:cubicBezTo>
                <a:cubicBezTo>
                  <a:pt x="49435" y="8475"/>
                  <a:pt x="53120" y="9343"/>
                  <a:pt x="56476" y="9343"/>
                </a:cubicBezTo>
                <a:cubicBezTo>
                  <a:pt x="57579" y="9343"/>
                  <a:pt x="58647" y="9249"/>
                  <a:pt x="59689" y="9064"/>
                </a:cubicBezTo>
                <a:cubicBezTo>
                  <a:pt x="61498" y="8728"/>
                  <a:pt x="63230" y="8081"/>
                  <a:pt x="64962" y="7435"/>
                </a:cubicBezTo>
                <a:cubicBezTo>
                  <a:pt x="66152" y="7021"/>
                  <a:pt x="67444" y="6582"/>
                  <a:pt x="68737" y="6246"/>
                </a:cubicBezTo>
                <a:cubicBezTo>
                  <a:pt x="70615" y="5739"/>
                  <a:pt x="72530" y="5500"/>
                  <a:pt x="74442" y="5500"/>
                </a:cubicBezTo>
                <a:cubicBezTo>
                  <a:pt x="76136" y="5500"/>
                  <a:pt x="77827" y="5687"/>
                  <a:pt x="79490" y="6039"/>
                </a:cubicBezTo>
                <a:cubicBezTo>
                  <a:pt x="77770" y="5625"/>
                  <a:pt x="75995" y="5412"/>
                  <a:pt x="74230" y="5412"/>
                </a:cubicBezTo>
                <a:cubicBezTo>
                  <a:pt x="72362" y="5412"/>
                  <a:pt x="70505" y="5651"/>
                  <a:pt x="68737" y="6143"/>
                </a:cubicBezTo>
                <a:cubicBezTo>
                  <a:pt x="67444" y="6479"/>
                  <a:pt x="66152" y="6892"/>
                  <a:pt x="64859" y="7435"/>
                </a:cubicBezTo>
                <a:cubicBezTo>
                  <a:pt x="63230" y="7978"/>
                  <a:pt x="61395" y="8624"/>
                  <a:pt x="59689" y="8960"/>
                </a:cubicBezTo>
                <a:cubicBezTo>
                  <a:pt x="58647" y="9146"/>
                  <a:pt x="57579" y="9239"/>
                  <a:pt x="56476" y="9239"/>
                </a:cubicBezTo>
                <a:cubicBezTo>
                  <a:pt x="53120" y="9239"/>
                  <a:pt x="49435" y="8372"/>
                  <a:pt x="45135" y="6582"/>
                </a:cubicBezTo>
                <a:cubicBezTo>
                  <a:pt x="43532" y="5936"/>
                  <a:pt x="41800" y="5186"/>
                  <a:pt x="40172" y="4436"/>
                </a:cubicBezTo>
                <a:cubicBezTo>
                  <a:pt x="37380" y="3144"/>
                  <a:pt x="34356" y="1722"/>
                  <a:pt x="31357" y="869"/>
                </a:cubicBezTo>
                <a:cubicBezTo>
                  <a:pt x="29975" y="409"/>
                  <a:pt x="28318" y="1"/>
                  <a:pt x="26581" y="1"/>
                </a:cubicBezTo>
                <a:close/>
                <a:moveTo>
                  <a:pt x="16803" y="4953"/>
                </a:moveTo>
                <a:cubicBezTo>
                  <a:pt x="12266" y="8136"/>
                  <a:pt x="6879" y="9748"/>
                  <a:pt x="1442" y="9748"/>
                </a:cubicBezTo>
                <a:cubicBezTo>
                  <a:pt x="962" y="9748"/>
                  <a:pt x="481" y="9735"/>
                  <a:pt x="0" y="9710"/>
                </a:cubicBezTo>
                <a:lnTo>
                  <a:pt x="0" y="9813"/>
                </a:lnTo>
                <a:lnTo>
                  <a:pt x="1629" y="9813"/>
                </a:lnTo>
                <a:cubicBezTo>
                  <a:pt x="7006" y="9813"/>
                  <a:pt x="12383" y="8185"/>
                  <a:pt x="16803" y="495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2"/>
          <p:cNvSpPr txBox="1">
            <a:spLocks noGrp="1"/>
          </p:cNvSpPr>
          <p:nvPr>
            <p:ph type="subTitle" idx="1"/>
          </p:nvPr>
        </p:nvSpPr>
        <p:spPr>
          <a:xfrm>
            <a:off x="871850" y="1579459"/>
            <a:ext cx="2907600" cy="713400"/>
          </a:xfrm>
          <a:prstGeom prst="rect">
            <a:avLst/>
          </a:prstGeom>
        </p:spPr>
        <p:txBody>
          <a:bodyPr spcFirstLastPara="1" wrap="square" lIns="91425" tIns="91425" rIns="91425" bIns="91425" anchor="ctr" anchorCtr="0">
            <a:noAutofit/>
          </a:bodyPr>
          <a:lstStyle>
            <a:lvl1pPr marL="0" marR="0" lvl="0" indent="-139700" algn="ctr" rtl="0">
              <a:lnSpc>
                <a:spcPct val="100000"/>
              </a:lnSpc>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423" name="Google Shape;423;p22"/>
          <p:cNvSpPr txBox="1">
            <a:spLocks noGrp="1"/>
          </p:cNvSpPr>
          <p:nvPr>
            <p:ph type="subTitle" idx="2"/>
          </p:nvPr>
        </p:nvSpPr>
        <p:spPr>
          <a:xfrm>
            <a:off x="5359646" y="1579459"/>
            <a:ext cx="2907600" cy="713400"/>
          </a:xfrm>
          <a:prstGeom prst="rect">
            <a:avLst/>
          </a:prstGeom>
        </p:spPr>
        <p:txBody>
          <a:bodyPr spcFirstLastPara="1" wrap="square" lIns="91425" tIns="91425" rIns="91425" bIns="91425" anchor="ctr" anchorCtr="0">
            <a:noAutofit/>
          </a:bodyPr>
          <a:lstStyle>
            <a:lvl1pPr marL="0" marR="0" lvl="0" indent="-139700" algn="ctr" rtl="0">
              <a:lnSpc>
                <a:spcPct val="100000"/>
              </a:lnSpc>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424" name="Google Shape;424;p22"/>
          <p:cNvSpPr txBox="1">
            <a:spLocks noGrp="1"/>
          </p:cNvSpPr>
          <p:nvPr>
            <p:ph type="subTitle" idx="3"/>
          </p:nvPr>
        </p:nvSpPr>
        <p:spPr>
          <a:xfrm>
            <a:off x="715100" y="2115215"/>
            <a:ext cx="3221100" cy="2506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a:lvl1pPr>
            <a:lvl2pPr lvl="1" algn="ctr" rtl="0">
              <a:lnSpc>
                <a:spcPct val="100000"/>
              </a:lnSpc>
              <a:spcBef>
                <a:spcPts val="100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425" name="Google Shape;425;p22"/>
          <p:cNvSpPr txBox="1">
            <a:spLocks noGrp="1"/>
          </p:cNvSpPr>
          <p:nvPr>
            <p:ph type="subTitle" idx="4"/>
          </p:nvPr>
        </p:nvSpPr>
        <p:spPr>
          <a:xfrm>
            <a:off x="5202896" y="2115215"/>
            <a:ext cx="3221100" cy="2403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426" name="Google Shape;426;p22"/>
          <p:cNvSpPr txBox="1">
            <a:spLocks noGrp="1"/>
          </p:cNvSpPr>
          <p:nvPr>
            <p:ph type="title"/>
          </p:nvPr>
        </p:nvSpPr>
        <p:spPr>
          <a:xfrm>
            <a:off x="720000" y="438714"/>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427" name="Google Shape;427;p22"/>
          <p:cNvGrpSpPr/>
          <p:nvPr/>
        </p:nvGrpSpPr>
        <p:grpSpPr>
          <a:xfrm>
            <a:off x="8227573" y="4259145"/>
            <a:ext cx="713803" cy="882262"/>
            <a:chOff x="-2190501" y="2879247"/>
            <a:chExt cx="942563" cy="1165010"/>
          </a:xfrm>
        </p:grpSpPr>
        <p:sp>
          <p:nvSpPr>
            <p:cNvPr id="428" name="Google Shape;428;p22"/>
            <p:cNvSpPr/>
            <p:nvPr/>
          </p:nvSpPr>
          <p:spPr>
            <a:xfrm rot="-1032839">
              <a:off x="-1976397" y="3286274"/>
              <a:ext cx="452644" cy="678993"/>
            </a:xfrm>
            <a:custGeom>
              <a:avLst/>
              <a:gdLst/>
              <a:ahLst/>
              <a:cxnLst/>
              <a:rect l="l" t="t" r="r" b="b"/>
              <a:pathLst>
                <a:path w="3878" h="5817" extrusionOk="0">
                  <a:moveTo>
                    <a:pt x="3567" y="1"/>
                  </a:moveTo>
                  <a:cubicBezTo>
                    <a:pt x="2172" y="1733"/>
                    <a:pt x="982" y="3671"/>
                    <a:pt x="0" y="5610"/>
                  </a:cubicBezTo>
                  <a:lnTo>
                    <a:pt x="336" y="5817"/>
                  </a:lnTo>
                  <a:cubicBezTo>
                    <a:pt x="1293" y="3775"/>
                    <a:pt x="2482" y="1939"/>
                    <a:pt x="3878" y="233"/>
                  </a:cubicBezTo>
                  <a:lnTo>
                    <a:pt x="356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2"/>
            <p:cNvSpPr/>
            <p:nvPr/>
          </p:nvSpPr>
          <p:spPr>
            <a:xfrm rot="-1032839">
              <a:off x="-1877897" y="2955400"/>
              <a:ext cx="579519" cy="428617"/>
            </a:xfrm>
            <a:custGeom>
              <a:avLst/>
              <a:gdLst/>
              <a:ahLst/>
              <a:cxnLst/>
              <a:rect l="l" t="t" r="r" b="b"/>
              <a:pathLst>
                <a:path w="4965" h="3672" extrusionOk="0">
                  <a:moveTo>
                    <a:pt x="647" y="1"/>
                  </a:moveTo>
                  <a:cubicBezTo>
                    <a:pt x="440" y="1"/>
                    <a:pt x="234" y="1"/>
                    <a:pt x="104" y="207"/>
                  </a:cubicBezTo>
                  <a:cubicBezTo>
                    <a:pt x="1" y="440"/>
                    <a:pt x="104" y="647"/>
                    <a:pt x="104" y="957"/>
                  </a:cubicBezTo>
                  <a:cubicBezTo>
                    <a:pt x="440" y="1836"/>
                    <a:pt x="647" y="2689"/>
                    <a:pt x="880" y="3671"/>
                  </a:cubicBezTo>
                  <a:cubicBezTo>
                    <a:pt x="1397" y="3232"/>
                    <a:pt x="1940" y="3129"/>
                    <a:pt x="2586" y="3129"/>
                  </a:cubicBezTo>
                  <a:cubicBezTo>
                    <a:pt x="2801" y="3094"/>
                    <a:pt x="3017" y="3083"/>
                    <a:pt x="3232" y="3083"/>
                  </a:cubicBezTo>
                  <a:cubicBezTo>
                    <a:pt x="3663" y="3083"/>
                    <a:pt x="4094" y="3129"/>
                    <a:pt x="4525" y="3129"/>
                  </a:cubicBezTo>
                  <a:cubicBezTo>
                    <a:pt x="4628" y="3129"/>
                    <a:pt x="4861" y="3025"/>
                    <a:pt x="4964" y="2896"/>
                  </a:cubicBezTo>
                  <a:cubicBezTo>
                    <a:pt x="4964" y="2793"/>
                    <a:pt x="4964" y="2586"/>
                    <a:pt x="4861" y="2482"/>
                  </a:cubicBezTo>
                  <a:cubicBezTo>
                    <a:pt x="4628" y="2250"/>
                    <a:pt x="4318" y="2146"/>
                    <a:pt x="4111" y="2146"/>
                  </a:cubicBezTo>
                  <a:cubicBezTo>
                    <a:pt x="4215" y="1939"/>
                    <a:pt x="4318" y="1733"/>
                    <a:pt x="4318" y="1603"/>
                  </a:cubicBezTo>
                  <a:cubicBezTo>
                    <a:pt x="4421" y="1397"/>
                    <a:pt x="4421" y="1190"/>
                    <a:pt x="4318" y="957"/>
                  </a:cubicBezTo>
                  <a:cubicBezTo>
                    <a:pt x="4111" y="854"/>
                    <a:pt x="3982" y="854"/>
                    <a:pt x="3775" y="854"/>
                  </a:cubicBezTo>
                  <a:cubicBezTo>
                    <a:pt x="3465" y="957"/>
                    <a:pt x="3129" y="1086"/>
                    <a:pt x="2922" y="1293"/>
                  </a:cubicBezTo>
                  <a:cubicBezTo>
                    <a:pt x="3025" y="957"/>
                    <a:pt x="3025" y="750"/>
                    <a:pt x="3025" y="544"/>
                  </a:cubicBezTo>
                  <a:cubicBezTo>
                    <a:pt x="2922" y="311"/>
                    <a:pt x="2922" y="207"/>
                    <a:pt x="2819" y="104"/>
                  </a:cubicBezTo>
                  <a:cubicBezTo>
                    <a:pt x="2754" y="52"/>
                    <a:pt x="2670" y="27"/>
                    <a:pt x="2576" y="27"/>
                  </a:cubicBezTo>
                  <a:cubicBezTo>
                    <a:pt x="2483" y="27"/>
                    <a:pt x="2379" y="52"/>
                    <a:pt x="2276" y="104"/>
                  </a:cubicBezTo>
                  <a:cubicBezTo>
                    <a:pt x="2043" y="104"/>
                    <a:pt x="1940" y="311"/>
                    <a:pt x="1836" y="440"/>
                  </a:cubicBezTo>
                  <a:cubicBezTo>
                    <a:pt x="1733" y="647"/>
                    <a:pt x="1629" y="750"/>
                    <a:pt x="1629" y="957"/>
                  </a:cubicBezTo>
                  <a:cubicBezTo>
                    <a:pt x="1526" y="647"/>
                    <a:pt x="1293" y="440"/>
                    <a:pt x="1087" y="207"/>
                  </a:cubicBezTo>
                  <a:cubicBezTo>
                    <a:pt x="983" y="104"/>
                    <a:pt x="880" y="1"/>
                    <a:pt x="6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2"/>
            <p:cNvSpPr/>
            <p:nvPr/>
          </p:nvSpPr>
          <p:spPr>
            <a:xfrm rot="-1032839">
              <a:off x="-1759531" y="3294488"/>
              <a:ext cx="151037" cy="151043"/>
            </a:xfrm>
            <a:custGeom>
              <a:avLst/>
              <a:gdLst/>
              <a:ahLst/>
              <a:cxnLst/>
              <a:rect l="l" t="t" r="r" b="b"/>
              <a:pathLst>
                <a:path w="1294" h="1294" extrusionOk="0">
                  <a:moveTo>
                    <a:pt x="1" y="1"/>
                  </a:moveTo>
                  <a:cubicBezTo>
                    <a:pt x="104" y="440"/>
                    <a:pt x="104" y="854"/>
                    <a:pt x="104" y="1293"/>
                  </a:cubicBezTo>
                  <a:cubicBezTo>
                    <a:pt x="440" y="957"/>
                    <a:pt x="854" y="854"/>
                    <a:pt x="1293" y="647"/>
                  </a:cubicBezTo>
                  <a:cubicBezTo>
                    <a:pt x="1293" y="544"/>
                    <a:pt x="1086" y="440"/>
                    <a:pt x="983" y="440"/>
                  </a:cubicBezTo>
                  <a:cubicBezTo>
                    <a:pt x="854" y="440"/>
                    <a:pt x="647" y="440"/>
                    <a:pt x="544" y="544"/>
                  </a:cubicBezTo>
                  <a:lnTo>
                    <a:pt x="544" y="311"/>
                  </a:lnTo>
                  <a:cubicBezTo>
                    <a:pt x="544" y="208"/>
                    <a:pt x="440" y="208"/>
                    <a:pt x="337" y="104"/>
                  </a:cubicBezTo>
                  <a:cubicBezTo>
                    <a:pt x="337" y="1"/>
                    <a:pt x="104"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2"/>
            <p:cNvSpPr/>
            <p:nvPr/>
          </p:nvSpPr>
          <p:spPr>
            <a:xfrm rot="-1032839">
              <a:off x="-1885745" y="3606969"/>
              <a:ext cx="365220" cy="289713"/>
            </a:xfrm>
            <a:custGeom>
              <a:avLst/>
              <a:gdLst/>
              <a:ahLst/>
              <a:cxnLst/>
              <a:rect l="l" t="t" r="r" b="b"/>
              <a:pathLst>
                <a:path w="3129" h="2482" extrusionOk="0">
                  <a:moveTo>
                    <a:pt x="3128" y="0"/>
                  </a:moveTo>
                  <a:cubicBezTo>
                    <a:pt x="1836" y="414"/>
                    <a:pt x="543" y="1293"/>
                    <a:pt x="1" y="2482"/>
                  </a:cubicBezTo>
                  <a:cubicBezTo>
                    <a:pt x="647" y="2482"/>
                    <a:pt x="1396" y="2249"/>
                    <a:pt x="1939" y="1836"/>
                  </a:cubicBezTo>
                  <a:cubicBezTo>
                    <a:pt x="2586" y="1396"/>
                    <a:pt x="3025" y="750"/>
                    <a:pt x="31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2"/>
            <p:cNvSpPr/>
            <p:nvPr/>
          </p:nvSpPr>
          <p:spPr>
            <a:xfrm>
              <a:off x="-2190501" y="3873021"/>
              <a:ext cx="739437" cy="171236"/>
            </a:xfrm>
            <a:custGeom>
              <a:avLst/>
              <a:gdLst/>
              <a:ahLst/>
              <a:cxnLst/>
              <a:rect l="l" t="t" r="r" b="b"/>
              <a:pathLst>
                <a:path w="6335" h="1467" extrusionOk="0">
                  <a:moveTo>
                    <a:pt x="4520" y="0"/>
                  </a:moveTo>
                  <a:cubicBezTo>
                    <a:pt x="3937" y="0"/>
                    <a:pt x="3338" y="257"/>
                    <a:pt x="2793" y="588"/>
                  </a:cubicBezTo>
                  <a:cubicBezTo>
                    <a:pt x="2689" y="588"/>
                    <a:pt x="2586" y="484"/>
                    <a:pt x="2457" y="381"/>
                  </a:cubicBezTo>
                  <a:cubicBezTo>
                    <a:pt x="2250" y="278"/>
                    <a:pt x="2146" y="278"/>
                    <a:pt x="1940" y="278"/>
                  </a:cubicBezTo>
                  <a:cubicBezTo>
                    <a:pt x="1867" y="269"/>
                    <a:pt x="1796" y="265"/>
                    <a:pt x="1725" y="265"/>
                  </a:cubicBezTo>
                  <a:cubicBezTo>
                    <a:pt x="940" y="265"/>
                    <a:pt x="285" y="779"/>
                    <a:pt x="1" y="1467"/>
                  </a:cubicBezTo>
                  <a:lnTo>
                    <a:pt x="6334" y="1467"/>
                  </a:lnTo>
                  <a:cubicBezTo>
                    <a:pt x="6231" y="1027"/>
                    <a:pt x="5920" y="588"/>
                    <a:pt x="5481" y="278"/>
                  </a:cubicBezTo>
                  <a:cubicBezTo>
                    <a:pt x="5174" y="82"/>
                    <a:pt x="4849" y="0"/>
                    <a:pt x="45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3" name="Google Shape;433;p22"/>
          <p:cNvGrpSpPr/>
          <p:nvPr/>
        </p:nvGrpSpPr>
        <p:grpSpPr>
          <a:xfrm flipH="1">
            <a:off x="218998" y="4259140"/>
            <a:ext cx="713803" cy="882266"/>
            <a:chOff x="1191373" y="4259140"/>
            <a:chExt cx="713803" cy="882266"/>
          </a:xfrm>
        </p:grpSpPr>
        <p:sp>
          <p:nvSpPr>
            <p:cNvPr id="434" name="Google Shape;434;p22"/>
            <p:cNvSpPr/>
            <p:nvPr/>
          </p:nvSpPr>
          <p:spPr>
            <a:xfrm rot="-1032883">
              <a:off x="1353515" y="4567384"/>
              <a:ext cx="342785" cy="514206"/>
            </a:xfrm>
            <a:custGeom>
              <a:avLst/>
              <a:gdLst/>
              <a:ahLst/>
              <a:cxnLst/>
              <a:rect l="l" t="t" r="r" b="b"/>
              <a:pathLst>
                <a:path w="3878" h="5817" extrusionOk="0">
                  <a:moveTo>
                    <a:pt x="3567" y="1"/>
                  </a:moveTo>
                  <a:cubicBezTo>
                    <a:pt x="2172" y="1733"/>
                    <a:pt x="982" y="3671"/>
                    <a:pt x="0" y="5610"/>
                  </a:cubicBezTo>
                  <a:lnTo>
                    <a:pt x="336" y="5817"/>
                  </a:lnTo>
                  <a:cubicBezTo>
                    <a:pt x="1293" y="3775"/>
                    <a:pt x="2482" y="1939"/>
                    <a:pt x="3878" y="233"/>
                  </a:cubicBezTo>
                  <a:lnTo>
                    <a:pt x="356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2"/>
            <p:cNvSpPr/>
            <p:nvPr/>
          </p:nvSpPr>
          <p:spPr>
            <a:xfrm rot="-1032883">
              <a:off x="1428108" y="4316812"/>
              <a:ext cx="438868" cy="324594"/>
            </a:xfrm>
            <a:custGeom>
              <a:avLst/>
              <a:gdLst/>
              <a:ahLst/>
              <a:cxnLst/>
              <a:rect l="l" t="t" r="r" b="b"/>
              <a:pathLst>
                <a:path w="4965" h="3672" extrusionOk="0">
                  <a:moveTo>
                    <a:pt x="647" y="1"/>
                  </a:moveTo>
                  <a:cubicBezTo>
                    <a:pt x="440" y="1"/>
                    <a:pt x="234" y="1"/>
                    <a:pt x="104" y="207"/>
                  </a:cubicBezTo>
                  <a:cubicBezTo>
                    <a:pt x="1" y="440"/>
                    <a:pt x="104" y="647"/>
                    <a:pt x="104" y="957"/>
                  </a:cubicBezTo>
                  <a:cubicBezTo>
                    <a:pt x="440" y="1836"/>
                    <a:pt x="647" y="2689"/>
                    <a:pt x="880" y="3671"/>
                  </a:cubicBezTo>
                  <a:cubicBezTo>
                    <a:pt x="1397" y="3232"/>
                    <a:pt x="1940" y="3129"/>
                    <a:pt x="2586" y="3129"/>
                  </a:cubicBezTo>
                  <a:cubicBezTo>
                    <a:pt x="2801" y="3094"/>
                    <a:pt x="3017" y="3083"/>
                    <a:pt x="3232" y="3083"/>
                  </a:cubicBezTo>
                  <a:cubicBezTo>
                    <a:pt x="3663" y="3083"/>
                    <a:pt x="4094" y="3129"/>
                    <a:pt x="4525" y="3129"/>
                  </a:cubicBezTo>
                  <a:cubicBezTo>
                    <a:pt x="4628" y="3129"/>
                    <a:pt x="4861" y="3025"/>
                    <a:pt x="4964" y="2896"/>
                  </a:cubicBezTo>
                  <a:cubicBezTo>
                    <a:pt x="4964" y="2793"/>
                    <a:pt x="4964" y="2586"/>
                    <a:pt x="4861" y="2482"/>
                  </a:cubicBezTo>
                  <a:cubicBezTo>
                    <a:pt x="4628" y="2250"/>
                    <a:pt x="4318" y="2146"/>
                    <a:pt x="4111" y="2146"/>
                  </a:cubicBezTo>
                  <a:cubicBezTo>
                    <a:pt x="4215" y="1939"/>
                    <a:pt x="4318" y="1733"/>
                    <a:pt x="4318" y="1603"/>
                  </a:cubicBezTo>
                  <a:cubicBezTo>
                    <a:pt x="4421" y="1397"/>
                    <a:pt x="4421" y="1190"/>
                    <a:pt x="4318" y="957"/>
                  </a:cubicBezTo>
                  <a:cubicBezTo>
                    <a:pt x="4111" y="854"/>
                    <a:pt x="3982" y="854"/>
                    <a:pt x="3775" y="854"/>
                  </a:cubicBezTo>
                  <a:cubicBezTo>
                    <a:pt x="3465" y="957"/>
                    <a:pt x="3129" y="1086"/>
                    <a:pt x="2922" y="1293"/>
                  </a:cubicBezTo>
                  <a:cubicBezTo>
                    <a:pt x="3025" y="957"/>
                    <a:pt x="3025" y="750"/>
                    <a:pt x="3025" y="544"/>
                  </a:cubicBezTo>
                  <a:cubicBezTo>
                    <a:pt x="2922" y="311"/>
                    <a:pt x="2922" y="207"/>
                    <a:pt x="2819" y="104"/>
                  </a:cubicBezTo>
                  <a:cubicBezTo>
                    <a:pt x="2754" y="52"/>
                    <a:pt x="2670" y="27"/>
                    <a:pt x="2576" y="27"/>
                  </a:cubicBezTo>
                  <a:cubicBezTo>
                    <a:pt x="2483" y="27"/>
                    <a:pt x="2379" y="52"/>
                    <a:pt x="2276" y="104"/>
                  </a:cubicBezTo>
                  <a:cubicBezTo>
                    <a:pt x="2043" y="104"/>
                    <a:pt x="1940" y="311"/>
                    <a:pt x="1836" y="440"/>
                  </a:cubicBezTo>
                  <a:cubicBezTo>
                    <a:pt x="1733" y="647"/>
                    <a:pt x="1629" y="750"/>
                    <a:pt x="1629" y="957"/>
                  </a:cubicBezTo>
                  <a:cubicBezTo>
                    <a:pt x="1526" y="647"/>
                    <a:pt x="1293" y="440"/>
                    <a:pt x="1087" y="207"/>
                  </a:cubicBezTo>
                  <a:cubicBezTo>
                    <a:pt x="983" y="104"/>
                    <a:pt x="880" y="1"/>
                    <a:pt x="6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2"/>
            <p:cNvSpPr/>
            <p:nvPr/>
          </p:nvSpPr>
          <p:spPr>
            <a:xfrm rot="-1032883">
              <a:off x="1517746" y="4573606"/>
              <a:ext cx="114380" cy="114386"/>
            </a:xfrm>
            <a:custGeom>
              <a:avLst/>
              <a:gdLst/>
              <a:ahLst/>
              <a:cxnLst/>
              <a:rect l="l" t="t" r="r" b="b"/>
              <a:pathLst>
                <a:path w="1294" h="1294" extrusionOk="0">
                  <a:moveTo>
                    <a:pt x="1" y="1"/>
                  </a:moveTo>
                  <a:cubicBezTo>
                    <a:pt x="104" y="440"/>
                    <a:pt x="104" y="854"/>
                    <a:pt x="104" y="1293"/>
                  </a:cubicBezTo>
                  <a:cubicBezTo>
                    <a:pt x="440" y="957"/>
                    <a:pt x="854" y="854"/>
                    <a:pt x="1293" y="647"/>
                  </a:cubicBezTo>
                  <a:cubicBezTo>
                    <a:pt x="1293" y="544"/>
                    <a:pt x="1086" y="440"/>
                    <a:pt x="983" y="440"/>
                  </a:cubicBezTo>
                  <a:cubicBezTo>
                    <a:pt x="854" y="440"/>
                    <a:pt x="647" y="440"/>
                    <a:pt x="544" y="544"/>
                  </a:cubicBezTo>
                  <a:lnTo>
                    <a:pt x="544" y="311"/>
                  </a:lnTo>
                  <a:cubicBezTo>
                    <a:pt x="544" y="208"/>
                    <a:pt x="440" y="208"/>
                    <a:pt x="337" y="104"/>
                  </a:cubicBezTo>
                  <a:cubicBezTo>
                    <a:pt x="337" y="1"/>
                    <a:pt x="104"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2"/>
            <p:cNvSpPr/>
            <p:nvPr/>
          </p:nvSpPr>
          <p:spPr>
            <a:xfrm rot="-1032883">
              <a:off x="1422164" y="4810247"/>
              <a:ext cx="276579" cy="219401"/>
            </a:xfrm>
            <a:custGeom>
              <a:avLst/>
              <a:gdLst/>
              <a:ahLst/>
              <a:cxnLst/>
              <a:rect l="l" t="t" r="r" b="b"/>
              <a:pathLst>
                <a:path w="3129" h="2482" extrusionOk="0">
                  <a:moveTo>
                    <a:pt x="3128" y="0"/>
                  </a:moveTo>
                  <a:cubicBezTo>
                    <a:pt x="1836" y="414"/>
                    <a:pt x="543" y="1293"/>
                    <a:pt x="1" y="2482"/>
                  </a:cubicBezTo>
                  <a:cubicBezTo>
                    <a:pt x="647" y="2482"/>
                    <a:pt x="1396" y="2249"/>
                    <a:pt x="1939" y="1836"/>
                  </a:cubicBezTo>
                  <a:cubicBezTo>
                    <a:pt x="2586" y="1396"/>
                    <a:pt x="3025" y="750"/>
                    <a:pt x="31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2"/>
            <p:cNvSpPr/>
            <p:nvPr/>
          </p:nvSpPr>
          <p:spPr>
            <a:xfrm>
              <a:off x="1191373" y="5011730"/>
              <a:ext cx="559982" cy="129675"/>
            </a:xfrm>
            <a:custGeom>
              <a:avLst/>
              <a:gdLst/>
              <a:ahLst/>
              <a:cxnLst/>
              <a:rect l="l" t="t" r="r" b="b"/>
              <a:pathLst>
                <a:path w="6335" h="1467" extrusionOk="0">
                  <a:moveTo>
                    <a:pt x="4520" y="0"/>
                  </a:moveTo>
                  <a:cubicBezTo>
                    <a:pt x="3937" y="0"/>
                    <a:pt x="3338" y="257"/>
                    <a:pt x="2793" y="588"/>
                  </a:cubicBezTo>
                  <a:cubicBezTo>
                    <a:pt x="2689" y="588"/>
                    <a:pt x="2586" y="484"/>
                    <a:pt x="2457" y="381"/>
                  </a:cubicBezTo>
                  <a:cubicBezTo>
                    <a:pt x="2250" y="278"/>
                    <a:pt x="2146" y="278"/>
                    <a:pt x="1940" y="278"/>
                  </a:cubicBezTo>
                  <a:cubicBezTo>
                    <a:pt x="1867" y="269"/>
                    <a:pt x="1796" y="265"/>
                    <a:pt x="1725" y="265"/>
                  </a:cubicBezTo>
                  <a:cubicBezTo>
                    <a:pt x="940" y="265"/>
                    <a:pt x="285" y="779"/>
                    <a:pt x="1" y="1467"/>
                  </a:cubicBezTo>
                  <a:lnTo>
                    <a:pt x="6334" y="1467"/>
                  </a:lnTo>
                  <a:cubicBezTo>
                    <a:pt x="6231" y="1027"/>
                    <a:pt x="5920" y="588"/>
                    <a:pt x="5481" y="278"/>
                  </a:cubicBezTo>
                  <a:cubicBezTo>
                    <a:pt x="5174" y="82"/>
                    <a:pt x="4849" y="0"/>
                    <a:pt x="45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9" name="Google Shape;439;p22"/>
          <p:cNvGrpSpPr/>
          <p:nvPr/>
        </p:nvGrpSpPr>
        <p:grpSpPr>
          <a:xfrm>
            <a:off x="3936206" y="4259145"/>
            <a:ext cx="1211100" cy="882262"/>
            <a:chOff x="3936206" y="4259145"/>
            <a:chExt cx="1211100" cy="882262"/>
          </a:xfrm>
        </p:grpSpPr>
        <p:sp>
          <p:nvSpPr>
            <p:cNvPr id="440" name="Google Shape;440;p22"/>
            <p:cNvSpPr/>
            <p:nvPr/>
          </p:nvSpPr>
          <p:spPr>
            <a:xfrm>
              <a:off x="3936206" y="4843508"/>
              <a:ext cx="1211100" cy="297891"/>
            </a:xfrm>
            <a:custGeom>
              <a:avLst/>
              <a:gdLst/>
              <a:ahLst/>
              <a:cxnLst/>
              <a:rect l="l" t="t" r="r" b="b"/>
              <a:pathLst>
                <a:path w="13701" h="3370" extrusionOk="0">
                  <a:moveTo>
                    <a:pt x="7414" y="0"/>
                  </a:moveTo>
                  <a:cubicBezTo>
                    <a:pt x="7278" y="0"/>
                    <a:pt x="7141" y="12"/>
                    <a:pt x="7006" y="35"/>
                  </a:cubicBezTo>
                  <a:cubicBezTo>
                    <a:pt x="5713" y="138"/>
                    <a:pt x="4653" y="1198"/>
                    <a:pt x="3878" y="2387"/>
                  </a:cubicBezTo>
                  <a:cubicBezTo>
                    <a:pt x="3394" y="2187"/>
                    <a:pt x="2910" y="2073"/>
                    <a:pt x="2426" y="2073"/>
                  </a:cubicBezTo>
                  <a:cubicBezTo>
                    <a:pt x="2160" y="2073"/>
                    <a:pt x="1894" y="2107"/>
                    <a:pt x="1629" y="2181"/>
                  </a:cubicBezTo>
                  <a:cubicBezTo>
                    <a:pt x="983" y="2387"/>
                    <a:pt x="440" y="2827"/>
                    <a:pt x="0" y="3370"/>
                  </a:cubicBezTo>
                  <a:lnTo>
                    <a:pt x="13701" y="3370"/>
                  </a:lnTo>
                  <a:cubicBezTo>
                    <a:pt x="13468" y="3034"/>
                    <a:pt x="13055" y="2723"/>
                    <a:pt x="12719" y="2491"/>
                  </a:cubicBezTo>
                  <a:cubicBezTo>
                    <a:pt x="12408" y="2387"/>
                    <a:pt x="12072" y="2284"/>
                    <a:pt x="11866" y="2181"/>
                  </a:cubicBezTo>
                  <a:cubicBezTo>
                    <a:pt x="11530" y="2181"/>
                    <a:pt x="11219" y="2181"/>
                    <a:pt x="10883" y="2284"/>
                  </a:cubicBezTo>
                  <a:cubicBezTo>
                    <a:pt x="10676" y="2284"/>
                    <a:pt x="10470" y="2387"/>
                    <a:pt x="10134" y="2491"/>
                  </a:cubicBezTo>
                  <a:cubicBezTo>
                    <a:pt x="10030" y="1741"/>
                    <a:pt x="9694" y="1095"/>
                    <a:pt x="9177" y="681"/>
                  </a:cubicBezTo>
                  <a:cubicBezTo>
                    <a:pt x="8648" y="237"/>
                    <a:pt x="8032" y="0"/>
                    <a:pt x="74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1" name="Google Shape;441;p22"/>
            <p:cNvGrpSpPr/>
            <p:nvPr/>
          </p:nvGrpSpPr>
          <p:grpSpPr>
            <a:xfrm>
              <a:off x="4212648" y="4259145"/>
              <a:ext cx="713803" cy="882262"/>
              <a:chOff x="-2190501" y="2879247"/>
              <a:chExt cx="942563" cy="1165010"/>
            </a:xfrm>
          </p:grpSpPr>
          <p:sp>
            <p:nvSpPr>
              <p:cNvPr id="442" name="Google Shape;442;p22"/>
              <p:cNvSpPr/>
              <p:nvPr/>
            </p:nvSpPr>
            <p:spPr>
              <a:xfrm rot="-1032839">
                <a:off x="-1976397" y="3286274"/>
                <a:ext cx="452644" cy="678993"/>
              </a:xfrm>
              <a:custGeom>
                <a:avLst/>
                <a:gdLst/>
                <a:ahLst/>
                <a:cxnLst/>
                <a:rect l="l" t="t" r="r" b="b"/>
                <a:pathLst>
                  <a:path w="3878" h="5817" extrusionOk="0">
                    <a:moveTo>
                      <a:pt x="3567" y="1"/>
                    </a:moveTo>
                    <a:cubicBezTo>
                      <a:pt x="2172" y="1733"/>
                      <a:pt x="982" y="3671"/>
                      <a:pt x="0" y="5610"/>
                    </a:cubicBezTo>
                    <a:lnTo>
                      <a:pt x="336" y="5817"/>
                    </a:lnTo>
                    <a:cubicBezTo>
                      <a:pt x="1293" y="3775"/>
                      <a:pt x="2482" y="1939"/>
                      <a:pt x="3878" y="233"/>
                    </a:cubicBezTo>
                    <a:lnTo>
                      <a:pt x="356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2"/>
              <p:cNvSpPr/>
              <p:nvPr/>
            </p:nvSpPr>
            <p:spPr>
              <a:xfrm rot="-1032839">
                <a:off x="-1877897" y="2955400"/>
                <a:ext cx="579519" cy="428617"/>
              </a:xfrm>
              <a:custGeom>
                <a:avLst/>
                <a:gdLst/>
                <a:ahLst/>
                <a:cxnLst/>
                <a:rect l="l" t="t" r="r" b="b"/>
                <a:pathLst>
                  <a:path w="4965" h="3672" extrusionOk="0">
                    <a:moveTo>
                      <a:pt x="647" y="1"/>
                    </a:moveTo>
                    <a:cubicBezTo>
                      <a:pt x="440" y="1"/>
                      <a:pt x="234" y="1"/>
                      <a:pt x="104" y="207"/>
                    </a:cubicBezTo>
                    <a:cubicBezTo>
                      <a:pt x="1" y="440"/>
                      <a:pt x="104" y="647"/>
                      <a:pt x="104" y="957"/>
                    </a:cubicBezTo>
                    <a:cubicBezTo>
                      <a:pt x="440" y="1836"/>
                      <a:pt x="647" y="2689"/>
                      <a:pt x="880" y="3671"/>
                    </a:cubicBezTo>
                    <a:cubicBezTo>
                      <a:pt x="1397" y="3232"/>
                      <a:pt x="1940" y="3129"/>
                      <a:pt x="2586" y="3129"/>
                    </a:cubicBezTo>
                    <a:cubicBezTo>
                      <a:pt x="2801" y="3094"/>
                      <a:pt x="3017" y="3083"/>
                      <a:pt x="3232" y="3083"/>
                    </a:cubicBezTo>
                    <a:cubicBezTo>
                      <a:pt x="3663" y="3083"/>
                      <a:pt x="4094" y="3129"/>
                      <a:pt x="4525" y="3129"/>
                    </a:cubicBezTo>
                    <a:cubicBezTo>
                      <a:pt x="4628" y="3129"/>
                      <a:pt x="4861" y="3025"/>
                      <a:pt x="4964" y="2896"/>
                    </a:cubicBezTo>
                    <a:cubicBezTo>
                      <a:pt x="4964" y="2793"/>
                      <a:pt x="4964" y="2586"/>
                      <a:pt x="4861" y="2482"/>
                    </a:cubicBezTo>
                    <a:cubicBezTo>
                      <a:pt x="4628" y="2250"/>
                      <a:pt x="4318" y="2146"/>
                      <a:pt x="4111" y="2146"/>
                    </a:cubicBezTo>
                    <a:cubicBezTo>
                      <a:pt x="4215" y="1939"/>
                      <a:pt x="4318" y="1733"/>
                      <a:pt x="4318" y="1603"/>
                    </a:cubicBezTo>
                    <a:cubicBezTo>
                      <a:pt x="4421" y="1397"/>
                      <a:pt x="4421" y="1190"/>
                      <a:pt x="4318" y="957"/>
                    </a:cubicBezTo>
                    <a:cubicBezTo>
                      <a:pt x="4111" y="854"/>
                      <a:pt x="3982" y="854"/>
                      <a:pt x="3775" y="854"/>
                    </a:cubicBezTo>
                    <a:cubicBezTo>
                      <a:pt x="3465" y="957"/>
                      <a:pt x="3129" y="1086"/>
                      <a:pt x="2922" y="1293"/>
                    </a:cubicBezTo>
                    <a:cubicBezTo>
                      <a:pt x="3025" y="957"/>
                      <a:pt x="3025" y="750"/>
                      <a:pt x="3025" y="544"/>
                    </a:cubicBezTo>
                    <a:cubicBezTo>
                      <a:pt x="2922" y="311"/>
                      <a:pt x="2922" y="207"/>
                      <a:pt x="2819" y="104"/>
                    </a:cubicBezTo>
                    <a:cubicBezTo>
                      <a:pt x="2754" y="52"/>
                      <a:pt x="2670" y="27"/>
                      <a:pt x="2576" y="27"/>
                    </a:cubicBezTo>
                    <a:cubicBezTo>
                      <a:pt x="2483" y="27"/>
                      <a:pt x="2379" y="52"/>
                      <a:pt x="2276" y="104"/>
                    </a:cubicBezTo>
                    <a:cubicBezTo>
                      <a:pt x="2043" y="104"/>
                      <a:pt x="1940" y="311"/>
                      <a:pt x="1836" y="440"/>
                    </a:cubicBezTo>
                    <a:cubicBezTo>
                      <a:pt x="1733" y="647"/>
                      <a:pt x="1629" y="750"/>
                      <a:pt x="1629" y="957"/>
                    </a:cubicBezTo>
                    <a:cubicBezTo>
                      <a:pt x="1526" y="647"/>
                      <a:pt x="1293" y="440"/>
                      <a:pt x="1087" y="207"/>
                    </a:cubicBezTo>
                    <a:cubicBezTo>
                      <a:pt x="983" y="104"/>
                      <a:pt x="880" y="1"/>
                      <a:pt x="6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2"/>
              <p:cNvSpPr/>
              <p:nvPr/>
            </p:nvSpPr>
            <p:spPr>
              <a:xfrm rot="-1032839">
                <a:off x="-1759531" y="3294488"/>
                <a:ext cx="151037" cy="151043"/>
              </a:xfrm>
              <a:custGeom>
                <a:avLst/>
                <a:gdLst/>
                <a:ahLst/>
                <a:cxnLst/>
                <a:rect l="l" t="t" r="r" b="b"/>
                <a:pathLst>
                  <a:path w="1294" h="1294" extrusionOk="0">
                    <a:moveTo>
                      <a:pt x="1" y="1"/>
                    </a:moveTo>
                    <a:cubicBezTo>
                      <a:pt x="104" y="440"/>
                      <a:pt x="104" y="854"/>
                      <a:pt x="104" y="1293"/>
                    </a:cubicBezTo>
                    <a:cubicBezTo>
                      <a:pt x="440" y="957"/>
                      <a:pt x="854" y="854"/>
                      <a:pt x="1293" y="647"/>
                    </a:cubicBezTo>
                    <a:cubicBezTo>
                      <a:pt x="1293" y="544"/>
                      <a:pt x="1086" y="440"/>
                      <a:pt x="983" y="440"/>
                    </a:cubicBezTo>
                    <a:cubicBezTo>
                      <a:pt x="854" y="440"/>
                      <a:pt x="647" y="440"/>
                      <a:pt x="544" y="544"/>
                    </a:cubicBezTo>
                    <a:lnTo>
                      <a:pt x="544" y="311"/>
                    </a:lnTo>
                    <a:cubicBezTo>
                      <a:pt x="544" y="208"/>
                      <a:pt x="440" y="208"/>
                      <a:pt x="337" y="104"/>
                    </a:cubicBezTo>
                    <a:cubicBezTo>
                      <a:pt x="337" y="1"/>
                      <a:pt x="104"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2"/>
              <p:cNvSpPr/>
              <p:nvPr/>
            </p:nvSpPr>
            <p:spPr>
              <a:xfrm rot="-1032839">
                <a:off x="-1885745" y="3606969"/>
                <a:ext cx="365220" cy="289713"/>
              </a:xfrm>
              <a:custGeom>
                <a:avLst/>
                <a:gdLst/>
                <a:ahLst/>
                <a:cxnLst/>
                <a:rect l="l" t="t" r="r" b="b"/>
                <a:pathLst>
                  <a:path w="3129" h="2482" extrusionOk="0">
                    <a:moveTo>
                      <a:pt x="3128" y="0"/>
                    </a:moveTo>
                    <a:cubicBezTo>
                      <a:pt x="1836" y="414"/>
                      <a:pt x="543" y="1293"/>
                      <a:pt x="1" y="2482"/>
                    </a:cubicBezTo>
                    <a:cubicBezTo>
                      <a:pt x="647" y="2482"/>
                      <a:pt x="1396" y="2249"/>
                      <a:pt x="1939" y="1836"/>
                    </a:cubicBezTo>
                    <a:cubicBezTo>
                      <a:pt x="2586" y="1396"/>
                      <a:pt x="3025" y="750"/>
                      <a:pt x="31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2"/>
              <p:cNvSpPr/>
              <p:nvPr/>
            </p:nvSpPr>
            <p:spPr>
              <a:xfrm>
                <a:off x="-2190501" y="3873021"/>
                <a:ext cx="739437" cy="171236"/>
              </a:xfrm>
              <a:custGeom>
                <a:avLst/>
                <a:gdLst/>
                <a:ahLst/>
                <a:cxnLst/>
                <a:rect l="l" t="t" r="r" b="b"/>
                <a:pathLst>
                  <a:path w="6335" h="1467" extrusionOk="0">
                    <a:moveTo>
                      <a:pt x="4520" y="0"/>
                    </a:moveTo>
                    <a:cubicBezTo>
                      <a:pt x="3937" y="0"/>
                      <a:pt x="3338" y="257"/>
                      <a:pt x="2793" y="588"/>
                    </a:cubicBezTo>
                    <a:cubicBezTo>
                      <a:pt x="2689" y="588"/>
                      <a:pt x="2586" y="484"/>
                      <a:pt x="2457" y="381"/>
                    </a:cubicBezTo>
                    <a:cubicBezTo>
                      <a:pt x="2250" y="278"/>
                      <a:pt x="2146" y="278"/>
                      <a:pt x="1940" y="278"/>
                    </a:cubicBezTo>
                    <a:cubicBezTo>
                      <a:pt x="1867" y="269"/>
                      <a:pt x="1796" y="265"/>
                      <a:pt x="1725" y="265"/>
                    </a:cubicBezTo>
                    <a:cubicBezTo>
                      <a:pt x="940" y="265"/>
                      <a:pt x="285" y="779"/>
                      <a:pt x="1" y="1467"/>
                    </a:cubicBezTo>
                    <a:lnTo>
                      <a:pt x="6334" y="1467"/>
                    </a:lnTo>
                    <a:cubicBezTo>
                      <a:pt x="6231" y="1027"/>
                      <a:pt x="5920" y="588"/>
                      <a:pt x="5481" y="278"/>
                    </a:cubicBezTo>
                    <a:cubicBezTo>
                      <a:pt x="5174" y="82"/>
                      <a:pt x="4849" y="0"/>
                      <a:pt x="45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47" name="Google Shape;447;p22"/>
          <p:cNvSpPr/>
          <p:nvPr/>
        </p:nvSpPr>
        <p:spPr>
          <a:xfrm flipH="1">
            <a:off x="4115241" y="1358575"/>
            <a:ext cx="1032058" cy="297188"/>
          </a:xfrm>
          <a:custGeom>
            <a:avLst/>
            <a:gdLst/>
            <a:ahLst/>
            <a:cxnLst/>
            <a:rect l="l" t="t" r="r" b="b"/>
            <a:pathLst>
              <a:path w="31977" h="9208" extrusionOk="0">
                <a:moveTo>
                  <a:pt x="16818" y="1"/>
                </a:moveTo>
                <a:cubicBezTo>
                  <a:pt x="16227" y="1"/>
                  <a:pt x="15634" y="97"/>
                  <a:pt x="15071" y="263"/>
                </a:cubicBezTo>
                <a:cubicBezTo>
                  <a:pt x="11736" y="1116"/>
                  <a:pt x="8608" y="3805"/>
                  <a:pt x="6669" y="7476"/>
                </a:cubicBezTo>
                <a:cubicBezTo>
                  <a:pt x="5989" y="6904"/>
                  <a:pt x="5158" y="6633"/>
                  <a:pt x="4320" y="6633"/>
                </a:cubicBezTo>
                <a:cubicBezTo>
                  <a:pt x="3566" y="6633"/>
                  <a:pt x="2807" y="6853"/>
                  <a:pt x="2146" y="7269"/>
                </a:cubicBezTo>
                <a:cubicBezTo>
                  <a:pt x="1396" y="7682"/>
                  <a:pt x="646" y="8329"/>
                  <a:pt x="0" y="9208"/>
                </a:cubicBezTo>
                <a:lnTo>
                  <a:pt x="31977" y="9208"/>
                </a:lnTo>
                <a:lnTo>
                  <a:pt x="31977" y="8872"/>
                </a:lnTo>
                <a:cubicBezTo>
                  <a:pt x="30917" y="7036"/>
                  <a:pt x="29185" y="5873"/>
                  <a:pt x="27453" y="5640"/>
                </a:cubicBezTo>
                <a:cubicBezTo>
                  <a:pt x="27198" y="5594"/>
                  <a:pt x="26940" y="5571"/>
                  <a:pt x="26681" y="5571"/>
                </a:cubicBezTo>
                <a:cubicBezTo>
                  <a:pt x="25210" y="5571"/>
                  <a:pt x="23718" y="6304"/>
                  <a:pt x="22619" y="7579"/>
                </a:cubicBezTo>
                <a:cubicBezTo>
                  <a:pt x="22283" y="6390"/>
                  <a:pt x="22076" y="5330"/>
                  <a:pt x="21637" y="4244"/>
                </a:cubicBezTo>
                <a:cubicBezTo>
                  <a:pt x="21327" y="3391"/>
                  <a:pt x="20991" y="2409"/>
                  <a:pt x="20474" y="1763"/>
                </a:cubicBezTo>
                <a:cubicBezTo>
                  <a:pt x="19488" y="491"/>
                  <a:pt x="18155" y="1"/>
                  <a:pt x="168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2"/>
          <p:cNvSpPr/>
          <p:nvPr/>
        </p:nvSpPr>
        <p:spPr>
          <a:xfrm>
            <a:off x="-534365" y="274763"/>
            <a:ext cx="1807340" cy="520459"/>
          </a:xfrm>
          <a:custGeom>
            <a:avLst/>
            <a:gdLst/>
            <a:ahLst/>
            <a:cxnLst/>
            <a:rect l="l" t="t" r="r" b="b"/>
            <a:pathLst>
              <a:path w="31977" h="9208" extrusionOk="0">
                <a:moveTo>
                  <a:pt x="16818" y="1"/>
                </a:moveTo>
                <a:cubicBezTo>
                  <a:pt x="16227" y="1"/>
                  <a:pt x="15634" y="97"/>
                  <a:pt x="15071" y="263"/>
                </a:cubicBezTo>
                <a:cubicBezTo>
                  <a:pt x="11736" y="1116"/>
                  <a:pt x="8608" y="3805"/>
                  <a:pt x="6669" y="7476"/>
                </a:cubicBezTo>
                <a:cubicBezTo>
                  <a:pt x="5989" y="6904"/>
                  <a:pt x="5158" y="6633"/>
                  <a:pt x="4320" y="6633"/>
                </a:cubicBezTo>
                <a:cubicBezTo>
                  <a:pt x="3566" y="6633"/>
                  <a:pt x="2807" y="6853"/>
                  <a:pt x="2146" y="7269"/>
                </a:cubicBezTo>
                <a:cubicBezTo>
                  <a:pt x="1396" y="7682"/>
                  <a:pt x="646" y="8329"/>
                  <a:pt x="0" y="9208"/>
                </a:cubicBezTo>
                <a:lnTo>
                  <a:pt x="31977" y="9208"/>
                </a:lnTo>
                <a:lnTo>
                  <a:pt x="31977" y="8872"/>
                </a:lnTo>
                <a:cubicBezTo>
                  <a:pt x="30917" y="7036"/>
                  <a:pt x="29185" y="5873"/>
                  <a:pt x="27453" y="5640"/>
                </a:cubicBezTo>
                <a:cubicBezTo>
                  <a:pt x="27198" y="5594"/>
                  <a:pt x="26940" y="5571"/>
                  <a:pt x="26681" y="5571"/>
                </a:cubicBezTo>
                <a:cubicBezTo>
                  <a:pt x="25210" y="5571"/>
                  <a:pt x="23718" y="6304"/>
                  <a:pt x="22619" y="7579"/>
                </a:cubicBezTo>
                <a:cubicBezTo>
                  <a:pt x="22283" y="6390"/>
                  <a:pt x="22076" y="5330"/>
                  <a:pt x="21637" y="4244"/>
                </a:cubicBezTo>
                <a:cubicBezTo>
                  <a:pt x="21327" y="3391"/>
                  <a:pt x="20991" y="2409"/>
                  <a:pt x="20474" y="1763"/>
                </a:cubicBezTo>
                <a:cubicBezTo>
                  <a:pt x="19488" y="491"/>
                  <a:pt x="18155" y="1"/>
                  <a:pt x="168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2"/>
          <p:cNvSpPr/>
          <p:nvPr/>
        </p:nvSpPr>
        <p:spPr>
          <a:xfrm>
            <a:off x="7644373" y="1217160"/>
            <a:ext cx="1170758" cy="337174"/>
          </a:xfrm>
          <a:custGeom>
            <a:avLst/>
            <a:gdLst/>
            <a:ahLst/>
            <a:cxnLst/>
            <a:rect l="l" t="t" r="r" b="b"/>
            <a:pathLst>
              <a:path w="31977" h="9208" extrusionOk="0">
                <a:moveTo>
                  <a:pt x="16818" y="1"/>
                </a:moveTo>
                <a:cubicBezTo>
                  <a:pt x="16227" y="1"/>
                  <a:pt x="15634" y="97"/>
                  <a:pt x="15071" y="263"/>
                </a:cubicBezTo>
                <a:cubicBezTo>
                  <a:pt x="11736" y="1116"/>
                  <a:pt x="8608" y="3805"/>
                  <a:pt x="6669" y="7476"/>
                </a:cubicBezTo>
                <a:cubicBezTo>
                  <a:pt x="5989" y="6904"/>
                  <a:pt x="5158" y="6633"/>
                  <a:pt x="4320" y="6633"/>
                </a:cubicBezTo>
                <a:cubicBezTo>
                  <a:pt x="3566" y="6633"/>
                  <a:pt x="2807" y="6853"/>
                  <a:pt x="2146" y="7269"/>
                </a:cubicBezTo>
                <a:cubicBezTo>
                  <a:pt x="1396" y="7682"/>
                  <a:pt x="646" y="8329"/>
                  <a:pt x="0" y="9208"/>
                </a:cubicBezTo>
                <a:lnTo>
                  <a:pt x="31977" y="9208"/>
                </a:lnTo>
                <a:lnTo>
                  <a:pt x="31977" y="8872"/>
                </a:lnTo>
                <a:cubicBezTo>
                  <a:pt x="30917" y="7036"/>
                  <a:pt x="29185" y="5873"/>
                  <a:pt x="27453" y="5640"/>
                </a:cubicBezTo>
                <a:cubicBezTo>
                  <a:pt x="27198" y="5594"/>
                  <a:pt x="26940" y="5571"/>
                  <a:pt x="26681" y="5571"/>
                </a:cubicBezTo>
                <a:cubicBezTo>
                  <a:pt x="25210" y="5571"/>
                  <a:pt x="23718" y="6304"/>
                  <a:pt x="22619" y="7579"/>
                </a:cubicBezTo>
                <a:cubicBezTo>
                  <a:pt x="22283" y="6390"/>
                  <a:pt x="22076" y="5330"/>
                  <a:pt x="21637" y="4244"/>
                </a:cubicBezTo>
                <a:cubicBezTo>
                  <a:pt x="21327" y="3391"/>
                  <a:pt x="20991" y="2409"/>
                  <a:pt x="20474" y="1763"/>
                </a:cubicBezTo>
                <a:cubicBezTo>
                  <a:pt x="19488" y="491"/>
                  <a:pt x="18155" y="1"/>
                  <a:pt x="168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098132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bg>
      <p:bgPr>
        <a:solidFill>
          <a:schemeClr val="accent2"/>
        </a:solidFill>
        <a:effectLst/>
      </p:bgPr>
    </p:bg>
    <p:spTree>
      <p:nvGrpSpPr>
        <p:cNvPr id="1" name="Shape 450"/>
        <p:cNvGrpSpPr/>
        <p:nvPr/>
      </p:nvGrpSpPr>
      <p:grpSpPr>
        <a:xfrm>
          <a:off x="0" y="0"/>
          <a:ext cx="0" cy="0"/>
          <a:chOff x="0" y="0"/>
          <a:chExt cx="0" cy="0"/>
        </a:xfrm>
      </p:grpSpPr>
      <p:sp>
        <p:nvSpPr>
          <p:cNvPr id="451" name="Google Shape;451;p23"/>
          <p:cNvSpPr/>
          <p:nvPr/>
        </p:nvSpPr>
        <p:spPr>
          <a:xfrm>
            <a:off x="-25" y="4041495"/>
            <a:ext cx="9144057" cy="647106"/>
          </a:xfrm>
          <a:custGeom>
            <a:avLst/>
            <a:gdLst/>
            <a:ahLst/>
            <a:cxnLst/>
            <a:rect l="l" t="t" r="r" b="b"/>
            <a:pathLst>
              <a:path w="85307" h="6037" extrusionOk="0">
                <a:moveTo>
                  <a:pt x="29824" y="1"/>
                </a:moveTo>
                <a:cubicBezTo>
                  <a:pt x="25059" y="1"/>
                  <a:pt x="20248" y="1271"/>
                  <a:pt x="15614" y="2498"/>
                </a:cubicBezTo>
                <a:cubicBezTo>
                  <a:pt x="15097" y="2601"/>
                  <a:pt x="14554" y="2808"/>
                  <a:pt x="14011" y="2912"/>
                </a:cubicBezTo>
                <a:cubicBezTo>
                  <a:pt x="10103" y="3916"/>
                  <a:pt x="6028" y="4847"/>
                  <a:pt x="2130" y="4847"/>
                </a:cubicBezTo>
                <a:cubicBezTo>
                  <a:pt x="1414" y="4847"/>
                  <a:pt x="703" y="4815"/>
                  <a:pt x="0" y="4747"/>
                </a:cubicBezTo>
                <a:lnTo>
                  <a:pt x="0" y="4850"/>
                </a:lnTo>
                <a:cubicBezTo>
                  <a:pt x="704" y="4919"/>
                  <a:pt x="1416" y="4950"/>
                  <a:pt x="2134" y="4950"/>
                </a:cubicBezTo>
                <a:cubicBezTo>
                  <a:pt x="6030" y="4950"/>
                  <a:pt x="10104" y="4023"/>
                  <a:pt x="14011" y="3041"/>
                </a:cubicBezTo>
                <a:cubicBezTo>
                  <a:pt x="14554" y="2912"/>
                  <a:pt x="15097" y="2705"/>
                  <a:pt x="15614" y="2601"/>
                </a:cubicBezTo>
                <a:cubicBezTo>
                  <a:pt x="20326" y="1375"/>
                  <a:pt x="25097" y="104"/>
                  <a:pt x="29838" y="104"/>
                </a:cubicBezTo>
                <a:cubicBezTo>
                  <a:pt x="31391" y="104"/>
                  <a:pt x="32941" y="240"/>
                  <a:pt x="34485" y="559"/>
                </a:cubicBezTo>
                <a:cubicBezTo>
                  <a:pt x="36527" y="973"/>
                  <a:pt x="38569" y="1748"/>
                  <a:pt x="40508" y="2498"/>
                </a:cubicBezTo>
                <a:cubicBezTo>
                  <a:pt x="41594" y="2912"/>
                  <a:pt x="42654" y="3351"/>
                  <a:pt x="43636" y="3687"/>
                </a:cubicBezTo>
                <a:cubicBezTo>
                  <a:pt x="48226" y="5278"/>
                  <a:pt x="53269" y="6036"/>
                  <a:pt x="58920" y="6036"/>
                </a:cubicBezTo>
                <a:cubicBezTo>
                  <a:pt x="62816" y="6036"/>
                  <a:pt x="67002" y="5676"/>
                  <a:pt x="71528" y="4980"/>
                </a:cubicBezTo>
                <a:cubicBezTo>
                  <a:pt x="72278" y="4747"/>
                  <a:pt x="73131" y="4644"/>
                  <a:pt x="74010" y="4540"/>
                </a:cubicBezTo>
                <a:cubicBezTo>
                  <a:pt x="77784" y="3894"/>
                  <a:pt x="81662" y="3248"/>
                  <a:pt x="85307" y="3248"/>
                </a:cubicBezTo>
                <a:lnTo>
                  <a:pt x="85307" y="3144"/>
                </a:lnTo>
                <a:cubicBezTo>
                  <a:pt x="81532" y="3144"/>
                  <a:pt x="77784" y="3790"/>
                  <a:pt x="74010" y="4437"/>
                </a:cubicBezTo>
                <a:cubicBezTo>
                  <a:pt x="73131" y="4540"/>
                  <a:pt x="72278" y="4644"/>
                  <a:pt x="71528" y="4850"/>
                </a:cubicBezTo>
                <a:cubicBezTo>
                  <a:pt x="66990" y="5559"/>
                  <a:pt x="62794" y="5926"/>
                  <a:pt x="58896" y="5926"/>
                </a:cubicBezTo>
                <a:cubicBezTo>
                  <a:pt x="53268" y="5926"/>
                  <a:pt x="48260" y="5161"/>
                  <a:pt x="43739" y="3558"/>
                </a:cubicBezTo>
                <a:cubicBezTo>
                  <a:pt x="42654" y="3248"/>
                  <a:pt x="41594" y="2808"/>
                  <a:pt x="40611" y="2498"/>
                </a:cubicBezTo>
                <a:cubicBezTo>
                  <a:pt x="38569" y="1748"/>
                  <a:pt x="36527" y="869"/>
                  <a:pt x="34485" y="456"/>
                </a:cubicBezTo>
                <a:cubicBezTo>
                  <a:pt x="32941" y="137"/>
                  <a:pt x="31385" y="1"/>
                  <a:pt x="298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3"/>
          <p:cNvSpPr/>
          <p:nvPr/>
        </p:nvSpPr>
        <p:spPr>
          <a:xfrm flipH="1">
            <a:off x="-25" y="2032326"/>
            <a:ext cx="9144057" cy="1052284"/>
          </a:xfrm>
          <a:custGeom>
            <a:avLst/>
            <a:gdLst/>
            <a:ahLst/>
            <a:cxnLst/>
            <a:rect l="l" t="t" r="r" b="b"/>
            <a:pathLst>
              <a:path w="85307" h="9817" extrusionOk="0">
                <a:moveTo>
                  <a:pt x="79170" y="5358"/>
                </a:moveTo>
                <a:cubicBezTo>
                  <a:pt x="77082" y="5358"/>
                  <a:pt x="74973" y="5626"/>
                  <a:pt x="72924" y="6145"/>
                </a:cubicBezTo>
                <a:cubicBezTo>
                  <a:pt x="71632" y="6481"/>
                  <a:pt x="70236" y="6921"/>
                  <a:pt x="68943" y="7334"/>
                </a:cubicBezTo>
                <a:cubicBezTo>
                  <a:pt x="67108" y="7981"/>
                  <a:pt x="65273" y="8627"/>
                  <a:pt x="63437" y="8963"/>
                </a:cubicBezTo>
                <a:cubicBezTo>
                  <a:pt x="65376" y="8627"/>
                  <a:pt x="67211" y="8084"/>
                  <a:pt x="68943" y="7438"/>
                </a:cubicBezTo>
                <a:cubicBezTo>
                  <a:pt x="70236" y="7024"/>
                  <a:pt x="71632" y="6585"/>
                  <a:pt x="73028" y="6145"/>
                </a:cubicBezTo>
                <a:cubicBezTo>
                  <a:pt x="74974" y="5693"/>
                  <a:pt x="77007" y="5452"/>
                  <a:pt x="79035" y="5452"/>
                </a:cubicBezTo>
                <a:cubicBezTo>
                  <a:pt x="80833" y="5452"/>
                  <a:pt x="82626" y="5641"/>
                  <a:pt x="84350" y="6042"/>
                </a:cubicBezTo>
                <a:cubicBezTo>
                  <a:pt x="84660" y="6145"/>
                  <a:pt x="84996" y="6145"/>
                  <a:pt x="85307" y="6275"/>
                </a:cubicBezTo>
                <a:lnTo>
                  <a:pt x="85307" y="6145"/>
                </a:lnTo>
                <a:cubicBezTo>
                  <a:pt x="84996" y="6042"/>
                  <a:pt x="84660" y="6042"/>
                  <a:pt x="84350" y="5939"/>
                </a:cubicBezTo>
                <a:cubicBezTo>
                  <a:pt x="82672" y="5549"/>
                  <a:pt x="80928" y="5358"/>
                  <a:pt x="79170" y="5358"/>
                </a:cubicBezTo>
                <a:close/>
                <a:moveTo>
                  <a:pt x="28606" y="1"/>
                </a:moveTo>
                <a:cubicBezTo>
                  <a:pt x="27865" y="1"/>
                  <a:pt x="27120" y="67"/>
                  <a:pt x="26394" y="226"/>
                </a:cubicBezTo>
                <a:cubicBezTo>
                  <a:pt x="23912" y="768"/>
                  <a:pt x="21973" y="2164"/>
                  <a:pt x="20034" y="3560"/>
                </a:cubicBezTo>
                <a:cubicBezTo>
                  <a:pt x="19388" y="4000"/>
                  <a:pt x="18845" y="4439"/>
                  <a:pt x="18199" y="4853"/>
                </a:cubicBezTo>
                <a:cubicBezTo>
                  <a:pt x="13562" y="7990"/>
                  <a:pt x="7926" y="9707"/>
                  <a:pt x="2310" y="9707"/>
                </a:cubicBezTo>
                <a:cubicBezTo>
                  <a:pt x="1539" y="9707"/>
                  <a:pt x="768" y="9675"/>
                  <a:pt x="0" y="9609"/>
                </a:cubicBezTo>
                <a:lnTo>
                  <a:pt x="0" y="9713"/>
                </a:lnTo>
                <a:cubicBezTo>
                  <a:pt x="750" y="9713"/>
                  <a:pt x="1526" y="9816"/>
                  <a:pt x="2172" y="9816"/>
                </a:cubicBezTo>
                <a:cubicBezTo>
                  <a:pt x="7859" y="9816"/>
                  <a:pt x="13572" y="8084"/>
                  <a:pt x="18199" y="4982"/>
                </a:cubicBezTo>
                <a:cubicBezTo>
                  <a:pt x="18845" y="4543"/>
                  <a:pt x="19492" y="4103"/>
                  <a:pt x="20034" y="3690"/>
                </a:cubicBezTo>
                <a:cubicBezTo>
                  <a:pt x="21973" y="2268"/>
                  <a:pt x="24015" y="872"/>
                  <a:pt x="26394" y="329"/>
                </a:cubicBezTo>
                <a:cubicBezTo>
                  <a:pt x="27133" y="137"/>
                  <a:pt x="27891" y="59"/>
                  <a:pt x="28641" y="59"/>
                </a:cubicBezTo>
                <a:cubicBezTo>
                  <a:pt x="30411" y="59"/>
                  <a:pt x="32141" y="491"/>
                  <a:pt x="33502" y="872"/>
                </a:cubicBezTo>
                <a:cubicBezTo>
                  <a:pt x="36734" y="1854"/>
                  <a:pt x="39862" y="3147"/>
                  <a:pt x="42886" y="4543"/>
                </a:cubicBezTo>
                <a:cubicBezTo>
                  <a:pt x="44592" y="5189"/>
                  <a:pt x="46324" y="5939"/>
                  <a:pt x="48056" y="6688"/>
                </a:cubicBezTo>
                <a:cubicBezTo>
                  <a:pt x="52556" y="8435"/>
                  <a:pt x="56372" y="9303"/>
                  <a:pt x="59823" y="9303"/>
                </a:cubicBezTo>
                <a:cubicBezTo>
                  <a:pt x="61070" y="9303"/>
                  <a:pt x="62270" y="9190"/>
                  <a:pt x="63437" y="8963"/>
                </a:cubicBezTo>
                <a:lnTo>
                  <a:pt x="63437" y="8963"/>
                </a:lnTo>
                <a:cubicBezTo>
                  <a:pt x="62350" y="9148"/>
                  <a:pt x="61235" y="9242"/>
                  <a:pt x="60080" y="9242"/>
                </a:cubicBezTo>
                <a:cubicBezTo>
                  <a:pt x="56567" y="9242"/>
                  <a:pt x="52693" y="8375"/>
                  <a:pt x="48160" y="6585"/>
                </a:cubicBezTo>
                <a:cubicBezTo>
                  <a:pt x="46324" y="5939"/>
                  <a:pt x="44592" y="5189"/>
                  <a:pt x="42886" y="4439"/>
                </a:cubicBezTo>
                <a:cubicBezTo>
                  <a:pt x="39965" y="3147"/>
                  <a:pt x="36837" y="1751"/>
                  <a:pt x="33606" y="768"/>
                </a:cubicBezTo>
                <a:cubicBezTo>
                  <a:pt x="32162" y="385"/>
                  <a:pt x="30395" y="1"/>
                  <a:pt x="286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3"/>
          <p:cNvSpPr/>
          <p:nvPr/>
        </p:nvSpPr>
        <p:spPr>
          <a:xfrm>
            <a:off x="-25" y="3373594"/>
            <a:ext cx="9144057" cy="647535"/>
          </a:xfrm>
          <a:custGeom>
            <a:avLst/>
            <a:gdLst/>
            <a:ahLst/>
            <a:cxnLst/>
            <a:rect l="l" t="t" r="r" b="b"/>
            <a:pathLst>
              <a:path w="85307" h="6041" extrusionOk="0">
                <a:moveTo>
                  <a:pt x="56902" y="0"/>
                </a:moveTo>
                <a:cubicBezTo>
                  <a:pt x="53061" y="0"/>
                  <a:pt x="49167" y="505"/>
                  <a:pt x="45471" y="1620"/>
                </a:cubicBezTo>
                <a:cubicBezTo>
                  <a:pt x="44489" y="1930"/>
                  <a:pt x="43636" y="2266"/>
                  <a:pt x="42757" y="2577"/>
                </a:cubicBezTo>
                <a:cubicBezTo>
                  <a:pt x="41051" y="3119"/>
                  <a:pt x="39422" y="3662"/>
                  <a:pt x="37716" y="4102"/>
                </a:cubicBezTo>
                <a:cubicBezTo>
                  <a:pt x="39422" y="3766"/>
                  <a:pt x="41154" y="3223"/>
                  <a:pt x="42757" y="2680"/>
                </a:cubicBezTo>
                <a:cubicBezTo>
                  <a:pt x="43636" y="2370"/>
                  <a:pt x="44592" y="2034"/>
                  <a:pt x="45471" y="1724"/>
                </a:cubicBezTo>
                <a:cubicBezTo>
                  <a:pt x="49120" y="623"/>
                  <a:pt x="52962" y="117"/>
                  <a:pt x="56755" y="117"/>
                </a:cubicBezTo>
                <a:cubicBezTo>
                  <a:pt x="57773" y="117"/>
                  <a:pt x="58787" y="153"/>
                  <a:pt x="59792" y="224"/>
                </a:cubicBezTo>
                <a:cubicBezTo>
                  <a:pt x="62145" y="431"/>
                  <a:pt x="64523" y="870"/>
                  <a:pt x="66901" y="1284"/>
                </a:cubicBezTo>
                <a:cubicBezTo>
                  <a:pt x="69254" y="1724"/>
                  <a:pt x="71632" y="2163"/>
                  <a:pt x="74113" y="2370"/>
                </a:cubicBezTo>
                <a:cubicBezTo>
                  <a:pt x="74828" y="2416"/>
                  <a:pt x="75596" y="2446"/>
                  <a:pt x="76398" y="2446"/>
                </a:cubicBezTo>
                <a:cubicBezTo>
                  <a:pt x="79222" y="2446"/>
                  <a:pt x="82468" y="2067"/>
                  <a:pt x="85307" y="638"/>
                </a:cubicBezTo>
                <a:lnTo>
                  <a:pt x="85307" y="534"/>
                </a:lnTo>
                <a:cubicBezTo>
                  <a:pt x="82468" y="1964"/>
                  <a:pt x="79222" y="2343"/>
                  <a:pt x="76398" y="2343"/>
                </a:cubicBezTo>
                <a:cubicBezTo>
                  <a:pt x="75596" y="2343"/>
                  <a:pt x="74828" y="2312"/>
                  <a:pt x="74113" y="2266"/>
                </a:cubicBezTo>
                <a:cubicBezTo>
                  <a:pt x="71632" y="2034"/>
                  <a:pt x="69254" y="1620"/>
                  <a:pt x="66901" y="1181"/>
                </a:cubicBezTo>
                <a:cubicBezTo>
                  <a:pt x="64626" y="741"/>
                  <a:pt x="62145" y="328"/>
                  <a:pt x="59792" y="95"/>
                </a:cubicBezTo>
                <a:cubicBezTo>
                  <a:pt x="58835" y="33"/>
                  <a:pt x="57870" y="0"/>
                  <a:pt x="56902" y="0"/>
                </a:cubicBezTo>
                <a:close/>
                <a:moveTo>
                  <a:pt x="23743" y="683"/>
                </a:moveTo>
                <a:cubicBezTo>
                  <a:pt x="21757" y="683"/>
                  <a:pt x="19771" y="1639"/>
                  <a:pt x="17785" y="2473"/>
                </a:cubicBezTo>
                <a:cubicBezTo>
                  <a:pt x="17449" y="2680"/>
                  <a:pt x="17243" y="2809"/>
                  <a:pt x="16907" y="2913"/>
                </a:cubicBezTo>
                <a:cubicBezTo>
                  <a:pt x="13675" y="4412"/>
                  <a:pt x="10237" y="5265"/>
                  <a:pt x="6696" y="5704"/>
                </a:cubicBezTo>
                <a:cubicBezTo>
                  <a:pt x="5726" y="5836"/>
                  <a:pt x="4788" y="5896"/>
                  <a:pt x="3889" y="5896"/>
                </a:cubicBezTo>
                <a:cubicBezTo>
                  <a:pt x="2487" y="5896"/>
                  <a:pt x="1181" y="5750"/>
                  <a:pt x="0" y="5498"/>
                </a:cubicBezTo>
                <a:lnTo>
                  <a:pt x="0" y="5601"/>
                </a:lnTo>
                <a:cubicBezTo>
                  <a:pt x="1190" y="5911"/>
                  <a:pt x="2379" y="6041"/>
                  <a:pt x="3775" y="6041"/>
                </a:cubicBezTo>
                <a:cubicBezTo>
                  <a:pt x="4757" y="6041"/>
                  <a:pt x="5713" y="5911"/>
                  <a:pt x="6696" y="5808"/>
                </a:cubicBezTo>
                <a:cubicBezTo>
                  <a:pt x="10237" y="5394"/>
                  <a:pt x="13675" y="4412"/>
                  <a:pt x="16907" y="3016"/>
                </a:cubicBezTo>
                <a:cubicBezTo>
                  <a:pt x="17243" y="2913"/>
                  <a:pt x="17553" y="2680"/>
                  <a:pt x="17785" y="2577"/>
                </a:cubicBezTo>
                <a:cubicBezTo>
                  <a:pt x="19750" y="1673"/>
                  <a:pt x="21715" y="784"/>
                  <a:pt x="23634" y="784"/>
                </a:cubicBezTo>
                <a:cubicBezTo>
                  <a:pt x="24240" y="784"/>
                  <a:pt x="24842" y="873"/>
                  <a:pt x="25437" y="1077"/>
                </a:cubicBezTo>
                <a:cubicBezTo>
                  <a:pt x="26394" y="1284"/>
                  <a:pt x="27247" y="1930"/>
                  <a:pt x="28126" y="2473"/>
                </a:cubicBezTo>
                <a:cubicBezTo>
                  <a:pt x="28668" y="2809"/>
                  <a:pt x="29185" y="3223"/>
                  <a:pt x="29728" y="3456"/>
                </a:cubicBezTo>
                <a:cubicBezTo>
                  <a:pt x="31101" y="4126"/>
                  <a:pt x="32722" y="4506"/>
                  <a:pt x="34493" y="4506"/>
                </a:cubicBezTo>
                <a:cubicBezTo>
                  <a:pt x="35523" y="4506"/>
                  <a:pt x="36604" y="4377"/>
                  <a:pt x="37716" y="4102"/>
                </a:cubicBezTo>
                <a:lnTo>
                  <a:pt x="37716" y="4102"/>
                </a:lnTo>
                <a:cubicBezTo>
                  <a:pt x="36592" y="4342"/>
                  <a:pt x="35500" y="4461"/>
                  <a:pt x="34465" y="4461"/>
                </a:cubicBezTo>
                <a:cubicBezTo>
                  <a:pt x="32716" y="4461"/>
                  <a:pt x="31131" y="4121"/>
                  <a:pt x="29832" y="3456"/>
                </a:cubicBezTo>
                <a:cubicBezTo>
                  <a:pt x="29185" y="3119"/>
                  <a:pt x="28668" y="2680"/>
                  <a:pt x="28126" y="2370"/>
                </a:cubicBezTo>
                <a:cubicBezTo>
                  <a:pt x="27376" y="1827"/>
                  <a:pt x="26497" y="1284"/>
                  <a:pt x="25541" y="974"/>
                </a:cubicBezTo>
                <a:cubicBezTo>
                  <a:pt x="24941" y="770"/>
                  <a:pt x="24342" y="683"/>
                  <a:pt x="23743" y="68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3"/>
          <p:cNvSpPr/>
          <p:nvPr/>
        </p:nvSpPr>
        <p:spPr>
          <a:xfrm flipH="1">
            <a:off x="-25" y="1639474"/>
            <a:ext cx="9144057" cy="647964"/>
          </a:xfrm>
          <a:custGeom>
            <a:avLst/>
            <a:gdLst/>
            <a:ahLst/>
            <a:cxnLst/>
            <a:rect l="l" t="t" r="r" b="b"/>
            <a:pathLst>
              <a:path w="85307" h="6045" extrusionOk="0">
                <a:moveTo>
                  <a:pt x="27826" y="1"/>
                </a:moveTo>
                <a:cubicBezTo>
                  <a:pt x="23296" y="1"/>
                  <a:pt x="18713" y="1285"/>
                  <a:pt x="14322" y="2495"/>
                </a:cubicBezTo>
                <a:cubicBezTo>
                  <a:pt x="13805" y="2702"/>
                  <a:pt x="13262" y="2831"/>
                  <a:pt x="12822" y="2934"/>
                </a:cubicBezTo>
                <a:cubicBezTo>
                  <a:pt x="8904" y="4014"/>
                  <a:pt x="5006" y="4901"/>
                  <a:pt x="1169" y="4901"/>
                </a:cubicBezTo>
                <a:cubicBezTo>
                  <a:pt x="779" y="4901"/>
                  <a:pt x="389" y="4892"/>
                  <a:pt x="0" y="4873"/>
                </a:cubicBezTo>
                <a:lnTo>
                  <a:pt x="0" y="4976"/>
                </a:lnTo>
                <a:cubicBezTo>
                  <a:pt x="389" y="4995"/>
                  <a:pt x="780" y="5005"/>
                  <a:pt x="1172" y="5005"/>
                </a:cubicBezTo>
                <a:cubicBezTo>
                  <a:pt x="5028" y="5005"/>
                  <a:pt x="9021" y="4117"/>
                  <a:pt x="12822" y="3038"/>
                </a:cubicBezTo>
                <a:cubicBezTo>
                  <a:pt x="13365" y="2934"/>
                  <a:pt x="13805" y="2702"/>
                  <a:pt x="14322" y="2598"/>
                </a:cubicBezTo>
                <a:cubicBezTo>
                  <a:pt x="18713" y="1388"/>
                  <a:pt x="23296" y="104"/>
                  <a:pt x="27826" y="104"/>
                </a:cubicBezTo>
                <a:cubicBezTo>
                  <a:pt x="29296" y="104"/>
                  <a:pt x="30760" y="239"/>
                  <a:pt x="32210" y="556"/>
                </a:cubicBezTo>
                <a:cubicBezTo>
                  <a:pt x="34149" y="995"/>
                  <a:pt x="36088" y="1745"/>
                  <a:pt x="37923" y="2598"/>
                </a:cubicBezTo>
                <a:cubicBezTo>
                  <a:pt x="38879" y="2934"/>
                  <a:pt x="39965" y="3348"/>
                  <a:pt x="40947" y="3684"/>
                </a:cubicBezTo>
                <a:cubicBezTo>
                  <a:pt x="39965" y="3244"/>
                  <a:pt x="39009" y="2831"/>
                  <a:pt x="38026" y="2495"/>
                </a:cubicBezTo>
                <a:cubicBezTo>
                  <a:pt x="36088" y="1745"/>
                  <a:pt x="34149" y="892"/>
                  <a:pt x="32210" y="453"/>
                </a:cubicBezTo>
                <a:cubicBezTo>
                  <a:pt x="30760" y="136"/>
                  <a:pt x="29296" y="1"/>
                  <a:pt x="27826" y="1"/>
                </a:cubicBezTo>
                <a:close/>
                <a:moveTo>
                  <a:pt x="80044" y="3167"/>
                </a:moveTo>
                <a:cubicBezTo>
                  <a:pt x="76610" y="3167"/>
                  <a:pt x="73050" y="3806"/>
                  <a:pt x="69590" y="4433"/>
                </a:cubicBezTo>
                <a:cubicBezTo>
                  <a:pt x="68840" y="4537"/>
                  <a:pt x="68090" y="4770"/>
                  <a:pt x="67315" y="4873"/>
                </a:cubicBezTo>
                <a:cubicBezTo>
                  <a:pt x="63010" y="5576"/>
                  <a:pt x="59017" y="5937"/>
                  <a:pt x="55298" y="5937"/>
                </a:cubicBezTo>
                <a:cubicBezTo>
                  <a:pt x="49994" y="5937"/>
                  <a:pt x="45248" y="5203"/>
                  <a:pt x="40947" y="3684"/>
                </a:cubicBezTo>
                <a:lnTo>
                  <a:pt x="40947" y="3684"/>
                </a:lnTo>
                <a:cubicBezTo>
                  <a:pt x="45283" y="5277"/>
                  <a:pt x="50073" y="6044"/>
                  <a:pt x="55429" y="6044"/>
                </a:cubicBezTo>
                <a:cubicBezTo>
                  <a:pt x="59111" y="6044"/>
                  <a:pt x="63061" y="5682"/>
                  <a:pt x="67315" y="4976"/>
                </a:cubicBezTo>
                <a:cubicBezTo>
                  <a:pt x="68090" y="4770"/>
                  <a:pt x="68840" y="4640"/>
                  <a:pt x="69693" y="4537"/>
                </a:cubicBezTo>
                <a:cubicBezTo>
                  <a:pt x="73153" y="3909"/>
                  <a:pt x="76669" y="3271"/>
                  <a:pt x="80072" y="3271"/>
                </a:cubicBezTo>
                <a:cubicBezTo>
                  <a:pt x="81856" y="3271"/>
                  <a:pt x="83609" y="3446"/>
                  <a:pt x="85307" y="3891"/>
                </a:cubicBezTo>
                <a:lnTo>
                  <a:pt x="85307" y="3787"/>
                </a:lnTo>
                <a:cubicBezTo>
                  <a:pt x="83609" y="3343"/>
                  <a:pt x="81843" y="3167"/>
                  <a:pt x="80044" y="316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3"/>
          <p:cNvSpPr/>
          <p:nvPr/>
        </p:nvSpPr>
        <p:spPr>
          <a:xfrm flipH="1">
            <a:off x="-25" y="843910"/>
            <a:ext cx="9144057" cy="1051963"/>
          </a:xfrm>
          <a:custGeom>
            <a:avLst/>
            <a:gdLst/>
            <a:ahLst/>
            <a:cxnLst/>
            <a:rect l="l" t="t" r="r" b="b"/>
            <a:pathLst>
              <a:path w="85307" h="9814" extrusionOk="0">
                <a:moveTo>
                  <a:pt x="79490" y="6039"/>
                </a:moveTo>
                <a:cubicBezTo>
                  <a:pt x="79930" y="6143"/>
                  <a:pt x="80240" y="6246"/>
                  <a:pt x="80576" y="6375"/>
                </a:cubicBezTo>
                <a:cubicBezTo>
                  <a:pt x="81735" y="6695"/>
                  <a:pt x="82972" y="6968"/>
                  <a:pt x="84166" y="6968"/>
                </a:cubicBezTo>
                <a:cubicBezTo>
                  <a:pt x="84517" y="6968"/>
                  <a:pt x="84863" y="6945"/>
                  <a:pt x="85203" y="6892"/>
                </a:cubicBezTo>
                <a:lnTo>
                  <a:pt x="85307" y="6892"/>
                </a:lnTo>
                <a:lnTo>
                  <a:pt x="85307" y="6789"/>
                </a:lnTo>
                <a:lnTo>
                  <a:pt x="85203" y="6789"/>
                </a:lnTo>
                <a:cubicBezTo>
                  <a:pt x="84865" y="6841"/>
                  <a:pt x="84526" y="6865"/>
                  <a:pt x="84186" y="6865"/>
                </a:cubicBezTo>
                <a:cubicBezTo>
                  <a:pt x="83018" y="6865"/>
                  <a:pt x="81841" y="6586"/>
                  <a:pt x="80679" y="6246"/>
                </a:cubicBezTo>
                <a:cubicBezTo>
                  <a:pt x="80240" y="6143"/>
                  <a:pt x="79930" y="6039"/>
                  <a:pt x="79490" y="6039"/>
                </a:cubicBezTo>
                <a:close/>
                <a:moveTo>
                  <a:pt x="26581" y="1"/>
                </a:moveTo>
                <a:cubicBezTo>
                  <a:pt x="25881" y="1"/>
                  <a:pt x="25168" y="67"/>
                  <a:pt x="24455" y="223"/>
                </a:cubicBezTo>
                <a:cubicBezTo>
                  <a:pt x="22206" y="766"/>
                  <a:pt x="20370" y="2265"/>
                  <a:pt x="18535" y="3661"/>
                </a:cubicBezTo>
                <a:cubicBezTo>
                  <a:pt x="17889" y="4100"/>
                  <a:pt x="17346" y="4540"/>
                  <a:pt x="16803" y="4953"/>
                </a:cubicBezTo>
                <a:cubicBezTo>
                  <a:pt x="17346" y="4643"/>
                  <a:pt x="17992" y="4204"/>
                  <a:pt x="18535" y="3790"/>
                </a:cubicBezTo>
                <a:cubicBezTo>
                  <a:pt x="20370" y="2368"/>
                  <a:pt x="22309" y="869"/>
                  <a:pt x="24455" y="326"/>
                </a:cubicBezTo>
                <a:cubicBezTo>
                  <a:pt x="25168" y="170"/>
                  <a:pt x="25881" y="104"/>
                  <a:pt x="26581" y="104"/>
                </a:cubicBezTo>
                <a:cubicBezTo>
                  <a:pt x="28318" y="104"/>
                  <a:pt x="29975" y="512"/>
                  <a:pt x="31357" y="973"/>
                </a:cubicBezTo>
                <a:cubicBezTo>
                  <a:pt x="34356" y="1851"/>
                  <a:pt x="37277" y="3247"/>
                  <a:pt x="40172" y="4540"/>
                </a:cubicBezTo>
                <a:cubicBezTo>
                  <a:pt x="41800" y="5290"/>
                  <a:pt x="43403" y="6039"/>
                  <a:pt x="45135" y="6685"/>
                </a:cubicBezTo>
                <a:cubicBezTo>
                  <a:pt x="49435" y="8475"/>
                  <a:pt x="53120" y="9343"/>
                  <a:pt x="56476" y="9343"/>
                </a:cubicBezTo>
                <a:cubicBezTo>
                  <a:pt x="57579" y="9343"/>
                  <a:pt x="58647" y="9249"/>
                  <a:pt x="59689" y="9064"/>
                </a:cubicBezTo>
                <a:cubicBezTo>
                  <a:pt x="61498" y="8728"/>
                  <a:pt x="63230" y="8081"/>
                  <a:pt x="64962" y="7435"/>
                </a:cubicBezTo>
                <a:cubicBezTo>
                  <a:pt x="66152" y="7021"/>
                  <a:pt x="67444" y="6582"/>
                  <a:pt x="68737" y="6246"/>
                </a:cubicBezTo>
                <a:cubicBezTo>
                  <a:pt x="70615" y="5739"/>
                  <a:pt x="72530" y="5500"/>
                  <a:pt x="74442" y="5500"/>
                </a:cubicBezTo>
                <a:cubicBezTo>
                  <a:pt x="76136" y="5500"/>
                  <a:pt x="77827" y="5687"/>
                  <a:pt x="79490" y="6039"/>
                </a:cubicBezTo>
                <a:cubicBezTo>
                  <a:pt x="77770" y="5625"/>
                  <a:pt x="75995" y="5412"/>
                  <a:pt x="74230" y="5412"/>
                </a:cubicBezTo>
                <a:cubicBezTo>
                  <a:pt x="72362" y="5412"/>
                  <a:pt x="70505" y="5651"/>
                  <a:pt x="68737" y="6143"/>
                </a:cubicBezTo>
                <a:cubicBezTo>
                  <a:pt x="67444" y="6479"/>
                  <a:pt x="66152" y="6892"/>
                  <a:pt x="64859" y="7435"/>
                </a:cubicBezTo>
                <a:cubicBezTo>
                  <a:pt x="63230" y="7978"/>
                  <a:pt x="61395" y="8624"/>
                  <a:pt x="59689" y="8960"/>
                </a:cubicBezTo>
                <a:cubicBezTo>
                  <a:pt x="58647" y="9146"/>
                  <a:pt x="57579" y="9239"/>
                  <a:pt x="56476" y="9239"/>
                </a:cubicBezTo>
                <a:cubicBezTo>
                  <a:pt x="53120" y="9239"/>
                  <a:pt x="49435" y="8372"/>
                  <a:pt x="45135" y="6582"/>
                </a:cubicBezTo>
                <a:cubicBezTo>
                  <a:pt x="43532" y="5936"/>
                  <a:pt x="41800" y="5186"/>
                  <a:pt x="40172" y="4436"/>
                </a:cubicBezTo>
                <a:cubicBezTo>
                  <a:pt x="37380" y="3144"/>
                  <a:pt x="34356" y="1722"/>
                  <a:pt x="31357" y="869"/>
                </a:cubicBezTo>
                <a:cubicBezTo>
                  <a:pt x="29975" y="409"/>
                  <a:pt x="28318" y="1"/>
                  <a:pt x="26581" y="1"/>
                </a:cubicBezTo>
                <a:close/>
                <a:moveTo>
                  <a:pt x="16803" y="4953"/>
                </a:moveTo>
                <a:cubicBezTo>
                  <a:pt x="12266" y="8136"/>
                  <a:pt x="6879" y="9748"/>
                  <a:pt x="1442" y="9748"/>
                </a:cubicBezTo>
                <a:cubicBezTo>
                  <a:pt x="962" y="9748"/>
                  <a:pt x="481" y="9735"/>
                  <a:pt x="0" y="9710"/>
                </a:cubicBezTo>
                <a:lnTo>
                  <a:pt x="0" y="9813"/>
                </a:lnTo>
                <a:lnTo>
                  <a:pt x="1629" y="9813"/>
                </a:lnTo>
                <a:cubicBezTo>
                  <a:pt x="7006" y="9813"/>
                  <a:pt x="12383" y="8185"/>
                  <a:pt x="16803" y="495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3"/>
          <p:cNvSpPr txBox="1">
            <a:spLocks noGrp="1"/>
          </p:cNvSpPr>
          <p:nvPr>
            <p:ph type="title"/>
          </p:nvPr>
        </p:nvSpPr>
        <p:spPr>
          <a:xfrm>
            <a:off x="765450" y="2805565"/>
            <a:ext cx="2507400" cy="527700"/>
          </a:xfrm>
          <a:prstGeom prst="rect">
            <a:avLst/>
          </a:prstGeom>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57" name="Google Shape;457;p23"/>
          <p:cNvSpPr txBox="1">
            <a:spLocks noGrp="1"/>
          </p:cNvSpPr>
          <p:nvPr>
            <p:ph type="subTitle" idx="1"/>
          </p:nvPr>
        </p:nvSpPr>
        <p:spPr>
          <a:xfrm>
            <a:off x="765450" y="3287617"/>
            <a:ext cx="2507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58" name="Google Shape;458;p23"/>
          <p:cNvSpPr txBox="1">
            <a:spLocks noGrp="1"/>
          </p:cNvSpPr>
          <p:nvPr>
            <p:ph type="title" idx="2"/>
          </p:nvPr>
        </p:nvSpPr>
        <p:spPr>
          <a:xfrm>
            <a:off x="5956653" y="2821553"/>
            <a:ext cx="2336400" cy="527700"/>
          </a:xfrm>
          <a:prstGeom prst="rect">
            <a:avLst/>
          </a:prstGeom>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59" name="Google Shape;459;p23"/>
          <p:cNvSpPr txBox="1">
            <a:spLocks noGrp="1"/>
          </p:cNvSpPr>
          <p:nvPr>
            <p:ph type="subTitle" idx="3"/>
          </p:nvPr>
        </p:nvSpPr>
        <p:spPr>
          <a:xfrm>
            <a:off x="5871150" y="3303592"/>
            <a:ext cx="2507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60" name="Google Shape;460;p23"/>
          <p:cNvSpPr txBox="1">
            <a:spLocks noGrp="1"/>
          </p:cNvSpPr>
          <p:nvPr>
            <p:ph type="title" idx="4"/>
          </p:nvPr>
        </p:nvSpPr>
        <p:spPr>
          <a:xfrm>
            <a:off x="3403800" y="2101665"/>
            <a:ext cx="2336400" cy="527700"/>
          </a:xfrm>
          <a:prstGeom prst="rect">
            <a:avLst/>
          </a:prstGeom>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61" name="Google Shape;461;p23"/>
          <p:cNvSpPr txBox="1">
            <a:spLocks noGrp="1"/>
          </p:cNvSpPr>
          <p:nvPr>
            <p:ph type="subTitle" idx="5"/>
          </p:nvPr>
        </p:nvSpPr>
        <p:spPr>
          <a:xfrm>
            <a:off x="3318300" y="2583717"/>
            <a:ext cx="2507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62" name="Google Shape;462;p23"/>
          <p:cNvSpPr txBox="1">
            <a:spLocks noGrp="1"/>
          </p:cNvSpPr>
          <p:nvPr>
            <p:ph type="title" idx="6"/>
          </p:nvPr>
        </p:nvSpPr>
        <p:spPr>
          <a:xfrm>
            <a:off x="720000" y="443834"/>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463" name="Google Shape;463;p23"/>
          <p:cNvGrpSpPr/>
          <p:nvPr/>
        </p:nvGrpSpPr>
        <p:grpSpPr>
          <a:xfrm flipH="1">
            <a:off x="6607209" y="4053372"/>
            <a:ext cx="1905167" cy="1088034"/>
            <a:chOff x="-3763673" y="2607529"/>
            <a:chExt cx="2515736" cy="1436728"/>
          </a:xfrm>
        </p:grpSpPr>
        <p:sp>
          <p:nvSpPr>
            <p:cNvPr id="464" name="Google Shape;464;p23"/>
            <p:cNvSpPr/>
            <p:nvPr/>
          </p:nvSpPr>
          <p:spPr>
            <a:xfrm rot="1123467">
              <a:off x="-3443702" y="3119945"/>
              <a:ext cx="555367" cy="829916"/>
            </a:xfrm>
            <a:custGeom>
              <a:avLst/>
              <a:gdLst/>
              <a:ahLst/>
              <a:cxnLst/>
              <a:rect l="l" t="t" r="r" b="b"/>
              <a:pathLst>
                <a:path w="4758" h="7110" extrusionOk="0">
                  <a:moveTo>
                    <a:pt x="440" y="1"/>
                  </a:moveTo>
                  <a:lnTo>
                    <a:pt x="1" y="337"/>
                  </a:lnTo>
                  <a:cubicBezTo>
                    <a:pt x="1733" y="2379"/>
                    <a:pt x="3232" y="4628"/>
                    <a:pt x="4318" y="7110"/>
                  </a:cubicBezTo>
                  <a:lnTo>
                    <a:pt x="4757" y="6903"/>
                  </a:lnTo>
                  <a:cubicBezTo>
                    <a:pt x="3671" y="4421"/>
                    <a:pt x="2172" y="2172"/>
                    <a:pt x="4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3"/>
            <p:cNvSpPr/>
            <p:nvPr/>
          </p:nvSpPr>
          <p:spPr>
            <a:xfrm rot="1123467">
              <a:off x="-3697826" y="2708360"/>
              <a:ext cx="715277" cy="528181"/>
            </a:xfrm>
            <a:custGeom>
              <a:avLst/>
              <a:gdLst/>
              <a:ahLst/>
              <a:cxnLst/>
              <a:rect l="l" t="t" r="r" b="b"/>
              <a:pathLst>
                <a:path w="6128" h="4525" extrusionOk="0">
                  <a:moveTo>
                    <a:pt x="5274" y="1"/>
                  </a:moveTo>
                  <a:cubicBezTo>
                    <a:pt x="5042" y="104"/>
                    <a:pt x="4835" y="208"/>
                    <a:pt x="4731" y="311"/>
                  </a:cubicBezTo>
                  <a:cubicBezTo>
                    <a:pt x="4395" y="544"/>
                    <a:pt x="4292" y="854"/>
                    <a:pt x="4085" y="1190"/>
                  </a:cubicBezTo>
                  <a:cubicBezTo>
                    <a:pt x="4085" y="957"/>
                    <a:pt x="3982" y="751"/>
                    <a:pt x="3749" y="647"/>
                  </a:cubicBezTo>
                  <a:cubicBezTo>
                    <a:pt x="3646" y="440"/>
                    <a:pt x="3542" y="208"/>
                    <a:pt x="3335" y="104"/>
                  </a:cubicBezTo>
                  <a:cubicBezTo>
                    <a:pt x="3239" y="61"/>
                    <a:pt x="3129" y="36"/>
                    <a:pt x="3027" y="36"/>
                  </a:cubicBezTo>
                  <a:cubicBezTo>
                    <a:pt x="2881" y="36"/>
                    <a:pt x="2750" y="87"/>
                    <a:pt x="2689" y="208"/>
                  </a:cubicBezTo>
                  <a:cubicBezTo>
                    <a:pt x="2457" y="311"/>
                    <a:pt x="2457" y="440"/>
                    <a:pt x="2457" y="647"/>
                  </a:cubicBezTo>
                  <a:cubicBezTo>
                    <a:pt x="2353" y="957"/>
                    <a:pt x="2353" y="1293"/>
                    <a:pt x="2457" y="1604"/>
                  </a:cubicBezTo>
                  <a:cubicBezTo>
                    <a:pt x="2250" y="1293"/>
                    <a:pt x="1810" y="1190"/>
                    <a:pt x="1500" y="1087"/>
                  </a:cubicBezTo>
                  <a:cubicBezTo>
                    <a:pt x="1293" y="1087"/>
                    <a:pt x="957" y="1087"/>
                    <a:pt x="854" y="1293"/>
                  </a:cubicBezTo>
                  <a:cubicBezTo>
                    <a:pt x="647" y="1397"/>
                    <a:pt x="750" y="1733"/>
                    <a:pt x="750" y="1940"/>
                  </a:cubicBezTo>
                  <a:cubicBezTo>
                    <a:pt x="854" y="2146"/>
                    <a:pt x="957" y="2483"/>
                    <a:pt x="1061" y="2586"/>
                  </a:cubicBezTo>
                  <a:cubicBezTo>
                    <a:pt x="750" y="2586"/>
                    <a:pt x="311" y="2793"/>
                    <a:pt x="104" y="3129"/>
                  </a:cubicBezTo>
                  <a:cubicBezTo>
                    <a:pt x="1" y="3232"/>
                    <a:pt x="1" y="3439"/>
                    <a:pt x="1" y="3542"/>
                  </a:cubicBezTo>
                  <a:cubicBezTo>
                    <a:pt x="104" y="3775"/>
                    <a:pt x="311" y="3775"/>
                    <a:pt x="518" y="3775"/>
                  </a:cubicBezTo>
                  <a:lnTo>
                    <a:pt x="2896" y="3775"/>
                  </a:lnTo>
                  <a:cubicBezTo>
                    <a:pt x="3646" y="3878"/>
                    <a:pt x="4395" y="4085"/>
                    <a:pt x="5042" y="4525"/>
                  </a:cubicBezTo>
                  <a:cubicBezTo>
                    <a:pt x="5274" y="3336"/>
                    <a:pt x="5481" y="2250"/>
                    <a:pt x="5920" y="1190"/>
                  </a:cubicBezTo>
                  <a:cubicBezTo>
                    <a:pt x="6024" y="854"/>
                    <a:pt x="6127" y="544"/>
                    <a:pt x="5920" y="208"/>
                  </a:cubicBezTo>
                  <a:cubicBezTo>
                    <a:pt x="5817" y="104"/>
                    <a:pt x="5481" y="1"/>
                    <a:pt x="52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3"/>
            <p:cNvSpPr/>
            <p:nvPr/>
          </p:nvSpPr>
          <p:spPr>
            <a:xfrm rot="1123467">
              <a:off x="-3331976" y="3119372"/>
              <a:ext cx="190141" cy="187227"/>
            </a:xfrm>
            <a:custGeom>
              <a:avLst/>
              <a:gdLst/>
              <a:ahLst/>
              <a:cxnLst/>
              <a:rect l="l" t="t" r="r" b="b"/>
              <a:pathLst>
                <a:path w="1629" h="1604" extrusionOk="0">
                  <a:moveTo>
                    <a:pt x="1629" y="1"/>
                  </a:moveTo>
                  <a:cubicBezTo>
                    <a:pt x="1422" y="1"/>
                    <a:pt x="1293" y="104"/>
                    <a:pt x="1189" y="208"/>
                  </a:cubicBezTo>
                  <a:cubicBezTo>
                    <a:pt x="1086" y="311"/>
                    <a:pt x="1086" y="311"/>
                    <a:pt x="982" y="414"/>
                  </a:cubicBezTo>
                  <a:lnTo>
                    <a:pt x="982" y="750"/>
                  </a:lnTo>
                  <a:cubicBezTo>
                    <a:pt x="776" y="647"/>
                    <a:pt x="646" y="647"/>
                    <a:pt x="440" y="647"/>
                  </a:cubicBezTo>
                  <a:cubicBezTo>
                    <a:pt x="336" y="647"/>
                    <a:pt x="129" y="750"/>
                    <a:pt x="0" y="854"/>
                  </a:cubicBezTo>
                  <a:cubicBezTo>
                    <a:pt x="543" y="1061"/>
                    <a:pt x="1086" y="1293"/>
                    <a:pt x="1525" y="1604"/>
                  </a:cubicBezTo>
                  <a:cubicBezTo>
                    <a:pt x="1525" y="1061"/>
                    <a:pt x="1422" y="544"/>
                    <a:pt x="1629" y="1"/>
                  </a:cubicBezTo>
                  <a:close/>
                </a:path>
              </a:pathLst>
            </a:custGeom>
            <a:solidFill>
              <a:srgbClr val="4F1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3"/>
            <p:cNvSpPr/>
            <p:nvPr/>
          </p:nvSpPr>
          <p:spPr>
            <a:xfrm rot="1123467">
              <a:off x="-3445145" y="3515586"/>
              <a:ext cx="452651" cy="350175"/>
            </a:xfrm>
            <a:custGeom>
              <a:avLst/>
              <a:gdLst/>
              <a:ahLst/>
              <a:cxnLst/>
              <a:rect l="l" t="t" r="r" b="b"/>
              <a:pathLst>
                <a:path w="3878" h="3000" extrusionOk="0">
                  <a:moveTo>
                    <a:pt x="0" y="1"/>
                  </a:moveTo>
                  <a:lnTo>
                    <a:pt x="0" y="1"/>
                  </a:lnTo>
                  <a:cubicBezTo>
                    <a:pt x="104" y="854"/>
                    <a:pt x="646" y="1707"/>
                    <a:pt x="1396" y="2250"/>
                  </a:cubicBezTo>
                  <a:cubicBezTo>
                    <a:pt x="2042" y="2689"/>
                    <a:pt x="3025" y="2999"/>
                    <a:pt x="3878" y="2999"/>
                  </a:cubicBezTo>
                  <a:cubicBezTo>
                    <a:pt x="3128" y="1500"/>
                    <a:pt x="1603" y="414"/>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3"/>
            <p:cNvSpPr/>
            <p:nvPr/>
          </p:nvSpPr>
          <p:spPr>
            <a:xfrm rot="-1032839">
              <a:off x="-1976397" y="3286274"/>
              <a:ext cx="452644" cy="678993"/>
            </a:xfrm>
            <a:custGeom>
              <a:avLst/>
              <a:gdLst/>
              <a:ahLst/>
              <a:cxnLst/>
              <a:rect l="l" t="t" r="r" b="b"/>
              <a:pathLst>
                <a:path w="3878" h="5817" extrusionOk="0">
                  <a:moveTo>
                    <a:pt x="3567" y="1"/>
                  </a:moveTo>
                  <a:cubicBezTo>
                    <a:pt x="2172" y="1733"/>
                    <a:pt x="982" y="3671"/>
                    <a:pt x="0" y="5610"/>
                  </a:cubicBezTo>
                  <a:lnTo>
                    <a:pt x="336" y="5817"/>
                  </a:lnTo>
                  <a:cubicBezTo>
                    <a:pt x="1293" y="3775"/>
                    <a:pt x="2482" y="1939"/>
                    <a:pt x="3878" y="233"/>
                  </a:cubicBezTo>
                  <a:lnTo>
                    <a:pt x="356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3"/>
            <p:cNvSpPr/>
            <p:nvPr/>
          </p:nvSpPr>
          <p:spPr>
            <a:xfrm rot="-1032839">
              <a:off x="-1877897" y="2955400"/>
              <a:ext cx="579519" cy="428617"/>
            </a:xfrm>
            <a:custGeom>
              <a:avLst/>
              <a:gdLst/>
              <a:ahLst/>
              <a:cxnLst/>
              <a:rect l="l" t="t" r="r" b="b"/>
              <a:pathLst>
                <a:path w="4965" h="3672" extrusionOk="0">
                  <a:moveTo>
                    <a:pt x="647" y="1"/>
                  </a:moveTo>
                  <a:cubicBezTo>
                    <a:pt x="440" y="1"/>
                    <a:pt x="234" y="1"/>
                    <a:pt x="104" y="207"/>
                  </a:cubicBezTo>
                  <a:cubicBezTo>
                    <a:pt x="1" y="440"/>
                    <a:pt x="104" y="647"/>
                    <a:pt x="104" y="957"/>
                  </a:cubicBezTo>
                  <a:cubicBezTo>
                    <a:pt x="440" y="1836"/>
                    <a:pt x="647" y="2689"/>
                    <a:pt x="880" y="3671"/>
                  </a:cubicBezTo>
                  <a:cubicBezTo>
                    <a:pt x="1397" y="3232"/>
                    <a:pt x="1940" y="3129"/>
                    <a:pt x="2586" y="3129"/>
                  </a:cubicBezTo>
                  <a:cubicBezTo>
                    <a:pt x="2801" y="3094"/>
                    <a:pt x="3017" y="3083"/>
                    <a:pt x="3232" y="3083"/>
                  </a:cubicBezTo>
                  <a:cubicBezTo>
                    <a:pt x="3663" y="3083"/>
                    <a:pt x="4094" y="3129"/>
                    <a:pt x="4525" y="3129"/>
                  </a:cubicBezTo>
                  <a:cubicBezTo>
                    <a:pt x="4628" y="3129"/>
                    <a:pt x="4861" y="3025"/>
                    <a:pt x="4964" y="2896"/>
                  </a:cubicBezTo>
                  <a:cubicBezTo>
                    <a:pt x="4964" y="2793"/>
                    <a:pt x="4964" y="2586"/>
                    <a:pt x="4861" y="2482"/>
                  </a:cubicBezTo>
                  <a:cubicBezTo>
                    <a:pt x="4628" y="2250"/>
                    <a:pt x="4318" y="2146"/>
                    <a:pt x="4111" y="2146"/>
                  </a:cubicBezTo>
                  <a:cubicBezTo>
                    <a:pt x="4215" y="1939"/>
                    <a:pt x="4318" y="1733"/>
                    <a:pt x="4318" y="1603"/>
                  </a:cubicBezTo>
                  <a:cubicBezTo>
                    <a:pt x="4421" y="1397"/>
                    <a:pt x="4421" y="1190"/>
                    <a:pt x="4318" y="957"/>
                  </a:cubicBezTo>
                  <a:cubicBezTo>
                    <a:pt x="4111" y="854"/>
                    <a:pt x="3982" y="854"/>
                    <a:pt x="3775" y="854"/>
                  </a:cubicBezTo>
                  <a:cubicBezTo>
                    <a:pt x="3465" y="957"/>
                    <a:pt x="3129" y="1086"/>
                    <a:pt x="2922" y="1293"/>
                  </a:cubicBezTo>
                  <a:cubicBezTo>
                    <a:pt x="3025" y="957"/>
                    <a:pt x="3025" y="750"/>
                    <a:pt x="3025" y="544"/>
                  </a:cubicBezTo>
                  <a:cubicBezTo>
                    <a:pt x="2922" y="311"/>
                    <a:pt x="2922" y="207"/>
                    <a:pt x="2819" y="104"/>
                  </a:cubicBezTo>
                  <a:cubicBezTo>
                    <a:pt x="2754" y="52"/>
                    <a:pt x="2670" y="27"/>
                    <a:pt x="2576" y="27"/>
                  </a:cubicBezTo>
                  <a:cubicBezTo>
                    <a:pt x="2483" y="27"/>
                    <a:pt x="2379" y="52"/>
                    <a:pt x="2276" y="104"/>
                  </a:cubicBezTo>
                  <a:cubicBezTo>
                    <a:pt x="2043" y="104"/>
                    <a:pt x="1940" y="311"/>
                    <a:pt x="1836" y="440"/>
                  </a:cubicBezTo>
                  <a:cubicBezTo>
                    <a:pt x="1733" y="647"/>
                    <a:pt x="1629" y="750"/>
                    <a:pt x="1629" y="957"/>
                  </a:cubicBezTo>
                  <a:cubicBezTo>
                    <a:pt x="1526" y="647"/>
                    <a:pt x="1293" y="440"/>
                    <a:pt x="1087" y="207"/>
                  </a:cubicBezTo>
                  <a:cubicBezTo>
                    <a:pt x="983" y="104"/>
                    <a:pt x="880" y="1"/>
                    <a:pt x="6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3"/>
            <p:cNvSpPr/>
            <p:nvPr/>
          </p:nvSpPr>
          <p:spPr>
            <a:xfrm rot="-1032839">
              <a:off x="-1759531" y="3294488"/>
              <a:ext cx="151037" cy="151043"/>
            </a:xfrm>
            <a:custGeom>
              <a:avLst/>
              <a:gdLst/>
              <a:ahLst/>
              <a:cxnLst/>
              <a:rect l="l" t="t" r="r" b="b"/>
              <a:pathLst>
                <a:path w="1294" h="1294" extrusionOk="0">
                  <a:moveTo>
                    <a:pt x="1" y="1"/>
                  </a:moveTo>
                  <a:cubicBezTo>
                    <a:pt x="104" y="440"/>
                    <a:pt x="104" y="854"/>
                    <a:pt x="104" y="1293"/>
                  </a:cubicBezTo>
                  <a:cubicBezTo>
                    <a:pt x="440" y="957"/>
                    <a:pt x="854" y="854"/>
                    <a:pt x="1293" y="647"/>
                  </a:cubicBezTo>
                  <a:cubicBezTo>
                    <a:pt x="1293" y="544"/>
                    <a:pt x="1086" y="440"/>
                    <a:pt x="983" y="440"/>
                  </a:cubicBezTo>
                  <a:cubicBezTo>
                    <a:pt x="854" y="440"/>
                    <a:pt x="647" y="440"/>
                    <a:pt x="544" y="544"/>
                  </a:cubicBezTo>
                  <a:lnTo>
                    <a:pt x="544" y="311"/>
                  </a:lnTo>
                  <a:cubicBezTo>
                    <a:pt x="544" y="208"/>
                    <a:pt x="440" y="208"/>
                    <a:pt x="337" y="104"/>
                  </a:cubicBezTo>
                  <a:cubicBezTo>
                    <a:pt x="337" y="1"/>
                    <a:pt x="104"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3"/>
            <p:cNvSpPr/>
            <p:nvPr/>
          </p:nvSpPr>
          <p:spPr>
            <a:xfrm rot="-1032839">
              <a:off x="-1885745" y="3606969"/>
              <a:ext cx="365220" cy="289713"/>
            </a:xfrm>
            <a:custGeom>
              <a:avLst/>
              <a:gdLst/>
              <a:ahLst/>
              <a:cxnLst/>
              <a:rect l="l" t="t" r="r" b="b"/>
              <a:pathLst>
                <a:path w="3129" h="2482" extrusionOk="0">
                  <a:moveTo>
                    <a:pt x="3128" y="0"/>
                  </a:moveTo>
                  <a:cubicBezTo>
                    <a:pt x="1836" y="414"/>
                    <a:pt x="543" y="1293"/>
                    <a:pt x="1" y="2482"/>
                  </a:cubicBezTo>
                  <a:cubicBezTo>
                    <a:pt x="647" y="2482"/>
                    <a:pt x="1396" y="2249"/>
                    <a:pt x="1939" y="1836"/>
                  </a:cubicBezTo>
                  <a:cubicBezTo>
                    <a:pt x="2586" y="1396"/>
                    <a:pt x="3025" y="750"/>
                    <a:pt x="31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3"/>
            <p:cNvSpPr/>
            <p:nvPr/>
          </p:nvSpPr>
          <p:spPr>
            <a:xfrm>
              <a:off x="-3714225" y="3650887"/>
              <a:ext cx="1599215" cy="393363"/>
            </a:xfrm>
            <a:custGeom>
              <a:avLst/>
              <a:gdLst/>
              <a:ahLst/>
              <a:cxnLst/>
              <a:rect l="l" t="t" r="r" b="b"/>
              <a:pathLst>
                <a:path w="13701" h="3370" extrusionOk="0">
                  <a:moveTo>
                    <a:pt x="7414" y="0"/>
                  </a:moveTo>
                  <a:cubicBezTo>
                    <a:pt x="7278" y="0"/>
                    <a:pt x="7141" y="12"/>
                    <a:pt x="7006" y="35"/>
                  </a:cubicBezTo>
                  <a:cubicBezTo>
                    <a:pt x="5713" y="138"/>
                    <a:pt x="4653" y="1198"/>
                    <a:pt x="3878" y="2387"/>
                  </a:cubicBezTo>
                  <a:cubicBezTo>
                    <a:pt x="3394" y="2187"/>
                    <a:pt x="2910" y="2073"/>
                    <a:pt x="2426" y="2073"/>
                  </a:cubicBezTo>
                  <a:cubicBezTo>
                    <a:pt x="2160" y="2073"/>
                    <a:pt x="1894" y="2107"/>
                    <a:pt x="1629" y="2181"/>
                  </a:cubicBezTo>
                  <a:cubicBezTo>
                    <a:pt x="983" y="2387"/>
                    <a:pt x="440" y="2827"/>
                    <a:pt x="0" y="3370"/>
                  </a:cubicBezTo>
                  <a:lnTo>
                    <a:pt x="13701" y="3370"/>
                  </a:lnTo>
                  <a:cubicBezTo>
                    <a:pt x="13468" y="3034"/>
                    <a:pt x="13055" y="2723"/>
                    <a:pt x="12719" y="2491"/>
                  </a:cubicBezTo>
                  <a:cubicBezTo>
                    <a:pt x="12408" y="2387"/>
                    <a:pt x="12072" y="2284"/>
                    <a:pt x="11866" y="2181"/>
                  </a:cubicBezTo>
                  <a:cubicBezTo>
                    <a:pt x="11530" y="2181"/>
                    <a:pt x="11219" y="2181"/>
                    <a:pt x="10883" y="2284"/>
                  </a:cubicBezTo>
                  <a:cubicBezTo>
                    <a:pt x="10676" y="2284"/>
                    <a:pt x="10470" y="2387"/>
                    <a:pt x="10134" y="2491"/>
                  </a:cubicBezTo>
                  <a:cubicBezTo>
                    <a:pt x="10030" y="1741"/>
                    <a:pt x="9694" y="1095"/>
                    <a:pt x="9177" y="681"/>
                  </a:cubicBezTo>
                  <a:cubicBezTo>
                    <a:pt x="8648" y="237"/>
                    <a:pt x="8032" y="0"/>
                    <a:pt x="74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3"/>
            <p:cNvSpPr/>
            <p:nvPr/>
          </p:nvSpPr>
          <p:spPr>
            <a:xfrm>
              <a:off x="-2190501" y="3873021"/>
              <a:ext cx="739437" cy="171236"/>
            </a:xfrm>
            <a:custGeom>
              <a:avLst/>
              <a:gdLst/>
              <a:ahLst/>
              <a:cxnLst/>
              <a:rect l="l" t="t" r="r" b="b"/>
              <a:pathLst>
                <a:path w="6335" h="1467" extrusionOk="0">
                  <a:moveTo>
                    <a:pt x="4520" y="0"/>
                  </a:moveTo>
                  <a:cubicBezTo>
                    <a:pt x="3937" y="0"/>
                    <a:pt x="3338" y="257"/>
                    <a:pt x="2793" y="588"/>
                  </a:cubicBezTo>
                  <a:cubicBezTo>
                    <a:pt x="2689" y="588"/>
                    <a:pt x="2586" y="484"/>
                    <a:pt x="2457" y="381"/>
                  </a:cubicBezTo>
                  <a:cubicBezTo>
                    <a:pt x="2250" y="278"/>
                    <a:pt x="2146" y="278"/>
                    <a:pt x="1940" y="278"/>
                  </a:cubicBezTo>
                  <a:cubicBezTo>
                    <a:pt x="1867" y="269"/>
                    <a:pt x="1796" y="265"/>
                    <a:pt x="1725" y="265"/>
                  </a:cubicBezTo>
                  <a:cubicBezTo>
                    <a:pt x="940" y="265"/>
                    <a:pt x="285" y="779"/>
                    <a:pt x="1" y="1467"/>
                  </a:cubicBezTo>
                  <a:lnTo>
                    <a:pt x="6334" y="1467"/>
                  </a:lnTo>
                  <a:cubicBezTo>
                    <a:pt x="6231" y="1027"/>
                    <a:pt x="5920" y="588"/>
                    <a:pt x="5481" y="278"/>
                  </a:cubicBezTo>
                  <a:cubicBezTo>
                    <a:pt x="5174" y="82"/>
                    <a:pt x="4849" y="0"/>
                    <a:pt x="45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4" name="Google Shape;474;p23"/>
          <p:cNvGrpSpPr/>
          <p:nvPr/>
        </p:nvGrpSpPr>
        <p:grpSpPr>
          <a:xfrm>
            <a:off x="112984" y="4259140"/>
            <a:ext cx="713803" cy="882266"/>
            <a:chOff x="1191373" y="4259140"/>
            <a:chExt cx="713803" cy="882266"/>
          </a:xfrm>
        </p:grpSpPr>
        <p:sp>
          <p:nvSpPr>
            <p:cNvPr id="475" name="Google Shape;475;p23"/>
            <p:cNvSpPr/>
            <p:nvPr/>
          </p:nvSpPr>
          <p:spPr>
            <a:xfrm rot="-1032883">
              <a:off x="1353515" y="4567384"/>
              <a:ext cx="342785" cy="514206"/>
            </a:xfrm>
            <a:custGeom>
              <a:avLst/>
              <a:gdLst/>
              <a:ahLst/>
              <a:cxnLst/>
              <a:rect l="l" t="t" r="r" b="b"/>
              <a:pathLst>
                <a:path w="3878" h="5817" extrusionOk="0">
                  <a:moveTo>
                    <a:pt x="3567" y="1"/>
                  </a:moveTo>
                  <a:cubicBezTo>
                    <a:pt x="2172" y="1733"/>
                    <a:pt x="982" y="3671"/>
                    <a:pt x="0" y="5610"/>
                  </a:cubicBezTo>
                  <a:lnTo>
                    <a:pt x="336" y="5817"/>
                  </a:lnTo>
                  <a:cubicBezTo>
                    <a:pt x="1293" y="3775"/>
                    <a:pt x="2482" y="1939"/>
                    <a:pt x="3878" y="233"/>
                  </a:cubicBezTo>
                  <a:lnTo>
                    <a:pt x="356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3"/>
            <p:cNvSpPr/>
            <p:nvPr/>
          </p:nvSpPr>
          <p:spPr>
            <a:xfrm rot="-1032883">
              <a:off x="1428108" y="4316812"/>
              <a:ext cx="438868" cy="324594"/>
            </a:xfrm>
            <a:custGeom>
              <a:avLst/>
              <a:gdLst/>
              <a:ahLst/>
              <a:cxnLst/>
              <a:rect l="l" t="t" r="r" b="b"/>
              <a:pathLst>
                <a:path w="4965" h="3672" extrusionOk="0">
                  <a:moveTo>
                    <a:pt x="647" y="1"/>
                  </a:moveTo>
                  <a:cubicBezTo>
                    <a:pt x="440" y="1"/>
                    <a:pt x="234" y="1"/>
                    <a:pt x="104" y="207"/>
                  </a:cubicBezTo>
                  <a:cubicBezTo>
                    <a:pt x="1" y="440"/>
                    <a:pt x="104" y="647"/>
                    <a:pt x="104" y="957"/>
                  </a:cubicBezTo>
                  <a:cubicBezTo>
                    <a:pt x="440" y="1836"/>
                    <a:pt x="647" y="2689"/>
                    <a:pt x="880" y="3671"/>
                  </a:cubicBezTo>
                  <a:cubicBezTo>
                    <a:pt x="1397" y="3232"/>
                    <a:pt x="1940" y="3129"/>
                    <a:pt x="2586" y="3129"/>
                  </a:cubicBezTo>
                  <a:cubicBezTo>
                    <a:pt x="2801" y="3094"/>
                    <a:pt x="3017" y="3083"/>
                    <a:pt x="3232" y="3083"/>
                  </a:cubicBezTo>
                  <a:cubicBezTo>
                    <a:pt x="3663" y="3083"/>
                    <a:pt x="4094" y="3129"/>
                    <a:pt x="4525" y="3129"/>
                  </a:cubicBezTo>
                  <a:cubicBezTo>
                    <a:pt x="4628" y="3129"/>
                    <a:pt x="4861" y="3025"/>
                    <a:pt x="4964" y="2896"/>
                  </a:cubicBezTo>
                  <a:cubicBezTo>
                    <a:pt x="4964" y="2793"/>
                    <a:pt x="4964" y="2586"/>
                    <a:pt x="4861" y="2482"/>
                  </a:cubicBezTo>
                  <a:cubicBezTo>
                    <a:pt x="4628" y="2250"/>
                    <a:pt x="4318" y="2146"/>
                    <a:pt x="4111" y="2146"/>
                  </a:cubicBezTo>
                  <a:cubicBezTo>
                    <a:pt x="4215" y="1939"/>
                    <a:pt x="4318" y="1733"/>
                    <a:pt x="4318" y="1603"/>
                  </a:cubicBezTo>
                  <a:cubicBezTo>
                    <a:pt x="4421" y="1397"/>
                    <a:pt x="4421" y="1190"/>
                    <a:pt x="4318" y="957"/>
                  </a:cubicBezTo>
                  <a:cubicBezTo>
                    <a:pt x="4111" y="854"/>
                    <a:pt x="3982" y="854"/>
                    <a:pt x="3775" y="854"/>
                  </a:cubicBezTo>
                  <a:cubicBezTo>
                    <a:pt x="3465" y="957"/>
                    <a:pt x="3129" y="1086"/>
                    <a:pt x="2922" y="1293"/>
                  </a:cubicBezTo>
                  <a:cubicBezTo>
                    <a:pt x="3025" y="957"/>
                    <a:pt x="3025" y="750"/>
                    <a:pt x="3025" y="544"/>
                  </a:cubicBezTo>
                  <a:cubicBezTo>
                    <a:pt x="2922" y="311"/>
                    <a:pt x="2922" y="207"/>
                    <a:pt x="2819" y="104"/>
                  </a:cubicBezTo>
                  <a:cubicBezTo>
                    <a:pt x="2754" y="52"/>
                    <a:pt x="2670" y="27"/>
                    <a:pt x="2576" y="27"/>
                  </a:cubicBezTo>
                  <a:cubicBezTo>
                    <a:pt x="2483" y="27"/>
                    <a:pt x="2379" y="52"/>
                    <a:pt x="2276" y="104"/>
                  </a:cubicBezTo>
                  <a:cubicBezTo>
                    <a:pt x="2043" y="104"/>
                    <a:pt x="1940" y="311"/>
                    <a:pt x="1836" y="440"/>
                  </a:cubicBezTo>
                  <a:cubicBezTo>
                    <a:pt x="1733" y="647"/>
                    <a:pt x="1629" y="750"/>
                    <a:pt x="1629" y="957"/>
                  </a:cubicBezTo>
                  <a:cubicBezTo>
                    <a:pt x="1526" y="647"/>
                    <a:pt x="1293" y="440"/>
                    <a:pt x="1087" y="207"/>
                  </a:cubicBezTo>
                  <a:cubicBezTo>
                    <a:pt x="983" y="104"/>
                    <a:pt x="880" y="1"/>
                    <a:pt x="6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3"/>
            <p:cNvSpPr/>
            <p:nvPr/>
          </p:nvSpPr>
          <p:spPr>
            <a:xfrm rot="-1032883">
              <a:off x="1517746" y="4573606"/>
              <a:ext cx="114380" cy="114386"/>
            </a:xfrm>
            <a:custGeom>
              <a:avLst/>
              <a:gdLst/>
              <a:ahLst/>
              <a:cxnLst/>
              <a:rect l="l" t="t" r="r" b="b"/>
              <a:pathLst>
                <a:path w="1294" h="1294" extrusionOk="0">
                  <a:moveTo>
                    <a:pt x="1" y="1"/>
                  </a:moveTo>
                  <a:cubicBezTo>
                    <a:pt x="104" y="440"/>
                    <a:pt x="104" y="854"/>
                    <a:pt x="104" y="1293"/>
                  </a:cubicBezTo>
                  <a:cubicBezTo>
                    <a:pt x="440" y="957"/>
                    <a:pt x="854" y="854"/>
                    <a:pt x="1293" y="647"/>
                  </a:cubicBezTo>
                  <a:cubicBezTo>
                    <a:pt x="1293" y="544"/>
                    <a:pt x="1086" y="440"/>
                    <a:pt x="983" y="440"/>
                  </a:cubicBezTo>
                  <a:cubicBezTo>
                    <a:pt x="854" y="440"/>
                    <a:pt x="647" y="440"/>
                    <a:pt x="544" y="544"/>
                  </a:cubicBezTo>
                  <a:lnTo>
                    <a:pt x="544" y="311"/>
                  </a:lnTo>
                  <a:cubicBezTo>
                    <a:pt x="544" y="208"/>
                    <a:pt x="440" y="208"/>
                    <a:pt x="337" y="104"/>
                  </a:cubicBezTo>
                  <a:cubicBezTo>
                    <a:pt x="337" y="1"/>
                    <a:pt x="104"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3"/>
            <p:cNvSpPr/>
            <p:nvPr/>
          </p:nvSpPr>
          <p:spPr>
            <a:xfrm rot="-1032883">
              <a:off x="1422164" y="4810247"/>
              <a:ext cx="276579" cy="219401"/>
            </a:xfrm>
            <a:custGeom>
              <a:avLst/>
              <a:gdLst/>
              <a:ahLst/>
              <a:cxnLst/>
              <a:rect l="l" t="t" r="r" b="b"/>
              <a:pathLst>
                <a:path w="3129" h="2482" extrusionOk="0">
                  <a:moveTo>
                    <a:pt x="3128" y="0"/>
                  </a:moveTo>
                  <a:cubicBezTo>
                    <a:pt x="1836" y="414"/>
                    <a:pt x="543" y="1293"/>
                    <a:pt x="1" y="2482"/>
                  </a:cubicBezTo>
                  <a:cubicBezTo>
                    <a:pt x="647" y="2482"/>
                    <a:pt x="1396" y="2249"/>
                    <a:pt x="1939" y="1836"/>
                  </a:cubicBezTo>
                  <a:cubicBezTo>
                    <a:pt x="2586" y="1396"/>
                    <a:pt x="3025" y="750"/>
                    <a:pt x="31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3"/>
            <p:cNvSpPr/>
            <p:nvPr/>
          </p:nvSpPr>
          <p:spPr>
            <a:xfrm>
              <a:off x="1191373" y="5011730"/>
              <a:ext cx="559982" cy="129675"/>
            </a:xfrm>
            <a:custGeom>
              <a:avLst/>
              <a:gdLst/>
              <a:ahLst/>
              <a:cxnLst/>
              <a:rect l="l" t="t" r="r" b="b"/>
              <a:pathLst>
                <a:path w="6335" h="1467" extrusionOk="0">
                  <a:moveTo>
                    <a:pt x="4520" y="0"/>
                  </a:moveTo>
                  <a:cubicBezTo>
                    <a:pt x="3937" y="0"/>
                    <a:pt x="3338" y="257"/>
                    <a:pt x="2793" y="588"/>
                  </a:cubicBezTo>
                  <a:cubicBezTo>
                    <a:pt x="2689" y="588"/>
                    <a:pt x="2586" y="484"/>
                    <a:pt x="2457" y="381"/>
                  </a:cubicBezTo>
                  <a:cubicBezTo>
                    <a:pt x="2250" y="278"/>
                    <a:pt x="2146" y="278"/>
                    <a:pt x="1940" y="278"/>
                  </a:cubicBezTo>
                  <a:cubicBezTo>
                    <a:pt x="1867" y="269"/>
                    <a:pt x="1796" y="265"/>
                    <a:pt x="1725" y="265"/>
                  </a:cubicBezTo>
                  <a:cubicBezTo>
                    <a:pt x="940" y="265"/>
                    <a:pt x="285" y="779"/>
                    <a:pt x="1" y="1467"/>
                  </a:cubicBezTo>
                  <a:lnTo>
                    <a:pt x="6334" y="1467"/>
                  </a:lnTo>
                  <a:cubicBezTo>
                    <a:pt x="6231" y="1027"/>
                    <a:pt x="5920" y="588"/>
                    <a:pt x="5481" y="278"/>
                  </a:cubicBezTo>
                  <a:cubicBezTo>
                    <a:pt x="5174" y="82"/>
                    <a:pt x="4849" y="0"/>
                    <a:pt x="45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0" name="Google Shape;480;p23"/>
          <p:cNvGrpSpPr/>
          <p:nvPr/>
        </p:nvGrpSpPr>
        <p:grpSpPr>
          <a:xfrm>
            <a:off x="8091068" y="102170"/>
            <a:ext cx="751132" cy="750880"/>
            <a:chOff x="8091068" y="102170"/>
            <a:chExt cx="751132" cy="750880"/>
          </a:xfrm>
        </p:grpSpPr>
        <p:sp>
          <p:nvSpPr>
            <p:cNvPr id="481" name="Google Shape;481;p23"/>
            <p:cNvSpPr/>
            <p:nvPr/>
          </p:nvSpPr>
          <p:spPr>
            <a:xfrm>
              <a:off x="8091068" y="102170"/>
              <a:ext cx="675674" cy="701546"/>
            </a:xfrm>
            <a:custGeom>
              <a:avLst/>
              <a:gdLst/>
              <a:ahLst/>
              <a:cxnLst/>
              <a:rect l="l" t="t" r="r" b="b"/>
              <a:pathLst>
                <a:path w="2690" h="2793" extrusionOk="0">
                  <a:moveTo>
                    <a:pt x="983" y="0"/>
                  </a:moveTo>
                  <a:lnTo>
                    <a:pt x="1190" y="1293"/>
                  </a:lnTo>
                  <a:lnTo>
                    <a:pt x="1" y="1603"/>
                  </a:lnTo>
                  <a:lnTo>
                    <a:pt x="1086" y="1732"/>
                  </a:lnTo>
                  <a:lnTo>
                    <a:pt x="750" y="2792"/>
                  </a:lnTo>
                  <a:lnTo>
                    <a:pt x="1526" y="1732"/>
                  </a:lnTo>
                  <a:lnTo>
                    <a:pt x="2379" y="2482"/>
                  </a:lnTo>
                  <a:lnTo>
                    <a:pt x="1939" y="1500"/>
                  </a:lnTo>
                  <a:lnTo>
                    <a:pt x="2689" y="854"/>
                  </a:lnTo>
                  <a:lnTo>
                    <a:pt x="2689" y="854"/>
                  </a:lnTo>
                  <a:lnTo>
                    <a:pt x="1629" y="1190"/>
                  </a:lnTo>
                  <a:lnTo>
                    <a:pt x="98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3"/>
            <p:cNvSpPr/>
            <p:nvPr/>
          </p:nvSpPr>
          <p:spPr>
            <a:xfrm>
              <a:off x="8741100" y="751950"/>
              <a:ext cx="101100" cy="10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3"/>
            <p:cNvSpPr/>
            <p:nvPr/>
          </p:nvSpPr>
          <p:spPr>
            <a:xfrm>
              <a:off x="8512375" y="157000"/>
              <a:ext cx="101100" cy="10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4" name="Google Shape;484;p23"/>
          <p:cNvGrpSpPr/>
          <p:nvPr/>
        </p:nvGrpSpPr>
        <p:grpSpPr>
          <a:xfrm>
            <a:off x="207263" y="213188"/>
            <a:ext cx="799912" cy="1036378"/>
            <a:chOff x="8146563" y="4008425"/>
            <a:chExt cx="799912" cy="1036378"/>
          </a:xfrm>
        </p:grpSpPr>
        <p:sp>
          <p:nvSpPr>
            <p:cNvPr id="485" name="Google Shape;485;p23"/>
            <p:cNvSpPr/>
            <p:nvPr/>
          </p:nvSpPr>
          <p:spPr>
            <a:xfrm>
              <a:off x="8146563" y="4336727"/>
              <a:ext cx="701546" cy="708076"/>
            </a:xfrm>
            <a:custGeom>
              <a:avLst/>
              <a:gdLst/>
              <a:ahLst/>
              <a:cxnLst/>
              <a:rect l="l" t="t" r="r" b="b"/>
              <a:pathLst>
                <a:path w="2793" h="2819" extrusionOk="0">
                  <a:moveTo>
                    <a:pt x="2146" y="0"/>
                  </a:moveTo>
                  <a:lnTo>
                    <a:pt x="1396" y="1086"/>
                  </a:lnTo>
                  <a:lnTo>
                    <a:pt x="311" y="543"/>
                  </a:lnTo>
                  <a:lnTo>
                    <a:pt x="957" y="1293"/>
                  </a:lnTo>
                  <a:lnTo>
                    <a:pt x="0" y="1939"/>
                  </a:lnTo>
                  <a:lnTo>
                    <a:pt x="0" y="1939"/>
                  </a:lnTo>
                  <a:lnTo>
                    <a:pt x="1293" y="1629"/>
                  </a:lnTo>
                  <a:lnTo>
                    <a:pt x="1396" y="2818"/>
                  </a:lnTo>
                  <a:lnTo>
                    <a:pt x="1836" y="1732"/>
                  </a:lnTo>
                  <a:lnTo>
                    <a:pt x="2792" y="1836"/>
                  </a:lnTo>
                  <a:lnTo>
                    <a:pt x="2792" y="1836"/>
                  </a:lnTo>
                  <a:lnTo>
                    <a:pt x="1836" y="1293"/>
                  </a:lnTo>
                  <a:lnTo>
                    <a:pt x="214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3"/>
            <p:cNvSpPr/>
            <p:nvPr/>
          </p:nvSpPr>
          <p:spPr>
            <a:xfrm>
              <a:off x="8631150" y="4008425"/>
              <a:ext cx="101100" cy="10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3"/>
            <p:cNvSpPr/>
            <p:nvPr/>
          </p:nvSpPr>
          <p:spPr>
            <a:xfrm>
              <a:off x="8845375" y="4341850"/>
              <a:ext cx="101100" cy="10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8" name="Google Shape;488;p23"/>
          <p:cNvSpPr/>
          <p:nvPr/>
        </p:nvSpPr>
        <p:spPr>
          <a:xfrm>
            <a:off x="-211498" y="1680873"/>
            <a:ext cx="1114854" cy="233870"/>
          </a:xfrm>
          <a:custGeom>
            <a:avLst/>
            <a:gdLst/>
            <a:ahLst/>
            <a:cxnLst/>
            <a:rect l="l" t="t" r="r" b="b"/>
            <a:pathLst>
              <a:path w="20784" h="4360" extrusionOk="0">
                <a:moveTo>
                  <a:pt x="11974" y="1"/>
                </a:moveTo>
                <a:cubicBezTo>
                  <a:pt x="11023" y="1"/>
                  <a:pt x="10033" y="214"/>
                  <a:pt x="9151" y="585"/>
                </a:cubicBezTo>
                <a:cubicBezTo>
                  <a:pt x="7962" y="1231"/>
                  <a:pt x="6799" y="2084"/>
                  <a:pt x="5920" y="3273"/>
                </a:cubicBezTo>
                <a:cubicBezTo>
                  <a:pt x="5328" y="2682"/>
                  <a:pt x="4607" y="2348"/>
                  <a:pt x="3847" y="2348"/>
                </a:cubicBezTo>
                <a:cubicBezTo>
                  <a:pt x="3644" y="2348"/>
                  <a:pt x="3438" y="2371"/>
                  <a:pt x="3231" y="2420"/>
                </a:cubicBezTo>
                <a:cubicBezTo>
                  <a:pt x="2585" y="2524"/>
                  <a:pt x="1939" y="2834"/>
                  <a:pt x="1396" y="3170"/>
                </a:cubicBezTo>
                <a:cubicBezTo>
                  <a:pt x="853" y="3480"/>
                  <a:pt x="440" y="3920"/>
                  <a:pt x="0" y="4359"/>
                </a:cubicBezTo>
                <a:lnTo>
                  <a:pt x="20784" y="4359"/>
                </a:lnTo>
                <a:cubicBezTo>
                  <a:pt x="20680" y="3609"/>
                  <a:pt x="20034" y="2834"/>
                  <a:pt x="19285" y="2524"/>
                </a:cubicBezTo>
                <a:cubicBezTo>
                  <a:pt x="18984" y="2431"/>
                  <a:pt x="18676" y="2389"/>
                  <a:pt x="18370" y="2389"/>
                </a:cubicBezTo>
                <a:cubicBezTo>
                  <a:pt x="17567" y="2389"/>
                  <a:pt x="16774" y="2674"/>
                  <a:pt x="16157" y="3067"/>
                </a:cubicBezTo>
                <a:cubicBezTo>
                  <a:pt x="15846" y="1671"/>
                  <a:pt x="14657" y="585"/>
                  <a:pt x="13261" y="145"/>
                </a:cubicBezTo>
                <a:cubicBezTo>
                  <a:pt x="12851" y="47"/>
                  <a:pt x="12417" y="1"/>
                  <a:pt x="119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3"/>
          <p:cNvSpPr/>
          <p:nvPr/>
        </p:nvSpPr>
        <p:spPr>
          <a:xfrm>
            <a:off x="7105497" y="823430"/>
            <a:ext cx="1479896" cy="426146"/>
          </a:xfrm>
          <a:custGeom>
            <a:avLst/>
            <a:gdLst/>
            <a:ahLst/>
            <a:cxnLst/>
            <a:rect l="l" t="t" r="r" b="b"/>
            <a:pathLst>
              <a:path w="31977" h="9208" extrusionOk="0">
                <a:moveTo>
                  <a:pt x="16818" y="1"/>
                </a:moveTo>
                <a:cubicBezTo>
                  <a:pt x="16227" y="1"/>
                  <a:pt x="15634" y="97"/>
                  <a:pt x="15071" y="263"/>
                </a:cubicBezTo>
                <a:cubicBezTo>
                  <a:pt x="11736" y="1116"/>
                  <a:pt x="8608" y="3805"/>
                  <a:pt x="6669" y="7476"/>
                </a:cubicBezTo>
                <a:cubicBezTo>
                  <a:pt x="5989" y="6904"/>
                  <a:pt x="5158" y="6633"/>
                  <a:pt x="4320" y="6633"/>
                </a:cubicBezTo>
                <a:cubicBezTo>
                  <a:pt x="3566" y="6633"/>
                  <a:pt x="2807" y="6853"/>
                  <a:pt x="2146" y="7269"/>
                </a:cubicBezTo>
                <a:cubicBezTo>
                  <a:pt x="1396" y="7682"/>
                  <a:pt x="646" y="8329"/>
                  <a:pt x="0" y="9208"/>
                </a:cubicBezTo>
                <a:lnTo>
                  <a:pt x="31977" y="9208"/>
                </a:lnTo>
                <a:lnTo>
                  <a:pt x="31977" y="8872"/>
                </a:lnTo>
                <a:cubicBezTo>
                  <a:pt x="30917" y="7036"/>
                  <a:pt x="29185" y="5873"/>
                  <a:pt x="27453" y="5640"/>
                </a:cubicBezTo>
                <a:cubicBezTo>
                  <a:pt x="27198" y="5594"/>
                  <a:pt x="26940" y="5571"/>
                  <a:pt x="26681" y="5571"/>
                </a:cubicBezTo>
                <a:cubicBezTo>
                  <a:pt x="25210" y="5571"/>
                  <a:pt x="23718" y="6304"/>
                  <a:pt x="22619" y="7579"/>
                </a:cubicBezTo>
                <a:cubicBezTo>
                  <a:pt x="22283" y="6390"/>
                  <a:pt x="22076" y="5330"/>
                  <a:pt x="21637" y="4244"/>
                </a:cubicBezTo>
                <a:cubicBezTo>
                  <a:pt x="21327" y="3391"/>
                  <a:pt x="20991" y="2409"/>
                  <a:pt x="20474" y="1763"/>
                </a:cubicBezTo>
                <a:cubicBezTo>
                  <a:pt x="19488" y="491"/>
                  <a:pt x="18155" y="1"/>
                  <a:pt x="168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3"/>
          <p:cNvSpPr/>
          <p:nvPr/>
        </p:nvSpPr>
        <p:spPr>
          <a:xfrm>
            <a:off x="8293053" y="1368960"/>
            <a:ext cx="1114958" cy="233870"/>
          </a:xfrm>
          <a:custGeom>
            <a:avLst/>
            <a:gdLst/>
            <a:ahLst/>
            <a:cxnLst/>
            <a:rect l="l" t="t" r="r" b="b"/>
            <a:pathLst>
              <a:path w="20784" h="4360" extrusionOk="0">
                <a:moveTo>
                  <a:pt x="11974" y="1"/>
                </a:moveTo>
                <a:cubicBezTo>
                  <a:pt x="11023" y="1"/>
                  <a:pt x="10033" y="214"/>
                  <a:pt x="9151" y="585"/>
                </a:cubicBezTo>
                <a:cubicBezTo>
                  <a:pt x="7962" y="1231"/>
                  <a:pt x="6799" y="2084"/>
                  <a:pt x="5920" y="3273"/>
                </a:cubicBezTo>
                <a:cubicBezTo>
                  <a:pt x="5328" y="2682"/>
                  <a:pt x="4607" y="2348"/>
                  <a:pt x="3847" y="2348"/>
                </a:cubicBezTo>
                <a:cubicBezTo>
                  <a:pt x="3644" y="2348"/>
                  <a:pt x="3438" y="2371"/>
                  <a:pt x="3231" y="2420"/>
                </a:cubicBezTo>
                <a:cubicBezTo>
                  <a:pt x="2585" y="2524"/>
                  <a:pt x="1939" y="2834"/>
                  <a:pt x="1396" y="3170"/>
                </a:cubicBezTo>
                <a:cubicBezTo>
                  <a:pt x="853" y="3480"/>
                  <a:pt x="440" y="3920"/>
                  <a:pt x="0" y="4359"/>
                </a:cubicBezTo>
                <a:lnTo>
                  <a:pt x="20784" y="4359"/>
                </a:lnTo>
                <a:cubicBezTo>
                  <a:pt x="20680" y="3609"/>
                  <a:pt x="20034" y="2834"/>
                  <a:pt x="19285" y="2524"/>
                </a:cubicBezTo>
                <a:cubicBezTo>
                  <a:pt x="18984" y="2431"/>
                  <a:pt x="18676" y="2389"/>
                  <a:pt x="18370" y="2389"/>
                </a:cubicBezTo>
                <a:cubicBezTo>
                  <a:pt x="17567" y="2389"/>
                  <a:pt x="16774" y="2674"/>
                  <a:pt x="16157" y="3067"/>
                </a:cubicBezTo>
                <a:cubicBezTo>
                  <a:pt x="15846" y="1671"/>
                  <a:pt x="14657" y="585"/>
                  <a:pt x="13261" y="145"/>
                </a:cubicBezTo>
                <a:cubicBezTo>
                  <a:pt x="12851" y="47"/>
                  <a:pt x="12417" y="1"/>
                  <a:pt x="119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888465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bg>
      <p:bgPr>
        <a:solidFill>
          <a:schemeClr val="accent2"/>
        </a:solidFill>
        <a:effectLst/>
      </p:bgPr>
    </p:bg>
    <p:spTree>
      <p:nvGrpSpPr>
        <p:cNvPr id="1" name="Shape 491"/>
        <p:cNvGrpSpPr/>
        <p:nvPr/>
      </p:nvGrpSpPr>
      <p:grpSpPr>
        <a:xfrm>
          <a:off x="0" y="0"/>
          <a:ext cx="0" cy="0"/>
          <a:chOff x="0" y="0"/>
          <a:chExt cx="0" cy="0"/>
        </a:xfrm>
      </p:grpSpPr>
      <p:sp>
        <p:nvSpPr>
          <p:cNvPr id="492" name="Google Shape;492;p24"/>
          <p:cNvSpPr/>
          <p:nvPr/>
        </p:nvSpPr>
        <p:spPr>
          <a:xfrm rot="10800000">
            <a:off x="-25" y="843910"/>
            <a:ext cx="9144057" cy="647106"/>
          </a:xfrm>
          <a:custGeom>
            <a:avLst/>
            <a:gdLst/>
            <a:ahLst/>
            <a:cxnLst/>
            <a:rect l="l" t="t" r="r" b="b"/>
            <a:pathLst>
              <a:path w="85307" h="6037" extrusionOk="0">
                <a:moveTo>
                  <a:pt x="29824" y="1"/>
                </a:moveTo>
                <a:cubicBezTo>
                  <a:pt x="25059" y="1"/>
                  <a:pt x="20248" y="1271"/>
                  <a:pt x="15614" y="2498"/>
                </a:cubicBezTo>
                <a:cubicBezTo>
                  <a:pt x="15097" y="2601"/>
                  <a:pt x="14554" y="2808"/>
                  <a:pt x="14011" y="2912"/>
                </a:cubicBezTo>
                <a:cubicBezTo>
                  <a:pt x="10103" y="3916"/>
                  <a:pt x="6028" y="4847"/>
                  <a:pt x="2130" y="4847"/>
                </a:cubicBezTo>
                <a:cubicBezTo>
                  <a:pt x="1414" y="4847"/>
                  <a:pt x="703" y="4815"/>
                  <a:pt x="0" y="4747"/>
                </a:cubicBezTo>
                <a:lnTo>
                  <a:pt x="0" y="4850"/>
                </a:lnTo>
                <a:cubicBezTo>
                  <a:pt x="704" y="4919"/>
                  <a:pt x="1416" y="4950"/>
                  <a:pt x="2134" y="4950"/>
                </a:cubicBezTo>
                <a:cubicBezTo>
                  <a:pt x="6030" y="4950"/>
                  <a:pt x="10104" y="4023"/>
                  <a:pt x="14011" y="3041"/>
                </a:cubicBezTo>
                <a:cubicBezTo>
                  <a:pt x="14554" y="2912"/>
                  <a:pt x="15097" y="2705"/>
                  <a:pt x="15614" y="2601"/>
                </a:cubicBezTo>
                <a:cubicBezTo>
                  <a:pt x="20326" y="1375"/>
                  <a:pt x="25097" y="104"/>
                  <a:pt x="29838" y="104"/>
                </a:cubicBezTo>
                <a:cubicBezTo>
                  <a:pt x="31391" y="104"/>
                  <a:pt x="32941" y="240"/>
                  <a:pt x="34485" y="559"/>
                </a:cubicBezTo>
                <a:cubicBezTo>
                  <a:pt x="36527" y="973"/>
                  <a:pt x="38569" y="1748"/>
                  <a:pt x="40508" y="2498"/>
                </a:cubicBezTo>
                <a:cubicBezTo>
                  <a:pt x="41594" y="2912"/>
                  <a:pt x="42654" y="3351"/>
                  <a:pt x="43636" y="3687"/>
                </a:cubicBezTo>
                <a:cubicBezTo>
                  <a:pt x="48226" y="5278"/>
                  <a:pt x="53269" y="6036"/>
                  <a:pt x="58920" y="6036"/>
                </a:cubicBezTo>
                <a:cubicBezTo>
                  <a:pt x="62816" y="6036"/>
                  <a:pt x="67002" y="5676"/>
                  <a:pt x="71528" y="4980"/>
                </a:cubicBezTo>
                <a:cubicBezTo>
                  <a:pt x="72278" y="4747"/>
                  <a:pt x="73131" y="4644"/>
                  <a:pt x="74010" y="4540"/>
                </a:cubicBezTo>
                <a:cubicBezTo>
                  <a:pt x="77784" y="3894"/>
                  <a:pt x="81662" y="3248"/>
                  <a:pt x="85307" y="3248"/>
                </a:cubicBezTo>
                <a:lnTo>
                  <a:pt x="85307" y="3144"/>
                </a:lnTo>
                <a:cubicBezTo>
                  <a:pt x="81532" y="3144"/>
                  <a:pt x="77784" y="3790"/>
                  <a:pt x="74010" y="4437"/>
                </a:cubicBezTo>
                <a:cubicBezTo>
                  <a:pt x="73131" y="4540"/>
                  <a:pt x="72278" y="4644"/>
                  <a:pt x="71528" y="4850"/>
                </a:cubicBezTo>
                <a:cubicBezTo>
                  <a:pt x="66990" y="5559"/>
                  <a:pt x="62794" y="5926"/>
                  <a:pt x="58896" y="5926"/>
                </a:cubicBezTo>
                <a:cubicBezTo>
                  <a:pt x="53268" y="5926"/>
                  <a:pt x="48260" y="5161"/>
                  <a:pt x="43739" y="3558"/>
                </a:cubicBezTo>
                <a:cubicBezTo>
                  <a:pt x="42654" y="3248"/>
                  <a:pt x="41594" y="2808"/>
                  <a:pt x="40611" y="2498"/>
                </a:cubicBezTo>
                <a:cubicBezTo>
                  <a:pt x="38569" y="1748"/>
                  <a:pt x="36527" y="869"/>
                  <a:pt x="34485" y="456"/>
                </a:cubicBezTo>
                <a:cubicBezTo>
                  <a:pt x="32941" y="137"/>
                  <a:pt x="31385" y="1"/>
                  <a:pt x="298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4"/>
          <p:cNvSpPr/>
          <p:nvPr/>
        </p:nvSpPr>
        <p:spPr>
          <a:xfrm rot="10800000" flipH="1">
            <a:off x="-25" y="2447901"/>
            <a:ext cx="9144057" cy="1052284"/>
          </a:xfrm>
          <a:custGeom>
            <a:avLst/>
            <a:gdLst/>
            <a:ahLst/>
            <a:cxnLst/>
            <a:rect l="l" t="t" r="r" b="b"/>
            <a:pathLst>
              <a:path w="85307" h="9817" extrusionOk="0">
                <a:moveTo>
                  <a:pt x="79170" y="5358"/>
                </a:moveTo>
                <a:cubicBezTo>
                  <a:pt x="77082" y="5358"/>
                  <a:pt x="74973" y="5626"/>
                  <a:pt x="72924" y="6145"/>
                </a:cubicBezTo>
                <a:cubicBezTo>
                  <a:pt x="71632" y="6481"/>
                  <a:pt x="70236" y="6921"/>
                  <a:pt x="68943" y="7334"/>
                </a:cubicBezTo>
                <a:cubicBezTo>
                  <a:pt x="67108" y="7981"/>
                  <a:pt x="65273" y="8627"/>
                  <a:pt x="63437" y="8963"/>
                </a:cubicBezTo>
                <a:cubicBezTo>
                  <a:pt x="65376" y="8627"/>
                  <a:pt x="67211" y="8084"/>
                  <a:pt x="68943" y="7438"/>
                </a:cubicBezTo>
                <a:cubicBezTo>
                  <a:pt x="70236" y="7024"/>
                  <a:pt x="71632" y="6585"/>
                  <a:pt x="73028" y="6145"/>
                </a:cubicBezTo>
                <a:cubicBezTo>
                  <a:pt x="74974" y="5693"/>
                  <a:pt x="77007" y="5452"/>
                  <a:pt x="79035" y="5452"/>
                </a:cubicBezTo>
                <a:cubicBezTo>
                  <a:pt x="80833" y="5452"/>
                  <a:pt x="82626" y="5641"/>
                  <a:pt x="84350" y="6042"/>
                </a:cubicBezTo>
                <a:cubicBezTo>
                  <a:pt x="84660" y="6145"/>
                  <a:pt x="84996" y="6145"/>
                  <a:pt x="85307" y="6275"/>
                </a:cubicBezTo>
                <a:lnTo>
                  <a:pt x="85307" y="6145"/>
                </a:lnTo>
                <a:cubicBezTo>
                  <a:pt x="84996" y="6042"/>
                  <a:pt x="84660" y="6042"/>
                  <a:pt x="84350" y="5939"/>
                </a:cubicBezTo>
                <a:cubicBezTo>
                  <a:pt x="82672" y="5549"/>
                  <a:pt x="80928" y="5358"/>
                  <a:pt x="79170" y="5358"/>
                </a:cubicBezTo>
                <a:close/>
                <a:moveTo>
                  <a:pt x="28606" y="1"/>
                </a:moveTo>
                <a:cubicBezTo>
                  <a:pt x="27865" y="1"/>
                  <a:pt x="27120" y="67"/>
                  <a:pt x="26394" y="226"/>
                </a:cubicBezTo>
                <a:cubicBezTo>
                  <a:pt x="23912" y="768"/>
                  <a:pt x="21973" y="2164"/>
                  <a:pt x="20034" y="3560"/>
                </a:cubicBezTo>
                <a:cubicBezTo>
                  <a:pt x="19388" y="4000"/>
                  <a:pt x="18845" y="4439"/>
                  <a:pt x="18199" y="4853"/>
                </a:cubicBezTo>
                <a:cubicBezTo>
                  <a:pt x="13562" y="7990"/>
                  <a:pt x="7926" y="9707"/>
                  <a:pt x="2310" y="9707"/>
                </a:cubicBezTo>
                <a:cubicBezTo>
                  <a:pt x="1539" y="9707"/>
                  <a:pt x="768" y="9675"/>
                  <a:pt x="0" y="9609"/>
                </a:cubicBezTo>
                <a:lnTo>
                  <a:pt x="0" y="9713"/>
                </a:lnTo>
                <a:cubicBezTo>
                  <a:pt x="750" y="9713"/>
                  <a:pt x="1526" y="9816"/>
                  <a:pt x="2172" y="9816"/>
                </a:cubicBezTo>
                <a:cubicBezTo>
                  <a:pt x="7859" y="9816"/>
                  <a:pt x="13572" y="8084"/>
                  <a:pt x="18199" y="4982"/>
                </a:cubicBezTo>
                <a:cubicBezTo>
                  <a:pt x="18845" y="4543"/>
                  <a:pt x="19492" y="4103"/>
                  <a:pt x="20034" y="3690"/>
                </a:cubicBezTo>
                <a:cubicBezTo>
                  <a:pt x="21973" y="2268"/>
                  <a:pt x="24015" y="872"/>
                  <a:pt x="26394" y="329"/>
                </a:cubicBezTo>
                <a:cubicBezTo>
                  <a:pt x="27133" y="137"/>
                  <a:pt x="27891" y="59"/>
                  <a:pt x="28641" y="59"/>
                </a:cubicBezTo>
                <a:cubicBezTo>
                  <a:pt x="30411" y="59"/>
                  <a:pt x="32141" y="491"/>
                  <a:pt x="33502" y="872"/>
                </a:cubicBezTo>
                <a:cubicBezTo>
                  <a:pt x="36734" y="1854"/>
                  <a:pt x="39862" y="3147"/>
                  <a:pt x="42886" y="4543"/>
                </a:cubicBezTo>
                <a:cubicBezTo>
                  <a:pt x="44592" y="5189"/>
                  <a:pt x="46324" y="5939"/>
                  <a:pt x="48056" y="6688"/>
                </a:cubicBezTo>
                <a:cubicBezTo>
                  <a:pt x="52556" y="8435"/>
                  <a:pt x="56372" y="9303"/>
                  <a:pt x="59823" y="9303"/>
                </a:cubicBezTo>
                <a:cubicBezTo>
                  <a:pt x="61070" y="9303"/>
                  <a:pt x="62270" y="9190"/>
                  <a:pt x="63437" y="8963"/>
                </a:cubicBezTo>
                <a:lnTo>
                  <a:pt x="63437" y="8963"/>
                </a:lnTo>
                <a:cubicBezTo>
                  <a:pt x="62350" y="9148"/>
                  <a:pt x="61235" y="9242"/>
                  <a:pt x="60080" y="9242"/>
                </a:cubicBezTo>
                <a:cubicBezTo>
                  <a:pt x="56567" y="9242"/>
                  <a:pt x="52693" y="8375"/>
                  <a:pt x="48160" y="6585"/>
                </a:cubicBezTo>
                <a:cubicBezTo>
                  <a:pt x="46324" y="5939"/>
                  <a:pt x="44592" y="5189"/>
                  <a:pt x="42886" y="4439"/>
                </a:cubicBezTo>
                <a:cubicBezTo>
                  <a:pt x="39965" y="3147"/>
                  <a:pt x="36837" y="1751"/>
                  <a:pt x="33606" y="768"/>
                </a:cubicBezTo>
                <a:cubicBezTo>
                  <a:pt x="32162" y="385"/>
                  <a:pt x="30395" y="1"/>
                  <a:pt x="286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4"/>
          <p:cNvSpPr/>
          <p:nvPr/>
        </p:nvSpPr>
        <p:spPr>
          <a:xfrm rot="10800000">
            <a:off x="-25" y="1511382"/>
            <a:ext cx="9144057" cy="647535"/>
          </a:xfrm>
          <a:custGeom>
            <a:avLst/>
            <a:gdLst/>
            <a:ahLst/>
            <a:cxnLst/>
            <a:rect l="l" t="t" r="r" b="b"/>
            <a:pathLst>
              <a:path w="85307" h="6041" extrusionOk="0">
                <a:moveTo>
                  <a:pt x="56902" y="0"/>
                </a:moveTo>
                <a:cubicBezTo>
                  <a:pt x="53061" y="0"/>
                  <a:pt x="49167" y="505"/>
                  <a:pt x="45471" y="1620"/>
                </a:cubicBezTo>
                <a:cubicBezTo>
                  <a:pt x="44489" y="1930"/>
                  <a:pt x="43636" y="2266"/>
                  <a:pt x="42757" y="2577"/>
                </a:cubicBezTo>
                <a:cubicBezTo>
                  <a:pt x="41051" y="3119"/>
                  <a:pt x="39422" y="3662"/>
                  <a:pt x="37716" y="4102"/>
                </a:cubicBezTo>
                <a:cubicBezTo>
                  <a:pt x="39422" y="3766"/>
                  <a:pt x="41154" y="3223"/>
                  <a:pt x="42757" y="2680"/>
                </a:cubicBezTo>
                <a:cubicBezTo>
                  <a:pt x="43636" y="2370"/>
                  <a:pt x="44592" y="2034"/>
                  <a:pt x="45471" y="1724"/>
                </a:cubicBezTo>
                <a:cubicBezTo>
                  <a:pt x="49120" y="623"/>
                  <a:pt x="52962" y="117"/>
                  <a:pt x="56755" y="117"/>
                </a:cubicBezTo>
                <a:cubicBezTo>
                  <a:pt x="57773" y="117"/>
                  <a:pt x="58787" y="153"/>
                  <a:pt x="59792" y="224"/>
                </a:cubicBezTo>
                <a:cubicBezTo>
                  <a:pt x="62145" y="431"/>
                  <a:pt x="64523" y="870"/>
                  <a:pt x="66901" y="1284"/>
                </a:cubicBezTo>
                <a:cubicBezTo>
                  <a:pt x="69254" y="1724"/>
                  <a:pt x="71632" y="2163"/>
                  <a:pt x="74113" y="2370"/>
                </a:cubicBezTo>
                <a:cubicBezTo>
                  <a:pt x="74828" y="2416"/>
                  <a:pt x="75596" y="2446"/>
                  <a:pt x="76398" y="2446"/>
                </a:cubicBezTo>
                <a:cubicBezTo>
                  <a:pt x="79222" y="2446"/>
                  <a:pt x="82468" y="2067"/>
                  <a:pt x="85307" y="638"/>
                </a:cubicBezTo>
                <a:lnTo>
                  <a:pt x="85307" y="534"/>
                </a:lnTo>
                <a:cubicBezTo>
                  <a:pt x="82468" y="1964"/>
                  <a:pt x="79222" y="2343"/>
                  <a:pt x="76398" y="2343"/>
                </a:cubicBezTo>
                <a:cubicBezTo>
                  <a:pt x="75596" y="2343"/>
                  <a:pt x="74828" y="2312"/>
                  <a:pt x="74113" y="2266"/>
                </a:cubicBezTo>
                <a:cubicBezTo>
                  <a:pt x="71632" y="2034"/>
                  <a:pt x="69254" y="1620"/>
                  <a:pt x="66901" y="1181"/>
                </a:cubicBezTo>
                <a:cubicBezTo>
                  <a:pt x="64626" y="741"/>
                  <a:pt x="62145" y="328"/>
                  <a:pt x="59792" y="95"/>
                </a:cubicBezTo>
                <a:cubicBezTo>
                  <a:pt x="58835" y="33"/>
                  <a:pt x="57870" y="0"/>
                  <a:pt x="56902" y="0"/>
                </a:cubicBezTo>
                <a:close/>
                <a:moveTo>
                  <a:pt x="23743" y="683"/>
                </a:moveTo>
                <a:cubicBezTo>
                  <a:pt x="21757" y="683"/>
                  <a:pt x="19771" y="1639"/>
                  <a:pt x="17785" y="2473"/>
                </a:cubicBezTo>
                <a:cubicBezTo>
                  <a:pt x="17449" y="2680"/>
                  <a:pt x="17243" y="2809"/>
                  <a:pt x="16907" y="2913"/>
                </a:cubicBezTo>
                <a:cubicBezTo>
                  <a:pt x="13675" y="4412"/>
                  <a:pt x="10237" y="5265"/>
                  <a:pt x="6696" y="5704"/>
                </a:cubicBezTo>
                <a:cubicBezTo>
                  <a:pt x="5726" y="5836"/>
                  <a:pt x="4788" y="5896"/>
                  <a:pt x="3889" y="5896"/>
                </a:cubicBezTo>
                <a:cubicBezTo>
                  <a:pt x="2487" y="5896"/>
                  <a:pt x="1181" y="5750"/>
                  <a:pt x="0" y="5498"/>
                </a:cubicBezTo>
                <a:lnTo>
                  <a:pt x="0" y="5601"/>
                </a:lnTo>
                <a:cubicBezTo>
                  <a:pt x="1190" y="5911"/>
                  <a:pt x="2379" y="6041"/>
                  <a:pt x="3775" y="6041"/>
                </a:cubicBezTo>
                <a:cubicBezTo>
                  <a:pt x="4757" y="6041"/>
                  <a:pt x="5713" y="5911"/>
                  <a:pt x="6696" y="5808"/>
                </a:cubicBezTo>
                <a:cubicBezTo>
                  <a:pt x="10237" y="5394"/>
                  <a:pt x="13675" y="4412"/>
                  <a:pt x="16907" y="3016"/>
                </a:cubicBezTo>
                <a:cubicBezTo>
                  <a:pt x="17243" y="2913"/>
                  <a:pt x="17553" y="2680"/>
                  <a:pt x="17785" y="2577"/>
                </a:cubicBezTo>
                <a:cubicBezTo>
                  <a:pt x="19750" y="1673"/>
                  <a:pt x="21715" y="784"/>
                  <a:pt x="23634" y="784"/>
                </a:cubicBezTo>
                <a:cubicBezTo>
                  <a:pt x="24240" y="784"/>
                  <a:pt x="24842" y="873"/>
                  <a:pt x="25437" y="1077"/>
                </a:cubicBezTo>
                <a:cubicBezTo>
                  <a:pt x="26394" y="1284"/>
                  <a:pt x="27247" y="1930"/>
                  <a:pt x="28126" y="2473"/>
                </a:cubicBezTo>
                <a:cubicBezTo>
                  <a:pt x="28668" y="2809"/>
                  <a:pt x="29185" y="3223"/>
                  <a:pt x="29728" y="3456"/>
                </a:cubicBezTo>
                <a:cubicBezTo>
                  <a:pt x="31101" y="4126"/>
                  <a:pt x="32722" y="4506"/>
                  <a:pt x="34493" y="4506"/>
                </a:cubicBezTo>
                <a:cubicBezTo>
                  <a:pt x="35523" y="4506"/>
                  <a:pt x="36604" y="4377"/>
                  <a:pt x="37716" y="4102"/>
                </a:cubicBezTo>
                <a:lnTo>
                  <a:pt x="37716" y="4102"/>
                </a:lnTo>
                <a:cubicBezTo>
                  <a:pt x="36592" y="4342"/>
                  <a:pt x="35500" y="4461"/>
                  <a:pt x="34465" y="4461"/>
                </a:cubicBezTo>
                <a:cubicBezTo>
                  <a:pt x="32716" y="4461"/>
                  <a:pt x="31131" y="4121"/>
                  <a:pt x="29832" y="3456"/>
                </a:cubicBezTo>
                <a:cubicBezTo>
                  <a:pt x="29185" y="3119"/>
                  <a:pt x="28668" y="2680"/>
                  <a:pt x="28126" y="2370"/>
                </a:cubicBezTo>
                <a:cubicBezTo>
                  <a:pt x="27376" y="1827"/>
                  <a:pt x="26497" y="1284"/>
                  <a:pt x="25541" y="974"/>
                </a:cubicBezTo>
                <a:cubicBezTo>
                  <a:pt x="24941" y="770"/>
                  <a:pt x="24342" y="683"/>
                  <a:pt x="23743" y="68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4"/>
          <p:cNvSpPr/>
          <p:nvPr/>
        </p:nvSpPr>
        <p:spPr>
          <a:xfrm rot="10800000" flipH="1">
            <a:off x="-25" y="3245074"/>
            <a:ext cx="9144057" cy="647964"/>
          </a:xfrm>
          <a:custGeom>
            <a:avLst/>
            <a:gdLst/>
            <a:ahLst/>
            <a:cxnLst/>
            <a:rect l="l" t="t" r="r" b="b"/>
            <a:pathLst>
              <a:path w="85307" h="6045" extrusionOk="0">
                <a:moveTo>
                  <a:pt x="27826" y="1"/>
                </a:moveTo>
                <a:cubicBezTo>
                  <a:pt x="23296" y="1"/>
                  <a:pt x="18713" y="1285"/>
                  <a:pt x="14322" y="2495"/>
                </a:cubicBezTo>
                <a:cubicBezTo>
                  <a:pt x="13805" y="2702"/>
                  <a:pt x="13262" y="2831"/>
                  <a:pt x="12822" y="2934"/>
                </a:cubicBezTo>
                <a:cubicBezTo>
                  <a:pt x="8904" y="4014"/>
                  <a:pt x="5006" y="4901"/>
                  <a:pt x="1169" y="4901"/>
                </a:cubicBezTo>
                <a:cubicBezTo>
                  <a:pt x="779" y="4901"/>
                  <a:pt x="389" y="4892"/>
                  <a:pt x="0" y="4873"/>
                </a:cubicBezTo>
                <a:lnTo>
                  <a:pt x="0" y="4976"/>
                </a:lnTo>
                <a:cubicBezTo>
                  <a:pt x="389" y="4995"/>
                  <a:pt x="780" y="5005"/>
                  <a:pt x="1172" y="5005"/>
                </a:cubicBezTo>
                <a:cubicBezTo>
                  <a:pt x="5028" y="5005"/>
                  <a:pt x="9021" y="4117"/>
                  <a:pt x="12822" y="3038"/>
                </a:cubicBezTo>
                <a:cubicBezTo>
                  <a:pt x="13365" y="2934"/>
                  <a:pt x="13805" y="2702"/>
                  <a:pt x="14322" y="2598"/>
                </a:cubicBezTo>
                <a:cubicBezTo>
                  <a:pt x="18713" y="1388"/>
                  <a:pt x="23296" y="104"/>
                  <a:pt x="27826" y="104"/>
                </a:cubicBezTo>
                <a:cubicBezTo>
                  <a:pt x="29296" y="104"/>
                  <a:pt x="30760" y="239"/>
                  <a:pt x="32210" y="556"/>
                </a:cubicBezTo>
                <a:cubicBezTo>
                  <a:pt x="34149" y="995"/>
                  <a:pt x="36088" y="1745"/>
                  <a:pt x="37923" y="2598"/>
                </a:cubicBezTo>
                <a:cubicBezTo>
                  <a:pt x="38879" y="2934"/>
                  <a:pt x="39965" y="3348"/>
                  <a:pt x="40947" y="3684"/>
                </a:cubicBezTo>
                <a:cubicBezTo>
                  <a:pt x="39965" y="3244"/>
                  <a:pt x="39009" y="2831"/>
                  <a:pt x="38026" y="2495"/>
                </a:cubicBezTo>
                <a:cubicBezTo>
                  <a:pt x="36088" y="1745"/>
                  <a:pt x="34149" y="892"/>
                  <a:pt x="32210" y="453"/>
                </a:cubicBezTo>
                <a:cubicBezTo>
                  <a:pt x="30760" y="136"/>
                  <a:pt x="29296" y="1"/>
                  <a:pt x="27826" y="1"/>
                </a:cubicBezTo>
                <a:close/>
                <a:moveTo>
                  <a:pt x="80044" y="3167"/>
                </a:moveTo>
                <a:cubicBezTo>
                  <a:pt x="76610" y="3167"/>
                  <a:pt x="73050" y="3806"/>
                  <a:pt x="69590" y="4433"/>
                </a:cubicBezTo>
                <a:cubicBezTo>
                  <a:pt x="68840" y="4537"/>
                  <a:pt x="68090" y="4770"/>
                  <a:pt x="67315" y="4873"/>
                </a:cubicBezTo>
                <a:cubicBezTo>
                  <a:pt x="63010" y="5576"/>
                  <a:pt x="59017" y="5937"/>
                  <a:pt x="55298" y="5937"/>
                </a:cubicBezTo>
                <a:cubicBezTo>
                  <a:pt x="49994" y="5937"/>
                  <a:pt x="45248" y="5203"/>
                  <a:pt x="40947" y="3684"/>
                </a:cubicBezTo>
                <a:lnTo>
                  <a:pt x="40947" y="3684"/>
                </a:lnTo>
                <a:cubicBezTo>
                  <a:pt x="45283" y="5277"/>
                  <a:pt x="50073" y="6044"/>
                  <a:pt x="55429" y="6044"/>
                </a:cubicBezTo>
                <a:cubicBezTo>
                  <a:pt x="59111" y="6044"/>
                  <a:pt x="63061" y="5682"/>
                  <a:pt x="67315" y="4976"/>
                </a:cubicBezTo>
                <a:cubicBezTo>
                  <a:pt x="68090" y="4770"/>
                  <a:pt x="68840" y="4640"/>
                  <a:pt x="69693" y="4537"/>
                </a:cubicBezTo>
                <a:cubicBezTo>
                  <a:pt x="73153" y="3909"/>
                  <a:pt x="76669" y="3271"/>
                  <a:pt x="80072" y="3271"/>
                </a:cubicBezTo>
                <a:cubicBezTo>
                  <a:pt x="81856" y="3271"/>
                  <a:pt x="83609" y="3446"/>
                  <a:pt x="85307" y="3891"/>
                </a:cubicBezTo>
                <a:lnTo>
                  <a:pt x="85307" y="3787"/>
                </a:lnTo>
                <a:cubicBezTo>
                  <a:pt x="83609" y="3343"/>
                  <a:pt x="81843" y="3167"/>
                  <a:pt x="80044" y="316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4"/>
          <p:cNvSpPr/>
          <p:nvPr/>
        </p:nvSpPr>
        <p:spPr>
          <a:xfrm rot="10800000" flipH="1">
            <a:off x="-25" y="3636639"/>
            <a:ext cx="9144057" cy="1051963"/>
          </a:xfrm>
          <a:custGeom>
            <a:avLst/>
            <a:gdLst/>
            <a:ahLst/>
            <a:cxnLst/>
            <a:rect l="l" t="t" r="r" b="b"/>
            <a:pathLst>
              <a:path w="85307" h="9814" extrusionOk="0">
                <a:moveTo>
                  <a:pt x="79490" y="6039"/>
                </a:moveTo>
                <a:cubicBezTo>
                  <a:pt x="79930" y="6143"/>
                  <a:pt x="80240" y="6246"/>
                  <a:pt x="80576" y="6375"/>
                </a:cubicBezTo>
                <a:cubicBezTo>
                  <a:pt x="81735" y="6695"/>
                  <a:pt x="82972" y="6968"/>
                  <a:pt x="84166" y="6968"/>
                </a:cubicBezTo>
                <a:cubicBezTo>
                  <a:pt x="84517" y="6968"/>
                  <a:pt x="84863" y="6945"/>
                  <a:pt x="85203" y="6892"/>
                </a:cubicBezTo>
                <a:lnTo>
                  <a:pt x="85307" y="6892"/>
                </a:lnTo>
                <a:lnTo>
                  <a:pt x="85307" y="6789"/>
                </a:lnTo>
                <a:lnTo>
                  <a:pt x="85203" y="6789"/>
                </a:lnTo>
                <a:cubicBezTo>
                  <a:pt x="84865" y="6841"/>
                  <a:pt x="84526" y="6865"/>
                  <a:pt x="84186" y="6865"/>
                </a:cubicBezTo>
                <a:cubicBezTo>
                  <a:pt x="83018" y="6865"/>
                  <a:pt x="81841" y="6586"/>
                  <a:pt x="80679" y="6246"/>
                </a:cubicBezTo>
                <a:cubicBezTo>
                  <a:pt x="80240" y="6143"/>
                  <a:pt x="79930" y="6039"/>
                  <a:pt x="79490" y="6039"/>
                </a:cubicBezTo>
                <a:close/>
                <a:moveTo>
                  <a:pt x="26581" y="1"/>
                </a:moveTo>
                <a:cubicBezTo>
                  <a:pt x="25881" y="1"/>
                  <a:pt x="25168" y="67"/>
                  <a:pt x="24455" y="223"/>
                </a:cubicBezTo>
                <a:cubicBezTo>
                  <a:pt x="22206" y="766"/>
                  <a:pt x="20370" y="2265"/>
                  <a:pt x="18535" y="3661"/>
                </a:cubicBezTo>
                <a:cubicBezTo>
                  <a:pt x="17889" y="4100"/>
                  <a:pt x="17346" y="4540"/>
                  <a:pt x="16803" y="4953"/>
                </a:cubicBezTo>
                <a:cubicBezTo>
                  <a:pt x="17346" y="4643"/>
                  <a:pt x="17992" y="4204"/>
                  <a:pt x="18535" y="3790"/>
                </a:cubicBezTo>
                <a:cubicBezTo>
                  <a:pt x="20370" y="2368"/>
                  <a:pt x="22309" y="869"/>
                  <a:pt x="24455" y="326"/>
                </a:cubicBezTo>
                <a:cubicBezTo>
                  <a:pt x="25168" y="170"/>
                  <a:pt x="25881" y="104"/>
                  <a:pt x="26581" y="104"/>
                </a:cubicBezTo>
                <a:cubicBezTo>
                  <a:pt x="28318" y="104"/>
                  <a:pt x="29975" y="512"/>
                  <a:pt x="31357" y="973"/>
                </a:cubicBezTo>
                <a:cubicBezTo>
                  <a:pt x="34356" y="1851"/>
                  <a:pt x="37277" y="3247"/>
                  <a:pt x="40172" y="4540"/>
                </a:cubicBezTo>
                <a:cubicBezTo>
                  <a:pt x="41800" y="5290"/>
                  <a:pt x="43403" y="6039"/>
                  <a:pt x="45135" y="6685"/>
                </a:cubicBezTo>
                <a:cubicBezTo>
                  <a:pt x="49435" y="8475"/>
                  <a:pt x="53120" y="9343"/>
                  <a:pt x="56476" y="9343"/>
                </a:cubicBezTo>
                <a:cubicBezTo>
                  <a:pt x="57579" y="9343"/>
                  <a:pt x="58647" y="9249"/>
                  <a:pt x="59689" y="9064"/>
                </a:cubicBezTo>
                <a:cubicBezTo>
                  <a:pt x="61498" y="8728"/>
                  <a:pt x="63230" y="8081"/>
                  <a:pt x="64962" y="7435"/>
                </a:cubicBezTo>
                <a:cubicBezTo>
                  <a:pt x="66152" y="7021"/>
                  <a:pt x="67444" y="6582"/>
                  <a:pt x="68737" y="6246"/>
                </a:cubicBezTo>
                <a:cubicBezTo>
                  <a:pt x="70615" y="5739"/>
                  <a:pt x="72530" y="5500"/>
                  <a:pt x="74442" y="5500"/>
                </a:cubicBezTo>
                <a:cubicBezTo>
                  <a:pt x="76136" y="5500"/>
                  <a:pt x="77827" y="5687"/>
                  <a:pt x="79490" y="6039"/>
                </a:cubicBezTo>
                <a:cubicBezTo>
                  <a:pt x="77770" y="5625"/>
                  <a:pt x="75995" y="5412"/>
                  <a:pt x="74230" y="5412"/>
                </a:cubicBezTo>
                <a:cubicBezTo>
                  <a:pt x="72362" y="5412"/>
                  <a:pt x="70505" y="5651"/>
                  <a:pt x="68737" y="6143"/>
                </a:cubicBezTo>
                <a:cubicBezTo>
                  <a:pt x="67444" y="6479"/>
                  <a:pt x="66152" y="6892"/>
                  <a:pt x="64859" y="7435"/>
                </a:cubicBezTo>
                <a:cubicBezTo>
                  <a:pt x="63230" y="7978"/>
                  <a:pt x="61395" y="8624"/>
                  <a:pt x="59689" y="8960"/>
                </a:cubicBezTo>
                <a:cubicBezTo>
                  <a:pt x="58647" y="9146"/>
                  <a:pt x="57579" y="9239"/>
                  <a:pt x="56476" y="9239"/>
                </a:cubicBezTo>
                <a:cubicBezTo>
                  <a:pt x="53120" y="9239"/>
                  <a:pt x="49435" y="8372"/>
                  <a:pt x="45135" y="6582"/>
                </a:cubicBezTo>
                <a:cubicBezTo>
                  <a:pt x="43532" y="5936"/>
                  <a:pt x="41800" y="5186"/>
                  <a:pt x="40172" y="4436"/>
                </a:cubicBezTo>
                <a:cubicBezTo>
                  <a:pt x="37380" y="3144"/>
                  <a:pt x="34356" y="1722"/>
                  <a:pt x="31357" y="869"/>
                </a:cubicBezTo>
                <a:cubicBezTo>
                  <a:pt x="29975" y="409"/>
                  <a:pt x="28318" y="1"/>
                  <a:pt x="26581" y="1"/>
                </a:cubicBezTo>
                <a:close/>
                <a:moveTo>
                  <a:pt x="16803" y="4953"/>
                </a:moveTo>
                <a:cubicBezTo>
                  <a:pt x="12266" y="8136"/>
                  <a:pt x="6879" y="9748"/>
                  <a:pt x="1442" y="9748"/>
                </a:cubicBezTo>
                <a:cubicBezTo>
                  <a:pt x="962" y="9748"/>
                  <a:pt x="481" y="9735"/>
                  <a:pt x="0" y="9710"/>
                </a:cubicBezTo>
                <a:lnTo>
                  <a:pt x="0" y="9813"/>
                </a:lnTo>
                <a:lnTo>
                  <a:pt x="1629" y="9813"/>
                </a:lnTo>
                <a:cubicBezTo>
                  <a:pt x="7006" y="9813"/>
                  <a:pt x="12383" y="8185"/>
                  <a:pt x="16803" y="495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4"/>
          <p:cNvSpPr txBox="1">
            <a:spLocks noGrp="1"/>
          </p:cNvSpPr>
          <p:nvPr>
            <p:ph type="title"/>
          </p:nvPr>
        </p:nvSpPr>
        <p:spPr>
          <a:xfrm>
            <a:off x="861600" y="2644050"/>
            <a:ext cx="2053200" cy="527700"/>
          </a:xfrm>
          <a:prstGeom prst="rect">
            <a:avLst/>
          </a:prstGeom>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98" name="Google Shape;498;p24"/>
          <p:cNvSpPr txBox="1">
            <a:spLocks noGrp="1"/>
          </p:cNvSpPr>
          <p:nvPr>
            <p:ph type="subTitle" idx="1"/>
          </p:nvPr>
        </p:nvSpPr>
        <p:spPr>
          <a:xfrm>
            <a:off x="861600" y="3135442"/>
            <a:ext cx="20532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99" name="Google Shape;499;p24"/>
          <p:cNvSpPr txBox="1">
            <a:spLocks noGrp="1"/>
          </p:cNvSpPr>
          <p:nvPr>
            <p:ph type="title" idx="2"/>
          </p:nvPr>
        </p:nvSpPr>
        <p:spPr>
          <a:xfrm>
            <a:off x="3548199" y="3621525"/>
            <a:ext cx="2053200" cy="527700"/>
          </a:xfrm>
          <a:prstGeom prst="rect">
            <a:avLst/>
          </a:prstGeom>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500" name="Google Shape;500;p24"/>
          <p:cNvSpPr txBox="1">
            <a:spLocks noGrp="1"/>
          </p:cNvSpPr>
          <p:nvPr>
            <p:ph type="subTitle" idx="3"/>
          </p:nvPr>
        </p:nvSpPr>
        <p:spPr>
          <a:xfrm>
            <a:off x="3548199" y="4112917"/>
            <a:ext cx="20532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01" name="Google Shape;501;p24"/>
          <p:cNvSpPr txBox="1">
            <a:spLocks noGrp="1"/>
          </p:cNvSpPr>
          <p:nvPr>
            <p:ph type="title" idx="4"/>
          </p:nvPr>
        </p:nvSpPr>
        <p:spPr>
          <a:xfrm>
            <a:off x="6234797" y="2644050"/>
            <a:ext cx="2053200" cy="527700"/>
          </a:xfrm>
          <a:prstGeom prst="rect">
            <a:avLst/>
          </a:prstGeom>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502" name="Google Shape;502;p24"/>
          <p:cNvSpPr txBox="1">
            <a:spLocks noGrp="1"/>
          </p:cNvSpPr>
          <p:nvPr>
            <p:ph type="subTitle" idx="5"/>
          </p:nvPr>
        </p:nvSpPr>
        <p:spPr>
          <a:xfrm>
            <a:off x="6234797" y="3135442"/>
            <a:ext cx="20532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03" name="Google Shape;503;p24"/>
          <p:cNvSpPr txBox="1">
            <a:spLocks noGrp="1"/>
          </p:cNvSpPr>
          <p:nvPr>
            <p:ph type="title" idx="6"/>
          </p:nvPr>
        </p:nvSpPr>
        <p:spPr>
          <a:xfrm>
            <a:off x="720000" y="4442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504" name="Google Shape;504;p24"/>
          <p:cNvGrpSpPr/>
          <p:nvPr/>
        </p:nvGrpSpPr>
        <p:grpSpPr>
          <a:xfrm>
            <a:off x="7036209" y="4053372"/>
            <a:ext cx="1905167" cy="1088034"/>
            <a:chOff x="-3763673" y="2607529"/>
            <a:chExt cx="2515736" cy="1436728"/>
          </a:xfrm>
        </p:grpSpPr>
        <p:sp>
          <p:nvSpPr>
            <p:cNvPr id="505" name="Google Shape;505;p24"/>
            <p:cNvSpPr/>
            <p:nvPr/>
          </p:nvSpPr>
          <p:spPr>
            <a:xfrm rot="1123467">
              <a:off x="-3443702" y="3119945"/>
              <a:ext cx="555367" cy="829916"/>
            </a:xfrm>
            <a:custGeom>
              <a:avLst/>
              <a:gdLst/>
              <a:ahLst/>
              <a:cxnLst/>
              <a:rect l="l" t="t" r="r" b="b"/>
              <a:pathLst>
                <a:path w="4758" h="7110" extrusionOk="0">
                  <a:moveTo>
                    <a:pt x="440" y="1"/>
                  </a:moveTo>
                  <a:lnTo>
                    <a:pt x="1" y="337"/>
                  </a:lnTo>
                  <a:cubicBezTo>
                    <a:pt x="1733" y="2379"/>
                    <a:pt x="3232" y="4628"/>
                    <a:pt x="4318" y="7110"/>
                  </a:cubicBezTo>
                  <a:lnTo>
                    <a:pt x="4757" y="6903"/>
                  </a:lnTo>
                  <a:cubicBezTo>
                    <a:pt x="3671" y="4421"/>
                    <a:pt x="2172" y="2172"/>
                    <a:pt x="4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4"/>
            <p:cNvSpPr/>
            <p:nvPr/>
          </p:nvSpPr>
          <p:spPr>
            <a:xfrm rot="1123467">
              <a:off x="-3697826" y="2708360"/>
              <a:ext cx="715277" cy="528181"/>
            </a:xfrm>
            <a:custGeom>
              <a:avLst/>
              <a:gdLst/>
              <a:ahLst/>
              <a:cxnLst/>
              <a:rect l="l" t="t" r="r" b="b"/>
              <a:pathLst>
                <a:path w="6128" h="4525" extrusionOk="0">
                  <a:moveTo>
                    <a:pt x="5274" y="1"/>
                  </a:moveTo>
                  <a:cubicBezTo>
                    <a:pt x="5042" y="104"/>
                    <a:pt x="4835" y="208"/>
                    <a:pt x="4731" y="311"/>
                  </a:cubicBezTo>
                  <a:cubicBezTo>
                    <a:pt x="4395" y="544"/>
                    <a:pt x="4292" y="854"/>
                    <a:pt x="4085" y="1190"/>
                  </a:cubicBezTo>
                  <a:cubicBezTo>
                    <a:pt x="4085" y="957"/>
                    <a:pt x="3982" y="751"/>
                    <a:pt x="3749" y="647"/>
                  </a:cubicBezTo>
                  <a:cubicBezTo>
                    <a:pt x="3646" y="440"/>
                    <a:pt x="3542" y="208"/>
                    <a:pt x="3335" y="104"/>
                  </a:cubicBezTo>
                  <a:cubicBezTo>
                    <a:pt x="3239" y="61"/>
                    <a:pt x="3129" y="36"/>
                    <a:pt x="3027" y="36"/>
                  </a:cubicBezTo>
                  <a:cubicBezTo>
                    <a:pt x="2881" y="36"/>
                    <a:pt x="2750" y="87"/>
                    <a:pt x="2689" y="208"/>
                  </a:cubicBezTo>
                  <a:cubicBezTo>
                    <a:pt x="2457" y="311"/>
                    <a:pt x="2457" y="440"/>
                    <a:pt x="2457" y="647"/>
                  </a:cubicBezTo>
                  <a:cubicBezTo>
                    <a:pt x="2353" y="957"/>
                    <a:pt x="2353" y="1293"/>
                    <a:pt x="2457" y="1604"/>
                  </a:cubicBezTo>
                  <a:cubicBezTo>
                    <a:pt x="2250" y="1293"/>
                    <a:pt x="1810" y="1190"/>
                    <a:pt x="1500" y="1087"/>
                  </a:cubicBezTo>
                  <a:cubicBezTo>
                    <a:pt x="1293" y="1087"/>
                    <a:pt x="957" y="1087"/>
                    <a:pt x="854" y="1293"/>
                  </a:cubicBezTo>
                  <a:cubicBezTo>
                    <a:pt x="647" y="1397"/>
                    <a:pt x="750" y="1733"/>
                    <a:pt x="750" y="1940"/>
                  </a:cubicBezTo>
                  <a:cubicBezTo>
                    <a:pt x="854" y="2146"/>
                    <a:pt x="957" y="2483"/>
                    <a:pt x="1061" y="2586"/>
                  </a:cubicBezTo>
                  <a:cubicBezTo>
                    <a:pt x="750" y="2586"/>
                    <a:pt x="311" y="2793"/>
                    <a:pt x="104" y="3129"/>
                  </a:cubicBezTo>
                  <a:cubicBezTo>
                    <a:pt x="1" y="3232"/>
                    <a:pt x="1" y="3439"/>
                    <a:pt x="1" y="3542"/>
                  </a:cubicBezTo>
                  <a:cubicBezTo>
                    <a:pt x="104" y="3775"/>
                    <a:pt x="311" y="3775"/>
                    <a:pt x="518" y="3775"/>
                  </a:cubicBezTo>
                  <a:lnTo>
                    <a:pt x="2896" y="3775"/>
                  </a:lnTo>
                  <a:cubicBezTo>
                    <a:pt x="3646" y="3878"/>
                    <a:pt x="4395" y="4085"/>
                    <a:pt x="5042" y="4525"/>
                  </a:cubicBezTo>
                  <a:cubicBezTo>
                    <a:pt x="5274" y="3336"/>
                    <a:pt x="5481" y="2250"/>
                    <a:pt x="5920" y="1190"/>
                  </a:cubicBezTo>
                  <a:cubicBezTo>
                    <a:pt x="6024" y="854"/>
                    <a:pt x="6127" y="544"/>
                    <a:pt x="5920" y="208"/>
                  </a:cubicBezTo>
                  <a:cubicBezTo>
                    <a:pt x="5817" y="104"/>
                    <a:pt x="5481" y="1"/>
                    <a:pt x="52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4"/>
            <p:cNvSpPr/>
            <p:nvPr/>
          </p:nvSpPr>
          <p:spPr>
            <a:xfrm rot="1123467">
              <a:off x="-3331976" y="3119372"/>
              <a:ext cx="190141" cy="187227"/>
            </a:xfrm>
            <a:custGeom>
              <a:avLst/>
              <a:gdLst/>
              <a:ahLst/>
              <a:cxnLst/>
              <a:rect l="l" t="t" r="r" b="b"/>
              <a:pathLst>
                <a:path w="1629" h="1604" extrusionOk="0">
                  <a:moveTo>
                    <a:pt x="1629" y="1"/>
                  </a:moveTo>
                  <a:cubicBezTo>
                    <a:pt x="1422" y="1"/>
                    <a:pt x="1293" y="104"/>
                    <a:pt x="1189" y="208"/>
                  </a:cubicBezTo>
                  <a:cubicBezTo>
                    <a:pt x="1086" y="311"/>
                    <a:pt x="1086" y="311"/>
                    <a:pt x="982" y="414"/>
                  </a:cubicBezTo>
                  <a:lnTo>
                    <a:pt x="982" y="750"/>
                  </a:lnTo>
                  <a:cubicBezTo>
                    <a:pt x="776" y="647"/>
                    <a:pt x="646" y="647"/>
                    <a:pt x="440" y="647"/>
                  </a:cubicBezTo>
                  <a:cubicBezTo>
                    <a:pt x="336" y="647"/>
                    <a:pt x="129" y="750"/>
                    <a:pt x="0" y="854"/>
                  </a:cubicBezTo>
                  <a:cubicBezTo>
                    <a:pt x="543" y="1061"/>
                    <a:pt x="1086" y="1293"/>
                    <a:pt x="1525" y="1604"/>
                  </a:cubicBezTo>
                  <a:cubicBezTo>
                    <a:pt x="1525" y="1061"/>
                    <a:pt x="1422" y="544"/>
                    <a:pt x="1629" y="1"/>
                  </a:cubicBezTo>
                  <a:close/>
                </a:path>
              </a:pathLst>
            </a:custGeom>
            <a:solidFill>
              <a:srgbClr val="4F1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4"/>
            <p:cNvSpPr/>
            <p:nvPr/>
          </p:nvSpPr>
          <p:spPr>
            <a:xfrm rot="1123467">
              <a:off x="-3445145" y="3515586"/>
              <a:ext cx="452651" cy="350175"/>
            </a:xfrm>
            <a:custGeom>
              <a:avLst/>
              <a:gdLst/>
              <a:ahLst/>
              <a:cxnLst/>
              <a:rect l="l" t="t" r="r" b="b"/>
              <a:pathLst>
                <a:path w="3878" h="3000" extrusionOk="0">
                  <a:moveTo>
                    <a:pt x="0" y="1"/>
                  </a:moveTo>
                  <a:lnTo>
                    <a:pt x="0" y="1"/>
                  </a:lnTo>
                  <a:cubicBezTo>
                    <a:pt x="104" y="854"/>
                    <a:pt x="646" y="1707"/>
                    <a:pt x="1396" y="2250"/>
                  </a:cubicBezTo>
                  <a:cubicBezTo>
                    <a:pt x="2042" y="2689"/>
                    <a:pt x="3025" y="2999"/>
                    <a:pt x="3878" y="2999"/>
                  </a:cubicBezTo>
                  <a:cubicBezTo>
                    <a:pt x="3128" y="1500"/>
                    <a:pt x="1603" y="414"/>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4"/>
            <p:cNvSpPr/>
            <p:nvPr/>
          </p:nvSpPr>
          <p:spPr>
            <a:xfrm rot="-1032839">
              <a:off x="-1976397" y="3286274"/>
              <a:ext cx="452644" cy="678993"/>
            </a:xfrm>
            <a:custGeom>
              <a:avLst/>
              <a:gdLst/>
              <a:ahLst/>
              <a:cxnLst/>
              <a:rect l="l" t="t" r="r" b="b"/>
              <a:pathLst>
                <a:path w="3878" h="5817" extrusionOk="0">
                  <a:moveTo>
                    <a:pt x="3567" y="1"/>
                  </a:moveTo>
                  <a:cubicBezTo>
                    <a:pt x="2172" y="1733"/>
                    <a:pt x="982" y="3671"/>
                    <a:pt x="0" y="5610"/>
                  </a:cubicBezTo>
                  <a:lnTo>
                    <a:pt x="336" y="5817"/>
                  </a:lnTo>
                  <a:cubicBezTo>
                    <a:pt x="1293" y="3775"/>
                    <a:pt x="2482" y="1939"/>
                    <a:pt x="3878" y="233"/>
                  </a:cubicBezTo>
                  <a:lnTo>
                    <a:pt x="356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4"/>
            <p:cNvSpPr/>
            <p:nvPr/>
          </p:nvSpPr>
          <p:spPr>
            <a:xfrm rot="-1032839">
              <a:off x="-1877897" y="2955400"/>
              <a:ext cx="579519" cy="428617"/>
            </a:xfrm>
            <a:custGeom>
              <a:avLst/>
              <a:gdLst/>
              <a:ahLst/>
              <a:cxnLst/>
              <a:rect l="l" t="t" r="r" b="b"/>
              <a:pathLst>
                <a:path w="4965" h="3672" extrusionOk="0">
                  <a:moveTo>
                    <a:pt x="647" y="1"/>
                  </a:moveTo>
                  <a:cubicBezTo>
                    <a:pt x="440" y="1"/>
                    <a:pt x="234" y="1"/>
                    <a:pt x="104" y="207"/>
                  </a:cubicBezTo>
                  <a:cubicBezTo>
                    <a:pt x="1" y="440"/>
                    <a:pt x="104" y="647"/>
                    <a:pt x="104" y="957"/>
                  </a:cubicBezTo>
                  <a:cubicBezTo>
                    <a:pt x="440" y="1836"/>
                    <a:pt x="647" y="2689"/>
                    <a:pt x="880" y="3671"/>
                  </a:cubicBezTo>
                  <a:cubicBezTo>
                    <a:pt x="1397" y="3232"/>
                    <a:pt x="1940" y="3129"/>
                    <a:pt x="2586" y="3129"/>
                  </a:cubicBezTo>
                  <a:cubicBezTo>
                    <a:pt x="2801" y="3094"/>
                    <a:pt x="3017" y="3083"/>
                    <a:pt x="3232" y="3083"/>
                  </a:cubicBezTo>
                  <a:cubicBezTo>
                    <a:pt x="3663" y="3083"/>
                    <a:pt x="4094" y="3129"/>
                    <a:pt x="4525" y="3129"/>
                  </a:cubicBezTo>
                  <a:cubicBezTo>
                    <a:pt x="4628" y="3129"/>
                    <a:pt x="4861" y="3025"/>
                    <a:pt x="4964" y="2896"/>
                  </a:cubicBezTo>
                  <a:cubicBezTo>
                    <a:pt x="4964" y="2793"/>
                    <a:pt x="4964" y="2586"/>
                    <a:pt x="4861" y="2482"/>
                  </a:cubicBezTo>
                  <a:cubicBezTo>
                    <a:pt x="4628" y="2250"/>
                    <a:pt x="4318" y="2146"/>
                    <a:pt x="4111" y="2146"/>
                  </a:cubicBezTo>
                  <a:cubicBezTo>
                    <a:pt x="4215" y="1939"/>
                    <a:pt x="4318" y="1733"/>
                    <a:pt x="4318" y="1603"/>
                  </a:cubicBezTo>
                  <a:cubicBezTo>
                    <a:pt x="4421" y="1397"/>
                    <a:pt x="4421" y="1190"/>
                    <a:pt x="4318" y="957"/>
                  </a:cubicBezTo>
                  <a:cubicBezTo>
                    <a:pt x="4111" y="854"/>
                    <a:pt x="3982" y="854"/>
                    <a:pt x="3775" y="854"/>
                  </a:cubicBezTo>
                  <a:cubicBezTo>
                    <a:pt x="3465" y="957"/>
                    <a:pt x="3129" y="1086"/>
                    <a:pt x="2922" y="1293"/>
                  </a:cubicBezTo>
                  <a:cubicBezTo>
                    <a:pt x="3025" y="957"/>
                    <a:pt x="3025" y="750"/>
                    <a:pt x="3025" y="544"/>
                  </a:cubicBezTo>
                  <a:cubicBezTo>
                    <a:pt x="2922" y="311"/>
                    <a:pt x="2922" y="207"/>
                    <a:pt x="2819" y="104"/>
                  </a:cubicBezTo>
                  <a:cubicBezTo>
                    <a:pt x="2754" y="52"/>
                    <a:pt x="2670" y="27"/>
                    <a:pt x="2576" y="27"/>
                  </a:cubicBezTo>
                  <a:cubicBezTo>
                    <a:pt x="2483" y="27"/>
                    <a:pt x="2379" y="52"/>
                    <a:pt x="2276" y="104"/>
                  </a:cubicBezTo>
                  <a:cubicBezTo>
                    <a:pt x="2043" y="104"/>
                    <a:pt x="1940" y="311"/>
                    <a:pt x="1836" y="440"/>
                  </a:cubicBezTo>
                  <a:cubicBezTo>
                    <a:pt x="1733" y="647"/>
                    <a:pt x="1629" y="750"/>
                    <a:pt x="1629" y="957"/>
                  </a:cubicBezTo>
                  <a:cubicBezTo>
                    <a:pt x="1526" y="647"/>
                    <a:pt x="1293" y="440"/>
                    <a:pt x="1087" y="207"/>
                  </a:cubicBezTo>
                  <a:cubicBezTo>
                    <a:pt x="983" y="104"/>
                    <a:pt x="880" y="1"/>
                    <a:pt x="6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4"/>
            <p:cNvSpPr/>
            <p:nvPr/>
          </p:nvSpPr>
          <p:spPr>
            <a:xfrm rot="-1032839">
              <a:off x="-1759531" y="3294488"/>
              <a:ext cx="151037" cy="151043"/>
            </a:xfrm>
            <a:custGeom>
              <a:avLst/>
              <a:gdLst/>
              <a:ahLst/>
              <a:cxnLst/>
              <a:rect l="l" t="t" r="r" b="b"/>
              <a:pathLst>
                <a:path w="1294" h="1294" extrusionOk="0">
                  <a:moveTo>
                    <a:pt x="1" y="1"/>
                  </a:moveTo>
                  <a:cubicBezTo>
                    <a:pt x="104" y="440"/>
                    <a:pt x="104" y="854"/>
                    <a:pt x="104" y="1293"/>
                  </a:cubicBezTo>
                  <a:cubicBezTo>
                    <a:pt x="440" y="957"/>
                    <a:pt x="854" y="854"/>
                    <a:pt x="1293" y="647"/>
                  </a:cubicBezTo>
                  <a:cubicBezTo>
                    <a:pt x="1293" y="544"/>
                    <a:pt x="1086" y="440"/>
                    <a:pt x="983" y="440"/>
                  </a:cubicBezTo>
                  <a:cubicBezTo>
                    <a:pt x="854" y="440"/>
                    <a:pt x="647" y="440"/>
                    <a:pt x="544" y="544"/>
                  </a:cubicBezTo>
                  <a:lnTo>
                    <a:pt x="544" y="311"/>
                  </a:lnTo>
                  <a:cubicBezTo>
                    <a:pt x="544" y="208"/>
                    <a:pt x="440" y="208"/>
                    <a:pt x="337" y="104"/>
                  </a:cubicBezTo>
                  <a:cubicBezTo>
                    <a:pt x="337" y="1"/>
                    <a:pt x="104"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4"/>
            <p:cNvSpPr/>
            <p:nvPr/>
          </p:nvSpPr>
          <p:spPr>
            <a:xfrm rot="-1032839">
              <a:off x="-1885745" y="3606969"/>
              <a:ext cx="365220" cy="289713"/>
            </a:xfrm>
            <a:custGeom>
              <a:avLst/>
              <a:gdLst/>
              <a:ahLst/>
              <a:cxnLst/>
              <a:rect l="l" t="t" r="r" b="b"/>
              <a:pathLst>
                <a:path w="3129" h="2482" extrusionOk="0">
                  <a:moveTo>
                    <a:pt x="3128" y="0"/>
                  </a:moveTo>
                  <a:cubicBezTo>
                    <a:pt x="1836" y="414"/>
                    <a:pt x="543" y="1293"/>
                    <a:pt x="1" y="2482"/>
                  </a:cubicBezTo>
                  <a:cubicBezTo>
                    <a:pt x="647" y="2482"/>
                    <a:pt x="1396" y="2249"/>
                    <a:pt x="1939" y="1836"/>
                  </a:cubicBezTo>
                  <a:cubicBezTo>
                    <a:pt x="2586" y="1396"/>
                    <a:pt x="3025" y="750"/>
                    <a:pt x="31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4"/>
            <p:cNvSpPr/>
            <p:nvPr/>
          </p:nvSpPr>
          <p:spPr>
            <a:xfrm>
              <a:off x="-3714225" y="3650887"/>
              <a:ext cx="1599215" cy="393363"/>
            </a:xfrm>
            <a:custGeom>
              <a:avLst/>
              <a:gdLst/>
              <a:ahLst/>
              <a:cxnLst/>
              <a:rect l="l" t="t" r="r" b="b"/>
              <a:pathLst>
                <a:path w="13701" h="3370" extrusionOk="0">
                  <a:moveTo>
                    <a:pt x="7414" y="0"/>
                  </a:moveTo>
                  <a:cubicBezTo>
                    <a:pt x="7278" y="0"/>
                    <a:pt x="7141" y="12"/>
                    <a:pt x="7006" y="35"/>
                  </a:cubicBezTo>
                  <a:cubicBezTo>
                    <a:pt x="5713" y="138"/>
                    <a:pt x="4653" y="1198"/>
                    <a:pt x="3878" y="2387"/>
                  </a:cubicBezTo>
                  <a:cubicBezTo>
                    <a:pt x="3394" y="2187"/>
                    <a:pt x="2910" y="2073"/>
                    <a:pt x="2426" y="2073"/>
                  </a:cubicBezTo>
                  <a:cubicBezTo>
                    <a:pt x="2160" y="2073"/>
                    <a:pt x="1894" y="2107"/>
                    <a:pt x="1629" y="2181"/>
                  </a:cubicBezTo>
                  <a:cubicBezTo>
                    <a:pt x="983" y="2387"/>
                    <a:pt x="440" y="2827"/>
                    <a:pt x="0" y="3370"/>
                  </a:cubicBezTo>
                  <a:lnTo>
                    <a:pt x="13701" y="3370"/>
                  </a:lnTo>
                  <a:cubicBezTo>
                    <a:pt x="13468" y="3034"/>
                    <a:pt x="13055" y="2723"/>
                    <a:pt x="12719" y="2491"/>
                  </a:cubicBezTo>
                  <a:cubicBezTo>
                    <a:pt x="12408" y="2387"/>
                    <a:pt x="12072" y="2284"/>
                    <a:pt x="11866" y="2181"/>
                  </a:cubicBezTo>
                  <a:cubicBezTo>
                    <a:pt x="11530" y="2181"/>
                    <a:pt x="11219" y="2181"/>
                    <a:pt x="10883" y="2284"/>
                  </a:cubicBezTo>
                  <a:cubicBezTo>
                    <a:pt x="10676" y="2284"/>
                    <a:pt x="10470" y="2387"/>
                    <a:pt x="10134" y="2491"/>
                  </a:cubicBezTo>
                  <a:cubicBezTo>
                    <a:pt x="10030" y="1741"/>
                    <a:pt x="9694" y="1095"/>
                    <a:pt x="9177" y="681"/>
                  </a:cubicBezTo>
                  <a:cubicBezTo>
                    <a:pt x="8648" y="237"/>
                    <a:pt x="8032" y="0"/>
                    <a:pt x="74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4"/>
            <p:cNvSpPr/>
            <p:nvPr/>
          </p:nvSpPr>
          <p:spPr>
            <a:xfrm>
              <a:off x="-2190501" y="3873021"/>
              <a:ext cx="739437" cy="171236"/>
            </a:xfrm>
            <a:custGeom>
              <a:avLst/>
              <a:gdLst/>
              <a:ahLst/>
              <a:cxnLst/>
              <a:rect l="l" t="t" r="r" b="b"/>
              <a:pathLst>
                <a:path w="6335" h="1467" extrusionOk="0">
                  <a:moveTo>
                    <a:pt x="4520" y="0"/>
                  </a:moveTo>
                  <a:cubicBezTo>
                    <a:pt x="3937" y="0"/>
                    <a:pt x="3338" y="257"/>
                    <a:pt x="2793" y="588"/>
                  </a:cubicBezTo>
                  <a:cubicBezTo>
                    <a:pt x="2689" y="588"/>
                    <a:pt x="2586" y="484"/>
                    <a:pt x="2457" y="381"/>
                  </a:cubicBezTo>
                  <a:cubicBezTo>
                    <a:pt x="2250" y="278"/>
                    <a:pt x="2146" y="278"/>
                    <a:pt x="1940" y="278"/>
                  </a:cubicBezTo>
                  <a:cubicBezTo>
                    <a:pt x="1867" y="269"/>
                    <a:pt x="1796" y="265"/>
                    <a:pt x="1725" y="265"/>
                  </a:cubicBezTo>
                  <a:cubicBezTo>
                    <a:pt x="940" y="265"/>
                    <a:pt x="285" y="779"/>
                    <a:pt x="1" y="1467"/>
                  </a:cubicBezTo>
                  <a:lnTo>
                    <a:pt x="6334" y="1467"/>
                  </a:lnTo>
                  <a:cubicBezTo>
                    <a:pt x="6231" y="1027"/>
                    <a:pt x="5920" y="588"/>
                    <a:pt x="5481" y="278"/>
                  </a:cubicBezTo>
                  <a:cubicBezTo>
                    <a:pt x="5174" y="82"/>
                    <a:pt x="4849" y="0"/>
                    <a:pt x="45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5" name="Google Shape;515;p24"/>
          <p:cNvGrpSpPr/>
          <p:nvPr/>
        </p:nvGrpSpPr>
        <p:grpSpPr>
          <a:xfrm>
            <a:off x="811548" y="4259140"/>
            <a:ext cx="713803" cy="882266"/>
            <a:chOff x="1191373" y="4259140"/>
            <a:chExt cx="713803" cy="882266"/>
          </a:xfrm>
        </p:grpSpPr>
        <p:sp>
          <p:nvSpPr>
            <p:cNvPr id="516" name="Google Shape;516;p24"/>
            <p:cNvSpPr/>
            <p:nvPr/>
          </p:nvSpPr>
          <p:spPr>
            <a:xfrm rot="-1032883">
              <a:off x="1353515" y="4567384"/>
              <a:ext cx="342785" cy="514206"/>
            </a:xfrm>
            <a:custGeom>
              <a:avLst/>
              <a:gdLst/>
              <a:ahLst/>
              <a:cxnLst/>
              <a:rect l="l" t="t" r="r" b="b"/>
              <a:pathLst>
                <a:path w="3878" h="5817" extrusionOk="0">
                  <a:moveTo>
                    <a:pt x="3567" y="1"/>
                  </a:moveTo>
                  <a:cubicBezTo>
                    <a:pt x="2172" y="1733"/>
                    <a:pt x="982" y="3671"/>
                    <a:pt x="0" y="5610"/>
                  </a:cubicBezTo>
                  <a:lnTo>
                    <a:pt x="336" y="5817"/>
                  </a:lnTo>
                  <a:cubicBezTo>
                    <a:pt x="1293" y="3775"/>
                    <a:pt x="2482" y="1939"/>
                    <a:pt x="3878" y="233"/>
                  </a:cubicBezTo>
                  <a:lnTo>
                    <a:pt x="356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4"/>
            <p:cNvSpPr/>
            <p:nvPr/>
          </p:nvSpPr>
          <p:spPr>
            <a:xfrm rot="-1032883">
              <a:off x="1428108" y="4316812"/>
              <a:ext cx="438868" cy="324594"/>
            </a:xfrm>
            <a:custGeom>
              <a:avLst/>
              <a:gdLst/>
              <a:ahLst/>
              <a:cxnLst/>
              <a:rect l="l" t="t" r="r" b="b"/>
              <a:pathLst>
                <a:path w="4965" h="3672" extrusionOk="0">
                  <a:moveTo>
                    <a:pt x="647" y="1"/>
                  </a:moveTo>
                  <a:cubicBezTo>
                    <a:pt x="440" y="1"/>
                    <a:pt x="234" y="1"/>
                    <a:pt x="104" y="207"/>
                  </a:cubicBezTo>
                  <a:cubicBezTo>
                    <a:pt x="1" y="440"/>
                    <a:pt x="104" y="647"/>
                    <a:pt x="104" y="957"/>
                  </a:cubicBezTo>
                  <a:cubicBezTo>
                    <a:pt x="440" y="1836"/>
                    <a:pt x="647" y="2689"/>
                    <a:pt x="880" y="3671"/>
                  </a:cubicBezTo>
                  <a:cubicBezTo>
                    <a:pt x="1397" y="3232"/>
                    <a:pt x="1940" y="3129"/>
                    <a:pt x="2586" y="3129"/>
                  </a:cubicBezTo>
                  <a:cubicBezTo>
                    <a:pt x="2801" y="3094"/>
                    <a:pt x="3017" y="3083"/>
                    <a:pt x="3232" y="3083"/>
                  </a:cubicBezTo>
                  <a:cubicBezTo>
                    <a:pt x="3663" y="3083"/>
                    <a:pt x="4094" y="3129"/>
                    <a:pt x="4525" y="3129"/>
                  </a:cubicBezTo>
                  <a:cubicBezTo>
                    <a:pt x="4628" y="3129"/>
                    <a:pt x="4861" y="3025"/>
                    <a:pt x="4964" y="2896"/>
                  </a:cubicBezTo>
                  <a:cubicBezTo>
                    <a:pt x="4964" y="2793"/>
                    <a:pt x="4964" y="2586"/>
                    <a:pt x="4861" y="2482"/>
                  </a:cubicBezTo>
                  <a:cubicBezTo>
                    <a:pt x="4628" y="2250"/>
                    <a:pt x="4318" y="2146"/>
                    <a:pt x="4111" y="2146"/>
                  </a:cubicBezTo>
                  <a:cubicBezTo>
                    <a:pt x="4215" y="1939"/>
                    <a:pt x="4318" y="1733"/>
                    <a:pt x="4318" y="1603"/>
                  </a:cubicBezTo>
                  <a:cubicBezTo>
                    <a:pt x="4421" y="1397"/>
                    <a:pt x="4421" y="1190"/>
                    <a:pt x="4318" y="957"/>
                  </a:cubicBezTo>
                  <a:cubicBezTo>
                    <a:pt x="4111" y="854"/>
                    <a:pt x="3982" y="854"/>
                    <a:pt x="3775" y="854"/>
                  </a:cubicBezTo>
                  <a:cubicBezTo>
                    <a:pt x="3465" y="957"/>
                    <a:pt x="3129" y="1086"/>
                    <a:pt x="2922" y="1293"/>
                  </a:cubicBezTo>
                  <a:cubicBezTo>
                    <a:pt x="3025" y="957"/>
                    <a:pt x="3025" y="750"/>
                    <a:pt x="3025" y="544"/>
                  </a:cubicBezTo>
                  <a:cubicBezTo>
                    <a:pt x="2922" y="311"/>
                    <a:pt x="2922" y="207"/>
                    <a:pt x="2819" y="104"/>
                  </a:cubicBezTo>
                  <a:cubicBezTo>
                    <a:pt x="2754" y="52"/>
                    <a:pt x="2670" y="27"/>
                    <a:pt x="2576" y="27"/>
                  </a:cubicBezTo>
                  <a:cubicBezTo>
                    <a:pt x="2483" y="27"/>
                    <a:pt x="2379" y="52"/>
                    <a:pt x="2276" y="104"/>
                  </a:cubicBezTo>
                  <a:cubicBezTo>
                    <a:pt x="2043" y="104"/>
                    <a:pt x="1940" y="311"/>
                    <a:pt x="1836" y="440"/>
                  </a:cubicBezTo>
                  <a:cubicBezTo>
                    <a:pt x="1733" y="647"/>
                    <a:pt x="1629" y="750"/>
                    <a:pt x="1629" y="957"/>
                  </a:cubicBezTo>
                  <a:cubicBezTo>
                    <a:pt x="1526" y="647"/>
                    <a:pt x="1293" y="440"/>
                    <a:pt x="1087" y="207"/>
                  </a:cubicBezTo>
                  <a:cubicBezTo>
                    <a:pt x="983" y="104"/>
                    <a:pt x="880" y="1"/>
                    <a:pt x="6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4"/>
            <p:cNvSpPr/>
            <p:nvPr/>
          </p:nvSpPr>
          <p:spPr>
            <a:xfrm rot="-1032883">
              <a:off x="1517746" y="4573606"/>
              <a:ext cx="114380" cy="114386"/>
            </a:xfrm>
            <a:custGeom>
              <a:avLst/>
              <a:gdLst/>
              <a:ahLst/>
              <a:cxnLst/>
              <a:rect l="l" t="t" r="r" b="b"/>
              <a:pathLst>
                <a:path w="1294" h="1294" extrusionOk="0">
                  <a:moveTo>
                    <a:pt x="1" y="1"/>
                  </a:moveTo>
                  <a:cubicBezTo>
                    <a:pt x="104" y="440"/>
                    <a:pt x="104" y="854"/>
                    <a:pt x="104" y="1293"/>
                  </a:cubicBezTo>
                  <a:cubicBezTo>
                    <a:pt x="440" y="957"/>
                    <a:pt x="854" y="854"/>
                    <a:pt x="1293" y="647"/>
                  </a:cubicBezTo>
                  <a:cubicBezTo>
                    <a:pt x="1293" y="544"/>
                    <a:pt x="1086" y="440"/>
                    <a:pt x="983" y="440"/>
                  </a:cubicBezTo>
                  <a:cubicBezTo>
                    <a:pt x="854" y="440"/>
                    <a:pt x="647" y="440"/>
                    <a:pt x="544" y="544"/>
                  </a:cubicBezTo>
                  <a:lnTo>
                    <a:pt x="544" y="311"/>
                  </a:lnTo>
                  <a:cubicBezTo>
                    <a:pt x="544" y="208"/>
                    <a:pt x="440" y="208"/>
                    <a:pt x="337" y="104"/>
                  </a:cubicBezTo>
                  <a:cubicBezTo>
                    <a:pt x="337" y="1"/>
                    <a:pt x="104"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4"/>
            <p:cNvSpPr/>
            <p:nvPr/>
          </p:nvSpPr>
          <p:spPr>
            <a:xfrm rot="-1032883">
              <a:off x="1422164" y="4810247"/>
              <a:ext cx="276579" cy="219401"/>
            </a:xfrm>
            <a:custGeom>
              <a:avLst/>
              <a:gdLst/>
              <a:ahLst/>
              <a:cxnLst/>
              <a:rect l="l" t="t" r="r" b="b"/>
              <a:pathLst>
                <a:path w="3129" h="2482" extrusionOk="0">
                  <a:moveTo>
                    <a:pt x="3128" y="0"/>
                  </a:moveTo>
                  <a:cubicBezTo>
                    <a:pt x="1836" y="414"/>
                    <a:pt x="543" y="1293"/>
                    <a:pt x="1" y="2482"/>
                  </a:cubicBezTo>
                  <a:cubicBezTo>
                    <a:pt x="647" y="2482"/>
                    <a:pt x="1396" y="2249"/>
                    <a:pt x="1939" y="1836"/>
                  </a:cubicBezTo>
                  <a:cubicBezTo>
                    <a:pt x="2586" y="1396"/>
                    <a:pt x="3025" y="750"/>
                    <a:pt x="31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4"/>
            <p:cNvSpPr/>
            <p:nvPr/>
          </p:nvSpPr>
          <p:spPr>
            <a:xfrm>
              <a:off x="1191373" y="5011730"/>
              <a:ext cx="559982" cy="129675"/>
            </a:xfrm>
            <a:custGeom>
              <a:avLst/>
              <a:gdLst/>
              <a:ahLst/>
              <a:cxnLst/>
              <a:rect l="l" t="t" r="r" b="b"/>
              <a:pathLst>
                <a:path w="6335" h="1467" extrusionOk="0">
                  <a:moveTo>
                    <a:pt x="4520" y="0"/>
                  </a:moveTo>
                  <a:cubicBezTo>
                    <a:pt x="3937" y="0"/>
                    <a:pt x="3338" y="257"/>
                    <a:pt x="2793" y="588"/>
                  </a:cubicBezTo>
                  <a:cubicBezTo>
                    <a:pt x="2689" y="588"/>
                    <a:pt x="2586" y="484"/>
                    <a:pt x="2457" y="381"/>
                  </a:cubicBezTo>
                  <a:cubicBezTo>
                    <a:pt x="2250" y="278"/>
                    <a:pt x="2146" y="278"/>
                    <a:pt x="1940" y="278"/>
                  </a:cubicBezTo>
                  <a:cubicBezTo>
                    <a:pt x="1867" y="269"/>
                    <a:pt x="1796" y="265"/>
                    <a:pt x="1725" y="265"/>
                  </a:cubicBezTo>
                  <a:cubicBezTo>
                    <a:pt x="940" y="265"/>
                    <a:pt x="285" y="779"/>
                    <a:pt x="1" y="1467"/>
                  </a:cubicBezTo>
                  <a:lnTo>
                    <a:pt x="6334" y="1467"/>
                  </a:lnTo>
                  <a:cubicBezTo>
                    <a:pt x="6231" y="1027"/>
                    <a:pt x="5920" y="588"/>
                    <a:pt x="5481" y="278"/>
                  </a:cubicBezTo>
                  <a:cubicBezTo>
                    <a:pt x="5174" y="82"/>
                    <a:pt x="4849" y="0"/>
                    <a:pt x="45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1" name="Google Shape;521;p24"/>
          <p:cNvGrpSpPr/>
          <p:nvPr/>
        </p:nvGrpSpPr>
        <p:grpSpPr>
          <a:xfrm flipH="1">
            <a:off x="218998" y="4259145"/>
            <a:ext cx="713803" cy="882262"/>
            <a:chOff x="-2190501" y="2879247"/>
            <a:chExt cx="942563" cy="1165010"/>
          </a:xfrm>
        </p:grpSpPr>
        <p:sp>
          <p:nvSpPr>
            <p:cNvPr id="522" name="Google Shape;522;p24"/>
            <p:cNvSpPr/>
            <p:nvPr/>
          </p:nvSpPr>
          <p:spPr>
            <a:xfrm rot="-1032839">
              <a:off x="-1976397" y="3286274"/>
              <a:ext cx="452644" cy="678993"/>
            </a:xfrm>
            <a:custGeom>
              <a:avLst/>
              <a:gdLst/>
              <a:ahLst/>
              <a:cxnLst/>
              <a:rect l="l" t="t" r="r" b="b"/>
              <a:pathLst>
                <a:path w="3878" h="5817" extrusionOk="0">
                  <a:moveTo>
                    <a:pt x="3567" y="1"/>
                  </a:moveTo>
                  <a:cubicBezTo>
                    <a:pt x="2172" y="1733"/>
                    <a:pt x="982" y="3671"/>
                    <a:pt x="0" y="5610"/>
                  </a:cubicBezTo>
                  <a:lnTo>
                    <a:pt x="336" y="5817"/>
                  </a:lnTo>
                  <a:cubicBezTo>
                    <a:pt x="1293" y="3775"/>
                    <a:pt x="2482" y="1939"/>
                    <a:pt x="3878" y="233"/>
                  </a:cubicBezTo>
                  <a:lnTo>
                    <a:pt x="356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4"/>
            <p:cNvSpPr/>
            <p:nvPr/>
          </p:nvSpPr>
          <p:spPr>
            <a:xfrm rot="-1032839">
              <a:off x="-1877897" y="2955400"/>
              <a:ext cx="579519" cy="428617"/>
            </a:xfrm>
            <a:custGeom>
              <a:avLst/>
              <a:gdLst/>
              <a:ahLst/>
              <a:cxnLst/>
              <a:rect l="l" t="t" r="r" b="b"/>
              <a:pathLst>
                <a:path w="4965" h="3672" extrusionOk="0">
                  <a:moveTo>
                    <a:pt x="647" y="1"/>
                  </a:moveTo>
                  <a:cubicBezTo>
                    <a:pt x="440" y="1"/>
                    <a:pt x="234" y="1"/>
                    <a:pt x="104" y="207"/>
                  </a:cubicBezTo>
                  <a:cubicBezTo>
                    <a:pt x="1" y="440"/>
                    <a:pt x="104" y="647"/>
                    <a:pt x="104" y="957"/>
                  </a:cubicBezTo>
                  <a:cubicBezTo>
                    <a:pt x="440" y="1836"/>
                    <a:pt x="647" y="2689"/>
                    <a:pt x="880" y="3671"/>
                  </a:cubicBezTo>
                  <a:cubicBezTo>
                    <a:pt x="1397" y="3232"/>
                    <a:pt x="1940" y="3129"/>
                    <a:pt x="2586" y="3129"/>
                  </a:cubicBezTo>
                  <a:cubicBezTo>
                    <a:pt x="2801" y="3094"/>
                    <a:pt x="3017" y="3083"/>
                    <a:pt x="3232" y="3083"/>
                  </a:cubicBezTo>
                  <a:cubicBezTo>
                    <a:pt x="3663" y="3083"/>
                    <a:pt x="4094" y="3129"/>
                    <a:pt x="4525" y="3129"/>
                  </a:cubicBezTo>
                  <a:cubicBezTo>
                    <a:pt x="4628" y="3129"/>
                    <a:pt x="4861" y="3025"/>
                    <a:pt x="4964" y="2896"/>
                  </a:cubicBezTo>
                  <a:cubicBezTo>
                    <a:pt x="4964" y="2793"/>
                    <a:pt x="4964" y="2586"/>
                    <a:pt x="4861" y="2482"/>
                  </a:cubicBezTo>
                  <a:cubicBezTo>
                    <a:pt x="4628" y="2250"/>
                    <a:pt x="4318" y="2146"/>
                    <a:pt x="4111" y="2146"/>
                  </a:cubicBezTo>
                  <a:cubicBezTo>
                    <a:pt x="4215" y="1939"/>
                    <a:pt x="4318" y="1733"/>
                    <a:pt x="4318" y="1603"/>
                  </a:cubicBezTo>
                  <a:cubicBezTo>
                    <a:pt x="4421" y="1397"/>
                    <a:pt x="4421" y="1190"/>
                    <a:pt x="4318" y="957"/>
                  </a:cubicBezTo>
                  <a:cubicBezTo>
                    <a:pt x="4111" y="854"/>
                    <a:pt x="3982" y="854"/>
                    <a:pt x="3775" y="854"/>
                  </a:cubicBezTo>
                  <a:cubicBezTo>
                    <a:pt x="3465" y="957"/>
                    <a:pt x="3129" y="1086"/>
                    <a:pt x="2922" y="1293"/>
                  </a:cubicBezTo>
                  <a:cubicBezTo>
                    <a:pt x="3025" y="957"/>
                    <a:pt x="3025" y="750"/>
                    <a:pt x="3025" y="544"/>
                  </a:cubicBezTo>
                  <a:cubicBezTo>
                    <a:pt x="2922" y="311"/>
                    <a:pt x="2922" y="207"/>
                    <a:pt x="2819" y="104"/>
                  </a:cubicBezTo>
                  <a:cubicBezTo>
                    <a:pt x="2754" y="52"/>
                    <a:pt x="2670" y="27"/>
                    <a:pt x="2576" y="27"/>
                  </a:cubicBezTo>
                  <a:cubicBezTo>
                    <a:pt x="2483" y="27"/>
                    <a:pt x="2379" y="52"/>
                    <a:pt x="2276" y="104"/>
                  </a:cubicBezTo>
                  <a:cubicBezTo>
                    <a:pt x="2043" y="104"/>
                    <a:pt x="1940" y="311"/>
                    <a:pt x="1836" y="440"/>
                  </a:cubicBezTo>
                  <a:cubicBezTo>
                    <a:pt x="1733" y="647"/>
                    <a:pt x="1629" y="750"/>
                    <a:pt x="1629" y="957"/>
                  </a:cubicBezTo>
                  <a:cubicBezTo>
                    <a:pt x="1526" y="647"/>
                    <a:pt x="1293" y="440"/>
                    <a:pt x="1087" y="207"/>
                  </a:cubicBezTo>
                  <a:cubicBezTo>
                    <a:pt x="983" y="104"/>
                    <a:pt x="880" y="1"/>
                    <a:pt x="6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4"/>
            <p:cNvSpPr/>
            <p:nvPr/>
          </p:nvSpPr>
          <p:spPr>
            <a:xfrm rot="-1032839">
              <a:off x="-1759531" y="3294488"/>
              <a:ext cx="151037" cy="151043"/>
            </a:xfrm>
            <a:custGeom>
              <a:avLst/>
              <a:gdLst/>
              <a:ahLst/>
              <a:cxnLst/>
              <a:rect l="l" t="t" r="r" b="b"/>
              <a:pathLst>
                <a:path w="1294" h="1294" extrusionOk="0">
                  <a:moveTo>
                    <a:pt x="1" y="1"/>
                  </a:moveTo>
                  <a:cubicBezTo>
                    <a:pt x="104" y="440"/>
                    <a:pt x="104" y="854"/>
                    <a:pt x="104" y="1293"/>
                  </a:cubicBezTo>
                  <a:cubicBezTo>
                    <a:pt x="440" y="957"/>
                    <a:pt x="854" y="854"/>
                    <a:pt x="1293" y="647"/>
                  </a:cubicBezTo>
                  <a:cubicBezTo>
                    <a:pt x="1293" y="544"/>
                    <a:pt x="1086" y="440"/>
                    <a:pt x="983" y="440"/>
                  </a:cubicBezTo>
                  <a:cubicBezTo>
                    <a:pt x="854" y="440"/>
                    <a:pt x="647" y="440"/>
                    <a:pt x="544" y="544"/>
                  </a:cubicBezTo>
                  <a:lnTo>
                    <a:pt x="544" y="311"/>
                  </a:lnTo>
                  <a:cubicBezTo>
                    <a:pt x="544" y="208"/>
                    <a:pt x="440" y="208"/>
                    <a:pt x="337" y="104"/>
                  </a:cubicBezTo>
                  <a:cubicBezTo>
                    <a:pt x="337" y="1"/>
                    <a:pt x="104"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4"/>
            <p:cNvSpPr/>
            <p:nvPr/>
          </p:nvSpPr>
          <p:spPr>
            <a:xfrm rot="-1032839">
              <a:off x="-1885745" y="3606969"/>
              <a:ext cx="365220" cy="289713"/>
            </a:xfrm>
            <a:custGeom>
              <a:avLst/>
              <a:gdLst/>
              <a:ahLst/>
              <a:cxnLst/>
              <a:rect l="l" t="t" r="r" b="b"/>
              <a:pathLst>
                <a:path w="3129" h="2482" extrusionOk="0">
                  <a:moveTo>
                    <a:pt x="3128" y="0"/>
                  </a:moveTo>
                  <a:cubicBezTo>
                    <a:pt x="1836" y="414"/>
                    <a:pt x="543" y="1293"/>
                    <a:pt x="1" y="2482"/>
                  </a:cubicBezTo>
                  <a:cubicBezTo>
                    <a:pt x="647" y="2482"/>
                    <a:pt x="1396" y="2249"/>
                    <a:pt x="1939" y="1836"/>
                  </a:cubicBezTo>
                  <a:cubicBezTo>
                    <a:pt x="2586" y="1396"/>
                    <a:pt x="3025" y="750"/>
                    <a:pt x="31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4"/>
            <p:cNvSpPr/>
            <p:nvPr/>
          </p:nvSpPr>
          <p:spPr>
            <a:xfrm>
              <a:off x="-2190501" y="3873021"/>
              <a:ext cx="739437" cy="171236"/>
            </a:xfrm>
            <a:custGeom>
              <a:avLst/>
              <a:gdLst/>
              <a:ahLst/>
              <a:cxnLst/>
              <a:rect l="l" t="t" r="r" b="b"/>
              <a:pathLst>
                <a:path w="6335" h="1467" extrusionOk="0">
                  <a:moveTo>
                    <a:pt x="4520" y="0"/>
                  </a:moveTo>
                  <a:cubicBezTo>
                    <a:pt x="3937" y="0"/>
                    <a:pt x="3338" y="257"/>
                    <a:pt x="2793" y="588"/>
                  </a:cubicBezTo>
                  <a:cubicBezTo>
                    <a:pt x="2689" y="588"/>
                    <a:pt x="2586" y="484"/>
                    <a:pt x="2457" y="381"/>
                  </a:cubicBezTo>
                  <a:cubicBezTo>
                    <a:pt x="2250" y="278"/>
                    <a:pt x="2146" y="278"/>
                    <a:pt x="1940" y="278"/>
                  </a:cubicBezTo>
                  <a:cubicBezTo>
                    <a:pt x="1867" y="269"/>
                    <a:pt x="1796" y="265"/>
                    <a:pt x="1725" y="265"/>
                  </a:cubicBezTo>
                  <a:cubicBezTo>
                    <a:pt x="940" y="265"/>
                    <a:pt x="285" y="779"/>
                    <a:pt x="1" y="1467"/>
                  </a:cubicBezTo>
                  <a:lnTo>
                    <a:pt x="6334" y="1467"/>
                  </a:lnTo>
                  <a:cubicBezTo>
                    <a:pt x="6231" y="1027"/>
                    <a:pt x="5920" y="588"/>
                    <a:pt x="5481" y="278"/>
                  </a:cubicBezTo>
                  <a:cubicBezTo>
                    <a:pt x="5174" y="82"/>
                    <a:pt x="4849" y="0"/>
                    <a:pt x="45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8108595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bg>
      <p:bgPr>
        <a:solidFill>
          <a:schemeClr val="accent2"/>
        </a:solidFill>
        <a:effectLst/>
      </p:bgPr>
    </p:bg>
    <p:spTree>
      <p:nvGrpSpPr>
        <p:cNvPr id="1" name="Shape 527"/>
        <p:cNvGrpSpPr/>
        <p:nvPr/>
      </p:nvGrpSpPr>
      <p:grpSpPr>
        <a:xfrm>
          <a:off x="0" y="0"/>
          <a:ext cx="0" cy="0"/>
          <a:chOff x="0" y="0"/>
          <a:chExt cx="0" cy="0"/>
        </a:xfrm>
      </p:grpSpPr>
      <p:sp>
        <p:nvSpPr>
          <p:cNvPr id="528" name="Google Shape;528;p25"/>
          <p:cNvSpPr/>
          <p:nvPr/>
        </p:nvSpPr>
        <p:spPr>
          <a:xfrm>
            <a:off x="-25" y="4041495"/>
            <a:ext cx="9144057" cy="647106"/>
          </a:xfrm>
          <a:custGeom>
            <a:avLst/>
            <a:gdLst/>
            <a:ahLst/>
            <a:cxnLst/>
            <a:rect l="l" t="t" r="r" b="b"/>
            <a:pathLst>
              <a:path w="85307" h="6037" extrusionOk="0">
                <a:moveTo>
                  <a:pt x="29824" y="1"/>
                </a:moveTo>
                <a:cubicBezTo>
                  <a:pt x="25059" y="1"/>
                  <a:pt x="20248" y="1271"/>
                  <a:pt x="15614" y="2498"/>
                </a:cubicBezTo>
                <a:cubicBezTo>
                  <a:pt x="15097" y="2601"/>
                  <a:pt x="14554" y="2808"/>
                  <a:pt x="14011" y="2912"/>
                </a:cubicBezTo>
                <a:cubicBezTo>
                  <a:pt x="10103" y="3916"/>
                  <a:pt x="6028" y="4847"/>
                  <a:pt x="2130" y="4847"/>
                </a:cubicBezTo>
                <a:cubicBezTo>
                  <a:pt x="1414" y="4847"/>
                  <a:pt x="703" y="4815"/>
                  <a:pt x="0" y="4747"/>
                </a:cubicBezTo>
                <a:lnTo>
                  <a:pt x="0" y="4850"/>
                </a:lnTo>
                <a:cubicBezTo>
                  <a:pt x="704" y="4919"/>
                  <a:pt x="1416" y="4950"/>
                  <a:pt x="2134" y="4950"/>
                </a:cubicBezTo>
                <a:cubicBezTo>
                  <a:pt x="6030" y="4950"/>
                  <a:pt x="10104" y="4023"/>
                  <a:pt x="14011" y="3041"/>
                </a:cubicBezTo>
                <a:cubicBezTo>
                  <a:pt x="14554" y="2912"/>
                  <a:pt x="15097" y="2705"/>
                  <a:pt x="15614" y="2601"/>
                </a:cubicBezTo>
                <a:cubicBezTo>
                  <a:pt x="20326" y="1375"/>
                  <a:pt x="25097" y="104"/>
                  <a:pt x="29838" y="104"/>
                </a:cubicBezTo>
                <a:cubicBezTo>
                  <a:pt x="31391" y="104"/>
                  <a:pt x="32941" y="240"/>
                  <a:pt x="34485" y="559"/>
                </a:cubicBezTo>
                <a:cubicBezTo>
                  <a:pt x="36527" y="973"/>
                  <a:pt x="38569" y="1748"/>
                  <a:pt x="40508" y="2498"/>
                </a:cubicBezTo>
                <a:cubicBezTo>
                  <a:pt x="41594" y="2912"/>
                  <a:pt x="42654" y="3351"/>
                  <a:pt x="43636" y="3687"/>
                </a:cubicBezTo>
                <a:cubicBezTo>
                  <a:pt x="48226" y="5278"/>
                  <a:pt x="53269" y="6036"/>
                  <a:pt x="58920" y="6036"/>
                </a:cubicBezTo>
                <a:cubicBezTo>
                  <a:pt x="62816" y="6036"/>
                  <a:pt x="67002" y="5676"/>
                  <a:pt x="71528" y="4980"/>
                </a:cubicBezTo>
                <a:cubicBezTo>
                  <a:pt x="72278" y="4747"/>
                  <a:pt x="73131" y="4644"/>
                  <a:pt x="74010" y="4540"/>
                </a:cubicBezTo>
                <a:cubicBezTo>
                  <a:pt x="77784" y="3894"/>
                  <a:pt x="81662" y="3248"/>
                  <a:pt x="85307" y="3248"/>
                </a:cubicBezTo>
                <a:lnTo>
                  <a:pt x="85307" y="3144"/>
                </a:lnTo>
                <a:cubicBezTo>
                  <a:pt x="81532" y="3144"/>
                  <a:pt x="77784" y="3790"/>
                  <a:pt x="74010" y="4437"/>
                </a:cubicBezTo>
                <a:cubicBezTo>
                  <a:pt x="73131" y="4540"/>
                  <a:pt x="72278" y="4644"/>
                  <a:pt x="71528" y="4850"/>
                </a:cubicBezTo>
                <a:cubicBezTo>
                  <a:pt x="66990" y="5559"/>
                  <a:pt x="62794" y="5926"/>
                  <a:pt x="58896" y="5926"/>
                </a:cubicBezTo>
                <a:cubicBezTo>
                  <a:pt x="53268" y="5926"/>
                  <a:pt x="48260" y="5161"/>
                  <a:pt x="43739" y="3558"/>
                </a:cubicBezTo>
                <a:cubicBezTo>
                  <a:pt x="42654" y="3248"/>
                  <a:pt x="41594" y="2808"/>
                  <a:pt x="40611" y="2498"/>
                </a:cubicBezTo>
                <a:cubicBezTo>
                  <a:pt x="38569" y="1748"/>
                  <a:pt x="36527" y="869"/>
                  <a:pt x="34485" y="456"/>
                </a:cubicBezTo>
                <a:cubicBezTo>
                  <a:pt x="32941" y="137"/>
                  <a:pt x="31385" y="1"/>
                  <a:pt x="298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5"/>
          <p:cNvSpPr/>
          <p:nvPr/>
        </p:nvSpPr>
        <p:spPr>
          <a:xfrm>
            <a:off x="-25" y="2032326"/>
            <a:ext cx="9144057" cy="1052284"/>
          </a:xfrm>
          <a:custGeom>
            <a:avLst/>
            <a:gdLst/>
            <a:ahLst/>
            <a:cxnLst/>
            <a:rect l="l" t="t" r="r" b="b"/>
            <a:pathLst>
              <a:path w="85307" h="9817" extrusionOk="0">
                <a:moveTo>
                  <a:pt x="79170" y="5358"/>
                </a:moveTo>
                <a:cubicBezTo>
                  <a:pt x="77082" y="5358"/>
                  <a:pt x="74973" y="5626"/>
                  <a:pt x="72924" y="6145"/>
                </a:cubicBezTo>
                <a:cubicBezTo>
                  <a:pt x="71632" y="6481"/>
                  <a:pt x="70236" y="6921"/>
                  <a:pt x="68943" y="7334"/>
                </a:cubicBezTo>
                <a:cubicBezTo>
                  <a:pt x="67108" y="7981"/>
                  <a:pt x="65273" y="8627"/>
                  <a:pt x="63437" y="8963"/>
                </a:cubicBezTo>
                <a:cubicBezTo>
                  <a:pt x="65376" y="8627"/>
                  <a:pt x="67211" y="8084"/>
                  <a:pt x="68943" y="7438"/>
                </a:cubicBezTo>
                <a:cubicBezTo>
                  <a:pt x="70236" y="7024"/>
                  <a:pt x="71632" y="6585"/>
                  <a:pt x="73028" y="6145"/>
                </a:cubicBezTo>
                <a:cubicBezTo>
                  <a:pt x="74974" y="5693"/>
                  <a:pt x="77007" y="5452"/>
                  <a:pt x="79035" y="5452"/>
                </a:cubicBezTo>
                <a:cubicBezTo>
                  <a:pt x="80833" y="5452"/>
                  <a:pt x="82626" y="5641"/>
                  <a:pt x="84350" y="6042"/>
                </a:cubicBezTo>
                <a:cubicBezTo>
                  <a:pt x="84660" y="6145"/>
                  <a:pt x="84996" y="6145"/>
                  <a:pt x="85307" y="6275"/>
                </a:cubicBezTo>
                <a:lnTo>
                  <a:pt x="85307" y="6145"/>
                </a:lnTo>
                <a:cubicBezTo>
                  <a:pt x="84996" y="6042"/>
                  <a:pt x="84660" y="6042"/>
                  <a:pt x="84350" y="5939"/>
                </a:cubicBezTo>
                <a:cubicBezTo>
                  <a:pt x="82672" y="5549"/>
                  <a:pt x="80928" y="5358"/>
                  <a:pt x="79170" y="5358"/>
                </a:cubicBezTo>
                <a:close/>
                <a:moveTo>
                  <a:pt x="28606" y="1"/>
                </a:moveTo>
                <a:cubicBezTo>
                  <a:pt x="27865" y="1"/>
                  <a:pt x="27120" y="67"/>
                  <a:pt x="26394" y="226"/>
                </a:cubicBezTo>
                <a:cubicBezTo>
                  <a:pt x="23912" y="768"/>
                  <a:pt x="21973" y="2164"/>
                  <a:pt x="20034" y="3560"/>
                </a:cubicBezTo>
                <a:cubicBezTo>
                  <a:pt x="19388" y="4000"/>
                  <a:pt x="18845" y="4439"/>
                  <a:pt x="18199" y="4853"/>
                </a:cubicBezTo>
                <a:cubicBezTo>
                  <a:pt x="13562" y="7990"/>
                  <a:pt x="7926" y="9707"/>
                  <a:pt x="2310" y="9707"/>
                </a:cubicBezTo>
                <a:cubicBezTo>
                  <a:pt x="1539" y="9707"/>
                  <a:pt x="768" y="9675"/>
                  <a:pt x="0" y="9609"/>
                </a:cubicBezTo>
                <a:lnTo>
                  <a:pt x="0" y="9713"/>
                </a:lnTo>
                <a:cubicBezTo>
                  <a:pt x="750" y="9713"/>
                  <a:pt x="1526" y="9816"/>
                  <a:pt x="2172" y="9816"/>
                </a:cubicBezTo>
                <a:cubicBezTo>
                  <a:pt x="7859" y="9816"/>
                  <a:pt x="13572" y="8084"/>
                  <a:pt x="18199" y="4982"/>
                </a:cubicBezTo>
                <a:cubicBezTo>
                  <a:pt x="18845" y="4543"/>
                  <a:pt x="19492" y="4103"/>
                  <a:pt x="20034" y="3690"/>
                </a:cubicBezTo>
                <a:cubicBezTo>
                  <a:pt x="21973" y="2268"/>
                  <a:pt x="24015" y="872"/>
                  <a:pt x="26394" y="329"/>
                </a:cubicBezTo>
                <a:cubicBezTo>
                  <a:pt x="27133" y="137"/>
                  <a:pt x="27891" y="59"/>
                  <a:pt x="28641" y="59"/>
                </a:cubicBezTo>
                <a:cubicBezTo>
                  <a:pt x="30411" y="59"/>
                  <a:pt x="32141" y="491"/>
                  <a:pt x="33502" y="872"/>
                </a:cubicBezTo>
                <a:cubicBezTo>
                  <a:pt x="36734" y="1854"/>
                  <a:pt x="39862" y="3147"/>
                  <a:pt x="42886" y="4543"/>
                </a:cubicBezTo>
                <a:cubicBezTo>
                  <a:pt x="44592" y="5189"/>
                  <a:pt x="46324" y="5939"/>
                  <a:pt x="48056" y="6688"/>
                </a:cubicBezTo>
                <a:cubicBezTo>
                  <a:pt x="52556" y="8435"/>
                  <a:pt x="56372" y="9303"/>
                  <a:pt x="59823" y="9303"/>
                </a:cubicBezTo>
                <a:cubicBezTo>
                  <a:pt x="61070" y="9303"/>
                  <a:pt x="62270" y="9190"/>
                  <a:pt x="63437" y="8963"/>
                </a:cubicBezTo>
                <a:lnTo>
                  <a:pt x="63437" y="8963"/>
                </a:lnTo>
                <a:cubicBezTo>
                  <a:pt x="62350" y="9148"/>
                  <a:pt x="61235" y="9242"/>
                  <a:pt x="60080" y="9242"/>
                </a:cubicBezTo>
                <a:cubicBezTo>
                  <a:pt x="56567" y="9242"/>
                  <a:pt x="52693" y="8375"/>
                  <a:pt x="48160" y="6585"/>
                </a:cubicBezTo>
                <a:cubicBezTo>
                  <a:pt x="46324" y="5939"/>
                  <a:pt x="44592" y="5189"/>
                  <a:pt x="42886" y="4439"/>
                </a:cubicBezTo>
                <a:cubicBezTo>
                  <a:pt x="39965" y="3147"/>
                  <a:pt x="36837" y="1751"/>
                  <a:pt x="33606" y="768"/>
                </a:cubicBezTo>
                <a:cubicBezTo>
                  <a:pt x="32162" y="385"/>
                  <a:pt x="30395" y="1"/>
                  <a:pt x="286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5"/>
          <p:cNvSpPr/>
          <p:nvPr/>
        </p:nvSpPr>
        <p:spPr>
          <a:xfrm>
            <a:off x="-25" y="3373594"/>
            <a:ext cx="9144057" cy="647535"/>
          </a:xfrm>
          <a:custGeom>
            <a:avLst/>
            <a:gdLst/>
            <a:ahLst/>
            <a:cxnLst/>
            <a:rect l="l" t="t" r="r" b="b"/>
            <a:pathLst>
              <a:path w="85307" h="6041" extrusionOk="0">
                <a:moveTo>
                  <a:pt x="56902" y="0"/>
                </a:moveTo>
                <a:cubicBezTo>
                  <a:pt x="53061" y="0"/>
                  <a:pt x="49167" y="505"/>
                  <a:pt x="45471" y="1620"/>
                </a:cubicBezTo>
                <a:cubicBezTo>
                  <a:pt x="44489" y="1930"/>
                  <a:pt x="43636" y="2266"/>
                  <a:pt x="42757" y="2577"/>
                </a:cubicBezTo>
                <a:cubicBezTo>
                  <a:pt x="41051" y="3119"/>
                  <a:pt x="39422" y="3662"/>
                  <a:pt x="37716" y="4102"/>
                </a:cubicBezTo>
                <a:cubicBezTo>
                  <a:pt x="39422" y="3766"/>
                  <a:pt x="41154" y="3223"/>
                  <a:pt x="42757" y="2680"/>
                </a:cubicBezTo>
                <a:cubicBezTo>
                  <a:pt x="43636" y="2370"/>
                  <a:pt x="44592" y="2034"/>
                  <a:pt x="45471" y="1724"/>
                </a:cubicBezTo>
                <a:cubicBezTo>
                  <a:pt x="49120" y="623"/>
                  <a:pt x="52962" y="117"/>
                  <a:pt x="56755" y="117"/>
                </a:cubicBezTo>
                <a:cubicBezTo>
                  <a:pt x="57773" y="117"/>
                  <a:pt x="58787" y="153"/>
                  <a:pt x="59792" y="224"/>
                </a:cubicBezTo>
                <a:cubicBezTo>
                  <a:pt x="62145" y="431"/>
                  <a:pt x="64523" y="870"/>
                  <a:pt x="66901" y="1284"/>
                </a:cubicBezTo>
                <a:cubicBezTo>
                  <a:pt x="69254" y="1724"/>
                  <a:pt x="71632" y="2163"/>
                  <a:pt x="74113" y="2370"/>
                </a:cubicBezTo>
                <a:cubicBezTo>
                  <a:pt x="74828" y="2416"/>
                  <a:pt x="75596" y="2446"/>
                  <a:pt x="76398" y="2446"/>
                </a:cubicBezTo>
                <a:cubicBezTo>
                  <a:pt x="79222" y="2446"/>
                  <a:pt x="82468" y="2067"/>
                  <a:pt x="85307" y="638"/>
                </a:cubicBezTo>
                <a:lnTo>
                  <a:pt x="85307" y="534"/>
                </a:lnTo>
                <a:cubicBezTo>
                  <a:pt x="82468" y="1964"/>
                  <a:pt x="79222" y="2343"/>
                  <a:pt x="76398" y="2343"/>
                </a:cubicBezTo>
                <a:cubicBezTo>
                  <a:pt x="75596" y="2343"/>
                  <a:pt x="74828" y="2312"/>
                  <a:pt x="74113" y="2266"/>
                </a:cubicBezTo>
                <a:cubicBezTo>
                  <a:pt x="71632" y="2034"/>
                  <a:pt x="69254" y="1620"/>
                  <a:pt x="66901" y="1181"/>
                </a:cubicBezTo>
                <a:cubicBezTo>
                  <a:pt x="64626" y="741"/>
                  <a:pt x="62145" y="328"/>
                  <a:pt x="59792" y="95"/>
                </a:cubicBezTo>
                <a:cubicBezTo>
                  <a:pt x="58835" y="33"/>
                  <a:pt x="57870" y="0"/>
                  <a:pt x="56902" y="0"/>
                </a:cubicBezTo>
                <a:close/>
                <a:moveTo>
                  <a:pt x="23743" y="683"/>
                </a:moveTo>
                <a:cubicBezTo>
                  <a:pt x="21757" y="683"/>
                  <a:pt x="19771" y="1639"/>
                  <a:pt x="17785" y="2473"/>
                </a:cubicBezTo>
                <a:cubicBezTo>
                  <a:pt x="17449" y="2680"/>
                  <a:pt x="17243" y="2809"/>
                  <a:pt x="16907" y="2913"/>
                </a:cubicBezTo>
                <a:cubicBezTo>
                  <a:pt x="13675" y="4412"/>
                  <a:pt x="10237" y="5265"/>
                  <a:pt x="6696" y="5704"/>
                </a:cubicBezTo>
                <a:cubicBezTo>
                  <a:pt x="5726" y="5836"/>
                  <a:pt x="4788" y="5896"/>
                  <a:pt x="3889" y="5896"/>
                </a:cubicBezTo>
                <a:cubicBezTo>
                  <a:pt x="2487" y="5896"/>
                  <a:pt x="1181" y="5750"/>
                  <a:pt x="0" y="5498"/>
                </a:cubicBezTo>
                <a:lnTo>
                  <a:pt x="0" y="5601"/>
                </a:lnTo>
                <a:cubicBezTo>
                  <a:pt x="1190" y="5911"/>
                  <a:pt x="2379" y="6041"/>
                  <a:pt x="3775" y="6041"/>
                </a:cubicBezTo>
                <a:cubicBezTo>
                  <a:pt x="4757" y="6041"/>
                  <a:pt x="5713" y="5911"/>
                  <a:pt x="6696" y="5808"/>
                </a:cubicBezTo>
                <a:cubicBezTo>
                  <a:pt x="10237" y="5394"/>
                  <a:pt x="13675" y="4412"/>
                  <a:pt x="16907" y="3016"/>
                </a:cubicBezTo>
                <a:cubicBezTo>
                  <a:pt x="17243" y="2913"/>
                  <a:pt x="17553" y="2680"/>
                  <a:pt x="17785" y="2577"/>
                </a:cubicBezTo>
                <a:cubicBezTo>
                  <a:pt x="19750" y="1673"/>
                  <a:pt x="21715" y="784"/>
                  <a:pt x="23634" y="784"/>
                </a:cubicBezTo>
                <a:cubicBezTo>
                  <a:pt x="24240" y="784"/>
                  <a:pt x="24842" y="873"/>
                  <a:pt x="25437" y="1077"/>
                </a:cubicBezTo>
                <a:cubicBezTo>
                  <a:pt x="26394" y="1284"/>
                  <a:pt x="27247" y="1930"/>
                  <a:pt x="28126" y="2473"/>
                </a:cubicBezTo>
                <a:cubicBezTo>
                  <a:pt x="28668" y="2809"/>
                  <a:pt x="29185" y="3223"/>
                  <a:pt x="29728" y="3456"/>
                </a:cubicBezTo>
                <a:cubicBezTo>
                  <a:pt x="31101" y="4126"/>
                  <a:pt x="32722" y="4506"/>
                  <a:pt x="34493" y="4506"/>
                </a:cubicBezTo>
                <a:cubicBezTo>
                  <a:pt x="35523" y="4506"/>
                  <a:pt x="36604" y="4377"/>
                  <a:pt x="37716" y="4102"/>
                </a:cubicBezTo>
                <a:lnTo>
                  <a:pt x="37716" y="4102"/>
                </a:lnTo>
                <a:cubicBezTo>
                  <a:pt x="36592" y="4342"/>
                  <a:pt x="35500" y="4461"/>
                  <a:pt x="34465" y="4461"/>
                </a:cubicBezTo>
                <a:cubicBezTo>
                  <a:pt x="32716" y="4461"/>
                  <a:pt x="31131" y="4121"/>
                  <a:pt x="29832" y="3456"/>
                </a:cubicBezTo>
                <a:cubicBezTo>
                  <a:pt x="29185" y="3119"/>
                  <a:pt x="28668" y="2680"/>
                  <a:pt x="28126" y="2370"/>
                </a:cubicBezTo>
                <a:cubicBezTo>
                  <a:pt x="27376" y="1827"/>
                  <a:pt x="26497" y="1284"/>
                  <a:pt x="25541" y="974"/>
                </a:cubicBezTo>
                <a:cubicBezTo>
                  <a:pt x="24941" y="770"/>
                  <a:pt x="24342" y="683"/>
                  <a:pt x="23743" y="68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5"/>
          <p:cNvSpPr/>
          <p:nvPr/>
        </p:nvSpPr>
        <p:spPr>
          <a:xfrm>
            <a:off x="-25" y="1639474"/>
            <a:ext cx="9144057" cy="647964"/>
          </a:xfrm>
          <a:custGeom>
            <a:avLst/>
            <a:gdLst/>
            <a:ahLst/>
            <a:cxnLst/>
            <a:rect l="l" t="t" r="r" b="b"/>
            <a:pathLst>
              <a:path w="85307" h="6045" extrusionOk="0">
                <a:moveTo>
                  <a:pt x="27826" y="1"/>
                </a:moveTo>
                <a:cubicBezTo>
                  <a:pt x="23296" y="1"/>
                  <a:pt x="18713" y="1285"/>
                  <a:pt x="14322" y="2495"/>
                </a:cubicBezTo>
                <a:cubicBezTo>
                  <a:pt x="13805" y="2702"/>
                  <a:pt x="13262" y="2831"/>
                  <a:pt x="12822" y="2934"/>
                </a:cubicBezTo>
                <a:cubicBezTo>
                  <a:pt x="8904" y="4014"/>
                  <a:pt x="5006" y="4901"/>
                  <a:pt x="1169" y="4901"/>
                </a:cubicBezTo>
                <a:cubicBezTo>
                  <a:pt x="779" y="4901"/>
                  <a:pt x="389" y="4892"/>
                  <a:pt x="0" y="4873"/>
                </a:cubicBezTo>
                <a:lnTo>
                  <a:pt x="0" y="4976"/>
                </a:lnTo>
                <a:cubicBezTo>
                  <a:pt x="389" y="4995"/>
                  <a:pt x="780" y="5005"/>
                  <a:pt x="1172" y="5005"/>
                </a:cubicBezTo>
                <a:cubicBezTo>
                  <a:pt x="5028" y="5005"/>
                  <a:pt x="9021" y="4117"/>
                  <a:pt x="12822" y="3038"/>
                </a:cubicBezTo>
                <a:cubicBezTo>
                  <a:pt x="13365" y="2934"/>
                  <a:pt x="13805" y="2702"/>
                  <a:pt x="14322" y="2598"/>
                </a:cubicBezTo>
                <a:cubicBezTo>
                  <a:pt x="18713" y="1388"/>
                  <a:pt x="23296" y="104"/>
                  <a:pt x="27826" y="104"/>
                </a:cubicBezTo>
                <a:cubicBezTo>
                  <a:pt x="29296" y="104"/>
                  <a:pt x="30760" y="239"/>
                  <a:pt x="32210" y="556"/>
                </a:cubicBezTo>
                <a:cubicBezTo>
                  <a:pt x="34149" y="995"/>
                  <a:pt x="36088" y="1745"/>
                  <a:pt x="37923" y="2598"/>
                </a:cubicBezTo>
                <a:cubicBezTo>
                  <a:pt x="38879" y="2934"/>
                  <a:pt x="39965" y="3348"/>
                  <a:pt x="40947" y="3684"/>
                </a:cubicBezTo>
                <a:cubicBezTo>
                  <a:pt x="39965" y="3244"/>
                  <a:pt x="39009" y="2831"/>
                  <a:pt x="38026" y="2495"/>
                </a:cubicBezTo>
                <a:cubicBezTo>
                  <a:pt x="36088" y="1745"/>
                  <a:pt x="34149" y="892"/>
                  <a:pt x="32210" y="453"/>
                </a:cubicBezTo>
                <a:cubicBezTo>
                  <a:pt x="30760" y="136"/>
                  <a:pt x="29296" y="1"/>
                  <a:pt x="27826" y="1"/>
                </a:cubicBezTo>
                <a:close/>
                <a:moveTo>
                  <a:pt x="80044" y="3167"/>
                </a:moveTo>
                <a:cubicBezTo>
                  <a:pt x="76610" y="3167"/>
                  <a:pt x="73050" y="3806"/>
                  <a:pt x="69590" y="4433"/>
                </a:cubicBezTo>
                <a:cubicBezTo>
                  <a:pt x="68840" y="4537"/>
                  <a:pt x="68090" y="4770"/>
                  <a:pt x="67315" y="4873"/>
                </a:cubicBezTo>
                <a:cubicBezTo>
                  <a:pt x="63010" y="5576"/>
                  <a:pt x="59017" y="5937"/>
                  <a:pt x="55298" y="5937"/>
                </a:cubicBezTo>
                <a:cubicBezTo>
                  <a:pt x="49994" y="5937"/>
                  <a:pt x="45248" y="5203"/>
                  <a:pt x="40947" y="3684"/>
                </a:cubicBezTo>
                <a:lnTo>
                  <a:pt x="40947" y="3684"/>
                </a:lnTo>
                <a:cubicBezTo>
                  <a:pt x="45283" y="5277"/>
                  <a:pt x="50073" y="6044"/>
                  <a:pt x="55429" y="6044"/>
                </a:cubicBezTo>
                <a:cubicBezTo>
                  <a:pt x="59111" y="6044"/>
                  <a:pt x="63061" y="5682"/>
                  <a:pt x="67315" y="4976"/>
                </a:cubicBezTo>
                <a:cubicBezTo>
                  <a:pt x="68090" y="4770"/>
                  <a:pt x="68840" y="4640"/>
                  <a:pt x="69693" y="4537"/>
                </a:cubicBezTo>
                <a:cubicBezTo>
                  <a:pt x="73153" y="3909"/>
                  <a:pt x="76669" y="3271"/>
                  <a:pt x="80072" y="3271"/>
                </a:cubicBezTo>
                <a:cubicBezTo>
                  <a:pt x="81856" y="3271"/>
                  <a:pt x="83609" y="3446"/>
                  <a:pt x="85307" y="3891"/>
                </a:cubicBezTo>
                <a:lnTo>
                  <a:pt x="85307" y="3787"/>
                </a:lnTo>
                <a:cubicBezTo>
                  <a:pt x="83609" y="3343"/>
                  <a:pt x="81843" y="3167"/>
                  <a:pt x="80044" y="316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5"/>
          <p:cNvSpPr/>
          <p:nvPr/>
        </p:nvSpPr>
        <p:spPr>
          <a:xfrm>
            <a:off x="-25" y="843910"/>
            <a:ext cx="9144057" cy="1051963"/>
          </a:xfrm>
          <a:custGeom>
            <a:avLst/>
            <a:gdLst/>
            <a:ahLst/>
            <a:cxnLst/>
            <a:rect l="l" t="t" r="r" b="b"/>
            <a:pathLst>
              <a:path w="85307" h="9814" extrusionOk="0">
                <a:moveTo>
                  <a:pt x="79490" y="6039"/>
                </a:moveTo>
                <a:cubicBezTo>
                  <a:pt x="79930" y="6143"/>
                  <a:pt x="80240" y="6246"/>
                  <a:pt x="80576" y="6375"/>
                </a:cubicBezTo>
                <a:cubicBezTo>
                  <a:pt x="81735" y="6695"/>
                  <a:pt x="82972" y="6968"/>
                  <a:pt x="84166" y="6968"/>
                </a:cubicBezTo>
                <a:cubicBezTo>
                  <a:pt x="84517" y="6968"/>
                  <a:pt x="84863" y="6945"/>
                  <a:pt x="85203" y="6892"/>
                </a:cubicBezTo>
                <a:lnTo>
                  <a:pt x="85307" y="6892"/>
                </a:lnTo>
                <a:lnTo>
                  <a:pt x="85307" y="6789"/>
                </a:lnTo>
                <a:lnTo>
                  <a:pt x="85203" y="6789"/>
                </a:lnTo>
                <a:cubicBezTo>
                  <a:pt x="84865" y="6841"/>
                  <a:pt x="84526" y="6865"/>
                  <a:pt x="84186" y="6865"/>
                </a:cubicBezTo>
                <a:cubicBezTo>
                  <a:pt x="83018" y="6865"/>
                  <a:pt x="81841" y="6586"/>
                  <a:pt x="80679" y="6246"/>
                </a:cubicBezTo>
                <a:cubicBezTo>
                  <a:pt x="80240" y="6143"/>
                  <a:pt x="79930" y="6039"/>
                  <a:pt x="79490" y="6039"/>
                </a:cubicBezTo>
                <a:close/>
                <a:moveTo>
                  <a:pt x="26581" y="1"/>
                </a:moveTo>
                <a:cubicBezTo>
                  <a:pt x="25881" y="1"/>
                  <a:pt x="25168" y="67"/>
                  <a:pt x="24455" y="223"/>
                </a:cubicBezTo>
                <a:cubicBezTo>
                  <a:pt x="22206" y="766"/>
                  <a:pt x="20370" y="2265"/>
                  <a:pt x="18535" y="3661"/>
                </a:cubicBezTo>
                <a:cubicBezTo>
                  <a:pt x="17889" y="4100"/>
                  <a:pt x="17346" y="4540"/>
                  <a:pt x="16803" y="4953"/>
                </a:cubicBezTo>
                <a:cubicBezTo>
                  <a:pt x="17346" y="4643"/>
                  <a:pt x="17992" y="4204"/>
                  <a:pt x="18535" y="3790"/>
                </a:cubicBezTo>
                <a:cubicBezTo>
                  <a:pt x="20370" y="2368"/>
                  <a:pt x="22309" y="869"/>
                  <a:pt x="24455" y="326"/>
                </a:cubicBezTo>
                <a:cubicBezTo>
                  <a:pt x="25168" y="170"/>
                  <a:pt x="25881" y="104"/>
                  <a:pt x="26581" y="104"/>
                </a:cubicBezTo>
                <a:cubicBezTo>
                  <a:pt x="28318" y="104"/>
                  <a:pt x="29975" y="512"/>
                  <a:pt x="31357" y="973"/>
                </a:cubicBezTo>
                <a:cubicBezTo>
                  <a:pt x="34356" y="1851"/>
                  <a:pt x="37277" y="3247"/>
                  <a:pt x="40172" y="4540"/>
                </a:cubicBezTo>
                <a:cubicBezTo>
                  <a:pt x="41800" y="5290"/>
                  <a:pt x="43403" y="6039"/>
                  <a:pt x="45135" y="6685"/>
                </a:cubicBezTo>
                <a:cubicBezTo>
                  <a:pt x="49435" y="8475"/>
                  <a:pt x="53120" y="9343"/>
                  <a:pt x="56476" y="9343"/>
                </a:cubicBezTo>
                <a:cubicBezTo>
                  <a:pt x="57579" y="9343"/>
                  <a:pt x="58647" y="9249"/>
                  <a:pt x="59689" y="9064"/>
                </a:cubicBezTo>
                <a:cubicBezTo>
                  <a:pt x="61498" y="8728"/>
                  <a:pt x="63230" y="8081"/>
                  <a:pt x="64962" y="7435"/>
                </a:cubicBezTo>
                <a:cubicBezTo>
                  <a:pt x="66152" y="7021"/>
                  <a:pt x="67444" y="6582"/>
                  <a:pt x="68737" y="6246"/>
                </a:cubicBezTo>
                <a:cubicBezTo>
                  <a:pt x="70615" y="5739"/>
                  <a:pt x="72530" y="5500"/>
                  <a:pt x="74442" y="5500"/>
                </a:cubicBezTo>
                <a:cubicBezTo>
                  <a:pt x="76136" y="5500"/>
                  <a:pt x="77827" y="5687"/>
                  <a:pt x="79490" y="6039"/>
                </a:cubicBezTo>
                <a:cubicBezTo>
                  <a:pt x="77770" y="5625"/>
                  <a:pt x="75995" y="5412"/>
                  <a:pt x="74230" y="5412"/>
                </a:cubicBezTo>
                <a:cubicBezTo>
                  <a:pt x="72362" y="5412"/>
                  <a:pt x="70505" y="5651"/>
                  <a:pt x="68737" y="6143"/>
                </a:cubicBezTo>
                <a:cubicBezTo>
                  <a:pt x="67444" y="6479"/>
                  <a:pt x="66152" y="6892"/>
                  <a:pt x="64859" y="7435"/>
                </a:cubicBezTo>
                <a:cubicBezTo>
                  <a:pt x="63230" y="7978"/>
                  <a:pt x="61395" y="8624"/>
                  <a:pt x="59689" y="8960"/>
                </a:cubicBezTo>
                <a:cubicBezTo>
                  <a:pt x="58647" y="9146"/>
                  <a:pt x="57579" y="9239"/>
                  <a:pt x="56476" y="9239"/>
                </a:cubicBezTo>
                <a:cubicBezTo>
                  <a:pt x="53120" y="9239"/>
                  <a:pt x="49435" y="8372"/>
                  <a:pt x="45135" y="6582"/>
                </a:cubicBezTo>
                <a:cubicBezTo>
                  <a:pt x="43532" y="5936"/>
                  <a:pt x="41800" y="5186"/>
                  <a:pt x="40172" y="4436"/>
                </a:cubicBezTo>
                <a:cubicBezTo>
                  <a:pt x="37380" y="3144"/>
                  <a:pt x="34356" y="1722"/>
                  <a:pt x="31357" y="869"/>
                </a:cubicBezTo>
                <a:cubicBezTo>
                  <a:pt x="29975" y="409"/>
                  <a:pt x="28318" y="1"/>
                  <a:pt x="26581" y="1"/>
                </a:cubicBezTo>
                <a:close/>
                <a:moveTo>
                  <a:pt x="16803" y="4953"/>
                </a:moveTo>
                <a:cubicBezTo>
                  <a:pt x="12266" y="8136"/>
                  <a:pt x="6879" y="9748"/>
                  <a:pt x="1442" y="9748"/>
                </a:cubicBezTo>
                <a:cubicBezTo>
                  <a:pt x="962" y="9748"/>
                  <a:pt x="481" y="9735"/>
                  <a:pt x="0" y="9710"/>
                </a:cubicBezTo>
                <a:lnTo>
                  <a:pt x="0" y="9813"/>
                </a:lnTo>
                <a:lnTo>
                  <a:pt x="1629" y="9813"/>
                </a:lnTo>
                <a:cubicBezTo>
                  <a:pt x="7006" y="9813"/>
                  <a:pt x="12383" y="8185"/>
                  <a:pt x="16803" y="495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5"/>
          <p:cNvSpPr txBox="1">
            <a:spLocks noGrp="1"/>
          </p:cNvSpPr>
          <p:nvPr>
            <p:ph type="title"/>
          </p:nvPr>
        </p:nvSpPr>
        <p:spPr>
          <a:xfrm>
            <a:off x="2109925" y="1835250"/>
            <a:ext cx="2002800" cy="527700"/>
          </a:xfrm>
          <a:prstGeom prst="rect">
            <a:avLst/>
          </a:prstGeom>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534" name="Google Shape;534;p25"/>
          <p:cNvSpPr txBox="1">
            <a:spLocks noGrp="1"/>
          </p:cNvSpPr>
          <p:nvPr>
            <p:ph type="subTitle" idx="1"/>
          </p:nvPr>
        </p:nvSpPr>
        <p:spPr>
          <a:xfrm>
            <a:off x="2109925" y="2217361"/>
            <a:ext cx="1954800" cy="771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35" name="Google Shape;535;p25"/>
          <p:cNvSpPr txBox="1">
            <a:spLocks noGrp="1"/>
          </p:cNvSpPr>
          <p:nvPr>
            <p:ph type="title" idx="2"/>
          </p:nvPr>
        </p:nvSpPr>
        <p:spPr>
          <a:xfrm>
            <a:off x="5573175" y="1835250"/>
            <a:ext cx="2002800" cy="527700"/>
          </a:xfrm>
          <a:prstGeom prst="rect">
            <a:avLst/>
          </a:prstGeom>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536" name="Google Shape;536;p25"/>
          <p:cNvSpPr txBox="1">
            <a:spLocks noGrp="1"/>
          </p:cNvSpPr>
          <p:nvPr>
            <p:ph type="subTitle" idx="3"/>
          </p:nvPr>
        </p:nvSpPr>
        <p:spPr>
          <a:xfrm>
            <a:off x="5573175" y="2217361"/>
            <a:ext cx="1954800" cy="771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37" name="Google Shape;537;p25"/>
          <p:cNvSpPr txBox="1">
            <a:spLocks noGrp="1"/>
          </p:cNvSpPr>
          <p:nvPr>
            <p:ph type="title" idx="4"/>
          </p:nvPr>
        </p:nvSpPr>
        <p:spPr>
          <a:xfrm>
            <a:off x="2109925" y="3268650"/>
            <a:ext cx="2002800" cy="527700"/>
          </a:xfrm>
          <a:prstGeom prst="rect">
            <a:avLst/>
          </a:prstGeom>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538" name="Google Shape;538;p25"/>
          <p:cNvSpPr txBox="1">
            <a:spLocks noGrp="1"/>
          </p:cNvSpPr>
          <p:nvPr>
            <p:ph type="subTitle" idx="5"/>
          </p:nvPr>
        </p:nvSpPr>
        <p:spPr>
          <a:xfrm>
            <a:off x="2109925" y="3650761"/>
            <a:ext cx="1954800" cy="771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39" name="Google Shape;539;p25"/>
          <p:cNvSpPr txBox="1">
            <a:spLocks noGrp="1"/>
          </p:cNvSpPr>
          <p:nvPr>
            <p:ph type="title" idx="6"/>
          </p:nvPr>
        </p:nvSpPr>
        <p:spPr>
          <a:xfrm>
            <a:off x="5597175" y="3268650"/>
            <a:ext cx="2002800" cy="527700"/>
          </a:xfrm>
          <a:prstGeom prst="rect">
            <a:avLst/>
          </a:prstGeom>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540" name="Google Shape;540;p25"/>
          <p:cNvSpPr txBox="1">
            <a:spLocks noGrp="1"/>
          </p:cNvSpPr>
          <p:nvPr>
            <p:ph type="subTitle" idx="7"/>
          </p:nvPr>
        </p:nvSpPr>
        <p:spPr>
          <a:xfrm>
            <a:off x="5597175" y="3650761"/>
            <a:ext cx="1954800" cy="771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41" name="Google Shape;541;p25"/>
          <p:cNvSpPr txBox="1">
            <a:spLocks noGrp="1"/>
          </p:cNvSpPr>
          <p:nvPr>
            <p:ph type="title" idx="8"/>
          </p:nvPr>
        </p:nvSpPr>
        <p:spPr>
          <a:xfrm>
            <a:off x="720000" y="410202"/>
            <a:ext cx="7704000" cy="1047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542" name="Google Shape;542;p25"/>
          <p:cNvGrpSpPr/>
          <p:nvPr/>
        </p:nvGrpSpPr>
        <p:grpSpPr>
          <a:xfrm>
            <a:off x="8117786" y="4243486"/>
            <a:ext cx="907642" cy="960298"/>
            <a:chOff x="-341028" y="1589950"/>
            <a:chExt cx="783801" cy="829272"/>
          </a:xfrm>
        </p:grpSpPr>
        <p:grpSp>
          <p:nvGrpSpPr>
            <p:cNvPr id="543" name="Google Shape;543;p25"/>
            <p:cNvGrpSpPr/>
            <p:nvPr/>
          </p:nvGrpSpPr>
          <p:grpSpPr>
            <a:xfrm rot="1784947">
              <a:off x="-214132" y="1678465"/>
              <a:ext cx="530009" cy="652242"/>
              <a:chOff x="1148946" y="4183315"/>
              <a:chExt cx="315263" cy="387970"/>
            </a:xfrm>
          </p:grpSpPr>
          <p:sp>
            <p:nvSpPr>
              <p:cNvPr id="544" name="Google Shape;544;p25"/>
              <p:cNvSpPr/>
              <p:nvPr/>
            </p:nvSpPr>
            <p:spPr>
              <a:xfrm>
                <a:off x="1148946" y="4183315"/>
                <a:ext cx="315263" cy="282866"/>
              </a:xfrm>
              <a:custGeom>
                <a:avLst/>
                <a:gdLst/>
                <a:ahLst/>
                <a:cxnLst/>
                <a:rect l="l" t="t" r="r" b="b"/>
                <a:pathLst>
                  <a:path w="9488" h="8513" extrusionOk="0">
                    <a:moveTo>
                      <a:pt x="4345" y="1"/>
                    </a:moveTo>
                    <a:cubicBezTo>
                      <a:pt x="4077" y="1"/>
                      <a:pt x="3809" y="26"/>
                      <a:pt x="3542" y="69"/>
                    </a:cubicBezTo>
                    <a:cubicBezTo>
                      <a:pt x="3335" y="69"/>
                      <a:pt x="3025" y="172"/>
                      <a:pt x="2792" y="172"/>
                    </a:cubicBezTo>
                    <a:cubicBezTo>
                      <a:pt x="2249" y="405"/>
                      <a:pt x="1732" y="715"/>
                      <a:pt x="1293" y="1154"/>
                    </a:cubicBezTo>
                    <a:cubicBezTo>
                      <a:pt x="1086" y="1361"/>
                      <a:pt x="853" y="1594"/>
                      <a:pt x="646" y="1904"/>
                    </a:cubicBezTo>
                    <a:cubicBezTo>
                      <a:pt x="440" y="2240"/>
                      <a:pt x="310" y="2550"/>
                      <a:pt x="207" y="2886"/>
                    </a:cubicBezTo>
                    <a:cubicBezTo>
                      <a:pt x="0" y="3739"/>
                      <a:pt x="0" y="4592"/>
                      <a:pt x="104" y="5342"/>
                    </a:cubicBezTo>
                    <a:lnTo>
                      <a:pt x="104" y="5471"/>
                    </a:lnTo>
                    <a:cubicBezTo>
                      <a:pt x="207" y="6428"/>
                      <a:pt x="310" y="7513"/>
                      <a:pt x="750" y="8470"/>
                    </a:cubicBezTo>
                    <a:cubicBezTo>
                      <a:pt x="848" y="8500"/>
                      <a:pt x="953" y="8513"/>
                      <a:pt x="1061" y="8513"/>
                    </a:cubicBezTo>
                    <a:cubicBezTo>
                      <a:pt x="1322" y="8513"/>
                      <a:pt x="1598" y="8440"/>
                      <a:pt x="1836" y="8366"/>
                    </a:cubicBezTo>
                    <a:cubicBezTo>
                      <a:pt x="2146" y="8366"/>
                      <a:pt x="2482" y="8263"/>
                      <a:pt x="2792" y="8160"/>
                    </a:cubicBezTo>
                    <a:cubicBezTo>
                      <a:pt x="3128" y="7927"/>
                      <a:pt x="3542" y="7824"/>
                      <a:pt x="3981" y="7617"/>
                    </a:cubicBezTo>
                    <a:cubicBezTo>
                      <a:pt x="6023" y="6634"/>
                      <a:pt x="7962" y="5135"/>
                      <a:pt x="9358" y="3532"/>
                    </a:cubicBezTo>
                    <a:lnTo>
                      <a:pt x="9487" y="3403"/>
                    </a:lnTo>
                    <a:cubicBezTo>
                      <a:pt x="9255" y="3093"/>
                      <a:pt x="8944" y="2654"/>
                      <a:pt x="8712" y="2343"/>
                    </a:cubicBezTo>
                    <a:cubicBezTo>
                      <a:pt x="8195" y="1800"/>
                      <a:pt x="7652" y="1258"/>
                      <a:pt x="7006" y="818"/>
                    </a:cubicBezTo>
                    <a:cubicBezTo>
                      <a:pt x="6566" y="508"/>
                      <a:pt x="6023" y="301"/>
                      <a:pt x="5480" y="172"/>
                    </a:cubicBezTo>
                    <a:cubicBezTo>
                      <a:pt x="5102" y="51"/>
                      <a:pt x="4723" y="1"/>
                      <a:pt x="43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5"/>
              <p:cNvSpPr/>
              <p:nvPr/>
            </p:nvSpPr>
            <p:spPr>
              <a:xfrm>
                <a:off x="1155824" y="4188997"/>
                <a:ext cx="93635" cy="93668"/>
              </a:xfrm>
              <a:custGeom>
                <a:avLst/>
                <a:gdLst/>
                <a:ahLst/>
                <a:cxnLst/>
                <a:rect l="l" t="t" r="r" b="b"/>
                <a:pathLst>
                  <a:path w="2818" h="2819" extrusionOk="0">
                    <a:moveTo>
                      <a:pt x="2585" y="1"/>
                    </a:moveTo>
                    <a:cubicBezTo>
                      <a:pt x="1732" y="337"/>
                      <a:pt x="879" y="983"/>
                      <a:pt x="439" y="1733"/>
                    </a:cubicBezTo>
                    <a:cubicBezTo>
                      <a:pt x="233" y="2069"/>
                      <a:pt x="103" y="2379"/>
                      <a:pt x="0" y="2715"/>
                    </a:cubicBezTo>
                    <a:cubicBezTo>
                      <a:pt x="233" y="2819"/>
                      <a:pt x="543" y="2819"/>
                      <a:pt x="750" y="2819"/>
                    </a:cubicBezTo>
                    <a:cubicBezTo>
                      <a:pt x="1835" y="2819"/>
                      <a:pt x="2818" y="1940"/>
                      <a:pt x="2818" y="880"/>
                    </a:cubicBezTo>
                    <a:cubicBezTo>
                      <a:pt x="2818" y="544"/>
                      <a:pt x="2688" y="337"/>
                      <a:pt x="25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5"/>
              <p:cNvSpPr/>
              <p:nvPr/>
            </p:nvSpPr>
            <p:spPr>
              <a:xfrm>
                <a:off x="1152368" y="4357366"/>
                <a:ext cx="97091" cy="108820"/>
              </a:xfrm>
              <a:custGeom>
                <a:avLst/>
                <a:gdLst/>
                <a:ahLst/>
                <a:cxnLst/>
                <a:rect l="l" t="t" r="r" b="b"/>
                <a:pathLst>
                  <a:path w="2922" h="3275" extrusionOk="0">
                    <a:moveTo>
                      <a:pt x="854" y="1"/>
                    </a:moveTo>
                    <a:cubicBezTo>
                      <a:pt x="543" y="1"/>
                      <a:pt x="207" y="104"/>
                      <a:pt x="1" y="233"/>
                    </a:cubicBezTo>
                    <a:cubicBezTo>
                      <a:pt x="104" y="1190"/>
                      <a:pt x="207" y="2275"/>
                      <a:pt x="647" y="3232"/>
                    </a:cubicBezTo>
                    <a:cubicBezTo>
                      <a:pt x="745" y="3262"/>
                      <a:pt x="850" y="3275"/>
                      <a:pt x="958" y="3275"/>
                    </a:cubicBezTo>
                    <a:cubicBezTo>
                      <a:pt x="1219" y="3275"/>
                      <a:pt x="1495" y="3202"/>
                      <a:pt x="1733" y="3128"/>
                    </a:cubicBezTo>
                    <a:cubicBezTo>
                      <a:pt x="2043" y="3128"/>
                      <a:pt x="2379" y="3025"/>
                      <a:pt x="2689" y="2922"/>
                    </a:cubicBezTo>
                    <a:cubicBezTo>
                      <a:pt x="2792" y="2586"/>
                      <a:pt x="2922" y="2275"/>
                      <a:pt x="2922" y="2043"/>
                    </a:cubicBezTo>
                    <a:cubicBezTo>
                      <a:pt x="2922" y="879"/>
                      <a:pt x="1939" y="1"/>
                      <a:pt x="854"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5"/>
              <p:cNvSpPr/>
              <p:nvPr/>
            </p:nvSpPr>
            <p:spPr>
              <a:xfrm>
                <a:off x="1309572" y="4188997"/>
                <a:ext cx="128856" cy="118589"/>
              </a:xfrm>
              <a:custGeom>
                <a:avLst/>
                <a:gdLst/>
                <a:ahLst/>
                <a:cxnLst/>
                <a:rect l="l" t="t" r="r" b="b"/>
                <a:pathLst>
                  <a:path w="3878" h="3569" extrusionOk="0">
                    <a:moveTo>
                      <a:pt x="646" y="1"/>
                    </a:moveTo>
                    <a:cubicBezTo>
                      <a:pt x="233" y="337"/>
                      <a:pt x="0" y="983"/>
                      <a:pt x="0" y="1629"/>
                    </a:cubicBezTo>
                    <a:cubicBezTo>
                      <a:pt x="0" y="2715"/>
                      <a:pt x="879" y="3568"/>
                      <a:pt x="1939" y="3568"/>
                    </a:cubicBezTo>
                    <a:cubicBezTo>
                      <a:pt x="2818" y="3568"/>
                      <a:pt x="3568" y="3025"/>
                      <a:pt x="3878" y="2172"/>
                    </a:cubicBezTo>
                    <a:cubicBezTo>
                      <a:pt x="3361" y="1629"/>
                      <a:pt x="2818" y="1087"/>
                      <a:pt x="2172" y="647"/>
                    </a:cubicBezTo>
                    <a:cubicBezTo>
                      <a:pt x="1732" y="337"/>
                      <a:pt x="1189" y="130"/>
                      <a:pt x="6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5"/>
              <p:cNvSpPr/>
              <p:nvPr/>
            </p:nvSpPr>
            <p:spPr>
              <a:xfrm>
                <a:off x="1173834" y="4300678"/>
                <a:ext cx="286089" cy="166669"/>
              </a:xfrm>
              <a:custGeom>
                <a:avLst/>
                <a:gdLst/>
                <a:ahLst/>
                <a:cxnLst/>
                <a:rect l="l" t="t" r="r" b="b"/>
                <a:pathLst>
                  <a:path w="8610" h="5016" extrusionOk="0">
                    <a:moveTo>
                      <a:pt x="8506" y="0"/>
                    </a:moveTo>
                    <a:cubicBezTo>
                      <a:pt x="7549" y="207"/>
                      <a:pt x="6670" y="414"/>
                      <a:pt x="5817" y="750"/>
                    </a:cubicBezTo>
                    <a:cubicBezTo>
                      <a:pt x="5714" y="750"/>
                      <a:pt x="5714" y="854"/>
                      <a:pt x="5610" y="854"/>
                    </a:cubicBezTo>
                    <a:cubicBezTo>
                      <a:pt x="5274" y="957"/>
                      <a:pt x="4964" y="1060"/>
                      <a:pt x="4628" y="1293"/>
                    </a:cubicBezTo>
                    <a:cubicBezTo>
                      <a:pt x="4318" y="1396"/>
                      <a:pt x="4085" y="1500"/>
                      <a:pt x="3878" y="1603"/>
                    </a:cubicBezTo>
                    <a:lnTo>
                      <a:pt x="3775" y="1603"/>
                    </a:lnTo>
                    <a:lnTo>
                      <a:pt x="3775" y="1707"/>
                    </a:lnTo>
                    <a:cubicBezTo>
                      <a:pt x="3336" y="1939"/>
                      <a:pt x="2793" y="2146"/>
                      <a:pt x="2379" y="2456"/>
                    </a:cubicBezTo>
                    <a:cubicBezTo>
                      <a:pt x="2146" y="2585"/>
                      <a:pt x="1940" y="2792"/>
                      <a:pt x="1733" y="2896"/>
                    </a:cubicBezTo>
                    <a:cubicBezTo>
                      <a:pt x="1629" y="2999"/>
                      <a:pt x="1629" y="2999"/>
                      <a:pt x="1629" y="3102"/>
                    </a:cubicBezTo>
                    <a:cubicBezTo>
                      <a:pt x="1190" y="3439"/>
                      <a:pt x="751" y="3749"/>
                      <a:pt x="440" y="4188"/>
                    </a:cubicBezTo>
                    <a:cubicBezTo>
                      <a:pt x="337" y="4395"/>
                      <a:pt x="1" y="4731"/>
                      <a:pt x="1" y="4938"/>
                    </a:cubicBezTo>
                    <a:cubicBezTo>
                      <a:pt x="169" y="4990"/>
                      <a:pt x="330" y="5015"/>
                      <a:pt x="492" y="5015"/>
                    </a:cubicBezTo>
                    <a:cubicBezTo>
                      <a:pt x="654" y="5015"/>
                      <a:pt x="815" y="4990"/>
                      <a:pt x="983" y="4938"/>
                    </a:cubicBezTo>
                    <a:lnTo>
                      <a:pt x="1087" y="4834"/>
                    </a:lnTo>
                    <a:lnTo>
                      <a:pt x="1190" y="4834"/>
                    </a:lnTo>
                    <a:cubicBezTo>
                      <a:pt x="2146" y="4628"/>
                      <a:pt x="3129" y="4188"/>
                      <a:pt x="4085" y="3645"/>
                    </a:cubicBezTo>
                    <a:cubicBezTo>
                      <a:pt x="4964" y="3232"/>
                      <a:pt x="5714" y="2689"/>
                      <a:pt x="6463" y="2146"/>
                    </a:cubicBezTo>
                    <a:lnTo>
                      <a:pt x="6463" y="2043"/>
                    </a:lnTo>
                    <a:cubicBezTo>
                      <a:pt x="7317" y="1396"/>
                      <a:pt x="7963" y="750"/>
                      <a:pt x="86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5"/>
              <p:cNvSpPr/>
              <p:nvPr/>
            </p:nvSpPr>
            <p:spPr>
              <a:xfrm>
                <a:off x="1317281" y="4343609"/>
                <a:ext cx="10367" cy="31832"/>
              </a:xfrm>
              <a:custGeom>
                <a:avLst/>
                <a:gdLst/>
                <a:ahLst/>
                <a:cxnLst/>
                <a:rect l="l" t="t" r="r" b="b"/>
                <a:pathLst>
                  <a:path w="312" h="958" extrusionOk="0">
                    <a:moveTo>
                      <a:pt x="311" y="1"/>
                    </a:moveTo>
                    <a:lnTo>
                      <a:pt x="1" y="854"/>
                    </a:lnTo>
                    <a:lnTo>
                      <a:pt x="1" y="854"/>
                    </a:lnTo>
                    <a:lnTo>
                      <a:pt x="1" y="854"/>
                    </a:lnTo>
                    <a:lnTo>
                      <a:pt x="1" y="854"/>
                    </a:lnTo>
                    <a:lnTo>
                      <a:pt x="1" y="854"/>
                    </a:lnTo>
                    <a:lnTo>
                      <a:pt x="1" y="854"/>
                    </a:lnTo>
                    <a:lnTo>
                      <a:pt x="1" y="957"/>
                    </a:lnTo>
                    <a:lnTo>
                      <a:pt x="1" y="957"/>
                    </a:lnTo>
                    <a:lnTo>
                      <a:pt x="1" y="957"/>
                    </a:lnTo>
                    <a:lnTo>
                      <a:pt x="1" y="957"/>
                    </a:lnTo>
                    <a:lnTo>
                      <a:pt x="1" y="957"/>
                    </a:lnTo>
                    <a:lnTo>
                      <a:pt x="1" y="957"/>
                    </a:lnTo>
                    <a:lnTo>
                      <a:pt x="1" y="957"/>
                    </a:lnTo>
                    <a:lnTo>
                      <a:pt x="1" y="957"/>
                    </a:lnTo>
                    <a:lnTo>
                      <a:pt x="1" y="854"/>
                    </a:lnTo>
                    <a:lnTo>
                      <a:pt x="1" y="854"/>
                    </a:lnTo>
                    <a:lnTo>
                      <a:pt x="1" y="854"/>
                    </a:lnTo>
                    <a:lnTo>
                      <a:pt x="1" y="854"/>
                    </a:lnTo>
                    <a:lnTo>
                      <a:pt x="311" y="1"/>
                    </a:lnTo>
                    <a:close/>
                  </a:path>
                </a:pathLst>
              </a:custGeom>
              <a:solidFill>
                <a:srgbClr val="5A1D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5"/>
              <p:cNvSpPr/>
              <p:nvPr/>
            </p:nvSpPr>
            <p:spPr>
              <a:xfrm>
                <a:off x="1299271" y="4353943"/>
                <a:ext cx="18043" cy="21498"/>
              </a:xfrm>
              <a:custGeom>
                <a:avLst/>
                <a:gdLst/>
                <a:ahLst/>
                <a:cxnLst/>
                <a:rect l="l" t="t" r="r" b="b"/>
                <a:pathLst>
                  <a:path w="543" h="647" extrusionOk="0">
                    <a:moveTo>
                      <a:pt x="0" y="0"/>
                    </a:moveTo>
                    <a:cubicBezTo>
                      <a:pt x="207" y="207"/>
                      <a:pt x="310" y="440"/>
                      <a:pt x="439" y="543"/>
                    </a:cubicBezTo>
                    <a:lnTo>
                      <a:pt x="543" y="646"/>
                    </a:lnTo>
                    <a:lnTo>
                      <a:pt x="543" y="543"/>
                    </a:lnTo>
                    <a:cubicBezTo>
                      <a:pt x="439" y="336"/>
                      <a:pt x="207" y="207"/>
                      <a:pt x="1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5"/>
              <p:cNvSpPr/>
              <p:nvPr/>
            </p:nvSpPr>
            <p:spPr>
              <a:xfrm>
                <a:off x="1206497" y="4371986"/>
                <a:ext cx="110814" cy="92771"/>
              </a:xfrm>
              <a:custGeom>
                <a:avLst/>
                <a:gdLst/>
                <a:ahLst/>
                <a:cxnLst/>
                <a:rect l="l" t="t" r="r" b="b"/>
                <a:pathLst>
                  <a:path w="3335" h="2792" extrusionOk="0">
                    <a:moveTo>
                      <a:pt x="3231" y="0"/>
                    </a:moveTo>
                    <a:cubicBezTo>
                      <a:pt x="2353" y="207"/>
                      <a:pt x="1603" y="543"/>
                      <a:pt x="750" y="750"/>
                    </a:cubicBezTo>
                    <a:cubicBezTo>
                      <a:pt x="646" y="853"/>
                      <a:pt x="646" y="853"/>
                      <a:pt x="646" y="956"/>
                    </a:cubicBezTo>
                    <a:cubicBezTo>
                      <a:pt x="1396" y="646"/>
                      <a:pt x="2249" y="310"/>
                      <a:pt x="3102" y="103"/>
                    </a:cubicBezTo>
                    <a:lnTo>
                      <a:pt x="3102" y="103"/>
                    </a:lnTo>
                    <a:cubicBezTo>
                      <a:pt x="2353" y="750"/>
                      <a:pt x="1499" y="1499"/>
                      <a:pt x="750" y="2146"/>
                    </a:cubicBezTo>
                    <a:cubicBezTo>
                      <a:pt x="470" y="2340"/>
                      <a:pt x="279" y="2515"/>
                      <a:pt x="104" y="2688"/>
                    </a:cubicBezTo>
                    <a:lnTo>
                      <a:pt x="207" y="2688"/>
                    </a:lnTo>
                    <a:cubicBezTo>
                      <a:pt x="310" y="2585"/>
                      <a:pt x="517" y="2378"/>
                      <a:pt x="750" y="2249"/>
                    </a:cubicBezTo>
                    <a:cubicBezTo>
                      <a:pt x="1603" y="1499"/>
                      <a:pt x="2353" y="750"/>
                      <a:pt x="3231" y="103"/>
                    </a:cubicBezTo>
                    <a:lnTo>
                      <a:pt x="3335" y="103"/>
                    </a:lnTo>
                    <a:lnTo>
                      <a:pt x="3335" y="0"/>
                    </a:lnTo>
                    <a:close/>
                    <a:moveTo>
                      <a:pt x="104" y="2688"/>
                    </a:moveTo>
                    <a:lnTo>
                      <a:pt x="0" y="2792"/>
                    </a:lnTo>
                    <a:cubicBezTo>
                      <a:pt x="35" y="2757"/>
                      <a:pt x="69" y="2723"/>
                      <a:pt x="104" y="268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5"/>
              <p:cNvSpPr/>
              <p:nvPr/>
            </p:nvSpPr>
            <p:spPr>
              <a:xfrm>
                <a:off x="1309572" y="4375409"/>
                <a:ext cx="7742" cy="46419"/>
              </a:xfrm>
              <a:custGeom>
                <a:avLst/>
                <a:gdLst/>
                <a:ahLst/>
                <a:cxnLst/>
                <a:rect l="l" t="t" r="r" b="b"/>
                <a:pathLst>
                  <a:path w="233" h="1397" extrusionOk="0">
                    <a:moveTo>
                      <a:pt x="129" y="0"/>
                    </a:moveTo>
                    <a:cubicBezTo>
                      <a:pt x="129" y="336"/>
                      <a:pt x="129" y="647"/>
                      <a:pt x="0" y="853"/>
                    </a:cubicBezTo>
                    <a:lnTo>
                      <a:pt x="0" y="1396"/>
                    </a:lnTo>
                    <a:cubicBezTo>
                      <a:pt x="129" y="1190"/>
                      <a:pt x="129" y="1086"/>
                      <a:pt x="129" y="983"/>
                    </a:cubicBezTo>
                    <a:cubicBezTo>
                      <a:pt x="129" y="647"/>
                      <a:pt x="233" y="336"/>
                      <a:pt x="2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5"/>
              <p:cNvSpPr/>
              <p:nvPr/>
            </p:nvSpPr>
            <p:spPr>
              <a:xfrm>
                <a:off x="1317281" y="4325599"/>
                <a:ext cx="49874" cy="49841"/>
              </a:xfrm>
              <a:custGeom>
                <a:avLst/>
                <a:gdLst/>
                <a:ahLst/>
                <a:cxnLst/>
                <a:rect l="l" t="t" r="r" b="b"/>
                <a:pathLst>
                  <a:path w="1501" h="1500" extrusionOk="0">
                    <a:moveTo>
                      <a:pt x="1500" y="0"/>
                    </a:moveTo>
                    <a:cubicBezTo>
                      <a:pt x="1397" y="0"/>
                      <a:pt x="1397" y="104"/>
                      <a:pt x="1293" y="104"/>
                    </a:cubicBezTo>
                    <a:cubicBezTo>
                      <a:pt x="854" y="543"/>
                      <a:pt x="414" y="853"/>
                      <a:pt x="1" y="1396"/>
                    </a:cubicBezTo>
                    <a:lnTo>
                      <a:pt x="1" y="1499"/>
                    </a:lnTo>
                    <a:lnTo>
                      <a:pt x="104" y="1396"/>
                    </a:lnTo>
                    <a:lnTo>
                      <a:pt x="208" y="1293"/>
                    </a:lnTo>
                    <a:cubicBezTo>
                      <a:pt x="647" y="853"/>
                      <a:pt x="1061" y="414"/>
                      <a:pt x="15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5"/>
              <p:cNvSpPr/>
              <p:nvPr/>
            </p:nvSpPr>
            <p:spPr>
              <a:xfrm>
                <a:off x="1317281" y="4300678"/>
                <a:ext cx="142646" cy="74762"/>
              </a:xfrm>
              <a:custGeom>
                <a:avLst/>
                <a:gdLst/>
                <a:ahLst/>
                <a:cxnLst/>
                <a:rect l="l" t="t" r="r" b="b"/>
                <a:pathLst>
                  <a:path w="4293" h="2250" extrusionOk="0">
                    <a:moveTo>
                      <a:pt x="4189" y="0"/>
                    </a:moveTo>
                    <a:cubicBezTo>
                      <a:pt x="2793" y="647"/>
                      <a:pt x="1500" y="1293"/>
                      <a:pt x="208" y="2043"/>
                    </a:cubicBezTo>
                    <a:cubicBezTo>
                      <a:pt x="104" y="2043"/>
                      <a:pt x="104" y="2146"/>
                      <a:pt x="1" y="2146"/>
                    </a:cubicBezTo>
                    <a:lnTo>
                      <a:pt x="1" y="2249"/>
                    </a:lnTo>
                    <a:lnTo>
                      <a:pt x="104" y="2146"/>
                    </a:lnTo>
                    <a:cubicBezTo>
                      <a:pt x="1500" y="1396"/>
                      <a:pt x="2896" y="647"/>
                      <a:pt x="42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5"/>
              <p:cNvSpPr/>
              <p:nvPr/>
            </p:nvSpPr>
            <p:spPr>
              <a:xfrm>
                <a:off x="1317281" y="4368531"/>
                <a:ext cx="71339" cy="6911"/>
              </a:xfrm>
              <a:custGeom>
                <a:avLst/>
                <a:gdLst/>
                <a:ahLst/>
                <a:cxnLst/>
                <a:rect l="l" t="t" r="r" b="b"/>
                <a:pathLst>
                  <a:path w="2147" h="208" extrusionOk="0">
                    <a:moveTo>
                      <a:pt x="2146" y="1"/>
                    </a:moveTo>
                    <a:cubicBezTo>
                      <a:pt x="1500" y="104"/>
                      <a:pt x="854" y="104"/>
                      <a:pt x="104" y="104"/>
                    </a:cubicBezTo>
                    <a:lnTo>
                      <a:pt x="1" y="104"/>
                    </a:lnTo>
                    <a:lnTo>
                      <a:pt x="1" y="207"/>
                    </a:lnTo>
                    <a:lnTo>
                      <a:pt x="104" y="207"/>
                    </a:lnTo>
                    <a:cubicBezTo>
                      <a:pt x="751" y="104"/>
                      <a:pt x="1397" y="104"/>
                      <a:pt x="2146" y="104"/>
                    </a:cubicBezTo>
                    <a:lnTo>
                      <a:pt x="214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5"/>
              <p:cNvSpPr/>
              <p:nvPr/>
            </p:nvSpPr>
            <p:spPr>
              <a:xfrm>
                <a:off x="1309572" y="4371986"/>
                <a:ext cx="133176" cy="199299"/>
              </a:xfrm>
              <a:custGeom>
                <a:avLst/>
                <a:gdLst/>
                <a:ahLst/>
                <a:cxnLst/>
                <a:rect l="l" t="t" r="r" b="b"/>
                <a:pathLst>
                  <a:path w="4008" h="5998" extrusionOk="0">
                    <a:moveTo>
                      <a:pt x="233" y="0"/>
                    </a:moveTo>
                    <a:cubicBezTo>
                      <a:pt x="0" y="103"/>
                      <a:pt x="336" y="543"/>
                      <a:pt x="440" y="646"/>
                    </a:cubicBezTo>
                    <a:cubicBezTo>
                      <a:pt x="879" y="1293"/>
                      <a:pt x="1189" y="2042"/>
                      <a:pt x="1525" y="2895"/>
                    </a:cubicBezTo>
                    <a:cubicBezTo>
                      <a:pt x="1836" y="3774"/>
                      <a:pt x="2068" y="4731"/>
                      <a:pt x="2275" y="5713"/>
                    </a:cubicBezTo>
                    <a:cubicBezTo>
                      <a:pt x="2275" y="5816"/>
                      <a:pt x="2275" y="5920"/>
                      <a:pt x="2378" y="5920"/>
                    </a:cubicBezTo>
                    <a:cubicBezTo>
                      <a:pt x="2430" y="5971"/>
                      <a:pt x="2482" y="5997"/>
                      <a:pt x="2537" y="5997"/>
                    </a:cubicBezTo>
                    <a:cubicBezTo>
                      <a:pt x="2592" y="5997"/>
                      <a:pt x="2650" y="5971"/>
                      <a:pt x="2715" y="5920"/>
                    </a:cubicBezTo>
                    <a:cubicBezTo>
                      <a:pt x="3128" y="5816"/>
                      <a:pt x="3464" y="5713"/>
                      <a:pt x="3774" y="5480"/>
                    </a:cubicBezTo>
                    <a:cubicBezTo>
                      <a:pt x="3774" y="5480"/>
                      <a:pt x="3878" y="5480"/>
                      <a:pt x="3878" y="5377"/>
                    </a:cubicBezTo>
                    <a:cubicBezTo>
                      <a:pt x="4007" y="5274"/>
                      <a:pt x="3878" y="5067"/>
                      <a:pt x="3878" y="4963"/>
                    </a:cubicBezTo>
                    <a:cubicBezTo>
                      <a:pt x="3128" y="3438"/>
                      <a:pt x="2275" y="2042"/>
                      <a:pt x="1086" y="853"/>
                    </a:cubicBezTo>
                    <a:cubicBezTo>
                      <a:pt x="983" y="646"/>
                      <a:pt x="440" y="0"/>
                      <a:pt x="2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5"/>
              <p:cNvSpPr/>
              <p:nvPr/>
            </p:nvSpPr>
            <p:spPr>
              <a:xfrm>
                <a:off x="1152368" y="4279212"/>
                <a:ext cx="89382" cy="114269"/>
              </a:xfrm>
              <a:custGeom>
                <a:avLst/>
                <a:gdLst/>
                <a:ahLst/>
                <a:cxnLst/>
                <a:rect l="l" t="t" r="r" b="b"/>
                <a:pathLst>
                  <a:path w="2690" h="3439" extrusionOk="0">
                    <a:moveTo>
                      <a:pt x="104" y="0"/>
                    </a:moveTo>
                    <a:cubicBezTo>
                      <a:pt x="1" y="517"/>
                      <a:pt x="1" y="1060"/>
                      <a:pt x="1" y="1706"/>
                    </a:cubicBezTo>
                    <a:lnTo>
                      <a:pt x="1" y="2456"/>
                    </a:lnTo>
                    <a:lnTo>
                      <a:pt x="1" y="2585"/>
                    </a:lnTo>
                    <a:cubicBezTo>
                      <a:pt x="207" y="2456"/>
                      <a:pt x="543" y="2353"/>
                      <a:pt x="854" y="2353"/>
                    </a:cubicBezTo>
                    <a:cubicBezTo>
                      <a:pt x="1629" y="2353"/>
                      <a:pt x="2275" y="2792"/>
                      <a:pt x="2586" y="3438"/>
                    </a:cubicBezTo>
                    <a:lnTo>
                      <a:pt x="2689" y="3335"/>
                    </a:lnTo>
                    <a:cubicBezTo>
                      <a:pt x="2586" y="3231"/>
                      <a:pt x="2482" y="3102"/>
                      <a:pt x="2379" y="2895"/>
                    </a:cubicBezTo>
                    <a:cubicBezTo>
                      <a:pt x="1939" y="2249"/>
                      <a:pt x="1629" y="1500"/>
                      <a:pt x="1397" y="646"/>
                    </a:cubicBezTo>
                    <a:cubicBezTo>
                      <a:pt x="1397" y="414"/>
                      <a:pt x="1293" y="310"/>
                      <a:pt x="1293" y="104"/>
                    </a:cubicBezTo>
                    <a:lnTo>
                      <a:pt x="854" y="104"/>
                    </a:lnTo>
                    <a:cubicBezTo>
                      <a:pt x="647" y="104"/>
                      <a:pt x="337" y="104"/>
                      <a:pt x="104" y="0"/>
                    </a:cubicBezTo>
                    <a:close/>
                  </a:path>
                </a:pathLst>
              </a:custGeom>
              <a:solidFill>
                <a:srgbClr val="1C0505">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5"/>
              <p:cNvSpPr/>
              <p:nvPr/>
            </p:nvSpPr>
            <p:spPr>
              <a:xfrm>
                <a:off x="1155824" y="4221661"/>
                <a:ext cx="39541" cy="61006"/>
              </a:xfrm>
              <a:custGeom>
                <a:avLst/>
                <a:gdLst/>
                <a:ahLst/>
                <a:cxnLst/>
                <a:rect l="l" t="t" r="r" b="b"/>
                <a:pathLst>
                  <a:path w="1190" h="1836" extrusionOk="0">
                    <a:moveTo>
                      <a:pt x="1086" y="0"/>
                    </a:moveTo>
                    <a:cubicBezTo>
                      <a:pt x="982" y="104"/>
                      <a:pt x="879" y="207"/>
                      <a:pt x="750" y="207"/>
                    </a:cubicBezTo>
                    <a:cubicBezTo>
                      <a:pt x="646" y="440"/>
                      <a:pt x="543" y="543"/>
                      <a:pt x="439" y="750"/>
                    </a:cubicBezTo>
                    <a:cubicBezTo>
                      <a:pt x="233" y="1086"/>
                      <a:pt x="103" y="1396"/>
                      <a:pt x="0" y="1732"/>
                    </a:cubicBezTo>
                    <a:cubicBezTo>
                      <a:pt x="233" y="1836"/>
                      <a:pt x="543" y="1836"/>
                      <a:pt x="750" y="1836"/>
                    </a:cubicBezTo>
                    <a:lnTo>
                      <a:pt x="1189" y="1836"/>
                    </a:lnTo>
                    <a:cubicBezTo>
                      <a:pt x="1189" y="1189"/>
                      <a:pt x="1189" y="646"/>
                      <a:pt x="1086" y="0"/>
                    </a:cubicBezTo>
                    <a:close/>
                  </a:path>
                </a:pathLst>
              </a:custGeom>
              <a:solidFill>
                <a:srgbClr val="1C0505">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5"/>
              <p:cNvSpPr/>
              <p:nvPr/>
            </p:nvSpPr>
            <p:spPr>
              <a:xfrm>
                <a:off x="1152368" y="4357366"/>
                <a:ext cx="85926" cy="107391"/>
              </a:xfrm>
              <a:custGeom>
                <a:avLst/>
                <a:gdLst/>
                <a:ahLst/>
                <a:cxnLst/>
                <a:rect l="l" t="t" r="r" b="b"/>
                <a:pathLst>
                  <a:path w="2586" h="3232" extrusionOk="0">
                    <a:moveTo>
                      <a:pt x="854" y="1"/>
                    </a:moveTo>
                    <a:cubicBezTo>
                      <a:pt x="543" y="1"/>
                      <a:pt x="207" y="104"/>
                      <a:pt x="1" y="233"/>
                    </a:cubicBezTo>
                    <a:cubicBezTo>
                      <a:pt x="104" y="1190"/>
                      <a:pt x="207" y="2275"/>
                      <a:pt x="647" y="3232"/>
                    </a:cubicBezTo>
                    <a:cubicBezTo>
                      <a:pt x="647" y="3025"/>
                      <a:pt x="983" y="2689"/>
                      <a:pt x="1086" y="2482"/>
                    </a:cubicBezTo>
                    <a:cubicBezTo>
                      <a:pt x="1397" y="2043"/>
                      <a:pt x="1836" y="1733"/>
                      <a:pt x="2275" y="1396"/>
                    </a:cubicBezTo>
                    <a:cubicBezTo>
                      <a:pt x="2275" y="1293"/>
                      <a:pt x="2275" y="1293"/>
                      <a:pt x="2379" y="1190"/>
                    </a:cubicBezTo>
                    <a:cubicBezTo>
                      <a:pt x="2482" y="1190"/>
                      <a:pt x="2482" y="1086"/>
                      <a:pt x="2586" y="1086"/>
                    </a:cubicBezTo>
                    <a:cubicBezTo>
                      <a:pt x="2275" y="440"/>
                      <a:pt x="1629" y="1"/>
                      <a:pt x="854" y="1"/>
                    </a:cubicBezTo>
                    <a:close/>
                  </a:path>
                </a:pathLst>
              </a:custGeom>
              <a:solidFill>
                <a:srgbClr val="1C0505">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5"/>
              <p:cNvSpPr/>
              <p:nvPr/>
            </p:nvSpPr>
            <p:spPr>
              <a:xfrm>
                <a:off x="1173834" y="4389996"/>
                <a:ext cx="85926" cy="78218"/>
              </a:xfrm>
              <a:custGeom>
                <a:avLst/>
                <a:gdLst/>
                <a:ahLst/>
                <a:cxnLst/>
                <a:rect l="l" t="t" r="r" b="b"/>
                <a:pathLst>
                  <a:path w="2586" h="2354" extrusionOk="0">
                    <a:moveTo>
                      <a:pt x="2043" y="1"/>
                    </a:moveTo>
                    <a:lnTo>
                      <a:pt x="1940" y="104"/>
                    </a:lnTo>
                    <a:cubicBezTo>
                      <a:pt x="1836" y="104"/>
                      <a:pt x="1836" y="208"/>
                      <a:pt x="1733" y="208"/>
                    </a:cubicBezTo>
                    <a:cubicBezTo>
                      <a:pt x="1836" y="208"/>
                      <a:pt x="1940" y="208"/>
                      <a:pt x="2043" y="104"/>
                    </a:cubicBezTo>
                    <a:lnTo>
                      <a:pt x="2043" y="1"/>
                    </a:lnTo>
                    <a:close/>
                    <a:moveTo>
                      <a:pt x="2146" y="208"/>
                    </a:moveTo>
                    <a:cubicBezTo>
                      <a:pt x="1940" y="208"/>
                      <a:pt x="1733" y="311"/>
                      <a:pt x="1629" y="414"/>
                    </a:cubicBezTo>
                    <a:cubicBezTo>
                      <a:pt x="1190" y="751"/>
                      <a:pt x="751" y="1061"/>
                      <a:pt x="440" y="1500"/>
                    </a:cubicBezTo>
                    <a:cubicBezTo>
                      <a:pt x="337" y="1707"/>
                      <a:pt x="1" y="2043"/>
                      <a:pt x="1" y="2250"/>
                    </a:cubicBezTo>
                    <a:cubicBezTo>
                      <a:pt x="104" y="2353"/>
                      <a:pt x="208" y="2353"/>
                      <a:pt x="337" y="2353"/>
                    </a:cubicBezTo>
                    <a:lnTo>
                      <a:pt x="440" y="2353"/>
                    </a:lnTo>
                    <a:cubicBezTo>
                      <a:pt x="647" y="2353"/>
                      <a:pt x="751" y="2250"/>
                      <a:pt x="983" y="2250"/>
                    </a:cubicBezTo>
                    <a:cubicBezTo>
                      <a:pt x="1190" y="2043"/>
                      <a:pt x="1397" y="1836"/>
                      <a:pt x="1733" y="1604"/>
                    </a:cubicBezTo>
                    <a:cubicBezTo>
                      <a:pt x="1940" y="1397"/>
                      <a:pt x="2276" y="1061"/>
                      <a:pt x="2586" y="751"/>
                    </a:cubicBezTo>
                    <a:cubicBezTo>
                      <a:pt x="2482" y="647"/>
                      <a:pt x="2276" y="414"/>
                      <a:pt x="2146" y="208"/>
                    </a:cubicBezTo>
                    <a:close/>
                  </a:path>
                </a:pathLst>
              </a:custGeom>
              <a:solidFill>
                <a:srgbClr val="1C0505">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5"/>
              <p:cNvSpPr/>
              <p:nvPr/>
            </p:nvSpPr>
            <p:spPr>
              <a:xfrm>
                <a:off x="1209920" y="4461304"/>
                <a:ext cx="3456" cy="33"/>
              </a:xfrm>
              <a:custGeom>
                <a:avLst/>
                <a:gdLst/>
                <a:ahLst/>
                <a:cxnLst/>
                <a:rect l="l" t="t" r="r" b="b"/>
                <a:pathLst>
                  <a:path w="104" h="1" extrusionOk="0">
                    <a:moveTo>
                      <a:pt x="104" y="0"/>
                    </a:moveTo>
                    <a:lnTo>
                      <a:pt x="104" y="0"/>
                    </a:lnTo>
                    <a:lnTo>
                      <a:pt x="1" y="0"/>
                    </a:lnTo>
                    <a:close/>
                  </a:path>
                </a:pathLst>
              </a:custGeom>
              <a:solidFill>
                <a:srgbClr val="DDD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5"/>
              <p:cNvSpPr/>
              <p:nvPr/>
            </p:nvSpPr>
            <p:spPr>
              <a:xfrm>
                <a:off x="1213342" y="4418340"/>
                <a:ext cx="67917" cy="42996"/>
              </a:xfrm>
              <a:custGeom>
                <a:avLst/>
                <a:gdLst/>
                <a:ahLst/>
                <a:cxnLst/>
                <a:rect l="l" t="t" r="r" b="b"/>
                <a:pathLst>
                  <a:path w="2044" h="1294" extrusionOk="0">
                    <a:moveTo>
                      <a:pt x="1500" y="1"/>
                    </a:moveTo>
                    <a:cubicBezTo>
                      <a:pt x="1190" y="208"/>
                      <a:pt x="854" y="544"/>
                      <a:pt x="544" y="854"/>
                    </a:cubicBezTo>
                    <a:cubicBezTo>
                      <a:pt x="311" y="983"/>
                      <a:pt x="104" y="1190"/>
                      <a:pt x="1" y="1293"/>
                    </a:cubicBezTo>
                    <a:cubicBezTo>
                      <a:pt x="208" y="1293"/>
                      <a:pt x="544" y="1190"/>
                      <a:pt x="854" y="1087"/>
                    </a:cubicBezTo>
                    <a:cubicBezTo>
                      <a:pt x="1190" y="854"/>
                      <a:pt x="1604" y="751"/>
                      <a:pt x="2043" y="544"/>
                    </a:cubicBezTo>
                    <a:lnTo>
                      <a:pt x="1500" y="1"/>
                    </a:lnTo>
                    <a:close/>
                  </a:path>
                </a:pathLst>
              </a:custGeom>
              <a:solidFill>
                <a:srgbClr val="DE93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5"/>
              <p:cNvSpPr/>
              <p:nvPr/>
            </p:nvSpPr>
            <p:spPr>
              <a:xfrm>
                <a:off x="1209920" y="4461304"/>
                <a:ext cx="33" cy="3456"/>
              </a:xfrm>
              <a:custGeom>
                <a:avLst/>
                <a:gdLst/>
                <a:ahLst/>
                <a:cxnLst/>
                <a:rect l="l" t="t" r="r" b="b"/>
                <a:pathLst>
                  <a:path w="1" h="104" extrusionOk="0">
                    <a:moveTo>
                      <a:pt x="1" y="0"/>
                    </a:moveTo>
                    <a:lnTo>
                      <a:pt x="1" y="104"/>
                    </a:lnTo>
                    <a:close/>
                  </a:path>
                </a:pathLst>
              </a:custGeom>
              <a:solidFill>
                <a:srgbClr val="DDD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5"/>
              <p:cNvSpPr/>
              <p:nvPr/>
            </p:nvSpPr>
            <p:spPr>
              <a:xfrm>
                <a:off x="1206497" y="4393452"/>
                <a:ext cx="56719" cy="71306"/>
              </a:xfrm>
              <a:custGeom>
                <a:avLst/>
                <a:gdLst/>
                <a:ahLst/>
                <a:cxnLst/>
                <a:rect l="l" t="t" r="r" b="b"/>
                <a:pathLst>
                  <a:path w="1707" h="2146" extrusionOk="0">
                    <a:moveTo>
                      <a:pt x="1060" y="0"/>
                    </a:moveTo>
                    <a:cubicBezTo>
                      <a:pt x="957" y="104"/>
                      <a:pt x="853" y="104"/>
                      <a:pt x="750" y="104"/>
                    </a:cubicBezTo>
                    <a:cubicBezTo>
                      <a:pt x="646" y="207"/>
                      <a:pt x="646" y="207"/>
                      <a:pt x="646" y="310"/>
                    </a:cubicBezTo>
                    <a:cubicBezTo>
                      <a:pt x="750" y="207"/>
                      <a:pt x="957" y="104"/>
                      <a:pt x="1163" y="104"/>
                    </a:cubicBezTo>
                    <a:cubicBezTo>
                      <a:pt x="1163" y="104"/>
                      <a:pt x="1163" y="0"/>
                      <a:pt x="1060" y="0"/>
                    </a:cubicBezTo>
                    <a:close/>
                    <a:moveTo>
                      <a:pt x="1603" y="647"/>
                    </a:moveTo>
                    <a:cubicBezTo>
                      <a:pt x="1293" y="957"/>
                      <a:pt x="957" y="1293"/>
                      <a:pt x="750" y="1500"/>
                    </a:cubicBezTo>
                    <a:cubicBezTo>
                      <a:pt x="470" y="1694"/>
                      <a:pt x="279" y="1869"/>
                      <a:pt x="104" y="2042"/>
                    </a:cubicBezTo>
                    <a:lnTo>
                      <a:pt x="207" y="2042"/>
                    </a:lnTo>
                    <a:cubicBezTo>
                      <a:pt x="310" y="1939"/>
                      <a:pt x="517" y="1732"/>
                      <a:pt x="750" y="1603"/>
                    </a:cubicBezTo>
                    <a:cubicBezTo>
                      <a:pt x="1060" y="1293"/>
                      <a:pt x="1396" y="957"/>
                      <a:pt x="1706" y="750"/>
                    </a:cubicBezTo>
                    <a:lnTo>
                      <a:pt x="1603" y="647"/>
                    </a:lnTo>
                    <a:close/>
                    <a:moveTo>
                      <a:pt x="104" y="2042"/>
                    </a:moveTo>
                    <a:lnTo>
                      <a:pt x="104" y="2043"/>
                    </a:lnTo>
                    <a:lnTo>
                      <a:pt x="104" y="2043"/>
                    </a:lnTo>
                    <a:cubicBezTo>
                      <a:pt x="104" y="2043"/>
                      <a:pt x="104" y="2043"/>
                      <a:pt x="104" y="2042"/>
                    </a:cubicBezTo>
                    <a:close/>
                    <a:moveTo>
                      <a:pt x="104" y="2043"/>
                    </a:moveTo>
                    <a:cubicBezTo>
                      <a:pt x="69" y="2077"/>
                      <a:pt x="34" y="2112"/>
                      <a:pt x="0" y="2146"/>
                    </a:cubicBezTo>
                    <a:lnTo>
                      <a:pt x="104" y="2146"/>
                    </a:lnTo>
                    <a:lnTo>
                      <a:pt x="104" y="2043"/>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5"/>
              <p:cNvSpPr/>
              <p:nvPr/>
            </p:nvSpPr>
            <p:spPr>
              <a:xfrm>
                <a:off x="1216798" y="4331115"/>
                <a:ext cx="32663" cy="27645"/>
              </a:xfrm>
              <a:custGeom>
                <a:avLst/>
                <a:gdLst/>
                <a:ahLst/>
                <a:cxnLst/>
                <a:rect l="l" t="t" r="r" b="b"/>
                <a:pathLst>
                  <a:path w="983" h="832" extrusionOk="0">
                    <a:moveTo>
                      <a:pt x="501" y="0"/>
                    </a:moveTo>
                    <a:cubicBezTo>
                      <a:pt x="447" y="0"/>
                      <a:pt x="392" y="13"/>
                      <a:pt x="336" y="41"/>
                    </a:cubicBezTo>
                    <a:cubicBezTo>
                      <a:pt x="104" y="144"/>
                      <a:pt x="0" y="377"/>
                      <a:pt x="104" y="584"/>
                    </a:cubicBezTo>
                    <a:cubicBezTo>
                      <a:pt x="179" y="735"/>
                      <a:pt x="324" y="831"/>
                      <a:pt x="478" y="831"/>
                    </a:cubicBezTo>
                    <a:cubicBezTo>
                      <a:pt x="534" y="831"/>
                      <a:pt x="591" y="818"/>
                      <a:pt x="647" y="791"/>
                    </a:cubicBezTo>
                    <a:cubicBezTo>
                      <a:pt x="853" y="687"/>
                      <a:pt x="983" y="480"/>
                      <a:pt x="853" y="248"/>
                    </a:cubicBezTo>
                    <a:cubicBezTo>
                      <a:pt x="778" y="96"/>
                      <a:pt x="647" y="0"/>
                      <a:pt x="5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5"/>
              <p:cNvSpPr/>
              <p:nvPr/>
            </p:nvSpPr>
            <p:spPr>
              <a:xfrm>
                <a:off x="1313858" y="4277485"/>
                <a:ext cx="31799" cy="27978"/>
              </a:xfrm>
              <a:custGeom>
                <a:avLst/>
                <a:gdLst/>
                <a:ahLst/>
                <a:cxnLst/>
                <a:rect l="l" t="t" r="r" b="b"/>
                <a:pathLst>
                  <a:path w="957" h="842" extrusionOk="0">
                    <a:moveTo>
                      <a:pt x="485" y="0"/>
                    </a:moveTo>
                    <a:cubicBezTo>
                      <a:pt x="427" y="0"/>
                      <a:pt x="368" y="16"/>
                      <a:pt x="311" y="52"/>
                    </a:cubicBezTo>
                    <a:cubicBezTo>
                      <a:pt x="104" y="156"/>
                      <a:pt x="0" y="362"/>
                      <a:pt x="104" y="569"/>
                    </a:cubicBezTo>
                    <a:cubicBezTo>
                      <a:pt x="180" y="741"/>
                      <a:pt x="312" y="842"/>
                      <a:pt x="470" y="842"/>
                    </a:cubicBezTo>
                    <a:cubicBezTo>
                      <a:pt x="526" y="842"/>
                      <a:pt x="586" y="829"/>
                      <a:pt x="647" y="802"/>
                    </a:cubicBezTo>
                    <a:cubicBezTo>
                      <a:pt x="854" y="698"/>
                      <a:pt x="957" y="466"/>
                      <a:pt x="854" y="259"/>
                    </a:cubicBezTo>
                    <a:cubicBezTo>
                      <a:pt x="779" y="109"/>
                      <a:pt x="636" y="0"/>
                      <a:pt x="4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5"/>
              <p:cNvSpPr/>
              <p:nvPr/>
            </p:nvSpPr>
            <p:spPr>
              <a:xfrm>
                <a:off x="1270894" y="4314435"/>
                <a:ext cx="35254" cy="24921"/>
              </a:xfrm>
              <a:custGeom>
                <a:avLst/>
                <a:gdLst/>
                <a:ahLst/>
                <a:cxnLst/>
                <a:rect l="l" t="t" r="r" b="b"/>
                <a:pathLst>
                  <a:path w="1061" h="750" extrusionOk="0">
                    <a:moveTo>
                      <a:pt x="957" y="0"/>
                    </a:moveTo>
                    <a:cubicBezTo>
                      <a:pt x="854" y="0"/>
                      <a:pt x="854" y="103"/>
                      <a:pt x="854" y="103"/>
                    </a:cubicBezTo>
                    <a:cubicBezTo>
                      <a:pt x="854" y="336"/>
                      <a:pt x="751" y="440"/>
                      <a:pt x="647" y="543"/>
                    </a:cubicBezTo>
                    <a:lnTo>
                      <a:pt x="415" y="543"/>
                    </a:lnTo>
                    <a:cubicBezTo>
                      <a:pt x="311" y="543"/>
                      <a:pt x="311" y="543"/>
                      <a:pt x="208" y="440"/>
                    </a:cubicBezTo>
                    <a:lnTo>
                      <a:pt x="1" y="440"/>
                    </a:lnTo>
                    <a:lnTo>
                      <a:pt x="1" y="646"/>
                    </a:lnTo>
                    <a:cubicBezTo>
                      <a:pt x="104" y="750"/>
                      <a:pt x="311" y="750"/>
                      <a:pt x="415" y="750"/>
                    </a:cubicBezTo>
                    <a:lnTo>
                      <a:pt x="751" y="750"/>
                    </a:lnTo>
                    <a:cubicBezTo>
                      <a:pt x="957" y="646"/>
                      <a:pt x="1061" y="440"/>
                      <a:pt x="1061" y="103"/>
                    </a:cubicBezTo>
                    <a:cubicBezTo>
                      <a:pt x="1061" y="103"/>
                      <a:pt x="1061" y="0"/>
                      <a:pt x="9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8" name="Google Shape;568;p25"/>
            <p:cNvSpPr/>
            <p:nvPr/>
          </p:nvSpPr>
          <p:spPr>
            <a:xfrm>
              <a:off x="-158737" y="2221928"/>
              <a:ext cx="419219" cy="145694"/>
            </a:xfrm>
            <a:custGeom>
              <a:avLst/>
              <a:gdLst/>
              <a:ahLst/>
              <a:cxnLst/>
              <a:rect l="l" t="t" r="r" b="b"/>
              <a:pathLst>
                <a:path w="6360" h="2211" extrusionOk="0">
                  <a:moveTo>
                    <a:pt x="4257" y="0"/>
                  </a:moveTo>
                  <a:cubicBezTo>
                    <a:pt x="3385" y="0"/>
                    <a:pt x="2440" y="602"/>
                    <a:pt x="2146" y="1461"/>
                  </a:cubicBezTo>
                  <a:cubicBezTo>
                    <a:pt x="1911" y="1387"/>
                    <a:pt x="1635" y="1322"/>
                    <a:pt x="1359" y="1322"/>
                  </a:cubicBezTo>
                  <a:cubicBezTo>
                    <a:pt x="1149" y="1322"/>
                    <a:pt x="940" y="1360"/>
                    <a:pt x="750" y="1461"/>
                  </a:cubicBezTo>
                  <a:cubicBezTo>
                    <a:pt x="440" y="1564"/>
                    <a:pt x="207" y="1874"/>
                    <a:pt x="0" y="2210"/>
                  </a:cubicBezTo>
                  <a:lnTo>
                    <a:pt x="6359" y="2210"/>
                  </a:lnTo>
                  <a:cubicBezTo>
                    <a:pt x="6359" y="1228"/>
                    <a:pt x="5610" y="271"/>
                    <a:pt x="4627" y="39"/>
                  </a:cubicBezTo>
                  <a:cubicBezTo>
                    <a:pt x="4507" y="13"/>
                    <a:pt x="4383" y="0"/>
                    <a:pt x="42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9" name="Google Shape;569;p25"/>
          <p:cNvGrpSpPr/>
          <p:nvPr/>
        </p:nvGrpSpPr>
        <p:grpSpPr>
          <a:xfrm>
            <a:off x="8016668" y="119720"/>
            <a:ext cx="824457" cy="719455"/>
            <a:chOff x="8016668" y="119720"/>
            <a:chExt cx="824457" cy="719455"/>
          </a:xfrm>
        </p:grpSpPr>
        <p:sp>
          <p:nvSpPr>
            <p:cNvPr id="570" name="Google Shape;570;p25"/>
            <p:cNvSpPr/>
            <p:nvPr/>
          </p:nvSpPr>
          <p:spPr>
            <a:xfrm>
              <a:off x="8016668" y="119720"/>
              <a:ext cx="675674" cy="701546"/>
            </a:xfrm>
            <a:custGeom>
              <a:avLst/>
              <a:gdLst/>
              <a:ahLst/>
              <a:cxnLst/>
              <a:rect l="l" t="t" r="r" b="b"/>
              <a:pathLst>
                <a:path w="2690" h="2793" extrusionOk="0">
                  <a:moveTo>
                    <a:pt x="983" y="0"/>
                  </a:moveTo>
                  <a:lnTo>
                    <a:pt x="1190" y="1293"/>
                  </a:lnTo>
                  <a:lnTo>
                    <a:pt x="1" y="1603"/>
                  </a:lnTo>
                  <a:lnTo>
                    <a:pt x="1086" y="1732"/>
                  </a:lnTo>
                  <a:lnTo>
                    <a:pt x="750" y="2792"/>
                  </a:lnTo>
                  <a:lnTo>
                    <a:pt x="1526" y="1732"/>
                  </a:lnTo>
                  <a:lnTo>
                    <a:pt x="2379" y="2482"/>
                  </a:lnTo>
                  <a:lnTo>
                    <a:pt x="1939" y="1500"/>
                  </a:lnTo>
                  <a:lnTo>
                    <a:pt x="2689" y="854"/>
                  </a:lnTo>
                  <a:lnTo>
                    <a:pt x="2689" y="854"/>
                  </a:lnTo>
                  <a:lnTo>
                    <a:pt x="1629" y="1190"/>
                  </a:lnTo>
                  <a:lnTo>
                    <a:pt x="98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5"/>
            <p:cNvSpPr/>
            <p:nvPr/>
          </p:nvSpPr>
          <p:spPr>
            <a:xfrm>
              <a:off x="8016675" y="636975"/>
              <a:ext cx="101100" cy="10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5"/>
            <p:cNvSpPr/>
            <p:nvPr/>
          </p:nvSpPr>
          <p:spPr>
            <a:xfrm>
              <a:off x="8740025" y="738075"/>
              <a:ext cx="101100" cy="10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3" name="Google Shape;573;p25"/>
          <p:cNvGrpSpPr/>
          <p:nvPr/>
        </p:nvGrpSpPr>
        <p:grpSpPr>
          <a:xfrm>
            <a:off x="6" y="3896701"/>
            <a:ext cx="1713892" cy="1244706"/>
            <a:chOff x="6" y="3896701"/>
            <a:chExt cx="1713892" cy="1244706"/>
          </a:xfrm>
        </p:grpSpPr>
        <p:grpSp>
          <p:nvGrpSpPr>
            <p:cNvPr id="574" name="Google Shape;574;p25"/>
            <p:cNvGrpSpPr/>
            <p:nvPr/>
          </p:nvGrpSpPr>
          <p:grpSpPr>
            <a:xfrm rot="751150">
              <a:off x="110265" y="3967231"/>
              <a:ext cx="754542" cy="946219"/>
              <a:chOff x="6063688" y="896804"/>
              <a:chExt cx="254290" cy="318887"/>
            </a:xfrm>
          </p:grpSpPr>
          <p:sp>
            <p:nvSpPr>
              <p:cNvPr id="575" name="Google Shape;575;p25"/>
              <p:cNvSpPr/>
              <p:nvPr/>
            </p:nvSpPr>
            <p:spPr>
              <a:xfrm>
                <a:off x="6063688" y="896804"/>
                <a:ext cx="254290" cy="246980"/>
              </a:xfrm>
              <a:custGeom>
                <a:avLst/>
                <a:gdLst/>
                <a:ahLst/>
                <a:cxnLst/>
                <a:rect l="l" t="t" r="r" b="b"/>
                <a:pathLst>
                  <a:path w="7653" h="7433" extrusionOk="0">
                    <a:moveTo>
                      <a:pt x="3795" y="1"/>
                    </a:moveTo>
                    <a:cubicBezTo>
                      <a:pt x="1829" y="1"/>
                      <a:pt x="101" y="1568"/>
                      <a:pt x="1" y="3547"/>
                    </a:cubicBezTo>
                    <a:cubicBezTo>
                      <a:pt x="1" y="5615"/>
                      <a:pt x="1526" y="7321"/>
                      <a:pt x="3568" y="7425"/>
                    </a:cubicBezTo>
                    <a:cubicBezTo>
                      <a:pt x="3653" y="7430"/>
                      <a:pt x="3737" y="7432"/>
                      <a:pt x="3821" y="7432"/>
                    </a:cubicBezTo>
                    <a:cubicBezTo>
                      <a:pt x="5848" y="7432"/>
                      <a:pt x="7450" y="5944"/>
                      <a:pt x="7549" y="3883"/>
                    </a:cubicBezTo>
                    <a:cubicBezTo>
                      <a:pt x="7652" y="1841"/>
                      <a:pt x="6050" y="109"/>
                      <a:pt x="3982" y="6"/>
                    </a:cubicBezTo>
                    <a:cubicBezTo>
                      <a:pt x="3919" y="3"/>
                      <a:pt x="3857" y="1"/>
                      <a:pt x="37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5"/>
              <p:cNvSpPr/>
              <p:nvPr/>
            </p:nvSpPr>
            <p:spPr>
              <a:xfrm>
                <a:off x="6178791" y="1006424"/>
                <a:ext cx="64461" cy="209267"/>
              </a:xfrm>
              <a:custGeom>
                <a:avLst/>
                <a:gdLst/>
                <a:ahLst/>
                <a:cxnLst/>
                <a:rect l="l" t="t" r="r" b="b"/>
                <a:pathLst>
                  <a:path w="1940" h="6298" extrusionOk="0">
                    <a:moveTo>
                      <a:pt x="351" y="1"/>
                    </a:moveTo>
                    <a:cubicBezTo>
                      <a:pt x="311" y="1"/>
                      <a:pt x="263" y="14"/>
                      <a:pt x="207" y="41"/>
                    </a:cubicBezTo>
                    <a:cubicBezTo>
                      <a:pt x="104" y="41"/>
                      <a:pt x="1" y="248"/>
                      <a:pt x="1" y="377"/>
                    </a:cubicBezTo>
                    <a:lnTo>
                      <a:pt x="1397" y="5961"/>
                    </a:lnTo>
                    <a:cubicBezTo>
                      <a:pt x="1397" y="6194"/>
                      <a:pt x="1500" y="6297"/>
                      <a:pt x="1707" y="6297"/>
                    </a:cubicBezTo>
                    <a:cubicBezTo>
                      <a:pt x="1810" y="6194"/>
                      <a:pt x="1939" y="6065"/>
                      <a:pt x="1939" y="5858"/>
                    </a:cubicBezTo>
                    <a:lnTo>
                      <a:pt x="518" y="248"/>
                    </a:lnTo>
                    <a:cubicBezTo>
                      <a:pt x="518" y="97"/>
                      <a:pt x="462" y="1"/>
                      <a:pt x="3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5"/>
              <p:cNvSpPr/>
              <p:nvPr/>
            </p:nvSpPr>
            <p:spPr>
              <a:xfrm>
                <a:off x="6157325" y="1026993"/>
                <a:ext cx="78184" cy="53928"/>
              </a:xfrm>
              <a:custGeom>
                <a:avLst/>
                <a:gdLst/>
                <a:ahLst/>
                <a:cxnLst/>
                <a:rect l="l" t="t" r="r" b="b"/>
                <a:pathLst>
                  <a:path w="2353" h="1623" extrusionOk="0">
                    <a:moveTo>
                      <a:pt x="1969" y="1"/>
                    </a:moveTo>
                    <a:cubicBezTo>
                      <a:pt x="1872" y="1"/>
                      <a:pt x="1767" y="51"/>
                      <a:pt x="1707" y="172"/>
                    </a:cubicBezTo>
                    <a:lnTo>
                      <a:pt x="1293" y="922"/>
                    </a:lnTo>
                    <a:lnTo>
                      <a:pt x="517" y="508"/>
                    </a:lnTo>
                    <a:cubicBezTo>
                      <a:pt x="432" y="465"/>
                      <a:pt x="364" y="440"/>
                      <a:pt x="306" y="440"/>
                    </a:cubicBezTo>
                    <a:cubicBezTo>
                      <a:pt x="225" y="440"/>
                      <a:pt x="164" y="490"/>
                      <a:pt x="104" y="612"/>
                    </a:cubicBezTo>
                    <a:cubicBezTo>
                      <a:pt x="0" y="715"/>
                      <a:pt x="104" y="922"/>
                      <a:pt x="207" y="922"/>
                    </a:cubicBezTo>
                    <a:lnTo>
                      <a:pt x="1164" y="1568"/>
                    </a:lnTo>
                    <a:cubicBezTo>
                      <a:pt x="1202" y="1607"/>
                      <a:pt x="1248" y="1622"/>
                      <a:pt x="1296" y="1622"/>
                    </a:cubicBezTo>
                    <a:cubicBezTo>
                      <a:pt x="1407" y="1622"/>
                      <a:pt x="1531" y="1537"/>
                      <a:pt x="1603" y="1465"/>
                    </a:cubicBezTo>
                    <a:lnTo>
                      <a:pt x="2249" y="508"/>
                    </a:lnTo>
                    <a:cubicBezTo>
                      <a:pt x="2353" y="275"/>
                      <a:pt x="2249" y="172"/>
                      <a:pt x="2146" y="69"/>
                    </a:cubicBezTo>
                    <a:cubicBezTo>
                      <a:pt x="2103" y="26"/>
                      <a:pt x="2038" y="1"/>
                      <a:pt x="19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8" name="Google Shape;578;p25"/>
            <p:cNvGrpSpPr/>
            <p:nvPr/>
          </p:nvGrpSpPr>
          <p:grpSpPr>
            <a:xfrm>
              <a:off x="6" y="4843508"/>
              <a:ext cx="1713892" cy="297899"/>
              <a:chOff x="-3714225" y="3650887"/>
              <a:chExt cx="2263161" cy="393369"/>
            </a:xfrm>
          </p:grpSpPr>
          <p:sp>
            <p:nvSpPr>
              <p:cNvPr id="579" name="Google Shape;579;p25"/>
              <p:cNvSpPr/>
              <p:nvPr/>
            </p:nvSpPr>
            <p:spPr>
              <a:xfrm>
                <a:off x="-3714225" y="3650887"/>
                <a:ext cx="1599215" cy="393363"/>
              </a:xfrm>
              <a:custGeom>
                <a:avLst/>
                <a:gdLst/>
                <a:ahLst/>
                <a:cxnLst/>
                <a:rect l="l" t="t" r="r" b="b"/>
                <a:pathLst>
                  <a:path w="13701" h="3370" extrusionOk="0">
                    <a:moveTo>
                      <a:pt x="7414" y="0"/>
                    </a:moveTo>
                    <a:cubicBezTo>
                      <a:pt x="7278" y="0"/>
                      <a:pt x="7141" y="12"/>
                      <a:pt x="7006" y="35"/>
                    </a:cubicBezTo>
                    <a:cubicBezTo>
                      <a:pt x="5713" y="138"/>
                      <a:pt x="4653" y="1198"/>
                      <a:pt x="3878" y="2387"/>
                    </a:cubicBezTo>
                    <a:cubicBezTo>
                      <a:pt x="3394" y="2187"/>
                      <a:pt x="2910" y="2073"/>
                      <a:pt x="2426" y="2073"/>
                    </a:cubicBezTo>
                    <a:cubicBezTo>
                      <a:pt x="2160" y="2073"/>
                      <a:pt x="1894" y="2107"/>
                      <a:pt x="1629" y="2181"/>
                    </a:cubicBezTo>
                    <a:cubicBezTo>
                      <a:pt x="983" y="2387"/>
                      <a:pt x="440" y="2827"/>
                      <a:pt x="0" y="3370"/>
                    </a:cubicBezTo>
                    <a:lnTo>
                      <a:pt x="13701" y="3370"/>
                    </a:lnTo>
                    <a:cubicBezTo>
                      <a:pt x="13468" y="3034"/>
                      <a:pt x="13055" y="2723"/>
                      <a:pt x="12719" y="2491"/>
                    </a:cubicBezTo>
                    <a:cubicBezTo>
                      <a:pt x="12408" y="2387"/>
                      <a:pt x="12072" y="2284"/>
                      <a:pt x="11866" y="2181"/>
                    </a:cubicBezTo>
                    <a:cubicBezTo>
                      <a:pt x="11530" y="2181"/>
                      <a:pt x="11219" y="2181"/>
                      <a:pt x="10883" y="2284"/>
                    </a:cubicBezTo>
                    <a:cubicBezTo>
                      <a:pt x="10676" y="2284"/>
                      <a:pt x="10470" y="2387"/>
                      <a:pt x="10134" y="2491"/>
                    </a:cubicBezTo>
                    <a:cubicBezTo>
                      <a:pt x="10030" y="1741"/>
                      <a:pt x="9694" y="1095"/>
                      <a:pt x="9177" y="681"/>
                    </a:cubicBezTo>
                    <a:cubicBezTo>
                      <a:pt x="8648" y="237"/>
                      <a:pt x="8032" y="0"/>
                      <a:pt x="74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5"/>
              <p:cNvSpPr/>
              <p:nvPr/>
            </p:nvSpPr>
            <p:spPr>
              <a:xfrm>
                <a:off x="-2190501" y="3873021"/>
                <a:ext cx="739437" cy="171236"/>
              </a:xfrm>
              <a:custGeom>
                <a:avLst/>
                <a:gdLst/>
                <a:ahLst/>
                <a:cxnLst/>
                <a:rect l="l" t="t" r="r" b="b"/>
                <a:pathLst>
                  <a:path w="6335" h="1467" extrusionOk="0">
                    <a:moveTo>
                      <a:pt x="4520" y="0"/>
                    </a:moveTo>
                    <a:cubicBezTo>
                      <a:pt x="3937" y="0"/>
                      <a:pt x="3338" y="257"/>
                      <a:pt x="2793" y="588"/>
                    </a:cubicBezTo>
                    <a:cubicBezTo>
                      <a:pt x="2689" y="588"/>
                      <a:pt x="2586" y="484"/>
                      <a:pt x="2457" y="381"/>
                    </a:cubicBezTo>
                    <a:cubicBezTo>
                      <a:pt x="2250" y="278"/>
                      <a:pt x="2146" y="278"/>
                      <a:pt x="1940" y="278"/>
                    </a:cubicBezTo>
                    <a:cubicBezTo>
                      <a:pt x="1867" y="269"/>
                      <a:pt x="1796" y="265"/>
                      <a:pt x="1725" y="265"/>
                    </a:cubicBezTo>
                    <a:cubicBezTo>
                      <a:pt x="940" y="265"/>
                      <a:pt x="285" y="779"/>
                      <a:pt x="1" y="1467"/>
                    </a:cubicBezTo>
                    <a:lnTo>
                      <a:pt x="6334" y="1467"/>
                    </a:lnTo>
                    <a:cubicBezTo>
                      <a:pt x="6231" y="1027"/>
                      <a:pt x="5920" y="588"/>
                      <a:pt x="5481" y="278"/>
                    </a:cubicBezTo>
                    <a:cubicBezTo>
                      <a:pt x="5174" y="82"/>
                      <a:pt x="4849" y="0"/>
                      <a:pt x="45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1" name="Google Shape;581;p25"/>
            <p:cNvSpPr/>
            <p:nvPr/>
          </p:nvSpPr>
          <p:spPr>
            <a:xfrm>
              <a:off x="220043" y="3896710"/>
              <a:ext cx="199456" cy="231322"/>
            </a:xfrm>
            <a:custGeom>
              <a:avLst/>
              <a:gdLst/>
              <a:ahLst/>
              <a:cxnLst/>
              <a:rect l="l" t="t" r="r" b="b"/>
              <a:pathLst>
                <a:path w="1940" h="2250" extrusionOk="0">
                  <a:moveTo>
                    <a:pt x="440" y="0"/>
                  </a:moveTo>
                  <a:lnTo>
                    <a:pt x="880" y="957"/>
                  </a:lnTo>
                  <a:lnTo>
                    <a:pt x="1" y="1396"/>
                  </a:lnTo>
                  <a:lnTo>
                    <a:pt x="983" y="1293"/>
                  </a:lnTo>
                  <a:lnTo>
                    <a:pt x="1293" y="2249"/>
                  </a:lnTo>
                  <a:lnTo>
                    <a:pt x="1293" y="1293"/>
                  </a:lnTo>
                  <a:lnTo>
                    <a:pt x="1940" y="1500"/>
                  </a:lnTo>
                  <a:lnTo>
                    <a:pt x="1397" y="853"/>
                  </a:lnTo>
                  <a:lnTo>
                    <a:pt x="1836" y="104"/>
                  </a:lnTo>
                  <a:lnTo>
                    <a:pt x="1836" y="104"/>
                  </a:lnTo>
                  <a:lnTo>
                    <a:pt x="1086" y="647"/>
                  </a:lnTo>
                  <a:lnTo>
                    <a:pt x="4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2" name="Google Shape;582;p25"/>
          <p:cNvSpPr/>
          <p:nvPr/>
        </p:nvSpPr>
        <p:spPr>
          <a:xfrm>
            <a:off x="8423999" y="1058876"/>
            <a:ext cx="1203135" cy="346451"/>
          </a:xfrm>
          <a:custGeom>
            <a:avLst/>
            <a:gdLst/>
            <a:ahLst/>
            <a:cxnLst/>
            <a:rect l="l" t="t" r="r" b="b"/>
            <a:pathLst>
              <a:path w="31977" h="9208" extrusionOk="0">
                <a:moveTo>
                  <a:pt x="16818" y="1"/>
                </a:moveTo>
                <a:cubicBezTo>
                  <a:pt x="16227" y="1"/>
                  <a:pt x="15634" y="97"/>
                  <a:pt x="15071" y="263"/>
                </a:cubicBezTo>
                <a:cubicBezTo>
                  <a:pt x="11736" y="1116"/>
                  <a:pt x="8608" y="3805"/>
                  <a:pt x="6669" y="7476"/>
                </a:cubicBezTo>
                <a:cubicBezTo>
                  <a:pt x="5989" y="6904"/>
                  <a:pt x="5158" y="6633"/>
                  <a:pt x="4320" y="6633"/>
                </a:cubicBezTo>
                <a:cubicBezTo>
                  <a:pt x="3566" y="6633"/>
                  <a:pt x="2807" y="6853"/>
                  <a:pt x="2146" y="7269"/>
                </a:cubicBezTo>
                <a:cubicBezTo>
                  <a:pt x="1396" y="7682"/>
                  <a:pt x="646" y="8329"/>
                  <a:pt x="0" y="9208"/>
                </a:cubicBezTo>
                <a:lnTo>
                  <a:pt x="31977" y="9208"/>
                </a:lnTo>
                <a:lnTo>
                  <a:pt x="31977" y="8872"/>
                </a:lnTo>
                <a:cubicBezTo>
                  <a:pt x="30917" y="7036"/>
                  <a:pt x="29185" y="5873"/>
                  <a:pt x="27453" y="5640"/>
                </a:cubicBezTo>
                <a:cubicBezTo>
                  <a:pt x="27198" y="5594"/>
                  <a:pt x="26940" y="5571"/>
                  <a:pt x="26681" y="5571"/>
                </a:cubicBezTo>
                <a:cubicBezTo>
                  <a:pt x="25210" y="5571"/>
                  <a:pt x="23718" y="6304"/>
                  <a:pt x="22619" y="7579"/>
                </a:cubicBezTo>
                <a:cubicBezTo>
                  <a:pt x="22283" y="6390"/>
                  <a:pt x="22076" y="5330"/>
                  <a:pt x="21637" y="4244"/>
                </a:cubicBezTo>
                <a:cubicBezTo>
                  <a:pt x="21327" y="3391"/>
                  <a:pt x="20991" y="2409"/>
                  <a:pt x="20474" y="1763"/>
                </a:cubicBezTo>
                <a:cubicBezTo>
                  <a:pt x="19488" y="491"/>
                  <a:pt x="18155" y="1"/>
                  <a:pt x="168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5"/>
          <p:cNvSpPr/>
          <p:nvPr/>
        </p:nvSpPr>
        <p:spPr>
          <a:xfrm flipH="1">
            <a:off x="7896392" y="1614420"/>
            <a:ext cx="1651653" cy="346446"/>
          </a:xfrm>
          <a:custGeom>
            <a:avLst/>
            <a:gdLst/>
            <a:ahLst/>
            <a:cxnLst/>
            <a:rect l="l" t="t" r="r" b="b"/>
            <a:pathLst>
              <a:path w="20784" h="4360" extrusionOk="0">
                <a:moveTo>
                  <a:pt x="11974" y="1"/>
                </a:moveTo>
                <a:cubicBezTo>
                  <a:pt x="11023" y="1"/>
                  <a:pt x="10033" y="214"/>
                  <a:pt x="9151" y="585"/>
                </a:cubicBezTo>
                <a:cubicBezTo>
                  <a:pt x="7962" y="1231"/>
                  <a:pt x="6799" y="2084"/>
                  <a:pt x="5920" y="3273"/>
                </a:cubicBezTo>
                <a:cubicBezTo>
                  <a:pt x="5328" y="2682"/>
                  <a:pt x="4607" y="2348"/>
                  <a:pt x="3847" y="2348"/>
                </a:cubicBezTo>
                <a:cubicBezTo>
                  <a:pt x="3644" y="2348"/>
                  <a:pt x="3438" y="2371"/>
                  <a:pt x="3231" y="2420"/>
                </a:cubicBezTo>
                <a:cubicBezTo>
                  <a:pt x="2585" y="2524"/>
                  <a:pt x="1939" y="2834"/>
                  <a:pt x="1396" y="3170"/>
                </a:cubicBezTo>
                <a:cubicBezTo>
                  <a:pt x="853" y="3480"/>
                  <a:pt x="440" y="3920"/>
                  <a:pt x="0" y="4359"/>
                </a:cubicBezTo>
                <a:lnTo>
                  <a:pt x="20784" y="4359"/>
                </a:lnTo>
                <a:cubicBezTo>
                  <a:pt x="20680" y="3609"/>
                  <a:pt x="20034" y="2834"/>
                  <a:pt x="19285" y="2524"/>
                </a:cubicBezTo>
                <a:cubicBezTo>
                  <a:pt x="18984" y="2431"/>
                  <a:pt x="18676" y="2389"/>
                  <a:pt x="18370" y="2389"/>
                </a:cubicBezTo>
                <a:cubicBezTo>
                  <a:pt x="17567" y="2389"/>
                  <a:pt x="16774" y="2674"/>
                  <a:pt x="16157" y="3067"/>
                </a:cubicBezTo>
                <a:cubicBezTo>
                  <a:pt x="15846" y="1671"/>
                  <a:pt x="14657" y="585"/>
                  <a:pt x="13261" y="145"/>
                </a:cubicBezTo>
                <a:cubicBezTo>
                  <a:pt x="12851" y="47"/>
                  <a:pt x="12417" y="1"/>
                  <a:pt x="119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5"/>
          <p:cNvSpPr/>
          <p:nvPr/>
        </p:nvSpPr>
        <p:spPr>
          <a:xfrm>
            <a:off x="217224" y="445027"/>
            <a:ext cx="1066673" cy="307156"/>
          </a:xfrm>
          <a:custGeom>
            <a:avLst/>
            <a:gdLst/>
            <a:ahLst/>
            <a:cxnLst/>
            <a:rect l="l" t="t" r="r" b="b"/>
            <a:pathLst>
              <a:path w="31977" h="9208" extrusionOk="0">
                <a:moveTo>
                  <a:pt x="16818" y="1"/>
                </a:moveTo>
                <a:cubicBezTo>
                  <a:pt x="16227" y="1"/>
                  <a:pt x="15634" y="97"/>
                  <a:pt x="15071" y="263"/>
                </a:cubicBezTo>
                <a:cubicBezTo>
                  <a:pt x="11736" y="1116"/>
                  <a:pt x="8608" y="3805"/>
                  <a:pt x="6669" y="7476"/>
                </a:cubicBezTo>
                <a:cubicBezTo>
                  <a:pt x="5989" y="6904"/>
                  <a:pt x="5158" y="6633"/>
                  <a:pt x="4320" y="6633"/>
                </a:cubicBezTo>
                <a:cubicBezTo>
                  <a:pt x="3566" y="6633"/>
                  <a:pt x="2807" y="6853"/>
                  <a:pt x="2146" y="7269"/>
                </a:cubicBezTo>
                <a:cubicBezTo>
                  <a:pt x="1396" y="7682"/>
                  <a:pt x="646" y="8329"/>
                  <a:pt x="0" y="9208"/>
                </a:cubicBezTo>
                <a:lnTo>
                  <a:pt x="31977" y="9208"/>
                </a:lnTo>
                <a:lnTo>
                  <a:pt x="31977" y="8872"/>
                </a:lnTo>
                <a:cubicBezTo>
                  <a:pt x="30917" y="7036"/>
                  <a:pt x="29185" y="5873"/>
                  <a:pt x="27453" y="5640"/>
                </a:cubicBezTo>
                <a:cubicBezTo>
                  <a:pt x="27198" y="5594"/>
                  <a:pt x="26940" y="5571"/>
                  <a:pt x="26681" y="5571"/>
                </a:cubicBezTo>
                <a:cubicBezTo>
                  <a:pt x="25210" y="5571"/>
                  <a:pt x="23718" y="6304"/>
                  <a:pt x="22619" y="7579"/>
                </a:cubicBezTo>
                <a:cubicBezTo>
                  <a:pt x="22283" y="6390"/>
                  <a:pt x="22076" y="5330"/>
                  <a:pt x="21637" y="4244"/>
                </a:cubicBezTo>
                <a:cubicBezTo>
                  <a:pt x="21327" y="3391"/>
                  <a:pt x="20991" y="2409"/>
                  <a:pt x="20474" y="1763"/>
                </a:cubicBezTo>
                <a:cubicBezTo>
                  <a:pt x="19488" y="491"/>
                  <a:pt x="18155" y="1"/>
                  <a:pt x="168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75936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bg>
      <p:bgPr>
        <a:solidFill>
          <a:schemeClr val="accent2"/>
        </a:solidFill>
        <a:effectLst/>
      </p:bgPr>
    </p:bg>
    <p:spTree>
      <p:nvGrpSpPr>
        <p:cNvPr id="1" name="Shape 585"/>
        <p:cNvGrpSpPr/>
        <p:nvPr/>
      </p:nvGrpSpPr>
      <p:grpSpPr>
        <a:xfrm>
          <a:off x="0" y="0"/>
          <a:ext cx="0" cy="0"/>
          <a:chOff x="0" y="0"/>
          <a:chExt cx="0" cy="0"/>
        </a:xfrm>
      </p:grpSpPr>
      <p:sp>
        <p:nvSpPr>
          <p:cNvPr id="586" name="Google Shape;586;p26"/>
          <p:cNvSpPr/>
          <p:nvPr/>
        </p:nvSpPr>
        <p:spPr>
          <a:xfrm flipH="1">
            <a:off x="-25" y="4041495"/>
            <a:ext cx="9144057" cy="647106"/>
          </a:xfrm>
          <a:custGeom>
            <a:avLst/>
            <a:gdLst/>
            <a:ahLst/>
            <a:cxnLst/>
            <a:rect l="l" t="t" r="r" b="b"/>
            <a:pathLst>
              <a:path w="85307" h="6037" extrusionOk="0">
                <a:moveTo>
                  <a:pt x="29824" y="1"/>
                </a:moveTo>
                <a:cubicBezTo>
                  <a:pt x="25059" y="1"/>
                  <a:pt x="20248" y="1271"/>
                  <a:pt x="15614" y="2498"/>
                </a:cubicBezTo>
                <a:cubicBezTo>
                  <a:pt x="15097" y="2601"/>
                  <a:pt x="14554" y="2808"/>
                  <a:pt x="14011" y="2912"/>
                </a:cubicBezTo>
                <a:cubicBezTo>
                  <a:pt x="10103" y="3916"/>
                  <a:pt x="6028" y="4847"/>
                  <a:pt x="2130" y="4847"/>
                </a:cubicBezTo>
                <a:cubicBezTo>
                  <a:pt x="1414" y="4847"/>
                  <a:pt x="703" y="4815"/>
                  <a:pt x="0" y="4747"/>
                </a:cubicBezTo>
                <a:lnTo>
                  <a:pt x="0" y="4850"/>
                </a:lnTo>
                <a:cubicBezTo>
                  <a:pt x="704" y="4919"/>
                  <a:pt x="1416" y="4950"/>
                  <a:pt x="2134" y="4950"/>
                </a:cubicBezTo>
                <a:cubicBezTo>
                  <a:pt x="6030" y="4950"/>
                  <a:pt x="10104" y="4023"/>
                  <a:pt x="14011" y="3041"/>
                </a:cubicBezTo>
                <a:cubicBezTo>
                  <a:pt x="14554" y="2912"/>
                  <a:pt x="15097" y="2705"/>
                  <a:pt x="15614" y="2601"/>
                </a:cubicBezTo>
                <a:cubicBezTo>
                  <a:pt x="20326" y="1375"/>
                  <a:pt x="25097" y="104"/>
                  <a:pt x="29838" y="104"/>
                </a:cubicBezTo>
                <a:cubicBezTo>
                  <a:pt x="31391" y="104"/>
                  <a:pt x="32941" y="240"/>
                  <a:pt x="34485" y="559"/>
                </a:cubicBezTo>
                <a:cubicBezTo>
                  <a:pt x="36527" y="973"/>
                  <a:pt x="38569" y="1748"/>
                  <a:pt x="40508" y="2498"/>
                </a:cubicBezTo>
                <a:cubicBezTo>
                  <a:pt x="41594" y="2912"/>
                  <a:pt x="42654" y="3351"/>
                  <a:pt x="43636" y="3687"/>
                </a:cubicBezTo>
                <a:cubicBezTo>
                  <a:pt x="48226" y="5278"/>
                  <a:pt x="53269" y="6036"/>
                  <a:pt x="58920" y="6036"/>
                </a:cubicBezTo>
                <a:cubicBezTo>
                  <a:pt x="62816" y="6036"/>
                  <a:pt x="67002" y="5676"/>
                  <a:pt x="71528" y="4980"/>
                </a:cubicBezTo>
                <a:cubicBezTo>
                  <a:pt x="72278" y="4747"/>
                  <a:pt x="73131" y="4644"/>
                  <a:pt x="74010" y="4540"/>
                </a:cubicBezTo>
                <a:cubicBezTo>
                  <a:pt x="77784" y="3894"/>
                  <a:pt x="81662" y="3248"/>
                  <a:pt x="85307" y="3248"/>
                </a:cubicBezTo>
                <a:lnTo>
                  <a:pt x="85307" y="3144"/>
                </a:lnTo>
                <a:cubicBezTo>
                  <a:pt x="81532" y="3144"/>
                  <a:pt x="77784" y="3790"/>
                  <a:pt x="74010" y="4437"/>
                </a:cubicBezTo>
                <a:cubicBezTo>
                  <a:pt x="73131" y="4540"/>
                  <a:pt x="72278" y="4644"/>
                  <a:pt x="71528" y="4850"/>
                </a:cubicBezTo>
                <a:cubicBezTo>
                  <a:pt x="66990" y="5559"/>
                  <a:pt x="62794" y="5926"/>
                  <a:pt x="58896" y="5926"/>
                </a:cubicBezTo>
                <a:cubicBezTo>
                  <a:pt x="53268" y="5926"/>
                  <a:pt x="48260" y="5161"/>
                  <a:pt x="43739" y="3558"/>
                </a:cubicBezTo>
                <a:cubicBezTo>
                  <a:pt x="42654" y="3248"/>
                  <a:pt x="41594" y="2808"/>
                  <a:pt x="40611" y="2498"/>
                </a:cubicBezTo>
                <a:cubicBezTo>
                  <a:pt x="38569" y="1748"/>
                  <a:pt x="36527" y="869"/>
                  <a:pt x="34485" y="456"/>
                </a:cubicBezTo>
                <a:cubicBezTo>
                  <a:pt x="32941" y="137"/>
                  <a:pt x="31385" y="1"/>
                  <a:pt x="298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6"/>
          <p:cNvSpPr/>
          <p:nvPr/>
        </p:nvSpPr>
        <p:spPr>
          <a:xfrm>
            <a:off x="-25" y="2337126"/>
            <a:ext cx="9144057" cy="1052284"/>
          </a:xfrm>
          <a:custGeom>
            <a:avLst/>
            <a:gdLst/>
            <a:ahLst/>
            <a:cxnLst/>
            <a:rect l="l" t="t" r="r" b="b"/>
            <a:pathLst>
              <a:path w="85307" h="9817" extrusionOk="0">
                <a:moveTo>
                  <a:pt x="79170" y="5358"/>
                </a:moveTo>
                <a:cubicBezTo>
                  <a:pt x="77082" y="5358"/>
                  <a:pt x="74973" y="5626"/>
                  <a:pt x="72924" y="6145"/>
                </a:cubicBezTo>
                <a:cubicBezTo>
                  <a:pt x="71632" y="6481"/>
                  <a:pt x="70236" y="6921"/>
                  <a:pt x="68943" y="7334"/>
                </a:cubicBezTo>
                <a:cubicBezTo>
                  <a:pt x="67108" y="7981"/>
                  <a:pt x="65273" y="8627"/>
                  <a:pt x="63437" y="8963"/>
                </a:cubicBezTo>
                <a:cubicBezTo>
                  <a:pt x="65376" y="8627"/>
                  <a:pt x="67211" y="8084"/>
                  <a:pt x="68943" y="7438"/>
                </a:cubicBezTo>
                <a:cubicBezTo>
                  <a:pt x="70236" y="7024"/>
                  <a:pt x="71632" y="6585"/>
                  <a:pt x="73028" y="6145"/>
                </a:cubicBezTo>
                <a:cubicBezTo>
                  <a:pt x="74974" y="5693"/>
                  <a:pt x="77007" y="5452"/>
                  <a:pt x="79035" y="5452"/>
                </a:cubicBezTo>
                <a:cubicBezTo>
                  <a:pt x="80833" y="5452"/>
                  <a:pt x="82626" y="5641"/>
                  <a:pt x="84350" y="6042"/>
                </a:cubicBezTo>
                <a:cubicBezTo>
                  <a:pt x="84660" y="6145"/>
                  <a:pt x="84996" y="6145"/>
                  <a:pt x="85307" y="6275"/>
                </a:cubicBezTo>
                <a:lnTo>
                  <a:pt x="85307" y="6145"/>
                </a:lnTo>
                <a:cubicBezTo>
                  <a:pt x="84996" y="6042"/>
                  <a:pt x="84660" y="6042"/>
                  <a:pt x="84350" y="5939"/>
                </a:cubicBezTo>
                <a:cubicBezTo>
                  <a:pt x="82672" y="5549"/>
                  <a:pt x="80928" y="5358"/>
                  <a:pt x="79170" y="5358"/>
                </a:cubicBezTo>
                <a:close/>
                <a:moveTo>
                  <a:pt x="28606" y="1"/>
                </a:moveTo>
                <a:cubicBezTo>
                  <a:pt x="27865" y="1"/>
                  <a:pt x="27120" y="67"/>
                  <a:pt x="26394" y="226"/>
                </a:cubicBezTo>
                <a:cubicBezTo>
                  <a:pt x="23912" y="768"/>
                  <a:pt x="21973" y="2164"/>
                  <a:pt x="20034" y="3560"/>
                </a:cubicBezTo>
                <a:cubicBezTo>
                  <a:pt x="19388" y="4000"/>
                  <a:pt x="18845" y="4439"/>
                  <a:pt x="18199" y="4853"/>
                </a:cubicBezTo>
                <a:cubicBezTo>
                  <a:pt x="13562" y="7990"/>
                  <a:pt x="7926" y="9707"/>
                  <a:pt x="2310" y="9707"/>
                </a:cubicBezTo>
                <a:cubicBezTo>
                  <a:pt x="1539" y="9707"/>
                  <a:pt x="768" y="9675"/>
                  <a:pt x="0" y="9609"/>
                </a:cubicBezTo>
                <a:lnTo>
                  <a:pt x="0" y="9713"/>
                </a:lnTo>
                <a:cubicBezTo>
                  <a:pt x="750" y="9713"/>
                  <a:pt x="1526" y="9816"/>
                  <a:pt x="2172" y="9816"/>
                </a:cubicBezTo>
                <a:cubicBezTo>
                  <a:pt x="7859" y="9816"/>
                  <a:pt x="13572" y="8084"/>
                  <a:pt x="18199" y="4982"/>
                </a:cubicBezTo>
                <a:cubicBezTo>
                  <a:pt x="18845" y="4543"/>
                  <a:pt x="19492" y="4103"/>
                  <a:pt x="20034" y="3690"/>
                </a:cubicBezTo>
                <a:cubicBezTo>
                  <a:pt x="21973" y="2268"/>
                  <a:pt x="24015" y="872"/>
                  <a:pt x="26394" y="329"/>
                </a:cubicBezTo>
                <a:cubicBezTo>
                  <a:pt x="27133" y="137"/>
                  <a:pt x="27891" y="59"/>
                  <a:pt x="28641" y="59"/>
                </a:cubicBezTo>
                <a:cubicBezTo>
                  <a:pt x="30411" y="59"/>
                  <a:pt x="32141" y="491"/>
                  <a:pt x="33502" y="872"/>
                </a:cubicBezTo>
                <a:cubicBezTo>
                  <a:pt x="36734" y="1854"/>
                  <a:pt x="39862" y="3147"/>
                  <a:pt x="42886" y="4543"/>
                </a:cubicBezTo>
                <a:cubicBezTo>
                  <a:pt x="44592" y="5189"/>
                  <a:pt x="46324" y="5939"/>
                  <a:pt x="48056" y="6688"/>
                </a:cubicBezTo>
                <a:cubicBezTo>
                  <a:pt x="52556" y="8435"/>
                  <a:pt x="56372" y="9303"/>
                  <a:pt x="59823" y="9303"/>
                </a:cubicBezTo>
                <a:cubicBezTo>
                  <a:pt x="61070" y="9303"/>
                  <a:pt x="62270" y="9190"/>
                  <a:pt x="63437" y="8963"/>
                </a:cubicBezTo>
                <a:lnTo>
                  <a:pt x="63437" y="8963"/>
                </a:lnTo>
                <a:cubicBezTo>
                  <a:pt x="62350" y="9148"/>
                  <a:pt x="61235" y="9242"/>
                  <a:pt x="60080" y="9242"/>
                </a:cubicBezTo>
                <a:cubicBezTo>
                  <a:pt x="56567" y="9242"/>
                  <a:pt x="52693" y="8375"/>
                  <a:pt x="48160" y="6585"/>
                </a:cubicBezTo>
                <a:cubicBezTo>
                  <a:pt x="46324" y="5939"/>
                  <a:pt x="44592" y="5189"/>
                  <a:pt x="42886" y="4439"/>
                </a:cubicBezTo>
                <a:cubicBezTo>
                  <a:pt x="39965" y="3147"/>
                  <a:pt x="36837" y="1751"/>
                  <a:pt x="33606" y="768"/>
                </a:cubicBezTo>
                <a:cubicBezTo>
                  <a:pt x="32162" y="385"/>
                  <a:pt x="30395" y="1"/>
                  <a:pt x="286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6"/>
          <p:cNvSpPr/>
          <p:nvPr/>
        </p:nvSpPr>
        <p:spPr>
          <a:xfrm flipH="1">
            <a:off x="-25" y="3373594"/>
            <a:ext cx="9144057" cy="647535"/>
          </a:xfrm>
          <a:custGeom>
            <a:avLst/>
            <a:gdLst/>
            <a:ahLst/>
            <a:cxnLst/>
            <a:rect l="l" t="t" r="r" b="b"/>
            <a:pathLst>
              <a:path w="85307" h="6041" extrusionOk="0">
                <a:moveTo>
                  <a:pt x="56902" y="0"/>
                </a:moveTo>
                <a:cubicBezTo>
                  <a:pt x="53061" y="0"/>
                  <a:pt x="49167" y="505"/>
                  <a:pt x="45471" y="1620"/>
                </a:cubicBezTo>
                <a:cubicBezTo>
                  <a:pt x="44489" y="1930"/>
                  <a:pt x="43636" y="2266"/>
                  <a:pt x="42757" y="2577"/>
                </a:cubicBezTo>
                <a:cubicBezTo>
                  <a:pt x="41051" y="3119"/>
                  <a:pt x="39422" y="3662"/>
                  <a:pt x="37716" y="4102"/>
                </a:cubicBezTo>
                <a:cubicBezTo>
                  <a:pt x="39422" y="3766"/>
                  <a:pt x="41154" y="3223"/>
                  <a:pt x="42757" y="2680"/>
                </a:cubicBezTo>
                <a:cubicBezTo>
                  <a:pt x="43636" y="2370"/>
                  <a:pt x="44592" y="2034"/>
                  <a:pt x="45471" y="1724"/>
                </a:cubicBezTo>
                <a:cubicBezTo>
                  <a:pt x="49120" y="623"/>
                  <a:pt x="52962" y="117"/>
                  <a:pt x="56755" y="117"/>
                </a:cubicBezTo>
                <a:cubicBezTo>
                  <a:pt x="57773" y="117"/>
                  <a:pt x="58787" y="153"/>
                  <a:pt x="59792" y="224"/>
                </a:cubicBezTo>
                <a:cubicBezTo>
                  <a:pt x="62145" y="431"/>
                  <a:pt x="64523" y="870"/>
                  <a:pt x="66901" y="1284"/>
                </a:cubicBezTo>
                <a:cubicBezTo>
                  <a:pt x="69254" y="1724"/>
                  <a:pt x="71632" y="2163"/>
                  <a:pt x="74113" y="2370"/>
                </a:cubicBezTo>
                <a:cubicBezTo>
                  <a:pt x="74828" y="2416"/>
                  <a:pt x="75596" y="2446"/>
                  <a:pt x="76398" y="2446"/>
                </a:cubicBezTo>
                <a:cubicBezTo>
                  <a:pt x="79222" y="2446"/>
                  <a:pt x="82468" y="2067"/>
                  <a:pt x="85307" y="638"/>
                </a:cubicBezTo>
                <a:lnTo>
                  <a:pt x="85307" y="534"/>
                </a:lnTo>
                <a:cubicBezTo>
                  <a:pt x="82468" y="1964"/>
                  <a:pt x="79222" y="2343"/>
                  <a:pt x="76398" y="2343"/>
                </a:cubicBezTo>
                <a:cubicBezTo>
                  <a:pt x="75596" y="2343"/>
                  <a:pt x="74828" y="2312"/>
                  <a:pt x="74113" y="2266"/>
                </a:cubicBezTo>
                <a:cubicBezTo>
                  <a:pt x="71632" y="2034"/>
                  <a:pt x="69254" y="1620"/>
                  <a:pt x="66901" y="1181"/>
                </a:cubicBezTo>
                <a:cubicBezTo>
                  <a:pt x="64626" y="741"/>
                  <a:pt x="62145" y="328"/>
                  <a:pt x="59792" y="95"/>
                </a:cubicBezTo>
                <a:cubicBezTo>
                  <a:pt x="58835" y="33"/>
                  <a:pt x="57870" y="0"/>
                  <a:pt x="56902" y="0"/>
                </a:cubicBezTo>
                <a:close/>
                <a:moveTo>
                  <a:pt x="23743" y="683"/>
                </a:moveTo>
                <a:cubicBezTo>
                  <a:pt x="21757" y="683"/>
                  <a:pt x="19771" y="1639"/>
                  <a:pt x="17785" y="2473"/>
                </a:cubicBezTo>
                <a:cubicBezTo>
                  <a:pt x="17449" y="2680"/>
                  <a:pt x="17243" y="2809"/>
                  <a:pt x="16907" y="2913"/>
                </a:cubicBezTo>
                <a:cubicBezTo>
                  <a:pt x="13675" y="4412"/>
                  <a:pt x="10237" y="5265"/>
                  <a:pt x="6696" y="5704"/>
                </a:cubicBezTo>
                <a:cubicBezTo>
                  <a:pt x="5726" y="5836"/>
                  <a:pt x="4788" y="5896"/>
                  <a:pt x="3889" y="5896"/>
                </a:cubicBezTo>
                <a:cubicBezTo>
                  <a:pt x="2487" y="5896"/>
                  <a:pt x="1181" y="5750"/>
                  <a:pt x="0" y="5498"/>
                </a:cubicBezTo>
                <a:lnTo>
                  <a:pt x="0" y="5601"/>
                </a:lnTo>
                <a:cubicBezTo>
                  <a:pt x="1190" y="5911"/>
                  <a:pt x="2379" y="6041"/>
                  <a:pt x="3775" y="6041"/>
                </a:cubicBezTo>
                <a:cubicBezTo>
                  <a:pt x="4757" y="6041"/>
                  <a:pt x="5713" y="5911"/>
                  <a:pt x="6696" y="5808"/>
                </a:cubicBezTo>
                <a:cubicBezTo>
                  <a:pt x="10237" y="5394"/>
                  <a:pt x="13675" y="4412"/>
                  <a:pt x="16907" y="3016"/>
                </a:cubicBezTo>
                <a:cubicBezTo>
                  <a:pt x="17243" y="2913"/>
                  <a:pt x="17553" y="2680"/>
                  <a:pt x="17785" y="2577"/>
                </a:cubicBezTo>
                <a:cubicBezTo>
                  <a:pt x="19750" y="1673"/>
                  <a:pt x="21715" y="784"/>
                  <a:pt x="23634" y="784"/>
                </a:cubicBezTo>
                <a:cubicBezTo>
                  <a:pt x="24240" y="784"/>
                  <a:pt x="24842" y="873"/>
                  <a:pt x="25437" y="1077"/>
                </a:cubicBezTo>
                <a:cubicBezTo>
                  <a:pt x="26394" y="1284"/>
                  <a:pt x="27247" y="1930"/>
                  <a:pt x="28126" y="2473"/>
                </a:cubicBezTo>
                <a:cubicBezTo>
                  <a:pt x="28668" y="2809"/>
                  <a:pt x="29185" y="3223"/>
                  <a:pt x="29728" y="3456"/>
                </a:cubicBezTo>
                <a:cubicBezTo>
                  <a:pt x="31101" y="4126"/>
                  <a:pt x="32722" y="4506"/>
                  <a:pt x="34493" y="4506"/>
                </a:cubicBezTo>
                <a:cubicBezTo>
                  <a:pt x="35523" y="4506"/>
                  <a:pt x="36604" y="4377"/>
                  <a:pt x="37716" y="4102"/>
                </a:cubicBezTo>
                <a:lnTo>
                  <a:pt x="37716" y="4102"/>
                </a:lnTo>
                <a:cubicBezTo>
                  <a:pt x="36592" y="4342"/>
                  <a:pt x="35500" y="4461"/>
                  <a:pt x="34465" y="4461"/>
                </a:cubicBezTo>
                <a:cubicBezTo>
                  <a:pt x="32716" y="4461"/>
                  <a:pt x="31131" y="4121"/>
                  <a:pt x="29832" y="3456"/>
                </a:cubicBezTo>
                <a:cubicBezTo>
                  <a:pt x="29185" y="3119"/>
                  <a:pt x="28668" y="2680"/>
                  <a:pt x="28126" y="2370"/>
                </a:cubicBezTo>
                <a:cubicBezTo>
                  <a:pt x="27376" y="1827"/>
                  <a:pt x="26497" y="1284"/>
                  <a:pt x="25541" y="974"/>
                </a:cubicBezTo>
                <a:cubicBezTo>
                  <a:pt x="24941" y="770"/>
                  <a:pt x="24342" y="683"/>
                  <a:pt x="23743" y="68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6"/>
          <p:cNvSpPr/>
          <p:nvPr/>
        </p:nvSpPr>
        <p:spPr>
          <a:xfrm flipH="1">
            <a:off x="-25" y="1639474"/>
            <a:ext cx="9144057" cy="647964"/>
          </a:xfrm>
          <a:custGeom>
            <a:avLst/>
            <a:gdLst/>
            <a:ahLst/>
            <a:cxnLst/>
            <a:rect l="l" t="t" r="r" b="b"/>
            <a:pathLst>
              <a:path w="85307" h="6045" extrusionOk="0">
                <a:moveTo>
                  <a:pt x="27826" y="1"/>
                </a:moveTo>
                <a:cubicBezTo>
                  <a:pt x="23296" y="1"/>
                  <a:pt x="18713" y="1285"/>
                  <a:pt x="14322" y="2495"/>
                </a:cubicBezTo>
                <a:cubicBezTo>
                  <a:pt x="13805" y="2702"/>
                  <a:pt x="13262" y="2831"/>
                  <a:pt x="12822" y="2934"/>
                </a:cubicBezTo>
                <a:cubicBezTo>
                  <a:pt x="8904" y="4014"/>
                  <a:pt x="5006" y="4901"/>
                  <a:pt x="1169" y="4901"/>
                </a:cubicBezTo>
                <a:cubicBezTo>
                  <a:pt x="779" y="4901"/>
                  <a:pt x="389" y="4892"/>
                  <a:pt x="0" y="4873"/>
                </a:cubicBezTo>
                <a:lnTo>
                  <a:pt x="0" y="4976"/>
                </a:lnTo>
                <a:cubicBezTo>
                  <a:pt x="389" y="4995"/>
                  <a:pt x="780" y="5005"/>
                  <a:pt x="1172" y="5005"/>
                </a:cubicBezTo>
                <a:cubicBezTo>
                  <a:pt x="5028" y="5005"/>
                  <a:pt x="9021" y="4117"/>
                  <a:pt x="12822" y="3038"/>
                </a:cubicBezTo>
                <a:cubicBezTo>
                  <a:pt x="13365" y="2934"/>
                  <a:pt x="13805" y="2702"/>
                  <a:pt x="14322" y="2598"/>
                </a:cubicBezTo>
                <a:cubicBezTo>
                  <a:pt x="18713" y="1388"/>
                  <a:pt x="23296" y="104"/>
                  <a:pt x="27826" y="104"/>
                </a:cubicBezTo>
                <a:cubicBezTo>
                  <a:pt x="29296" y="104"/>
                  <a:pt x="30760" y="239"/>
                  <a:pt x="32210" y="556"/>
                </a:cubicBezTo>
                <a:cubicBezTo>
                  <a:pt x="34149" y="995"/>
                  <a:pt x="36088" y="1745"/>
                  <a:pt x="37923" y="2598"/>
                </a:cubicBezTo>
                <a:cubicBezTo>
                  <a:pt x="38879" y="2934"/>
                  <a:pt x="39965" y="3348"/>
                  <a:pt x="40947" y="3684"/>
                </a:cubicBezTo>
                <a:cubicBezTo>
                  <a:pt x="39965" y="3244"/>
                  <a:pt x="39009" y="2831"/>
                  <a:pt x="38026" y="2495"/>
                </a:cubicBezTo>
                <a:cubicBezTo>
                  <a:pt x="36088" y="1745"/>
                  <a:pt x="34149" y="892"/>
                  <a:pt x="32210" y="453"/>
                </a:cubicBezTo>
                <a:cubicBezTo>
                  <a:pt x="30760" y="136"/>
                  <a:pt x="29296" y="1"/>
                  <a:pt x="27826" y="1"/>
                </a:cubicBezTo>
                <a:close/>
                <a:moveTo>
                  <a:pt x="80044" y="3167"/>
                </a:moveTo>
                <a:cubicBezTo>
                  <a:pt x="76610" y="3167"/>
                  <a:pt x="73050" y="3806"/>
                  <a:pt x="69590" y="4433"/>
                </a:cubicBezTo>
                <a:cubicBezTo>
                  <a:pt x="68840" y="4537"/>
                  <a:pt x="68090" y="4770"/>
                  <a:pt x="67315" y="4873"/>
                </a:cubicBezTo>
                <a:cubicBezTo>
                  <a:pt x="63010" y="5576"/>
                  <a:pt x="59017" y="5937"/>
                  <a:pt x="55298" y="5937"/>
                </a:cubicBezTo>
                <a:cubicBezTo>
                  <a:pt x="49994" y="5937"/>
                  <a:pt x="45248" y="5203"/>
                  <a:pt x="40947" y="3684"/>
                </a:cubicBezTo>
                <a:lnTo>
                  <a:pt x="40947" y="3684"/>
                </a:lnTo>
                <a:cubicBezTo>
                  <a:pt x="45283" y="5277"/>
                  <a:pt x="50073" y="6044"/>
                  <a:pt x="55429" y="6044"/>
                </a:cubicBezTo>
                <a:cubicBezTo>
                  <a:pt x="59111" y="6044"/>
                  <a:pt x="63061" y="5682"/>
                  <a:pt x="67315" y="4976"/>
                </a:cubicBezTo>
                <a:cubicBezTo>
                  <a:pt x="68090" y="4770"/>
                  <a:pt x="68840" y="4640"/>
                  <a:pt x="69693" y="4537"/>
                </a:cubicBezTo>
                <a:cubicBezTo>
                  <a:pt x="73153" y="3909"/>
                  <a:pt x="76669" y="3271"/>
                  <a:pt x="80072" y="3271"/>
                </a:cubicBezTo>
                <a:cubicBezTo>
                  <a:pt x="81856" y="3271"/>
                  <a:pt x="83609" y="3446"/>
                  <a:pt x="85307" y="3891"/>
                </a:cubicBezTo>
                <a:lnTo>
                  <a:pt x="85307" y="3787"/>
                </a:lnTo>
                <a:cubicBezTo>
                  <a:pt x="83609" y="3343"/>
                  <a:pt x="81843" y="3167"/>
                  <a:pt x="80044" y="316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6"/>
          <p:cNvSpPr/>
          <p:nvPr/>
        </p:nvSpPr>
        <p:spPr>
          <a:xfrm>
            <a:off x="-25" y="539110"/>
            <a:ext cx="9144057" cy="1051963"/>
          </a:xfrm>
          <a:custGeom>
            <a:avLst/>
            <a:gdLst/>
            <a:ahLst/>
            <a:cxnLst/>
            <a:rect l="l" t="t" r="r" b="b"/>
            <a:pathLst>
              <a:path w="85307" h="9814" extrusionOk="0">
                <a:moveTo>
                  <a:pt x="79490" y="6039"/>
                </a:moveTo>
                <a:cubicBezTo>
                  <a:pt x="79930" y="6143"/>
                  <a:pt x="80240" y="6246"/>
                  <a:pt x="80576" y="6375"/>
                </a:cubicBezTo>
                <a:cubicBezTo>
                  <a:pt x="81735" y="6695"/>
                  <a:pt x="82972" y="6968"/>
                  <a:pt x="84166" y="6968"/>
                </a:cubicBezTo>
                <a:cubicBezTo>
                  <a:pt x="84517" y="6968"/>
                  <a:pt x="84863" y="6945"/>
                  <a:pt x="85203" y="6892"/>
                </a:cubicBezTo>
                <a:lnTo>
                  <a:pt x="85307" y="6892"/>
                </a:lnTo>
                <a:lnTo>
                  <a:pt x="85307" y="6789"/>
                </a:lnTo>
                <a:lnTo>
                  <a:pt x="85203" y="6789"/>
                </a:lnTo>
                <a:cubicBezTo>
                  <a:pt x="84865" y="6841"/>
                  <a:pt x="84526" y="6865"/>
                  <a:pt x="84186" y="6865"/>
                </a:cubicBezTo>
                <a:cubicBezTo>
                  <a:pt x="83018" y="6865"/>
                  <a:pt x="81841" y="6586"/>
                  <a:pt x="80679" y="6246"/>
                </a:cubicBezTo>
                <a:cubicBezTo>
                  <a:pt x="80240" y="6143"/>
                  <a:pt x="79930" y="6039"/>
                  <a:pt x="79490" y="6039"/>
                </a:cubicBezTo>
                <a:close/>
                <a:moveTo>
                  <a:pt x="26581" y="1"/>
                </a:moveTo>
                <a:cubicBezTo>
                  <a:pt x="25881" y="1"/>
                  <a:pt x="25168" y="67"/>
                  <a:pt x="24455" y="223"/>
                </a:cubicBezTo>
                <a:cubicBezTo>
                  <a:pt x="22206" y="766"/>
                  <a:pt x="20370" y="2265"/>
                  <a:pt x="18535" y="3661"/>
                </a:cubicBezTo>
                <a:cubicBezTo>
                  <a:pt x="17889" y="4100"/>
                  <a:pt x="17346" y="4540"/>
                  <a:pt x="16803" y="4953"/>
                </a:cubicBezTo>
                <a:cubicBezTo>
                  <a:pt x="17346" y="4643"/>
                  <a:pt x="17992" y="4204"/>
                  <a:pt x="18535" y="3790"/>
                </a:cubicBezTo>
                <a:cubicBezTo>
                  <a:pt x="20370" y="2368"/>
                  <a:pt x="22309" y="869"/>
                  <a:pt x="24455" y="326"/>
                </a:cubicBezTo>
                <a:cubicBezTo>
                  <a:pt x="25168" y="170"/>
                  <a:pt x="25881" y="104"/>
                  <a:pt x="26581" y="104"/>
                </a:cubicBezTo>
                <a:cubicBezTo>
                  <a:pt x="28318" y="104"/>
                  <a:pt x="29975" y="512"/>
                  <a:pt x="31357" y="973"/>
                </a:cubicBezTo>
                <a:cubicBezTo>
                  <a:pt x="34356" y="1851"/>
                  <a:pt x="37277" y="3247"/>
                  <a:pt x="40172" y="4540"/>
                </a:cubicBezTo>
                <a:cubicBezTo>
                  <a:pt x="41800" y="5290"/>
                  <a:pt x="43403" y="6039"/>
                  <a:pt x="45135" y="6685"/>
                </a:cubicBezTo>
                <a:cubicBezTo>
                  <a:pt x="49435" y="8475"/>
                  <a:pt x="53120" y="9343"/>
                  <a:pt x="56476" y="9343"/>
                </a:cubicBezTo>
                <a:cubicBezTo>
                  <a:pt x="57579" y="9343"/>
                  <a:pt x="58647" y="9249"/>
                  <a:pt x="59689" y="9064"/>
                </a:cubicBezTo>
                <a:cubicBezTo>
                  <a:pt x="61498" y="8728"/>
                  <a:pt x="63230" y="8081"/>
                  <a:pt x="64962" y="7435"/>
                </a:cubicBezTo>
                <a:cubicBezTo>
                  <a:pt x="66152" y="7021"/>
                  <a:pt x="67444" y="6582"/>
                  <a:pt x="68737" y="6246"/>
                </a:cubicBezTo>
                <a:cubicBezTo>
                  <a:pt x="70615" y="5739"/>
                  <a:pt x="72530" y="5500"/>
                  <a:pt x="74442" y="5500"/>
                </a:cubicBezTo>
                <a:cubicBezTo>
                  <a:pt x="76136" y="5500"/>
                  <a:pt x="77827" y="5687"/>
                  <a:pt x="79490" y="6039"/>
                </a:cubicBezTo>
                <a:cubicBezTo>
                  <a:pt x="77770" y="5625"/>
                  <a:pt x="75995" y="5412"/>
                  <a:pt x="74230" y="5412"/>
                </a:cubicBezTo>
                <a:cubicBezTo>
                  <a:pt x="72362" y="5412"/>
                  <a:pt x="70505" y="5651"/>
                  <a:pt x="68737" y="6143"/>
                </a:cubicBezTo>
                <a:cubicBezTo>
                  <a:pt x="67444" y="6479"/>
                  <a:pt x="66152" y="6892"/>
                  <a:pt x="64859" y="7435"/>
                </a:cubicBezTo>
                <a:cubicBezTo>
                  <a:pt x="63230" y="7978"/>
                  <a:pt x="61395" y="8624"/>
                  <a:pt x="59689" y="8960"/>
                </a:cubicBezTo>
                <a:cubicBezTo>
                  <a:pt x="58647" y="9146"/>
                  <a:pt x="57579" y="9239"/>
                  <a:pt x="56476" y="9239"/>
                </a:cubicBezTo>
                <a:cubicBezTo>
                  <a:pt x="53120" y="9239"/>
                  <a:pt x="49435" y="8372"/>
                  <a:pt x="45135" y="6582"/>
                </a:cubicBezTo>
                <a:cubicBezTo>
                  <a:pt x="43532" y="5936"/>
                  <a:pt x="41800" y="5186"/>
                  <a:pt x="40172" y="4436"/>
                </a:cubicBezTo>
                <a:cubicBezTo>
                  <a:pt x="37380" y="3144"/>
                  <a:pt x="34356" y="1722"/>
                  <a:pt x="31357" y="869"/>
                </a:cubicBezTo>
                <a:cubicBezTo>
                  <a:pt x="29975" y="409"/>
                  <a:pt x="28318" y="1"/>
                  <a:pt x="26581" y="1"/>
                </a:cubicBezTo>
                <a:close/>
                <a:moveTo>
                  <a:pt x="16803" y="4953"/>
                </a:moveTo>
                <a:cubicBezTo>
                  <a:pt x="12266" y="8136"/>
                  <a:pt x="6879" y="9748"/>
                  <a:pt x="1442" y="9748"/>
                </a:cubicBezTo>
                <a:cubicBezTo>
                  <a:pt x="962" y="9748"/>
                  <a:pt x="481" y="9735"/>
                  <a:pt x="0" y="9710"/>
                </a:cubicBezTo>
                <a:lnTo>
                  <a:pt x="0" y="9813"/>
                </a:lnTo>
                <a:lnTo>
                  <a:pt x="1629" y="9813"/>
                </a:lnTo>
                <a:cubicBezTo>
                  <a:pt x="7006" y="9813"/>
                  <a:pt x="12383" y="8185"/>
                  <a:pt x="16803" y="495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6"/>
          <p:cNvSpPr txBox="1">
            <a:spLocks noGrp="1"/>
          </p:cNvSpPr>
          <p:nvPr>
            <p:ph type="title"/>
          </p:nvPr>
        </p:nvSpPr>
        <p:spPr>
          <a:xfrm>
            <a:off x="763296" y="2406525"/>
            <a:ext cx="2086800" cy="527700"/>
          </a:xfrm>
          <a:prstGeom prst="rect">
            <a:avLst/>
          </a:prstGeom>
          <a:ln w="9525" cap="flat" cmpd="sng">
            <a:solidFill>
              <a:srgbClr val="9900FF"/>
            </a:solidFill>
            <a:prstDash val="solid"/>
            <a:round/>
            <a:headEnd type="none" w="sm" len="sm"/>
            <a:tailEnd type="none" w="sm" len="sm"/>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592" name="Google Shape;592;p26"/>
          <p:cNvSpPr txBox="1">
            <a:spLocks noGrp="1"/>
          </p:cNvSpPr>
          <p:nvPr>
            <p:ph type="subTitle" idx="1"/>
          </p:nvPr>
        </p:nvSpPr>
        <p:spPr>
          <a:xfrm>
            <a:off x="763296" y="2904227"/>
            <a:ext cx="20868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93" name="Google Shape;593;p26"/>
          <p:cNvSpPr txBox="1">
            <a:spLocks noGrp="1"/>
          </p:cNvSpPr>
          <p:nvPr>
            <p:ph type="title" idx="2"/>
          </p:nvPr>
        </p:nvSpPr>
        <p:spPr>
          <a:xfrm>
            <a:off x="3528611" y="2406525"/>
            <a:ext cx="2086800" cy="527700"/>
          </a:xfrm>
          <a:prstGeom prst="rect">
            <a:avLst/>
          </a:prstGeom>
          <a:ln w="9525" cap="flat" cmpd="sng">
            <a:solidFill>
              <a:srgbClr val="9900FF"/>
            </a:solidFill>
            <a:prstDash val="solid"/>
            <a:round/>
            <a:headEnd type="none" w="sm" len="sm"/>
            <a:tailEnd type="none" w="sm" len="sm"/>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594" name="Google Shape;594;p26"/>
          <p:cNvSpPr txBox="1">
            <a:spLocks noGrp="1"/>
          </p:cNvSpPr>
          <p:nvPr>
            <p:ph type="subTitle" idx="3"/>
          </p:nvPr>
        </p:nvSpPr>
        <p:spPr>
          <a:xfrm>
            <a:off x="3528611" y="2904227"/>
            <a:ext cx="20868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95" name="Google Shape;595;p26"/>
          <p:cNvSpPr txBox="1">
            <a:spLocks noGrp="1"/>
          </p:cNvSpPr>
          <p:nvPr>
            <p:ph type="title" idx="4"/>
          </p:nvPr>
        </p:nvSpPr>
        <p:spPr>
          <a:xfrm>
            <a:off x="763296" y="3535123"/>
            <a:ext cx="2086800" cy="527700"/>
          </a:xfrm>
          <a:prstGeom prst="rect">
            <a:avLst/>
          </a:prstGeom>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596" name="Google Shape;596;p26"/>
          <p:cNvSpPr txBox="1">
            <a:spLocks noGrp="1"/>
          </p:cNvSpPr>
          <p:nvPr>
            <p:ph type="subTitle" idx="5"/>
          </p:nvPr>
        </p:nvSpPr>
        <p:spPr>
          <a:xfrm>
            <a:off x="763296" y="4032825"/>
            <a:ext cx="20868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97" name="Google Shape;597;p26"/>
          <p:cNvSpPr txBox="1">
            <a:spLocks noGrp="1"/>
          </p:cNvSpPr>
          <p:nvPr>
            <p:ph type="title" idx="6"/>
          </p:nvPr>
        </p:nvSpPr>
        <p:spPr>
          <a:xfrm>
            <a:off x="3528611" y="3535123"/>
            <a:ext cx="2086800" cy="527700"/>
          </a:xfrm>
          <a:prstGeom prst="rect">
            <a:avLst/>
          </a:prstGeom>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598" name="Google Shape;598;p26"/>
          <p:cNvSpPr txBox="1">
            <a:spLocks noGrp="1"/>
          </p:cNvSpPr>
          <p:nvPr>
            <p:ph type="subTitle" idx="7"/>
          </p:nvPr>
        </p:nvSpPr>
        <p:spPr>
          <a:xfrm>
            <a:off x="3528611" y="4032825"/>
            <a:ext cx="20868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99" name="Google Shape;599;p26"/>
          <p:cNvSpPr txBox="1">
            <a:spLocks noGrp="1"/>
          </p:cNvSpPr>
          <p:nvPr>
            <p:ph type="title" idx="8"/>
          </p:nvPr>
        </p:nvSpPr>
        <p:spPr>
          <a:xfrm>
            <a:off x="6293894" y="2406525"/>
            <a:ext cx="2086800" cy="527700"/>
          </a:xfrm>
          <a:prstGeom prst="rect">
            <a:avLst/>
          </a:prstGeom>
          <a:ln w="9525" cap="flat" cmpd="sng">
            <a:solidFill>
              <a:srgbClr val="9900FF"/>
            </a:solidFill>
            <a:prstDash val="solid"/>
            <a:round/>
            <a:headEnd type="none" w="sm" len="sm"/>
            <a:tailEnd type="none" w="sm" len="sm"/>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600" name="Google Shape;600;p26"/>
          <p:cNvSpPr txBox="1">
            <a:spLocks noGrp="1"/>
          </p:cNvSpPr>
          <p:nvPr>
            <p:ph type="subTitle" idx="9"/>
          </p:nvPr>
        </p:nvSpPr>
        <p:spPr>
          <a:xfrm>
            <a:off x="6293894" y="2904227"/>
            <a:ext cx="20868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01" name="Google Shape;601;p26"/>
          <p:cNvSpPr txBox="1">
            <a:spLocks noGrp="1"/>
          </p:cNvSpPr>
          <p:nvPr>
            <p:ph type="title" idx="13"/>
          </p:nvPr>
        </p:nvSpPr>
        <p:spPr>
          <a:xfrm>
            <a:off x="6293894" y="3535123"/>
            <a:ext cx="2086800" cy="527700"/>
          </a:xfrm>
          <a:prstGeom prst="rect">
            <a:avLst/>
          </a:prstGeom>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602" name="Google Shape;602;p26"/>
          <p:cNvSpPr txBox="1">
            <a:spLocks noGrp="1"/>
          </p:cNvSpPr>
          <p:nvPr>
            <p:ph type="subTitle" idx="14"/>
          </p:nvPr>
        </p:nvSpPr>
        <p:spPr>
          <a:xfrm>
            <a:off x="6293894" y="4032825"/>
            <a:ext cx="20868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03" name="Google Shape;603;p26"/>
          <p:cNvSpPr txBox="1">
            <a:spLocks noGrp="1"/>
          </p:cNvSpPr>
          <p:nvPr>
            <p:ph type="title" idx="15"/>
          </p:nvPr>
        </p:nvSpPr>
        <p:spPr>
          <a:xfrm>
            <a:off x="927600" y="410217"/>
            <a:ext cx="7288800" cy="987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604" name="Google Shape;604;p26"/>
          <p:cNvGrpSpPr/>
          <p:nvPr/>
        </p:nvGrpSpPr>
        <p:grpSpPr>
          <a:xfrm>
            <a:off x="7800707" y="445309"/>
            <a:ext cx="2097219" cy="953688"/>
            <a:chOff x="7686382" y="1251909"/>
            <a:chExt cx="2097219" cy="953688"/>
          </a:xfrm>
        </p:grpSpPr>
        <p:sp>
          <p:nvSpPr>
            <p:cNvPr id="605" name="Google Shape;605;p26"/>
            <p:cNvSpPr/>
            <p:nvPr/>
          </p:nvSpPr>
          <p:spPr>
            <a:xfrm flipH="1">
              <a:off x="7686382" y="1927377"/>
              <a:ext cx="1032218" cy="278220"/>
            </a:xfrm>
            <a:custGeom>
              <a:avLst/>
              <a:gdLst/>
              <a:ahLst/>
              <a:cxnLst/>
              <a:rect l="l" t="t" r="r" b="b"/>
              <a:pathLst>
                <a:path w="31977" h="9208" extrusionOk="0">
                  <a:moveTo>
                    <a:pt x="16818" y="1"/>
                  </a:moveTo>
                  <a:cubicBezTo>
                    <a:pt x="16227" y="1"/>
                    <a:pt x="15634" y="97"/>
                    <a:pt x="15071" y="263"/>
                  </a:cubicBezTo>
                  <a:cubicBezTo>
                    <a:pt x="11736" y="1116"/>
                    <a:pt x="8608" y="3805"/>
                    <a:pt x="6669" y="7476"/>
                  </a:cubicBezTo>
                  <a:cubicBezTo>
                    <a:pt x="5989" y="6904"/>
                    <a:pt x="5158" y="6633"/>
                    <a:pt x="4320" y="6633"/>
                  </a:cubicBezTo>
                  <a:cubicBezTo>
                    <a:pt x="3566" y="6633"/>
                    <a:pt x="2807" y="6853"/>
                    <a:pt x="2146" y="7269"/>
                  </a:cubicBezTo>
                  <a:cubicBezTo>
                    <a:pt x="1396" y="7682"/>
                    <a:pt x="646" y="8329"/>
                    <a:pt x="0" y="9208"/>
                  </a:cubicBezTo>
                  <a:lnTo>
                    <a:pt x="31977" y="9208"/>
                  </a:lnTo>
                  <a:lnTo>
                    <a:pt x="31977" y="8872"/>
                  </a:lnTo>
                  <a:cubicBezTo>
                    <a:pt x="30917" y="7036"/>
                    <a:pt x="29185" y="5873"/>
                    <a:pt x="27453" y="5640"/>
                  </a:cubicBezTo>
                  <a:cubicBezTo>
                    <a:pt x="27198" y="5594"/>
                    <a:pt x="26940" y="5571"/>
                    <a:pt x="26681" y="5571"/>
                  </a:cubicBezTo>
                  <a:cubicBezTo>
                    <a:pt x="25210" y="5571"/>
                    <a:pt x="23718" y="6304"/>
                    <a:pt x="22619" y="7579"/>
                  </a:cubicBezTo>
                  <a:cubicBezTo>
                    <a:pt x="22283" y="6390"/>
                    <a:pt x="22076" y="5330"/>
                    <a:pt x="21637" y="4244"/>
                  </a:cubicBezTo>
                  <a:cubicBezTo>
                    <a:pt x="21327" y="3391"/>
                    <a:pt x="20991" y="2409"/>
                    <a:pt x="20474" y="1763"/>
                  </a:cubicBezTo>
                  <a:cubicBezTo>
                    <a:pt x="19488" y="491"/>
                    <a:pt x="18155" y="1"/>
                    <a:pt x="168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6"/>
            <p:cNvSpPr/>
            <p:nvPr/>
          </p:nvSpPr>
          <p:spPr>
            <a:xfrm flipH="1">
              <a:off x="8033500" y="1251909"/>
              <a:ext cx="1750101" cy="504000"/>
            </a:xfrm>
            <a:custGeom>
              <a:avLst/>
              <a:gdLst/>
              <a:ahLst/>
              <a:cxnLst/>
              <a:rect l="l" t="t" r="r" b="b"/>
              <a:pathLst>
                <a:path w="31977" h="9208" extrusionOk="0">
                  <a:moveTo>
                    <a:pt x="16818" y="1"/>
                  </a:moveTo>
                  <a:cubicBezTo>
                    <a:pt x="16227" y="1"/>
                    <a:pt x="15634" y="97"/>
                    <a:pt x="15071" y="263"/>
                  </a:cubicBezTo>
                  <a:cubicBezTo>
                    <a:pt x="11736" y="1116"/>
                    <a:pt x="8608" y="3805"/>
                    <a:pt x="6669" y="7476"/>
                  </a:cubicBezTo>
                  <a:cubicBezTo>
                    <a:pt x="5989" y="6904"/>
                    <a:pt x="5158" y="6633"/>
                    <a:pt x="4320" y="6633"/>
                  </a:cubicBezTo>
                  <a:cubicBezTo>
                    <a:pt x="3566" y="6633"/>
                    <a:pt x="2807" y="6853"/>
                    <a:pt x="2146" y="7269"/>
                  </a:cubicBezTo>
                  <a:cubicBezTo>
                    <a:pt x="1396" y="7682"/>
                    <a:pt x="646" y="8329"/>
                    <a:pt x="0" y="9208"/>
                  </a:cubicBezTo>
                  <a:lnTo>
                    <a:pt x="31977" y="9208"/>
                  </a:lnTo>
                  <a:lnTo>
                    <a:pt x="31977" y="8872"/>
                  </a:lnTo>
                  <a:cubicBezTo>
                    <a:pt x="30917" y="7036"/>
                    <a:pt x="29185" y="5873"/>
                    <a:pt x="27453" y="5640"/>
                  </a:cubicBezTo>
                  <a:cubicBezTo>
                    <a:pt x="27198" y="5594"/>
                    <a:pt x="26940" y="5571"/>
                    <a:pt x="26681" y="5571"/>
                  </a:cubicBezTo>
                  <a:cubicBezTo>
                    <a:pt x="25210" y="5571"/>
                    <a:pt x="23718" y="6304"/>
                    <a:pt x="22619" y="7579"/>
                  </a:cubicBezTo>
                  <a:cubicBezTo>
                    <a:pt x="22283" y="6390"/>
                    <a:pt x="22076" y="5330"/>
                    <a:pt x="21637" y="4244"/>
                  </a:cubicBezTo>
                  <a:cubicBezTo>
                    <a:pt x="21327" y="3391"/>
                    <a:pt x="20991" y="2409"/>
                    <a:pt x="20474" y="1763"/>
                  </a:cubicBezTo>
                  <a:cubicBezTo>
                    <a:pt x="19488" y="491"/>
                    <a:pt x="18155" y="1"/>
                    <a:pt x="168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7" name="Google Shape;607;p26"/>
          <p:cNvGrpSpPr/>
          <p:nvPr/>
        </p:nvGrpSpPr>
        <p:grpSpPr>
          <a:xfrm flipH="1">
            <a:off x="158263" y="169850"/>
            <a:ext cx="799912" cy="1036378"/>
            <a:chOff x="8146563" y="4008425"/>
            <a:chExt cx="799912" cy="1036378"/>
          </a:xfrm>
        </p:grpSpPr>
        <p:sp>
          <p:nvSpPr>
            <p:cNvPr id="608" name="Google Shape;608;p26"/>
            <p:cNvSpPr/>
            <p:nvPr/>
          </p:nvSpPr>
          <p:spPr>
            <a:xfrm>
              <a:off x="8146563" y="4336727"/>
              <a:ext cx="701546" cy="708076"/>
            </a:xfrm>
            <a:custGeom>
              <a:avLst/>
              <a:gdLst/>
              <a:ahLst/>
              <a:cxnLst/>
              <a:rect l="l" t="t" r="r" b="b"/>
              <a:pathLst>
                <a:path w="2793" h="2819" extrusionOk="0">
                  <a:moveTo>
                    <a:pt x="2146" y="0"/>
                  </a:moveTo>
                  <a:lnTo>
                    <a:pt x="1396" y="1086"/>
                  </a:lnTo>
                  <a:lnTo>
                    <a:pt x="311" y="543"/>
                  </a:lnTo>
                  <a:lnTo>
                    <a:pt x="957" y="1293"/>
                  </a:lnTo>
                  <a:lnTo>
                    <a:pt x="0" y="1939"/>
                  </a:lnTo>
                  <a:lnTo>
                    <a:pt x="0" y="1939"/>
                  </a:lnTo>
                  <a:lnTo>
                    <a:pt x="1293" y="1629"/>
                  </a:lnTo>
                  <a:lnTo>
                    <a:pt x="1396" y="2818"/>
                  </a:lnTo>
                  <a:lnTo>
                    <a:pt x="1836" y="1732"/>
                  </a:lnTo>
                  <a:lnTo>
                    <a:pt x="2792" y="1836"/>
                  </a:lnTo>
                  <a:lnTo>
                    <a:pt x="2792" y="1836"/>
                  </a:lnTo>
                  <a:lnTo>
                    <a:pt x="1836" y="1293"/>
                  </a:lnTo>
                  <a:lnTo>
                    <a:pt x="214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6"/>
            <p:cNvSpPr/>
            <p:nvPr/>
          </p:nvSpPr>
          <p:spPr>
            <a:xfrm>
              <a:off x="8631150" y="4008425"/>
              <a:ext cx="101100" cy="10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6"/>
            <p:cNvSpPr/>
            <p:nvPr/>
          </p:nvSpPr>
          <p:spPr>
            <a:xfrm>
              <a:off x="8845375" y="4341850"/>
              <a:ext cx="101100" cy="10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1" name="Google Shape;611;p26"/>
          <p:cNvGrpSpPr/>
          <p:nvPr/>
        </p:nvGrpSpPr>
        <p:grpSpPr>
          <a:xfrm flipH="1">
            <a:off x="8055013" y="4270052"/>
            <a:ext cx="961287" cy="708076"/>
            <a:chOff x="8146563" y="4336727"/>
            <a:chExt cx="961287" cy="708076"/>
          </a:xfrm>
        </p:grpSpPr>
        <p:sp>
          <p:nvSpPr>
            <p:cNvPr id="612" name="Google Shape;612;p26"/>
            <p:cNvSpPr/>
            <p:nvPr/>
          </p:nvSpPr>
          <p:spPr>
            <a:xfrm>
              <a:off x="8146563" y="4336727"/>
              <a:ext cx="701546" cy="708076"/>
            </a:xfrm>
            <a:custGeom>
              <a:avLst/>
              <a:gdLst/>
              <a:ahLst/>
              <a:cxnLst/>
              <a:rect l="l" t="t" r="r" b="b"/>
              <a:pathLst>
                <a:path w="2793" h="2819" extrusionOk="0">
                  <a:moveTo>
                    <a:pt x="2146" y="0"/>
                  </a:moveTo>
                  <a:lnTo>
                    <a:pt x="1396" y="1086"/>
                  </a:lnTo>
                  <a:lnTo>
                    <a:pt x="311" y="543"/>
                  </a:lnTo>
                  <a:lnTo>
                    <a:pt x="957" y="1293"/>
                  </a:lnTo>
                  <a:lnTo>
                    <a:pt x="0" y="1939"/>
                  </a:lnTo>
                  <a:lnTo>
                    <a:pt x="0" y="1939"/>
                  </a:lnTo>
                  <a:lnTo>
                    <a:pt x="1293" y="1629"/>
                  </a:lnTo>
                  <a:lnTo>
                    <a:pt x="1396" y="2818"/>
                  </a:lnTo>
                  <a:lnTo>
                    <a:pt x="1836" y="1732"/>
                  </a:lnTo>
                  <a:lnTo>
                    <a:pt x="2792" y="1836"/>
                  </a:lnTo>
                  <a:lnTo>
                    <a:pt x="2792" y="1836"/>
                  </a:lnTo>
                  <a:lnTo>
                    <a:pt x="1836" y="1293"/>
                  </a:lnTo>
                  <a:lnTo>
                    <a:pt x="214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6"/>
            <p:cNvSpPr/>
            <p:nvPr/>
          </p:nvSpPr>
          <p:spPr>
            <a:xfrm>
              <a:off x="8632875" y="4869050"/>
              <a:ext cx="101100" cy="10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6"/>
            <p:cNvSpPr/>
            <p:nvPr/>
          </p:nvSpPr>
          <p:spPr>
            <a:xfrm>
              <a:off x="9006750" y="4943700"/>
              <a:ext cx="101100" cy="10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6101902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Numbers and text">
  <p:cSld name="Numbers and text">
    <p:bg>
      <p:bgPr>
        <a:solidFill>
          <a:schemeClr val="accent2"/>
        </a:solidFill>
        <a:effectLst/>
      </p:bgPr>
    </p:bg>
    <p:spTree>
      <p:nvGrpSpPr>
        <p:cNvPr id="1" name="Shape 615"/>
        <p:cNvGrpSpPr/>
        <p:nvPr/>
      </p:nvGrpSpPr>
      <p:grpSpPr>
        <a:xfrm>
          <a:off x="0" y="0"/>
          <a:ext cx="0" cy="0"/>
          <a:chOff x="0" y="0"/>
          <a:chExt cx="0" cy="0"/>
        </a:xfrm>
      </p:grpSpPr>
      <p:sp>
        <p:nvSpPr>
          <p:cNvPr id="616" name="Google Shape;616;p27"/>
          <p:cNvSpPr txBox="1">
            <a:spLocks noGrp="1"/>
          </p:cNvSpPr>
          <p:nvPr>
            <p:ph type="title" hasCustomPrompt="1"/>
          </p:nvPr>
        </p:nvSpPr>
        <p:spPr>
          <a:xfrm>
            <a:off x="3305027" y="919950"/>
            <a:ext cx="25338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3200">
                <a:solidFill>
                  <a:schemeClr val="dk2"/>
                </a:solidFill>
              </a:defRPr>
            </a:lvl1pPr>
            <a:lvl2pPr lvl="1" algn="ctr" rtl="0">
              <a:spcBef>
                <a:spcPts val="0"/>
              </a:spcBef>
              <a:spcAft>
                <a:spcPts val="0"/>
              </a:spcAft>
              <a:buSzPts val="6200"/>
              <a:buFont typeface="Life Savers ExtraBold"/>
              <a:buNone/>
              <a:defRPr sz="6200">
                <a:latin typeface="Life Savers ExtraBold"/>
                <a:ea typeface="Life Savers ExtraBold"/>
                <a:cs typeface="Life Savers ExtraBold"/>
                <a:sym typeface="Life Savers ExtraBold"/>
              </a:defRPr>
            </a:lvl2pPr>
            <a:lvl3pPr lvl="2" algn="ctr" rtl="0">
              <a:spcBef>
                <a:spcPts val="0"/>
              </a:spcBef>
              <a:spcAft>
                <a:spcPts val="0"/>
              </a:spcAft>
              <a:buSzPts val="6200"/>
              <a:buFont typeface="Life Savers ExtraBold"/>
              <a:buNone/>
              <a:defRPr sz="6200">
                <a:latin typeface="Life Savers ExtraBold"/>
                <a:ea typeface="Life Savers ExtraBold"/>
                <a:cs typeface="Life Savers ExtraBold"/>
                <a:sym typeface="Life Savers ExtraBold"/>
              </a:defRPr>
            </a:lvl3pPr>
            <a:lvl4pPr lvl="3" algn="ctr" rtl="0">
              <a:spcBef>
                <a:spcPts val="0"/>
              </a:spcBef>
              <a:spcAft>
                <a:spcPts val="0"/>
              </a:spcAft>
              <a:buSzPts val="6200"/>
              <a:buFont typeface="Life Savers ExtraBold"/>
              <a:buNone/>
              <a:defRPr sz="6200">
                <a:latin typeface="Life Savers ExtraBold"/>
                <a:ea typeface="Life Savers ExtraBold"/>
                <a:cs typeface="Life Savers ExtraBold"/>
                <a:sym typeface="Life Savers ExtraBold"/>
              </a:defRPr>
            </a:lvl4pPr>
            <a:lvl5pPr lvl="4" algn="ctr" rtl="0">
              <a:spcBef>
                <a:spcPts val="0"/>
              </a:spcBef>
              <a:spcAft>
                <a:spcPts val="0"/>
              </a:spcAft>
              <a:buSzPts val="6200"/>
              <a:buFont typeface="Life Savers ExtraBold"/>
              <a:buNone/>
              <a:defRPr sz="6200">
                <a:latin typeface="Life Savers ExtraBold"/>
                <a:ea typeface="Life Savers ExtraBold"/>
                <a:cs typeface="Life Savers ExtraBold"/>
                <a:sym typeface="Life Savers ExtraBold"/>
              </a:defRPr>
            </a:lvl5pPr>
            <a:lvl6pPr lvl="5" algn="ctr" rtl="0">
              <a:spcBef>
                <a:spcPts val="0"/>
              </a:spcBef>
              <a:spcAft>
                <a:spcPts val="0"/>
              </a:spcAft>
              <a:buSzPts val="6200"/>
              <a:buFont typeface="Life Savers ExtraBold"/>
              <a:buNone/>
              <a:defRPr sz="6200">
                <a:latin typeface="Life Savers ExtraBold"/>
                <a:ea typeface="Life Savers ExtraBold"/>
                <a:cs typeface="Life Savers ExtraBold"/>
                <a:sym typeface="Life Savers ExtraBold"/>
              </a:defRPr>
            </a:lvl6pPr>
            <a:lvl7pPr lvl="6" algn="ctr" rtl="0">
              <a:spcBef>
                <a:spcPts val="0"/>
              </a:spcBef>
              <a:spcAft>
                <a:spcPts val="0"/>
              </a:spcAft>
              <a:buSzPts val="6200"/>
              <a:buFont typeface="Life Savers ExtraBold"/>
              <a:buNone/>
              <a:defRPr sz="6200">
                <a:latin typeface="Life Savers ExtraBold"/>
                <a:ea typeface="Life Savers ExtraBold"/>
                <a:cs typeface="Life Savers ExtraBold"/>
                <a:sym typeface="Life Savers ExtraBold"/>
              </a:defRPr>
            </a:lvl7pPr>
            <a:lvl8pPr lvl="7" algn="ctr" rtl="0">
              <a:spcBef>
                <a:spcPts val="0"/>
              </a:spcBef>
              <a:spcAft>
                <a:spcPts val="0"/>
              </a:spcAft>
              <a:buSzPts val="6200"/>
              <a:buFont typeface="Life Savers ExtraBold"/>
              <a:buNone/>
              <a:defRPr sz="6200">
                <a:latin typeface="Life Savers ExtraBold"/>
                <a:ea typeface="Life Savers ExtraBold"/>
                <a:cs typeface="Life Savers ExtraBold"/>
                <a:sym typeface="Life Savers ExtraBold"/>
              </a:defRPr>
            </a:lvl8pPr>
            <a:lvl9pPr lvl="8" algn="ctr" rtl="0">
              <a:spcBef>
                <a:spcPts val="0"/>
              </a:spcBef>
              <a:spcAft>
                <a:spcPts val="0"/>
              </a:spcAft>
              <a:buSzPts val="6200"/>
              <a:buFont typeface="Life Savers ExtraBold"/>
              <a:buNone/>
              <a:defRPr sz="6200">
                <a:latin typeface="Life Savers ExtraBold"/>
                <a:ea typeface="Life Savers ExtraBold"/>
                <a:cs typeface="Life Savers ExtraBold"/>
                <a:sym typeface="Life Savers ExtraBold"/>
              </a:defRPr>
            </a:lvl9pPr>
          </a:lstStyle>
          <a:p>
            <a:r>
              <a:t>xx%</a:t>
            </a:r>
          </a:p>
        </p:txBody>
      </p:sp>
      <p:sp>
        <p:nvSpPr>
          <p:cNvPr id="617" name="Google Shape;617;p27"/>
          <p:cNvSpPr txBox="1">
            <a:spLocks noGrp="1"/>
          </p:cNvSpPr>
          <p:nvPr>
            <p:ph type="subTitle" idx="1"/>
          </p:nvPr>
        </p:nvSpPr>
        <p:spPr>
          <a:xfrm>
            <a:off x="2664521" y="1778375"/>
            <a:ext cx="3815100" cy="44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18" name="Google Shape;618;p27"/>
          <p:cNvSpPr txBox="1">
            <a:spLocks noGrp="1"/>
          </p:cNvSpPr>
          <p:nvPr>
            <p:ph type="title" idx="2" hasCustomPrompt="1"/>
          </p:nvPr>
        </p:nvSpPr>
        <p:spPr>
          <a:xfrm>
            <a:off x="1333750" y="2462720"/>
            <a:ext cx="25338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3200">
                <a:solidFill>
                  <a:schemeClr val="dk2"/>
                </a:solidFill>
              </a:defRPr>
            </a:lvl1pPr>
            <a:lvl2pPr lvl="1" algn="ctr" rtl="0">
              <a:spcBef>
                <a:spcPts val="0"/>
              </a:spcBef>
              <a:spcAft>
                <a:spcPts val="0"/>
              </a:spcAft>
              <a:buSzPts val="6200"/>
              <a:buFont typeface="Life Savers ExtraBold"/>
              <a:buNone/>
              <a:defRPr sz="6200">
                <a:latin typeface="Life Savers ExtraBold"/>
                <a:ea typeface="Life Savers ExtraBold"/>
                <a:cs typeface="Life Savers ExtraBold"/>
                <a:sym typeface="Life Savers ExtraBold"/>
              </a:defRPr>
            </a:lvl2pPr>
            <a:lvl3pPr lvl="2" algn="ctr" rtl="0">
              <a:spcBef>
                <a:spcPts val="0"/>
              </a:spcBef>
              <a:spcAft>
                <a:spcPts val="0"/>
              </a:spcAft>
              <a:buSzPts val="6200"/>
              <a:buFont typeface="Life Savers ExtraBold"/>
              <a:buNone/>
              <a:defRPr sz="6200">
                <a:latin typeface="Life Savers ExtraBold"/>
                <a:ea typeface="Life Savers ExtraBold"/>
                <a:cs typeface="Life Savers ExtraBold"/>
                <a:sym typeface="Life Savers ExtraBold"/>
              </a:defRPr>
            </a:lvl3pPr>
            <a:lvl4pPr lvl="3" algn="ctr" rtl="0">
              <a:spcBef>
                <a:spcPts val="0"/>
              </a:spcBef>
              <a:spcAft>
                <a:spcPts val="0"/>
              </a:spcAft>
              <a:buSzPts val="6200"/>
              <a:buFont typeface="Life Savers ExtraBold"/>
              <a:buNone/>
              <a:defRPr sz="6200">
                <a:latin typeface="Life Savers ExtraBold"/>
                <a:ea typeface="Life Savers ExtraBold"/>
                <a:cs typeface="Life Savers ExtraBold"/>
                <a:sym typeface="Life Savers ExtraBold"/>
              </a:defRPr>
            </a:lvl4pPr>
            <a:lvl5pPr lvl="4" algn="ctr" rtl="0">
              <a:spcBef>
                <a:spcPts val="0"/>
              </a:spcBef>
              <a:spcAft>
                <a:spcPts val="0"/>
              </a:spcAft>
              <a:buSzPts val="6200"/>
              <a:buFont typeface="Life Savers ExtraBold"/>
              <a:buNone/>
              <a:defRPr sz="6200">
                <a:latin typeface="Life Savers ExtraBold"/>
                <a:ea typeface="Life Savers ExtraBold"/>
                <a:cs typeface="Life Savers ExtraBold"/>
                <a:sym typeface="Life Savers ExtraBold"/>
              </a:defRPr>
            </a:lvl5pPr>
            <a:lvl6pPr lvl="5" algn="ctr" rtl="0">
              <a:spcBef>
                <a:spcPts val="0"/>
              </a:spcBef>
              <a:spcAft>
                <a:spcPts val="0"/>
              </a:spcAft>
              <a:buSzPts val="6200"/>
              <a:buFont typeface="Life Savers ExtraBold"/>
              <a:buNone/>
              <a:defRPr sz="6200">
                <a:latin typeface="Life Savers ExtraBold"/>
                <a:ea typeface="Life Savers ExtraBold"/>
                <a:cs typeface="Life Savers ExtraBold"/>
                <a:sym typeface="Life Savers ExtraBold"/>
              </a:defRPr>
            </a:lvl6pPr>
            <a:lvl7pPr lvl="6" algn="ctr" rtl="0">
              <a:spcBef>
                <a:spcPts val="0"/>
              </a:spcBef>
              <a:spcAft>
                <a:spcPts val="0"/>
              </a:spcAft>
              <a:buSzPts val="6200"/>
              <a:buFont typeface="Life Savers ExtraBold"/>
              <a:buNone/>
              <a:defRPr sz="6200">
                <a:latin typeface="Life Savers ExtraBold"/>
                <a:ea typeface="Life Savers ExtraBold"/>
                <a:cs typeface="Life Savers ExtraBold"/>
                <a:sym typeface="Life Savers ExtraBold"/>
              </a:defRPr>
            </a:lvl7pPr>
            <a:lvl8pPr lvl="7" algn="ctr" rtl="0">
              <a:spcBef>
                <a:spcPts val="0"/>
              </a:spcBef>
              <a:spcAft>
                <a:spcPts val="0"/>
              </a:spcAft>
              <a:buSzPts val="6200"/>
              <a:buFont typeface="Life Savers ExtraBold"/>
              <a:buNone/>
              <a:defRPr sz="6200">
                <a:latin typeface="Life Savers ExtraBold"/>
                <a:ea typeface="Life Savers ExtraBold"/>
                <a:cs typeface="Life Savers ExtraBold"/>
                <a:sym typeface="Life Savers ExtraBold"/>
              </a:defRPr>
            </a:lvl8pPr>
            <a:lvl9pPr lvl="8" algn="ctr" rtl="0">
              <a:spcBef>
                <a:spcPts val="0"/>
              </a:spcBef>
              <a:spcAft>
                <a:spcPts val="0"/>
              </a:spcAft>
              <a:buSzPts val="6200"/>
              <a:buFont typeface="Life Savers ExtraBold"/>
              <a:buNone/>
              <a:defRPr sz="6200">
                <a:latin typeface="Life Savers ExtraBold"/>
                <a:ea typeface="Life Savers ExtraBold"/>
                <a:cs typeface="Life Savers ExtraBold"/>
                <a:sym typeface="Life Savers ExtraBold"/>
              </a:defRPr>
            </a:lvl9pPr>
          </a:lstStyle>
          <a:p>
            <a:r>
              <a:t>xx%</a:t>
            </a:r>
          </a:p>
        </p:txBody>
      </p:sp>
      <p:sp>
        <p:nvSpPr>
          <p:cNvPr id="619" name="Google Shape;619;p27"/>
          <p:cNvSpPr txBox="1">
            <a:spLocks noGrp="1"/>
          </p:cNvSpPr>
          <p:nvPr>
            <p:ph type="subTitle" idx="3"/>
          </p:nvPr>
        </p:nvSpPr>
        <p:spPr>
          <a:xfrm>
            <a:off x="693238" y="3321145"/>
            <a:ext cx="3815100" cy="44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20" name="Google Shape;620;p27"/>
          <p:cNvSpPr txBox="1">
            <a:spLocks noGrp="1"/>
          </p:cNvSpPr>
          <p:nvPr>
            <p:ph type="title" idx="4" hasCustomPrompt="1"/>
          </p:nvPr>
        </p:nvSpPr>
        <p:spPr>
          <a:xfrm>
            <a:off x="5236788" y="2462726"/>
            <a:ext cx="25338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3200">
                <a:solidFill>
                  <a:schemeClr val="dk2"/>
                </a:solidFill>
              </a:defRPr>
            </a:lvl1pPr>
            <a:lvl2pPr lvl="1" algn="ctr" rtl="0">
              <a:spcBef>
                <a:spcPts val="0"/>
              </a:spcBef>
              <a:spcAft>
                <a:spcPts val="0"/>
              </a:spcAft>
              <a:buSzPts val="6200"/>
              <a:buFont typeface="Life Savers ExtraBold"/>
              <a:buNone/>
              <a:defRPr sz="6200">
                <a:latin typeface="Life Savers ExtraBold"/>
                <a:ea typeface="Life Savers ExtraBold"/>
                <a:cs typeface="Life Savers ExtraBold"/>
                <a:sym typeface="Life Savers ExtraBold"/>
              </a:defRPr>
            </a:lvl2pPr>
            <a:lvl3pPr lvl="2" algn="ctr" rtl="0">
              <a:spcBef>
                <a:spcPts val="0"/>
              </a:spcBef>
              <a:spcAft>
                <a:spcPts val="0"/>
              </a:spcAft>
              <a:buSzPts val="6200"/>
              <a:buFont typeface="Life Savers ExtraBold"/>
              <a:buNone/>
              <a:defRPr sz="6200">
                <a:latin typeface="Life Savers ExtraBold"/>
                <a:ea typeface="Life Savers ExtraBold"/>
                <a:cs typeface="Life Savers ExtraBold"/>
                <a:sym typeface="Life Savers ExtraBold"/>
              </a:defRPr>
            </a:lvl3pPr>
            <a:lvl4pPr lvl="3" algn="ctr" rtl="0">
              <a:spcBef>
                <a:spcPts val="0"/>
              </a:spcBef>
              <a:spcAft>
                <a:spcPts val="0"/>
              </a:spcAft>
              <a:buSzPts val="6200"/>
              <a:buFont typeface="Life Savers ExtraBold"/>
              <a:buNone/>
              <a:defRPr sz="6200">
                <a:latin typeface="Life Savers ExtraBold"/>
                <a:ea typeface="Life Savers ExtraBold"/>
                <a:cs typeface="Life Savers ExtraBold"/>
                <a:sym typeface="Life Savers ExtraBold"/>
              </a:defRPr>
            </a:lvl4pPr>
            <a:lvl5pPr lvl="4" algn="ctr" rtl="0">
              <a:spcBef>
                <a:spcPts val="0"/>
              </a:spcBef>
              <a:spcAft>
                <a:spcPts val="0"/>
              </a:spcAft>
              <a:buSzPts val="6200"/>
              <a:buFont typeface="Life Savers ExtraBold"/>
              <a:buNone/>
              <a:defRPr sz="6200">
                <a:latin typeface="Life Savers ExtraBold"/>
                <a:ea typeface="Life Savers ExtraBold"/>
                <a:cs typeface="Life Savers ExtraBold"/>
                <a:sym typeface="Life Savers ExtraBold"/>
              </a:defRPr>
            </a:lvl5pPr>
            <a:lvl6pPr lvl="5" algn="ctr" rtl="0">
              <a:spcBef>
                <a:spcPts val="0"/>
              </a:spcBef>
              <a:spcAft>
                <a:spcPts val="0"/>
              </a:spcAft>
              <a:buSzPts val="6200"/>
              <a:buFont typeface="Life Savers ExtraBold"/>
              <a:buNone/>
              <a:defRPr sz="6200">
                <a:latin typeface="Life Savers ExtraBold"/>
                <a:ea typeface="Life Savers ExtraBold"/>
                <a:cs typeface="Life Savers ExtraBold"/>
                <a:sym typeface="Life Savers ExtraBold"/>
              </a:defRPr>
            </a:lvl6pPr>
            <a:lvl7pPr lvl="6" algn="ctr" rtl="0">
              <a:spcBef>
                <a:spcPts val="0"/>
              </a:spcBef>
              <a:spcAft>
                <a:spcPts val="0"/>
              </a:spcAft>
              <a:buSzPts val="6200"/>
              <a:buFont typeface="Life Savers ExtraBold"/>
              <a:buNone/>
              <a:defRPr sz="6200">
                <a:latin typeface="Life Savers ExtraBold"/>
                <a:ea typeface="Life Savers ExtraBold"/>
                <a:cs typeface="Life Savers ExtraBold"/>
                <a:sym typeface="Life Savers ExtraBold"/>
              </a:defRPr>
            </a:lvl7pPr>
            <a:lvl8pPr lvl="7" algn="ctr" rtl="0">
              <a:spcBef>
                <a:spcPts val="0"/>
              </a:spcBef>
              <a:spcAft>
                <a:spcPts val="0"/>
              </a:spcAft>
              <a:buSzPts val="6200"/>
              <a:buFont typeface="Life Savers ExtraBold"/>
              <a:buNone/>
              <a:defRPr sz="6200">
                <a:latin typeface="Life Savers ExtraBold"/>
                <a:ea typeface="Life Savers ExtraBold"/>
                <a:cs typeface="Life Savers ExtraBold"/>
                <a:sym typeface="Life Savers ExtraBold"/>
              </a:defRPr>
            </a:lvl8pPr>
            <a:lvl9pPr lvl="8" algn="ctr" rtl="0">
              <a:spcBef>
                <a:spcPts val="0"/>
              </a:spcBef>
              <a:spcAft>
                <a:spcPts val="0"/>
              </a:spcAft>
              <a:buSzPts val="6200"/>
              <a:buFont typeface="Life Savers ExtraBold"/>
              <a:buNone/>
              <a:defRPr sz="6200">
                <a:latin typeface="Life Savers ExtraBold"/>
                <a:ea typeface="Life Savers ExtraBold"/>
                <a:cs typeface="Life Savers ExtraBold"/>
                <a:sym typeface="Life Savers ExtraBold"/>
              </a:defRPr>
            </a:lvl9pPr>
          </a:lstStyle>
          <a:p>
            <a:r>
              <a:t>xx%</a:t>
            </a:r>
          </a:p>
        </p:txBody>
      </p:sp>
      <p:grpSp>
        <p:nvGrpSpPr>
          <p:cNvPr id="621" name="Google Shape;621;p27"/>
          <p:cNvGrpSpPr/>
          <p:nvPr/>
        </p:nvGrpSpPr>
        <p:grpSpPr>
          <a:xfrm rot="10800000">
            <a:off x="-19" y="793439"/>
            <a:ext cx="9144057" cy="3545416"/>
            <a:chOff x="240700" y="2458750"/>
            <a:chExt cx="2132675" cy="826900"/>
          </a:xfrm>
        </p:grpSpPr>
        <p:sp>
          <p:nvSpPr>
            <p:cNvPr id="622" name="Google Shape;622;p27"/>
            <p:cNvSpPr/>
            <p:nvPr/>
          </p:nvSpPr>
          <p:spPr>
            <a:xfrm>
              <a:off x="240700" y="2761575"/>
              <a:ext cx="2132675" cy="151100"/>
            </a:xfrm>
            <a:custGeom>
              <a:avLst/>
              <a:gdLst/>
              <a:ahLst/>
              <a:cxnLst/>
              <a:rect l="l" t="t" r="r" b="b"/>
              <a:pathLst>
                <a:path w="85307" h="6044" extrusionOk="0">
                  <a:moveTo>
                    <a:pt x="29610" y="1"/>
                  </a:moveTo>
                  <a:cubicBezTo>
                    <a:pt x="24915" y="1"/>
                    <a:pt x="20179" y="1272"/>
                    <a:pt x="15614" y="2557"/>
                  </a:cubicBezTo>
                  <a:cubicBezTo>
                    <a:pt x="15097" y="2660"/>
                    <a:pt x="14554" y="2764"/>
                    <a:pt x="14011" y="2996"/>
                  </a:cubicBezTo>
                  <a:cubicBezTo>
                    <a:pt x="10010" y="4002"/>
                    <a:pt x="5836" y="4873"/>
                    <a:pt x="1854" y="4873"/>
                  </a:cubicBezTo>
                  <a:cubicBezTo>
                    <a:pt x="1231" y="4873"/>
                    <a:pt x="613" y="4851"/>
                    <a:pt x="0" y="4806"/>
                  </a:cubicBezTo>
                  <a:lnTo>
                    <a:pt x="0" y="4935"/>
                  </a:lnTo>
                  <a:cubicBezTo>
                    <a:pt x="585" y="4975"/>
                    <a:pt x="1176" y="4994"/>
                    <a:pt x="1770" y="4994"/>
                  </a:cubicBezTo>
                  <a:cubicBezTo>
                    <a:pt x="5777" y="4994"/>
                    <a:pt x="9982" y="4135"/>
                    <a:pt x="14011" y="3100"/>
                  </a:cubicBezTo>
                  <a:cubicBezTo>
                    <a:pt x="14554" y="2867"/>
                    <a:pt x="15097" y="2764"/>
                    <a:pt x="15614" y="2660"/>
                  </a:cubicBezTo>
                  <a:cubicBezTo>
                    <a:pt x="20335" y="1353"/>
                    <a:pt x="25115" y="61"/>
                    <a:pt x="29864" y="61"/>
                  </a:cubicBezTo>
                  <a:cubicBezTo>
                    <a:pt x="31409" y="61"/>
                    <a:pt x="32950" y="198"/>
                    <a:pt x="34485" y="515"/>
                  </a:cubicBezTo>
                  <a:cubicBezTo>
                    <a:pt x="32871" y="155"/>
                    <a:pt x="31243" y="1"/>
                    <a:pt x="29610" y="1"/>
                  </a:cubicBezTo>
                  <a:close/>
                  <a:moveTo>
                    <a:pt x="34485" y="515"/>
                  </a:moveTo>
                  <a:lnTo>
                    <a:pt x="34485" y="515"/>
                  </a:lnTo>
                  <a:cubicBezTo>
                    <a:pt x="36527" y="1058"/>
                    <a:pt x="38569" y="1807"/>
                    <a:pt x="40508" y="2557"/>
                  </a:cubicBezTo>
                  <a:cubicBezTo>
                    <a:pt x="41594" y="2996"/>
                    <a:pt x="42654" y="3410"/>
                    <a:pt x="43636" y="3746"/>
                  </a:cubicBezTo>
                  <a:cubicBezTo>
                    <a:pt x="48220" y="5274"/>
                    <a:pt x="53255" y="6043"/>
                    <a:pt x="58897" y="6043"/>
                  </a:cubicBezTo>
                  <a:cubicBezTo>
                    <a:pt x="62800" y="6043"/>
                    <a:pt x="66994" y="5675"/>
                    <a:pt x="71528" y="4935"/>
                  </a:cubicBezTo>
                  <a:cubicBezTo>
                    <a:pt x="72278" y="4806"/>
                    <a:pt x="73131" y="4702"/>
                    <a:pt x="74010" y="4496"/>
                  </a:cubicBezTo>
                  <a:cubicBezTo>
                    <a:pt x="77514" y="3896"/>
                    <a:pt x="81108" y="3296"/>
                    <a:pt x="84521" y="3296"/>
                  </a:cubicBezTo>
                  <a:cubicBezTo>
                    <a:pt x="84784" y="3296"/>
                    <a:pt x="85046" y="3299"/>
                    <a:pt x="85307" y="3307"/>
                  </a:cubicBezTo>
                  <a:lnTo>
                    <a:pt x="85307" y="3203"/>
                  </a:lnTo>
                  <a:cubicBezTo>
                    <a:pt x="85037" y="3196"/>
                    <a:pt x="84767" y="3192"/>
                    <a:pt x="84497" y="3192"/>
                  </a:cubicBezTo>
                  <a:cubicBezTo>
                    <a:pt x="80996" y="3192"/>
                    <a:pt x="77514" y="3792"/>
                    <a:pt x="74010" y="4392"/>
                  </a:cubicBezTo>
                  <a:cubicBezTo>
                    <a:pt x="73131" y="4599"/>
                    <a:pt x="72278" y="4702"/>
                    <a:pt x="71528" y="4806"/>
                  </a:cubicBezTo>
                  <a:cubicBezTo>
                    <a:pt x="66971" y="5560"/>
                    <a:pt x="62758" y="5935"/>
                    <a:pt x="58846" y="5935"/>
                  </a:cubicBezTo>
                  <a:cubicBezTo>
                    <a:pt x="53238" y="5935"/>
                    <a:pt x="48246" y="5165"/>
                    <a:pt x="43739" y="3643"/>
                  </a:cubicBezTo>
                  <a:cubicBezTo>
                    <a:pt x="42654" y="3307"/>
                    <a:pt x="41594" y="2867"/>
                    <a:pt x="40611" y="2454"/>
                  </a:cubicBezTo>
                  <a:cubicBezTo>
                    <a:pt x="38569" y="1704"/>
                    <a:pt x="36527" y="928"/>
                    <a:pt x="34485" y="51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7"/>
            <p:cNvSpPr/>
            <p:nvPr/>
          </p:nvSpPr>
          <p:spPr>
            <a:xfrm>
              <a:off x="240700" y="2868067"/>
              <a:ext cx="2132675" cy="244700"/>
            </a:xfrm>
            <a:custGeom>
              <a:avLst/>
              <a:gdLst/>
              <a:ahLst/>
              <a:cxnLst/>
              <a:rect l="l" t="t" r="r" b="b"/>
              <a:pathLst>
                <a:path w="85307" h="9788" extrusionOk="0">
                  <a:moveTo>
                    <a:pt x="20034" y="3661"/>
                  </a:moveTo>
                  <a:lnTo>
                    <a:pt x="20034" y="3661"/>
                  </a:lnTo>
                  <a:cubicBezTo>
                    <a:pt x="19388" y="4101"/>
                    <a:pt x="18845" y="4514"/>
                    <a:pt x="18199" y="4954"/>
                  </a:cubicBezTo>
                  <a:cubicBezTo>
                    <a:pt x="18845" y="4618"/>
                    <a:pt x="19492" y="4101"/>
                    <a:pt x="20034" y="3661"/>
                  </a:cubicBezTo>
                  <a:close/>
                  <a:moveTo>
                    <a:pt x="28564" y="1"/>
                  </a:moveTo>
                  <a:cubicBezTo>
                    <a:pt x="27837" y="1"/>
                    <a:pt x="27107" y="67"/>
                    <a:pt x="26394" y="223"/>
                  </a:cubicBezTo>
                  <a:cubicBezTo>
                    <a:pt x="23912" y="740"/>
                    <a:pt x="21973" y="2265"/>
                    <a:pt x="20034" y="3661"/>
                  </a:cubicBezTo>
                  <a:cubicBezTo>
                    <a:pt x="21973" y="2265"/>
                    <a:pt x="24015" y="869"/>
                    <a:pt x="26394" y="327"/>
                  </a:cubicBezTo>
                  <a:cubicBezTo>
                    <a:pt x="27107" y="171"/>
                    <a:pt x="27837" y="104"/>
                    <a:pt x="28561" y="104"/>
                  </a:cubicBezTo>
                  <a:cubicBezTo>
                    <a:pt x="30358" y="104"/>
                    <a:pt x="32121" y="512"/>
                    <a:pt x="33502" y="973"/>
                  </a:cubicBezTo>
                  <a:cubicBezTo>
                    <a:pt x="36734" y="1826"/>
                    <a:pt x="39862" y="3222"/>
                    <a:pt x="42886" y="4514"/>
                  </a:cubicBezTo>
                  <a:cubicBezTo>
                    <a:pt x="44592" y="5264"/>
                    <a:pt x="46324" y="6039"/>
                    <a:pt x="48056" y="6686"/>
                  </a:cubicBezTo>
                  <a:cubicBezTo>
                    <a:pt x="52664" y="8455"/>
                    <a:pt x="56555" y="9318"/>
                    <a:pt x="60071" y="9318"/>
                  </a:cubicBezTo>
                  <a:cubicBezTo>
                    <a:pt x="61230" y="9318"/>
                    <a:pt x="62348" y="9224"/>
                    <a:pt x="63437" y="9038"/>
                  </a:cubicBezTo>
                  <a:cubicBezTo>
                    <a:pt x="65376" y="8728"/>
                    <a:pt x="67211" y="8082"/>
                    <a:pt x="68943" y="7435"/>
                  </a:cubicBezTo>
                  <a:cubicBezTo>
                    <a:pt x="70236" y="6996"/>
                    <a:pt x="71632" y="6556"/>
                    <a:pt x="73028" y="6246"/>
                  </a:cubicBezTo>
                  <a:cubicBezTo>
                    <a:pt x="74971" y="5726"/>
                    <a:pt x="77002" y="5481"/>
                    <a:pt x="79028" y="5481"/>
                  </a:cubicBezTo>
                  <a:cubicBezTo>
                    <a:pt x="80827" y="5481"/>
                    <a:pt x="82623" y="5675"/>
                    <a:pt x="84350" y="6039"/>
                  </a:cubicBezTo>
                  <a:cubicBezTo>
                    <a:pt x="84660" y="6143"/>
                    <a:pt x="84996" y="6246"/>
                    <a:pt x="85307" y="6246"/>
                  </a:cubicBezTo>
                  <a:lnTo>
                    <a:pt x="85307" y="6143"/>
                  </a:lnTo>
                  <a:cubicBezTo>
                    <a:pt x="84996" y="6143"/>
                    <a:pt x="84660" y="6039"/>
                    <a:pt x="84350" y="5910"/>
                  </a:cubicBezTo>
                  <a:cubicBezTo>
                    <a:pt x="82639" y="5561"/>
                    <a:pt x="80860" y="5374"/>
                    <a:pt x="79066" y="5374"/>
                  </a:cubicBezTo>
                  <a:cubicBezTo>
                    <a:pt x="77012" y="5374"/>
                    <a:pt x="74939" y="5619"/>
                    <a:pt x="72924" y="6143"/>
                  </a:cubicBezTo>
                  <a:cubicBezTo>
                    <a:pt x="71632" y="6453"/>
                    <a:pt x="70236" y="6892"/>
                    <a:pt x="68943" y="7332"/>
                  </a:cubicBezTo>
                  <a:cubicBezTo>
                    <a:pt x="67108" y="7978"/>
                    <a:pt x="65273" y="8624"/>
                    <a:pt x="63437" y="8935"/>
                  </a:cubicBezTo>
                  <a:cubicBezTo>
                    <a:pt x="62350" y="9120"/>
                    <a:pt x="61235" y="9214"/>
                    <a:pt x="60080" y="9214"/>
                  </a:cubicBezTo>
                  <a:cubicBezTo>
                    <a:pt x="56567" y="9214"/>
                    <a:pt x="52693" y="8346"/>
                    <a:pt x="48160" y="6556"/>
                  </a:cubicBezTo>
                  <a:cubicBezTo>
                    <a:pt x="46324" y="5910"/>
                    <a:pt x="44592" y="5161"/>
                    <a:pt x="42886" y="4411"/>
                  </a:cubicBezTo>
                  <a:cubicBezTo>
                    <a:pt x="39965" y="3118"/>
                    <a:pt x="36837" y="1722"/>
                    <a:pt x="33606" y="869"/>
                  </a:cubicBezTo>
                  <a:cubicBezTo>
                    <a:pt x="32151" y="409"/>
                    <a:pt x="30367" y="1"/>
                    <a:pt x="28564" y="1"/>
                  </a:cubicBezTo>
                  <a:close/>
                  <a:moveTo>
                    <a:pt x="18199" y="4954"/>
                  </a:moveTo>
                  <a:lnTo>
                    <a:pt x="18199" y="4954"/>
                  </a:lnTo>
                  <a:cubicBezTo>
                    <a:pt x="13564" y="7975"/>
                    <a:pt x="7932" y="9679"/>
                    <a:pt x="2318" y="9679"/>
                  </a:cubicBezTo>
                  <a:cubicBezTo>
                    <a:pt x="1544" y="9679"/>
                    <a:pt x="771" y="9647"/>
                    <a:pt x="0" y="9581"/>
                  </a:cubicBezTo>
                  <a:lnTo>
                    <a:pt x="0" y="9684"/>
                  </a:lnTo>
                  <a:cubicBezTo>
                    <a:pt x="750" y="9788"/>
                    <a:pt x="1526" y="9788"/>
                    <a:pt x="2172" y="9788"/>
                  </a:cubicBezTo>
                  <a:cubicBezTo>
                    <a:pt x="7859" y="9788"/>
                    <a:pt x="13572" y="8185"/>
                    <a:pt x="18199" y="495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7"/>
            <p:cNvSpPr/>
            <p:nvPr/>
          </p:nvSpPr>
          <p:spPr>
            <a:xfrm rot="10800000">
              <a:off x="240700" y="3136825"/>
              <a:ext cx="2132675" cy="148825"/>
            </a:xfrm>
            <a:custGeom>
              <a:avLst/>
              <a:gdLst/>
              <a:ahLst/>
              <a:cxnLst/>
              <a:rect l="l" t="t" r="r" b="b"/>
              <a:pathLst>
                <a:path w="85307" h="5953" extrusionOk="0">
                  <a:moveTo>
                    <a:pt x="85307" y="575"/>
                  </a:moveTo>
                  <a:cubicBezTo>
                    <a:pt x="82468" y="2005"/>
                    <a:pt x="79222" y="2384"/>
                    <a:pt x="76398" y="2384"/>
                  </a:cubicBezTo>
                  <a:cubicBezTo>
                    <a:pt x="75596" y="2384"/>
                    <a:pt x="74828" y="2353"/>
                    <a:pt x="74113" y="2307"/>
                  </a:cubicBezTo>
                  <a:lnTo>
                    <a:pt x="74113" y="2307"/>
                  </a:lnTo>
                  <a:cubicBezTo>
                    <a:pt x="74966" y="2389"/>
                    <a:pt x="75895" y="2442"/>
                    <a:pt x="76867" y="2442"/>
                  </a:cubicBezTo>
                  <a:cubicBezTo>
                    <a:pt x="79577" y="2442"/>
                    <a:pt x="82624" y="2030"/>
                    <a:pt x="85307" y="679"/>
                  </a:cubicBezTo>
                  <a:lnTo>
                    <a:pt x="85307" y="575"/>
                  </a:lnTo>
                  <a:close/>
                  <a:moveTo>
                    <a:pt x="56649" y="1"/>
                  </a:moveTo>
                  <a:cubicBezTo>
                    <a:pt x="52890" y="1"/>
                    <a:pt x="49086" y="571"/>
                    <a:pt x="45471" y="1661"/>
                  </a:cubicBezTo>
                  <a:cubicBezTo>
                    <a:pt x="44489" y="1971"/>
                    <a:pt x="43636" y="2307"/>
                    <a:pt x="42757" y="2514"/>
                  </a:cubicBezTo>
                  <a:cubicBezTo>
                    <a:pt x="41051" y="3161"/>
                    <a:pt x="39422" y="3703"/>
                    <a:pt x="37716" y="4014"/>
                  </a:cubicBezTo>
                  <a:cubicBezTo>
                    <a:pt x="36577" y="4257"/>
                    <a:pt x="35471" y="4379"/>
                    <a:pt x="34424" y="4379"/>
                  </a:cubicBezTo>
                  <a:cubicBezTo>
                    <a:pt x="32691" y="4379"/>
                    <a:pt x="31121" y="4044"/>
                    <a:pt x="29832" y="3367"/>
                  </a:cubicBezTo>
                  <a:cubicBezTo>
                    <a:pt x="29185" y="3161"/>
                    <a:pt x="28668" y="2721"/>
                    <a:pt x="28126" y="2411"/>
                  </a:cubicBezTo>
                  <a:cubicBezTo>
                    <a:pt x="27376" y="1868"/>
                    <a:pt x="26497" y="1222"/>
                    <a:pt x="25541" y="1015"/>
                  </a:cubicBezTo>
                  <a:cubicBezTo>
                    <a:pt x="24916" y="803"/>
                    <a:pt x="24291" y="711"/>
                    <a:pt x="23666" y="711"/>
                  </a:cubicBezTo>
                  <a:cubicBezTo>
                    <a:pt x="21706" y="711"/>
                    <a:pt x="19746" y="1613"/>
                    <a:pt x="17785" y="2514"/>
                  </a:cubicBezTo>
                  <a:cubicBezTo>
                    <a:pt x="17449" y="2618"/>
                    <a:pt x="17243" y="2850"/>
                    <a:pt x="16907" y="2954"/>
                  </a:cubicBezTo>
                  <a:cubicBezTo>
                    <a:pt x="13675" y="4350"/>
                    <a:pt x="10237" y="5306"/>
                    <a:pt x="6696" y="5746"/>
                  </a:cubicBezTo>
                  <a:cubicBezTo>
                    <a:pt x="5726" y="5877"/>
                    <a:pt x="4788" y="5937"/>
                    <a:pt x="3889" y="5937"/>
                  </a:cubicBezTo>
                  <a:cubicBezTo>
                    <a:pt x="2487" y="5937"/>
                    <a:pt x="1181" y="5791"/>
                    <a:pt x="0" y="5539"/>
                  </a:cubicBezTo>
                  <a:lnTo>
                    <a:pt x="0" y="5642"/>
                  </a:lnTo>
                  <a:cubicBezTo>
                    <a:pt x="1190" y="5849"/>
                    <a:pt x="2379" y="5952"/>
                    <a:pt x="3775" y="5952"/>
                  </a:cubicBezTo>
                  <a:cubicBezTo>
                    <a:pt x="4757" y="5952"/>
                    <a:pt x="5713" y="5952"/>
                    <a:pt x="6696" y="5849"/>
                  </a:cubicBezTo>
                  <a:cubicBezTo>
                    <a:pt x="10237" y="5435"/>
                    <a:pt x="13675" y="4453"/>
                    <a:pt x="16907" y="3057"/>
                  </a:cubicBezTo>
                  <a:cubicBezTo>
                    <a:pt x="17243" y="2850"/>
                    <a:pt x="17553" y="2721"/>
                    <a:pt x="17785" y="2618"/>
                  </a:cubicBezTo>
                  <a:cubicBezTo>
                    <a:pt x="19802" y="1690"/>
                    <a:pt x="21819" y="778"/>
                    <a:pt x="23787" y="778"/>
                  </a:cubicBezTo>
                  <a:cubicBezTo>
                    <a:pt x="24341" y="778"/>
                    <a:pt x="24892" y="850"/>
                    <a:pt x="25437" y="1015"/>
                  </a:cubicBezTo>
                  <a:cubicBezTo>
                    <a:pt x="26394" y="1325"/>
                    <a:pt x="27247" y="1868"/>
                    <a:pt x="28126" y="2514"/>
                  </a:cubicBezTo>
                  <a:lnTo>
                    <a:pt x="29728" y="3497"/>
                  </a:lnTo>
                  <a:cubicBezTo>
                    <a:pt x="31093" y="4162"/>
                    <a:pt x="32702" y="4502"/>
                    <a:pt x="34460" y="4502"/>
                  </a:cubicBezTo>
                  <a:cubicBezTo>
                    <a:pt x="35500" y="4502"/>
                    <a:pt x="36592" y="4383"/>
                    <a:pt x="37716" y="4143"/>
                  </a:cubicBezTo>
                  <a:cubicBezTo>
                    <a:pt x="39422" y="3807"/>
                    <a:pt x="41154" y="3264"/>
                    <a:pt x="42757" y="2618"/>
                  </a:cubicBezTo>
                  <a:cubicBezTo>
                    <a:pt x="43636" y="2307"/>
                    <a:pt x="44592" y="2075"/>
                    <a:pt x="45471" y="1765"/>
                  </a:cubicBezTo>
                  <a:cubicBezTo>
                    <a:pt x="49048" y="686"/>
                    <a:pt x="52809" y="116"/>
                    <a:pt x="56530" y="116"/>
                  </a:cubicBezTo>
                  <a:cubicBezTo>
                    <a:pt x="57623" y="116"/>
                    <a:pt x="58712" y="165"/>
                    <a:pt x="59792" y="265"/>
                  </a:cubicBezTo>
                  <a:cubicBezTo>
                    <a:pt x="62145" y="472"/>
                    <a:pt x="64523" y="912"/>
                    <a:pt x="66901" y="1325"/>
                  </a:cubicBezTo>
                  <a:cubicBezTo>
                    <a:pt x="69254" y="1765"/>
                    <a:pt x="71632" y="2204"/>
                    <a:pt x="74113" y="2307"/>
                  </a:cubicBezTo>
                  <a:cubicBezTo>
                    <a:pt x="71632" y="2075"/>
                    <a:pt x="69254" y="1661"/>
                    <a:pt x="66901" y="1222"/>
                  </a:cubicBezTo>
                  <a:cubicBezTo>
                    <a:pt x="64626" y="782"/>
                    <a:pt x="62145" y="369"/>
                    <a:pt x="59792" y="136"/>
                  </a:cubicBezTo>
                  <a:cubicBezTo>
                    <a:pt x="58752" y="46"/>
                    <a:pt x="57702" y="1"/>
                    <a:pt x="566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7"/>
            <p:cNvSpPr/>
            <p:nvPr/>
          </p:nvSpPr>
          <p:spPr>
            <a:xfrm>
              <a:off x="240700" y="2458750"/>
              <a:ext cx="2132675" cy="149800"/>
            </a:xfrm>
            <a:custGeom>
              <a:avLst/>
              <a:gdLst/>
              <a:ahLst/>
              <a:cxnLst/>
              <a:rect l="l" t="t" r="r" b="b"/>
              <a:pathLst>
                <a:path w="85307" h="5992" extrusionOk="0">
                  <a:moveTo>
                    <a:pt x="80044" y="3167"/>
                  </a:moveTo>
                  <a:cubicBezTo>
                    <a:pt x="76610" y="3167"/>
                    <a:pt x="73050" y="3806"/>
                    <a:pt x="69590" y="4433"/>
                  </a:cubicBezTo>
                  <a:cubicBezTo>
                    <a:pt x="68840" y="4537"/>
                    <a:pt x="68090" y="4640"/>
                    <a:pt x="67315" y="4873"/>
                  </a:cubicBezTo>
                  <a:cubicBezTo>
                    <a:pt x="68090" y="4769"/>
                    <a:pt x="68840" y="4640"/>
                    <a:pt x="69693" y="4537"/>
                  </a:cubicBezTo>
                  <a:cubicBezTo>
                    <a:pt x="73153" y="3909"/>
                    <a:pt x="76669" y="3270"/>
                    <a:pt x="80072" y="3270"/>
                  </a:cubicBezTo>
                  <a:cubicBezTo>
                    <a:pt x="81856" y="3270"/>
                    <a:pt x="83609" y="3446"/>
                    <a:pt x="85307" y="3890"/>
                  </a:cubicBezTo>
                  <a:lnTo>
                    <a:pt x="85307" y="3787"/>
                  </a:lnTo>
                  <a:cubicBezTo>
                    <a:pt x="83609" y="3342"/>
                    <a:pt x="81843" y="3167"/>
                    <a:pt x="80044" y="3167"/>
                  </a:cubicBezTo>
                  <a:close/>
                  <a:moveTo>
                    <a:pt x="27826" y="0"/>
                  </a:moveTo>
                  <a:cubicBezTo>
                    <a:pt x="23296" y="0"/>
                    <a:pt x="18713" y="1284"/>
                    <a:pt x="14322" y="2494"/>
                  </a:cubicBezTo>
                  <a:cubicBezTo>
                    <a:pt x="13805" y="2598"/>
                    <a:pt x="13262" y="2830"/>
                    <a:pt x="12822" y="2934"/>
                  </a:cubicBezTo>
                  <a:cubicBezTo>
                    <a:pt x="9063" y="3969"/>
                    <a:pt x="5324" y="4828"/>
                    <a:pt x="1638" y="4828"/>
                  </a:cubicBezTo>
                  <a:cubicBezTo>
                    <a:pt x="1091" y="4828"/>
                    <a:pt x="545" y="4809"/>
                    <a:pt x="0" y="4769"/>
                  </a:cubicBezTo>
                  <a:lnTo>
                    <a:pt x="0" y="4873"/>
                  </a:lnTo>
                  <a:cubicBezTo>
                    <a:pt x="545" y="4913"/>
                    <a:pt x="1093" y="4932"/>
                    <a:pt x="1644" y="4932"/>
                  </a:cubicBezTo>
                  <a:cubicBezTo>
                    <a:pt x="5353" y="4932"/>
                    <a:pt x="9176" y="4073"/>
                    <a:pt x="12822" y="3037"/>
                  </a:cubicBezTo>
                  <a:cubicBezTo>
                    <a:pt x="13365" y="2830"/>
                    <a:pt x="13805" y="2701"/>
                    <a:pt x="14322" y="2598"/>
                  </a:cubicBezTo>
                  <a:cubicBezTo>
                    <a:pt x="18671" y="1322"/>
                    <a:pt x="23208" y="89"/>
                    <a:pt x="27696" y="89"/>
                  </a:cubicBezTo>
                  <a:cubicBezTo>
                    <a:pt x="29209" y="89"/>
                    <a:pt x="30717" y="230"/>
                    <a:pt x="32210" y="556"/>
                  </a:cubicBezTo>
                  <a:cubicBezTo>
                    <a:pt x="34149" y="995"/>
                    <a:pt x="36088" y="1745"/>
                    <a:pt x="37923" y="2494"/>
                  </a:cubicBezTo>
                  <a:cubicBezTo>
                    <a:pt x="38879" y="2934"/>
                    <a:pt x="39965" y="3347"/>
                    <a:pt x="40947" y="3684"/>
                  </a:cubicBezTo>
                  <a:cubicBezTo>
                    <a:pt x="45277" y="5213"/>
                    <a:pt x="50060" y="5992"/>
                    <a:pt x="55408" y="5992"/>
                  </a:cubicBezTo>
                  <a:cubicBezTo>
                    <a:pt x="59096" y="5992"/>
                    <a:pt x="63052" y="5622"/>
                    <a:pt x="67315" y="4873"/>
                  </a:cubicBezTo>
                  <a:lnTo>
                    <a:pt x="67315" y="4873"/>
                  </a:lnTo>
                  <a:cubicBezTo>
                    <a:pt x="63132" y="5556"/>
                    <a:pt x="59244" y="5899"/>
                    <a:pt x="55616" y="5899"/>
                  </a:cubicBezTo>
                  <a:cubicBezTo>
                    <a:pt x="50184" y="5899"/>
                    <a:pt x="45333" y="5130"/>
                    <a:pt x="40947" y="3580"/>
                  </a:cubicBezTo>
                  <a:cubicBezTo>
                    <a:pt x="39965" y="3244"/>
                    <a:pt x="39009" y="2830"/>
                    <a:pt x="38026" y="2391"/>
                  </a:cubicBezTo>
                  <a:cubicBezTo>
                    <a:pt x="36088" y="1641"/>
                    <a:pt x="34149" y="892"/>
                    <a:pt x="32210" y="452"/>
                  </a:cubicBezTo>
                  <a:cubicBezTo>
                    <a:pt x="30760" y="136"/>
                    <a:pt x="29296" y="0"/>
                    <a:pt x="278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7"/>
            <p:cNvSpPr/>
            <p:nvPr/>
          </p:nvSpPr>
          <p:spPr>
            <a:xfrm>
              <a:off x="240700" y="2510800"/>
              <a:ext cx="2132675" cy="244925"/>
            </a:xfrm>
            <a:custGeom>
              <a:avLst/>
              <a:gdLst/>
              <a:ahLst/>
              <a:cxnLst/>
              <a:rect l="l" t="t" r="r" b="b"/>
              <a:pathLst>
                <a:path w="85307" h="9797" extrusionOk="0">
                  <a:moveTo>
                    <a:pt x="74439" y="5421"/>
                  </a:moveTo>
                  <a:cubicBezTo>
                    <a:pt x="72500" y="5421"/>
                    <a:pt x="70570" y="5670"/>
                    <a:pt x="68737" y="6125"/>
                  </a:cubicBezTo>
                  <a:cubicBezTo>
                    <a:pt x="67444" y="6436"/>
                    <a:pt x="66152" y="6978"/>
                    <a:pt x="64859" y="7418"/>
                  </a:cubicBezTo>
                  <a:cubicBezTo>
                    <a:pt x="63230" y="7961"/>
                    <a:pt x="61395" y="8607"/>
                    <a:pt x="59689" y="8917"/>
                  </a:cubicBezTo>
                  <a:cubicBezTo>
                    <a:pt x="58636" y="9105"/>
                    <a:pt x="57556" y="9198"/>
                    <a:pt x="56441" y="9198"/>
                  </a:cubicBezTo>
                  <a:cubicBezTo>
                    <a:pt x="53094" y="9198"/>
                    <a:pt x="49420" y="8355"/>
                    <a:pt x="45135" y="6668"/>
                  </a:cubicBezTo>
                  <a:lnTo>
                    <a:pt x="45135" y="6668"/>
                  </a:lnTo>
                  <a:cubicBezTo>
                    <a:pt x="49423" y="8434"/>
                    <a:pt x="53099" y="9311"/>
                    <a:pt x="56448" y="9311"/>
                  </a:cubicBezTo>
                  <a:cubicBezTo>
                    <a:pt x="57561" y="9311"/>
                    <a:pt x="58638" y="9214"/>
                    <a:pt x="59689" y="9021"/>
                  </a:cubicBezTo>
                  <a:cubicBezTo>
                    <a:pt x="61498" y="8710"/>
                    <a:pt x="63230" y="8064"/>
                    <a:pt x="64962" y="7521"/>
                  </a:cubicBezTo>
                  <a:cubicBezTo>
                    <a:pt x="66152" y="6978"/>
                    <a:pt x="67444" y="6565"/>
                    <a:pt x="68737" y="6229"/>
                  </a:cubicBezTo>
                  <a:cubicBezTo>
                    <a:pt x="70614" y="5776"/>
                    <a:pt x="72528" y="5535"/>
                    <a:pt x="74440" y="5535"/>
                  </a:cubicBezTo>
                  <a:cubicBezTo>
                    <a:pt x="76134" y="5535"/>
                    <a:pt x="77826" y="5725"/>
                    <a:pt x="79490" y="6125"/>
                  </a:cubicBezTo>
                  <a:cubicBezTo>
                    <a:pt x="79930" y="6125"/>
                    <a:pt x="80240" y="6229"/>
                    <a:pt x="80576" y="6332"/>
                  </a:cubicBezTo>
                  <a:cubicBezTo>
                    <a:pt x="81749" y="6676"/>
                    <a:pt x="83001" y="6941"/>
                    <a:pt x="84208" y="6941"/>
                  </a:cubicBezTo>
                  <a:cubicBezTo>
                    <a:pt x="84544" y="6941"/>
                    <a:pt x="84877" y="6920"/>
                    <a:pt x="85203" y="6875"/>
                  </a:cubicBezTo>
                  <a:lnTo>
                    <a:pt x="85307" y="6875"/>
                  </a:lnTo>
                  <a:lnTo>
                    <a:pt x="85307" y="6772"/>
                  </a:lnTo>
                  <a:lnTo>
                    <a:pt x="85203" y="6772"/>
                  </a:lnTo>
                  <a:cubicBezTo>
                    <a:pt x="84877" y="6817"/>
                    <a:pt x="84549" y="6837"/>
                    <a:pt x="84220" y="6837"/>
                  </a:cubicBezTo>
                  <a:cubicBezTo>
                    <a:pt x="83041" y="6837"/>
                    <a:pt x="81852" y="6572"/>
                    <a:pt x="80679" y="6229"/>
                  </a:cubicBezTo>
                  <a:cubicBezTo>
                    <a:pt x="80240" y="6125"/>
                    <a:pt x="79930" y="6022"/>
                    <a:pt x="79490" y="6022"/>
                  </a:cubicBezTo>
                  <a:cubicBezTo>
                    <a:pt x="77838" y="5612"/>
                    <a:pt x="76135" y="5421"/>
                    <a:pt x="74439" y="5421"/>
                  </a:cubicBezTo>
                  <a:close/>
                  <a:moveTo>
                    <a:pt x="26432" y="0"/>
                  </a:moveTo>
                  <a:cubicBezTo>
                    <a:pt x="25780" y="0"/>
                    <a:pt x="25117" y="61"/>
                    <a:pt x="24455" y="206"/>
                  </a:cubicBezTo>
                  <a:cubicBezTo>
                    <a:pt x="22206" y="748"/>
                    <a:pt x="20370" y="2248"/>
                    <a:pt x="18535" y="3644"/>
                  </a:cubicBezTo>
                  <a:cubicBezTo>
                    <a:pt x="17889" y="4083"/>
                    <a:pt x="17346" y="4497"/>
                    <a:pt x="16803" y="4936"/>
                  </a:cubicBezTo>
                  <a:cubicBezTo>
                    <a:pt x="12289" y="8079"/>
                    <a:pt x="6933" y="9710"/>
                    <a:pt x="1524" y="9710"/>
                  </a:cubicBezTo>
                  <a:cubicBezTo>
                    <a:pt x="1017" y="9710"/>
                    <a:pt x="508" y="9696"/>
                    <a:pt x="0" y="9667"/>
                  </a:cubicBezTo>
                  <a:lnTo>
                    <a:pt x="0" y="9796"/>
                  </a:lnTo>
                  <a:lnTo>
                    <a:pt x="1629" y="9796"/>
                  </a:lnTo>
                  <a:cubicBezTo>
                    <a:pt x="7006" y="9796"/>
                    <a:pt x="12383" y="8168"/>
                    <a:pt x="16803" y="5040"/>
                  </a:cubicBezTo>
                  <a:cubicBezTo>
                    <a:pt x="17346" y="4626"/>
                    <a:pt x="17992" y="4187"/>
                    <a:pt x="18535" y="3747"/>
                  </a:cubicBezTo>
                  <a:cubicBezTo>
                    <a:pt x="20370" y="2351"/>
                    <a:pt x="22309" y="852"/>
                    <a:pt x="24455" y="309"/>
                  </a:cubicBezTo>
                  <a:cubicBezTo>
                    <a:pt x="25168" y="153"/>
                    <a:pt x="25881" y="87"/>
                    <a:pt x="26581" y="87"/>
                  </a:cubicBezTo>
                  <a:cubicBezTo>
                    <a:pt x="28318" y="87"/>
                    <a:pt x="29975" y="495"/>
                    <a:pt x="31357" y="955"/>
                  </a:cubicBezTo>
                  <a:cubicBezTo>
                    <a:pt x="34356" y="1808"/>
                    <a:pt x="37277" y="3204"/>
                    <a:pt x="40172" y="4497"/>
                  </a:cubicBezTo>
                  <a:cubicBezTo>
                    <a:pt x="41800" y="5272"/>
                    <a:pt x="43403" y="6022"/>
                    <a:pt x="45135" y="6668"/>
                  </a:cubicBezTo>
                  <a:cubicBezTo>
                    <a:pt x="43532" y="5919"/>
                    <a:pt x="41800" y="5143"/>
                    <a:pt x="40172" y="4393"/>
                  </a:cubicBezTo>
                  <a:cubicBezTo>
                    <a:pt x="37380" y="3101"/>
                    <a:pt x="34356" y="1808"/>
                    <a:pt x="31357" y="852"/>
                  </a:cubicBezTo>
                  <a:cubicBezTo>
                    <a:pt x="29936" y="454"/>
                    <a:pt x="28223" y="0"/>
                    <a:pt x="264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7" name="Google Shape;627;p27"/>
          <p:cNvSpPr txBox="1">
            <a:spLocks noGrp="1"/>
          </p:cNvSpPr>
          <p:nvPr>
            <p:ph type="subTitle" idx="5"/>
          </p:nvPr>
        </p:nvSpPr>
        <p:spPr>
          <a:xfrm>
            <a:off x="4635654" y="3321150"/>
            <a:ext cx="3815100" cy="44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628" name="Google Shape;628;p27"/>
          <p:cNvGrpSpPr/>
          <p:nvPr/>
        </p:nvGrpSpPr>
        <p:grpSpPr>
          <a:xfrm>
            <a:off x="2762985" y="4053372"/>
            <a:ext cx="3361203" cy="1088034"/>
            <a:chOff x="2762985" y="4053372"/>
            <a:chExt cx="3361203" cy="1088034"/>
          </a:xfrm>
        </p:grpSpPr>
        <p:grpSp>
          <p:nvGrpSpPr>
            <p:cNvPr id="629" name="Google Shape;629;p27"/>
            <p:cNvGrpSpPr/>
            <p:nvPr/>
          </p:nvGrpSpPr>
          <p:grpSpPr>
            <a:xfrm>
              <a:off x="4219021" y="4053372"/>
              <a:ext cx="1905167" cy="1088034"/>
              <a:chOff x="-3763673" y="2607529"/>
              <a:chExt cx="2515736" cy="1436728"/>
            </a:xfrm>
          </p:grpSpPr>
          <p:sp>
            <p:nvSpPr>
              <p:cNvPr id="630" name="Google Shape;630;p27"/>
              <p:cNvSpPr/>
              <p:nvPr/>
            </p:nvSpPr>
            <p:spPr>
              <a:xfrm rot="1123467">
                <a:off x="-3443702" y="3119945"/>
                <a:ext cx="555367" cy="829916"/>
              </a:xfrm>
              <a:custGeom>
                <a:avLst/>
                <a:gdLst/>
                <a:ahLst/>
                <a:cxnLst/>
                <a:rect l="l" t="t" r="r" b="b"/>
                <a:pathLst>
                  <a:path w="4758" h="7110" extrusionOk="0">
                    <a:moveTo>
                      <a:pt x="440" y="1"/>
                    </a:moveTo>
                    <a:lnTo>
                      <a:pt x="1" y="337"/>
                    </a:lnTo>
                    <a:cubicBezTo>
                      <a:pt x="1733" y="2379"/>
                      <a:pt x="3232" y="4628"/>
                      <a:pt x="4318" y="7110"/>
                    </a:cubicBezTo>
                    <a:lnTo>
                      <a:pt x="4757" y="6903"/>
                    </a:lnTo>
                    <a:cubicBezTo>
                      <a:pt x="3671" y="4421"/>
                      <a:pt x="2172" y="2172"/>
                      <a:pt x="4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7"/>
              <p:cNvSpPr/>
              <p:nvPr/>
            </p:nvSpPr>
            <p:spPr>
              <a:xfrm rot="1123467">
                <a:off x="-3697826" y="2708360"/>
                <a:ext cx="715277" cy="528181"/>
              </a:xfrm>
              <a:custGeom>
                <a:avLst/>
                <a:gdLst/>
                <a:ahLst/>
                <a:cxnLst/>
                <a:rect l="l" t="t" r="r" b="b"/>
                <a:pathLst>
                  <a:path w="6128" h="4525" extrusionOk="0">
                    <a:moveTo>
                      <a:pt x="5274" y="1"/>
                    </a:moveTo>
                    <a:cubicBezTo>
                      <a:pt x="5042" y="104"/>
                      <a:pt x="4835" y="208"/>
                      <a:pt x="4731" y="311"/>
                    </a:cubicBezTo>
                    <a:cubicBezTo>
                      <a:pt x="4395" y="544"/>
                      <a:pt x="4292" y="854"/>
                      <a:pt x="4085" y="1190"/>
                    </a:cubicBezTo>
                    <a:cubicBezTo>
                      <a:pt x="4085" y="957"/>
                      <a:pt x="3982" y="751"/>
                      <a:pt x="3749" y="647"/>
                    </a:cubicBezTo>
                    <a:cubicBezTo>
                      <a:pt x="3646" y="440"/>
                      <a:pt x="3542" y="208"/>
                      <a:pt x="3335" y="104"/>
                    </a:cubicBezTo>
                    <a:cubicBezTo>
                      <a:pt x="3239" y="61"/>
                      <a:pt x="3129" y="36"/>
                      <a:pt x="3027" y="36"/>
                    </a:cubicBezTo>
                    <a:cubicBezTo>
                      <a:pt x="2881" y="36"/>
                      <a:pt x="2750" y="87"/>
                      <a:pt x="2689" y="208"/>
                    </a:cubicBezTo>
                    <a:cubicBezTo>
                      <a:pt x="2457" y="311"/>
                      <a:pt x="2457" y="440"/>
                      <a:pt x="2457" y="647"/>
                    </a:cubicBezTo>
                    <a:cubicBezTo>
                      <a:pt x="2353" y="957"/>
                      <a:pt x="2353" y="1293"/>
                      <a:pt x="2457" y="1604"/>
                    </a:cubicBezTo>
                    <a:cubicBezTo>
                      <a:pt x="2250" y="1293"/>
                      <a:pt x="1810" y="1190"/>
                      <a:pt x="1500" y="1087"/>
                    </a:cubicBezTo>
                    <a:cubicBezTo>
                      <a:pt x="1293" y="1087"/>
                      <a:pt x="957" y="1087"/>
                      <a:pt x="854" y="1293"/>
                    </a:cubicBezTo>
                    <a:cubicBezTo>
                      <a:pt x="647" y="1397"/>
                      <a:pt x="750" y="1733"/>
                      <a:pt x="750" y="1940"/>
                    </a:cubicBezTo>
                    <a:cubicBezTo>
                      <a:pt x="854" y="2146"/>
                      <a:pt x="957" y="2483"/>
                      <a:pt x="1061" y="2586"/>
                    </a:cubicBezTo>
                    <a:cubicBezTo>
                      <a:pt x="750" y="2586"/>
                      <a:pt x="311" y="2793"/>
                      <a:pt x="104" y="3129"/>
                    </a:cubicBezTo>
                    <a:cubicBezTo>
                      <a:pt x="1" y="3232"/>
                      <a:pt x="1" y="3439"/>
                      <a:pt x="1" y="3542"/>
                    </a:cubicBezTo>
                    <a:cubicBezTo>
                      <a:pt x="104" y="3775"/>
                      <a:pt x="311" y="3775"/>
                      <a:pt x="518" y="3775"/>
                    </a:cubicBezTo>
                    <a:lnTo>
                      <a:pt x="2896" y="3775"/>
                    </a:lnTo>
                    <a:cubicBezTo>
                      <a:pt x="3646" y="3878"/>
                      <a:pt x="4395" y="4085"/>
                      <a:pt x="5042" y="4525"/>
                    </a:cubicBezTo>
                    <a:cubicBezTo>
                      <a:pt x="5274" y="3336"/>
                      <a:pt x="5481" y="2250"/>
                      <a:pt x="5920" y="1190"/>
                    </a:cubicBezTo>
                    <a:cubicBezTo>
                      <a:pt x="6024" y="854"/>
                      <a:pt x="6127" y="544"/>
                      <a:pt x="5920" y="208"/>
                    </a:cubicBezTo>
                    <a:cubicBezTo>
                      <a:pt x="5817" y="104"/>
                      <a:pt x="5481" y="1"/>
                      <a:pt x="52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7"/>
              <p:cNvSpPr/>
              <p:nvPr/>
            </p:nvSpPr>
            <p:spPr>
              <a:xfrm rot="1123467">
                <a:off x="-3331976" y="3119372"/>
                <a:ext cx="190141" cy="187227"/>
              </a:xfrm>
              <a:custGeom>
                <a:avLst/>
                <a:gdLst/>
                <a:ahLst/>
                <a:cxnLst/>
                <a:rect l="l" t="t" r="r" b="b"/>
                <a:pathLst>
                  <a:path w="1629" h="1604" extrusionOk="0">
                    <a:moveTo>
                      <a:pt x="1629" y="1"/>
                    </a:moveTo>
                    <a:cubicBezTo>
                      <a:pt x="1422" y="1"/>
                      <a:pt x="1293" y="104"/>
                      <a:pt x="1189" y="208"/>
                    </a:cubicBezTo>
                    <a:cubicBezTo>
                      <a:pt x="1086" y="311"/>
                      <a:pt x="1086" y="311"/>
                      <a:pt x="982" y="414"/>
                    </a:cubicBezTo>
                    <a:lnTo>
                      <a:pt x="982" y="750"/>
                    </a:lnTo>
                    <a:cubicBezTo>
                      <a:pt x="776" y="647"/>
                      <a:pt x="646" y="647"/>
                      <a:pt x="440" y="647"/>
                    </a:cubicBezTo>
                    <a:cubicBezTo>
                      <a:pt x="336" y="647"/>
                      <a:pt x="129" y="750"/>
                      <a:pt x="0" y="854"/>
                    </a:cubicBezTo>
                    <a:cubicBezTo>
                      <a:pt x="543" y="1061"/>
                      <a:pt x="1086" y="1293"/>
                      <a:pt x="1525" y="1604"/>
                    </a:cubicBezTo>
                    <a:cubicBezTo>
                      <a:pt x="1525" y="1061"/>
                      <a:pt x="1422" y="544"/>
                      <a:pt x="1629" y="1"/>
                    </a:cubicBezTo>
                    <a:close/>
                  </a:path>
                </a:pathLst>
              </a:custGeom>
              <a:solidFill>
                <a:srgbClr val="4F1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7"/>
              <p:cNvSpPr/>
              <p:nvPr/>
            </p:nvSpPr>
            <p:spPr>
              <a:xfrm rot="1123467">
                <a:off x="-3445145" y="3515586"/>
                <a:ext cx="452651" cy="350175"/>
              </a:xfrm>
              <a:custGeom>
                <a:avLst/>
                <a:gdLst/>
                <a:ahLst/>
                <a:cxnLst/>
                <a:rect l="l" t="t" r="r" b="b"/>
                <a:pathLst>
                  <a:path w="3878" h="3000" extrusionOk="0">
                    <a:moveTo>
                      <a:pt x="0" y="1"/>
                    </a:moveTo>
                    <a:lnTo>
                      <a:pt x="0" y="1"/>
                    </a:lnTo>
                    <a:cubicBezTo>
                      <a:pt x="104" y="854"/>
                      <a:pt x="646" y="1707"/>
                      <a:pt x="1396" y="2250"/>
                    </a:cubicBezTo>
                    <a:cubicBezTo>
                      <a:pt x="2042" y="2689"/>
                      <a:pt x="3025" y="2999"/>
                      <a:pt x="3878" y="2999"/>
                    </a:cubicBezTo>
                    <a:cubicBezTo>
                      <a:pt x="3128" y="1500"/>
                      <a:pt x="1603" y="414"/>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7"/>
              <p:cNvSpPr/>
              <p:nvPr/>
            </p:nvSpPr>
            <p:spPr>
              <a:xfrm rot="-1032839">
                <a:off x="-1976397" y="3286274"/>
                <a:ext cx="452644" cy="678993"/>
              </a:xfrm>
              <a:custGeom>
                <a:avLst/>
                <a:gdLst/>
                <a:ahLst/>
                <a:cxnLst/>
                <a:rect l="l" t="t" r="r" b="b"/>
                <a:pathLst>
                  <a:path w="3878" h="5817" extrusionOk="0">
                    <a:moveTo>
                      <a:pt x="3567" y="1"/>
                    </a:moveTo>
                    <a:cubicBezTo>
                      <a:pt x="2172" y="1733"/>
                      <a:pt x="982" y="3671"/>
                      <a:pt x="0" y="5610"/>
                    </a:cubicBezTo>
                    <a:lnTo>
                      <a:pt x="336" y="5817"/>
                    </a:lnTo>
                    <a:cubicBezTo>
                      <a:pt x="1293" y="3775"/>
                      <a:pt x="2482" y="1939"/>
                      <a:pt x="3878" y="233"/>
                    </a:cubicBezTo>
                    <a:lnTo>
                      <a:pt x="356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7"/>
              <p:cNvSpPr/>
              <p:nvPr/>
            </p:nvSpPr>
            <p:spPr>
              <a:xfrm rot="-1032839">
                <a:off x="-1877897" y="2955400"/>
                <a:ext cx="579519" cy="428617"/>
              </a:xfrm>
              <a:custGeom>
                <a:avLst/>
                <a:gdLst/>
                <a:ahLst/>
                <a:cxnLst/>
                <a:rect l="l" t="t" r="r" b="b"/>
                <a:pathLst>
                  <a:path w="4965" h="3672" extrusionOk="0">
                    <a:moveTo>
                      <a:pt x="647" y="1"/>
                    </a:moveTo>
                    <a:cubicBezTo>
                      <a:pt x="440" y="1"/>
                      <a:pt x="234" y="1"/>
                      <a:pt x="104" y="207"/>
                    </a:cubicBezTo>
                    <a:cubicBezTo>
                      <a:pt x="1" y="440"/>
                      <a:pt x="104" y="647"/>
                      <a:pt x="104" y="957"/>
                    </a:cubicBezTo>
                    <a:cubicBezTo>
                      <a:pt x="440" y="1836"/>
                      <a:pt x="647" y="2689"/>
                      <a:pt x="880" y="3671"/>
                    </a:cubicBezTo>
                    <a:cubicBezTo>
                      <a:pt x="1397" y="3232"/>
                      <a:pt x="1940" y="3129"/>
                      <a:pt x="2586" y="3129"/>
                    </a:cubicBezTo>
                    <a:cubicBezTo>
                      <a:pt x="2801" y="3094"/>
                      <a:pt x="3017" y="3083"/>
                      <a:pt x="3232" y="3083"/>
                    </a:cubicBezTo>
                    <a:cubicBezTo>
                      <a:pt x="3663" y="3083"/>
                      <a:pt x="4094" y="3129"/>
                      <a:pt x="4525" y="3129"/>
                    </a:cubicBezTo>
                    <a:cubicBezTo>
                      <a:pt x="4628" y="3129"/>
                      <a:pt x="4861" y="3025"/>
                      <a:pt x="4964" y="2896"/>
                    </a:cubicBezTo>
                    <a:cubicBezTo>
                      <a:pt x="4964" y="2793"/>
                      <a:pt x="4964" y="2586"/>
                      <a:pt x="4861" y="2482"/>
                    </a:cubicBezTo>
                    <a:cubicBezTo>
                      <a:pt x="4628" y="2250"/>
                      <a:pt x="4318" y="2146"/>
                      <a:pt x="4111" y="2146"/>
                    </a:cubicBezTo>
                    <a:cubicBezTo>
                      <a:pt x="4215" y="1939"/>
                      <a:pt x="4318" y="1733"/>
                      <a:pt x="4318" y="1603"/>
                    </a:cubicBezTo>
                    <a:cubicBezTo>
                      <a:pt x="4421" y="1397"/>
                      <a:pt x="4421" y="1190"/>
                      <a:pt x="4318" y="957"/>
                    </a:cubicBezTo>
                    <a:cubicBezTo>
                      <a:pt x="4111" y="854"/>
                      <a:pt x="3982" y="854"/>
                      <a:pt x="3775" y="854"/>
                    </a:cubicBezTo>
                    <a:cubicBezTo>
                      <a:pt x="3465" y="957"/>
                      <a:pt x="3129" y="1086"/>
                      <a:pt x="2922" y="1293"/>
                    </a:cubicBezTo>
                    <a:cubicBezTo>
                      <a:pt x="3025" y="957"/>
                      <a:pt x="3025" y="750"/>
                      <a:pt x="3025" y="544"/>
                    </a:cubicBezTo>
                    <a:cubicBezTo>
                      <a:pt x="2922" y="311"/>
                      <a:pt x="2922" y="207"/>
                      <a:pt x="2819" y="104"/>
                    </a:cubicBezTo>
                    <a:cubicBezTo>
                      <a:pt x="2754" y="52"/>
                      <a:pt x="2670" y="27"/>
                      <a:pt x="2576" y="27"/>
                    </a:cubicBezTo>
                    <a:cubicBezTo>
                      <a:pt x="2483" y="27"/>
                      <a:pt x="2379" y="52"/>
                      <a:pt x="2276" y="104"/>
                    </a:cubicBezTo>
                    <a:cubicBezTo>
                      <a:pt x="2043" y="104"/>
                      <a:pt x="1940" y="311"/>
                      <a:pt x="1836" y="440"/>
                    </a:cubicBezTo>
                    <a:cubicBezTo>
                      <a:pt x="1733" y="647"/>
                      <a:pt x="1629" y="750"/>
                      <a:pt x="1629" y="957"/>
                    </a:cubicBezTo>
                    <a:cubicBezTo>
                      <a:pt x="1526" y="647"/>
                      <a:pt x="1293" y="440"/>
                      <a:pt x="1087" y="207"/>
                    </a:cubicBezTo>
                    <a:cubicBezTo>
                      <a:pt x="983" y="104"/>
                      <a:pt x="880" y="1"/>
                      <a:pt x="6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7"/>
              <p:cNvSpPr/>
              <p:nvPr/>
            </p:nvSpPr>
            <p:spPr>
              <a:xfrm rot="-1032839">
                <a:off x="-1759531" y="3294488"/>
                <a:ext cx="151037" cy="151043"/>
              </a:xfrm>
              <a:custGeom>
                <a:avLst/>
                <a:gdLst/>
                <a:ahLst/>
                <a:cxnLst/>
                <a:rect l="l" t="t" r="r" b="b"/>
                <a:pathLst>
                  <a:path w="1294" h="1294" extrusionOk="0">
                    <a:moveTo>
                      <a:pt x="1" y="1"/>
                    </a:moveTo>
                    <a:cubicBezTo>
                      <a:pt x="104" y="440"/>
                      <a:pt x="104" y="854"/>
                      <a:pt x="104" y="1293"/>
                    </a:cubicBezTo>
                    <a:cubicBezTo>
                      <a:pt x="440" y="957"/>
                      <a:pt x="854" y="854"/>
                      <a:pt x="1293" y="647"/>
                    </a:cubicBezTo>
                    <a:cubicBezTo>
                      <a:pt x="1293" y="544"/>
                      <a:pt x="1086" y="440"/>
                      <a:pt x="983" y="440"/>
                    </a:cubicBezTo>
                    <a:cubicBezTo>
                      <a:pt x="854" y="440"/>
                      <a:pt x="647" y="440"/>
                      <a:pt x="544" y="544"/>
                    </a:cubicBezTo>
                    <a:lnTo>
                      <a:pt x="544" y="311"/>
                    </a:lnTo>
                    <a:cubicBezTo>
                      <a:pt x="544" y="208"/>
                      <a:pt x="440" y="208"/>
                      <a:pt x="337" y="104"/>
                    </a:cubicBezTo>
                    <a:cubicBezTo>
                      <a:pt x="337" y="1"/>
                      <a:pt x="104"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7"/>
              <p:cNvSpPr/>
              <p:nvPr/>
            </p:nvSpPr>
            <p:spPr>
              <a:xfrm rot="-1032839">
                <a:off x="-1885745" y="3606969"/>
                <a:ext cx="365220" cy="289713"/>
              </a:xfrm>
              <a:custGeom>
                <a:avLst/>
                <a:gdLst/>
                <a:ahLst/>
                <a:cxnLst/>
                <a:rect l="l" t="t" r="r" b="b"/>
                <a:pathLst>
                  <a:path w="3129" h="2482" extrusionOk="0">
                    <a:moveTo>
                      <a:pt x="3128" y="0"/>
                    </a:moveTo>
                    <a:cubicBezTo>
                      <a:pt x="1836" y="414"/>
                      <a:pt x="543" y="1293"/>
                      <a:pt x="1" y="2482"/>
                    </a:cubicBezTo>
                    <a:cubicBezTo>
                      <a:pt x="647" y="2482"/>
                      <a:pt x="1396" y="2249"/>
                      <a:pt x="1939" y="1836"/>
                    </a:cubicBezTo>
                    <a:cubicBezTo>
                      <a:pt x="2586" y="1396"/>
                      <a:pt x="3025" y="750"/>
                      <a:pt x="31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7"/>
              <p:cNvSpPr/>
              <p:nvPr/>
            </p:nvSpPr>
            <p:spPr>
              <a:xfrm>
                <a:off x="-3714225" y="3650887"/>
                <a:ext cx="1599215" cy="393363"/>
              </a:xfrm>
              <a:custGeom>
                <a:avLst/>
                <a:gdLst/>
                <a:ahLst/>
                <a:cxnLst/>
                <a:rect l="l" t="t" r="r" b="b"/>
                <a:pathLst>
                  <a:path w="13701" h="3370" extrusionOk="0">
                    <a:moveTo>
                      <a:pt x="7414" y="0"/>
                    </a:moveTo>
                    <a:cubicBezTo>
                      <a:pt x="7278" y="0"/>
                      <a:pt x="7141" y="12"/>
                      <a:pt x="7006" y="35"/>
                    </a:cubicBezTo>
                    <a:cubicBezTo>
                      <a:pt x="5713" y="138"/>
                      <a:pt x="4653" y="1198"/>
                      <a:pt x="3878" y="2387"/>
                    </a:cubicBezTo>
                    <a:cubicBezTo>
                      <a:pt x="3394" y="2187"/>
                      <a:pt x="2910" y="2073"/>
                      <a:pt x="2426" y="2073"/>
                    </a:cubicBezTo>
                    <a:cubicBezTo>
                      <a:pt x="2160" y="2073"/>
                      <a:pt x="1894" y="2107"/>
                      <a:pt x="1629" y="2181"/>
                    </a:cubicBezTo>
                    <a:cubicBezTo>
                      <a:pt x="983" y="2387"/>
                      <a:pt x="440" y="2827"/>
                      <a:pt x="0" y="3370"/>
                    </a:cubicBezTo>
                    <a:lnTo>
                      <a:pt x="13701" y="3370"/>
                    </a:lnTo>
                    <a:cubicBezTo>
                      <a:pt x="13468" y="3034"/>
                      <a:pt x="13055" y="2723"/>
                      <a:pt x="12719" y="2491"/>
                    </a:cubicBezTo>
                    <a:cubicBezTo>
                      <a:pt x="12408" y="2387"/>
                      <a:pt x="12072" y="2284"/>
                      <a:pt x="11866" y="2181"/>
                    </a:cubicBezTo>
                    <a:cubicBezTo>
                      <a:pt x="11530" y="2181"/>
                      <a:pt x="11219" y="2181"/>
                      <a:pt x="10883" y="2284"/>
                    </a:cubicBezTo>
                    <a:cubicBezTo>
                      <a:pt x="10676" y="2284"/>
                      <a:pt x="10470" y="2387"/>
                      <a:pt x="10134" y="2491"/>
                    </a:cubicBezTo>
                    <a:cubicBezTo>
                      <a:pt x="10030" y="1741"/>
                      <a:pt x="9694" y="1095"/>
                      <a:pt x="9177" y="681"/>
                    </a:cubicBezTo>
                    <a:cubicBezTo>
                      <a:pt x="8648" y="237"/>
                      <a:pt x="8032" y="0"/>
                      <a:pt x="74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27"/>
              <p:cNvSpPr/>
              <p:nvPr/>
            </p:nvSpPr>
            <p:spPr>
              <a:xfrm>
                <a:off x="-2190501" y="3873021"/>
                <a:ext cx="739437" cy="171236"/>
              </a:xfrm>
              <a:custGeom>
                <a:avLst/>
                <a:gdLst/>
                <a:ahLst/>
                <a:cxnLst/>
                <a:rect l="l" t="t" r="r" b="b"/>
                <a:pathLst>
                  <a:path w="6335" h="1467" extrusionOk="0">
                    <a:moveTo>
                      <a:pt x="4520" y="0"/>
                    </a:moveTo>
                    <a:cubicBezTo>
                      <a:pt x="3937" y="0"/>
                      <a:pt x="3338" y="257"/>
                      <a:pt x="2793" y="588"/>
                    </a:cubicBezTo>
                    <a:cubicBezTo>
                      <a:pt x="2689" y="588"/>
                      <a:pt x="2586" y="484"/>
                      <a:pt x="2457" y="381"/>
                    </a:cubicBezTo>
                    <a:cubicBezTo>
                      <a:pt x="2250" y="278"/>
                      <a:pt x="2146" y="278"/>
                      <a:pt x="1940" y="278"/>
                    </a:cubicBezTo>
                    <a:cubicBezTo>
                      <a:pt x="1867" y="269"/>
                      <a:pt x="1796" y="265"/>
                      <a:pt x="1725" y="265"/>
                    </a:cubicBezTo>
                    <a:cubicBezTo>
                      <a:pt x="940" y="265"/>
                      <a:pt x="285" y="779"/>
                      <a:pt x="1" y="1467"/>
                    </a:cubicBezTo>
                    <a:lnTo>
                      <a:pt x="6334" y="1467"/>
                    </a:lnTo>
                    <a:cubicBezTo>
                      <a:pt x="6231" y="1027"/>
                      <a:pt x="5920" y="588"/>
                      <a:pt x="5481" y="278"/>
                    </a:cubicBezTo>
                    <a:cubicBezTo>
                      <a:pt x="5174" y="82"/>
                      <a:pt x="4849" y="0"/>
                      <a:pt x="45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0" name="Google Shape;640;p27"/>
            <p:cNvGrpSpPr/>
            <p:nvPr/>
          </p:nvGrpSpPr>
          <p:grpSpPr>
            <a:xfrm flipH="1">
              <a:off x="2762985" y="4259140"/>
              <a:ext cx="713803" cy="882266"/>
              <a:chOff x="1191373" y="4259140"/>
              <a:chExt cx="713803" cy="882266"/>
            </a:xfrm>
          </p:grpSpPr>
          <p:sp>
            <p:nvSpPr>
              <p:cNvPr id="641" name="Google Shape;641;p27"/>
              <p:cNvSpPr/>
              <p:nvPr/>
            </p:nvSpPr>
            <p:spPr>
              <a:xfrm rot="-1032883">
                <a:off x="1353515" y="4567384"/>
                <a:ext cx="342785" cy="514206"/>
              </a:xfrm>
              <a:custGeom>
                <a:avLst/>
                <a:gdLst/>
                <a:ahLst/>
                <a:cxnLst/>
                <a:rect l="l" t="t" r="r" b="b"/>
                <a:pathLst>
                  <a:path w="3878" h="5817" extrusionOk="0">
                    <a:moveTo>
                      <a:pt x="3567" y="1"/>
                    </a:moveTo>
                    <a:cubicBezTo>
                      <a:pt x="2172" y="1733"/>
                      <a:pt x="982" y="3671"/>
                      <a:pt x="0" y="5610"/>
                    </a:cubicBezTo>
                    <a:lnTo>
                      <a:pt x="336" y="5817"/>
                    </a:lnTo>
                    <a:cubicBezTo>
                      <a:pt x="1293" y="3775"/>
                      <a:pt x="2482" y="1939"/>
                      <a:pt x="3878" y="233"/>
                    </a:cubicBezTo>
                    <a:lnTo>
                      <a:pt x="356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7"/>
              <p:cNvSpPr/>
              <p:nvPr/>
            </p:nvSpPr>
            <p:spPr>
              <a:xfrm rot="-1032883">
                <a:off x="1428108" y="4316812"/>
                <a:ext cx="438868" cy="324594"/>
              </a:xfrm>
              <a:custGeom>
                <a:avLst/>
                <a:gdLst/>
                <a:ahLst/>
                <a:cxnLst/>
                <a:rect l="l" t="t" r="r" b="b"/>
                <a:pathLst>
                  <a:path w="4965" h="3672" extrusionOk="0">
                    <a:moveTo>
                      <a:pt x="647" y="1"/>
                    </a:moveTo>
                    <a:cubicBezTo>
                      <a:pt x="440" y="1"/>
                      <a:pt x="234" y="1"/>
                      <a:pt x="104" y="207"/>
                    </a:cubicBezTo>
                    <a:cubicBezTo>
                      <a:pt x="1" y="440"/>
                      <a:pt x="104" y="647"/>
                      <a:pt x="104" y="957"/>
                    </a:cubicBezTo>
                    <a:cubicBezTo>
                      <a:pt x="440" y="1836"/>
                      <a:pt x="647" y="2689"/>
                      <a:pt x="880" y="3671"/>
                    </a:cubicBezTo>
                    <a:cubicBezTo>
                      <a:pt x="1397" y="3232"/>
                      <a:pt x="1940" y="3129"/>
                      <a:pt x="2586" y="3129"/>
                    </a:cubicBezTo>
                    <a:cubicBezTo>
                      <a:pt x="2801" y="3094"/>
                      <a:pt x="3017" y="3083"/>
                      <a:pt x="3232" y="3083"/>
                    </a:cubicBezTo>
                    <a:cubicBezTo>
                      <a:pt x="3663" y="3083"/>
                      <a:pt x="4094" y="3129"/>
                      <a:pt x="4525" y="3129"/>
                    </a:cubicBezTo>
                    <a:cubicBezTo>
                      <a:pt x="4628" y="3129"/>
                      <a:pt x="4861" y="3025"/>
                      <a:pt x="4964" y="2896"/>
                    </a:cubicBezTo>
                    <a:cubicBezTo>
                      <a:pt x="4964" y="2793"/>
                      <a:pt x="4964" y="2586"/>
                      <a:pt x="4861" y="2482"/>
                    </a:cubicBezTo>
                    <a:cubicBezTo>
                      <a:pt x="4628" y="2250"/>
                      <a:pt x="4318" y="2146"/>
                      <a:pt x="4111" y="2146"/>
                    </a:cubicBezTo>
                    <a:cubicBezTo>
                      <a:pt x="4215" y="1939"/>
                      <a:pt x="4318" y="1733"/>
                      <a:pt x="4318" y="1603"/>
                    </a:cubicBezTo>
                    <a:cubicBezTo>
                      <a:pt x="4421" y="1397"/>
                      <a:pt x="4421" y="1190"/>
                      <a:pt x="4318" y="957"/>
                    </a:cubicBezTo>
                    <a:cubicBezTo>
                      <a:pt x="4111" y="854"/>
                      <a:pt x="3982" y="854"/>
                      <a:pt x="3775" y="854"/>
                    </a:cubicBezTo>
                    <a:cubicBezTo>
                      <a:pt x="3465" y="957"/>
                      <a:pt x="3129" y="1086"/>
                      <a:pt x="2922" y="1293"/>
                    </a:cubicBezTo>
                    <a:cubicBezTo>
                      <a:pt x="3025" y="957"/>
                      <a:pt x="3025" y="750"/>
                      <a:pt x="3025" y="544"/>
                    </a:cubicBezTo>
                    <a:cubicBezTo>
                      <a:pt x="2922" y="311"/>
                      <a:pt x="2922" y="207"/>
                      <a:pt x="2819" y="104"/>
                    </a:cubicBezTo>
                    <a:cubicBezTo>
                      <a:pt x="2754" y="52"/>
                      <a:pt x="2670" y="27"/>
                      <a:pt x="2576" y="27"/>
                    </a:cubicBezTo>
                    <a:cubicBezTo>
                      <a:pt x="2483" y="27"/>
                      <a:pt x="2379" y="52"/>
                      <a:pt x="2276" y="104"/>
                    </a:cubicBezTo>
                    <a:cubicBezTo>
                      <a:pt x="2043" y="104"/>
                      <a:pt x="1940" y="311"/>
                      <a:pt x="1836" y="440"/>
                    </a:cubicBezTo>
                    <a:cubicBezTo>
                      <a:pt x="1733" y="647"/>
                      <a:pt x="1629" y="750"/>
                      <a:pt x="1629" y="957"/>
                    </a:cubicBezTo>
                    <a:cubicBezTo>
                      <a:pt x="1526" y="647"/>
                      <a:pt x="1293" y="440"/>
                      <a:pt x="1087" y="207"/>
                    </a:cubicBezTo>
                    <a:cubicBezTo>
                      <a:pt x="983" y="104"/>
                      <a:pt x="880" y="1"/>
                      <a:pt x="6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27"/>
              <p:cNvSpPr/>
              <p:nvPr/>
            </p:nvSpPr>
            <p:spPr>
              <a:xfrm rot="-1032883">
                <a:off x="1517746" y="4573606"/>
                <a:ext cx="114380" cy="114386"/>
              </a:xfrm>
              <a:custGeom>
                <a:avLst/>
                <a:gdLst/>
                <a:ahLst/>
                <a:cxnLst/>
                <a:rect l="l" t="t" r="r" b="b"/>
                <a:pathLst>
                  <a:path w="1294" h="1294" extrusionOk="0">
                    <a:moveTo>
                      <a:pt x="1" y="1"/>
                    </a:moveTo>
                    <a:cubicBezTo>
                      <a:pt x="104" y="440"/>
                      <a:pt x="104" y="854"/>
                      <a:pt x="104" y="1293"/>
                    </a:cubicBezTo>
                    <a:cubicBezTo>
                      <a:pt x="440" y="957"/>
                      <a:pt x="854" y="854"/>
                      <a:pt x="1293" y="647"/>
                    </a:cubicBezTo>
                    <a:cubicBezTo>
                      <a:pt x="1293" y="544"/>
                      <a:pt x="1086" y="440"/>
                      <a:pt x="983" y="440"/>
                    </a:cubicBezTo>
                    <a:cubicBezTo>
                      <a:pt x="854" y="440"/>
                      <a:pt x="647" y="440"/>
                      <a:pt x="544" y="544"/>
                    </a:cubicBezTo>
                    <a:lnTo>
                      <a:pt x="544" y="311"/>
                    </a:lnTo>
                    <a:cubicBezTo>
                      <a:pt x="544" y="208"/>
                      <a:pt x="440" y="208"/>
                      <a:pt x="337" y="104"/>
                    </a:cubicBezTo>
                    <a:cubicBezTo>
                      <a:pt x="337" y="1"/>
                      <a:pt x="104"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27"/>
              <p:cNvSpPr/>
              <p:nvPr/>
            </p:nvSpPr>
            <p:spPr>
              <a:xfrm rot="-1032883">
                <a:off x="1422164" y="4810247"/>
                <a:ext cx="276579" cy="219401"/>
              </a:xfrm>
              <a:custGeom>
                <a:avLst/>
                <a:gdLst/>
                <a:ahLst/>
                <a:cxnLst/>
                <a:rect l="l" t="t" r="r" b="b"/>
                <a:pathLst>
                  <a:path w="3129" h="2482" extrusionOk="0">
                    <a:moveTo>
                      <a:pt x="3128" y="0"/>
                    </a:moveTo>
                    <a:cubicBezTo>
                      <a:pt x="1836" y="414"/>
                      <a:pt x="543" y="1293"/>
                      <a:pt x="1" y="2482"/>
                    </a:cubicBezTo>
                    <a:cubicBezTo>
                      <a:pt x="647" y="2482"/>
                      <a:pt x="1396" y="2249"/>
                      <a:pt x="1939" y="1836"/>
                    </a:cubicBezTo>
                    <a:cubicBezTo>
                      <a:pt x="2586" y="1396"/>
                      <a:pt x="3025" y="750"/>
                      <a:pt x="31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7"/>
              <p:cNvSpPr/>
              <p:nvPr/>
            </p:nvSpPr>
            <p:spPr>
              <a:xfrm>
                <a:off x="1191373" y="5011730"/>
                <a:ext cx="559982" cy="129675"/>
              </a:xfrm>
              <a:custGeom>
                <a:avLst/>
                <a:gdLst/>
                <a:ahLst/>
                <a:cxnLst/>
                <a:rect l="l" t="t" r="r" b="b"/>
                <a:pathLst>
                  <a:path w="6335" h="1467" extrusionOk="0">
                    <a:moveTo>
                      <a:pt x="4520" y="0"/>
                    </a:moveTo>
                    <a:cubicBezTo>
                      <a:pt x="3937" y="0"/>
                      <a:pt x="3338" y="257"/>
                      <a:pt x="2793" y="588"/>
                    </a:cubicBezTo>
                    <a:cubicBezTo>
                      <a:pt x="2689" y="588"/>
                      <a:pt x="2586" y="484"/>
                      <a:pt x="2457" y="381"/>
                    </a:cubicBezTo>
                    <a:cubicBezTo>
                      <a:pt x="2250" y="278"/>
                      <a:pt x="2146" y="278"/>
                      <a:pt x="1940" y="278"/>
                    </a:cubicBezTo>
                    <a:cubicBezTo>
                      <a:pt x="1867" y="269"/>
                      <a:pt x="1796" y="265"/>
                      <a:pt x="1725" y="265"/>
                    </a:cubicBezTo>
                    <a:cubicBezTo>
                      <a:pt x="940" y="265"/>
                      <a:pt x="285" y="779"/>
                      <a:pt x="1" y="1467"/>
                    </a:cubicBezTo>
                    <a:lnTo>
                      <a:pt x="6334" y="1467"/>
                    </a:lnTo>
                    <a:cubicBezTo>
                      <a:pt x="6231" y="1027"/>
                      <a:pt x="5920" y="588"/>
                      <a:pt x="5481" y="278"/>
                    </a:cubicBezTo>
                    <a:cubicBezTo>
                      <a:pt x="5174" y="82"/>
                      <a:pt x="4849" y="0"/>
                      <a:pt x="45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6" name="Google Shape;646;p27"/>
            <p:cNvGrpSpPr/>
            <p:nvPr/>
          </p:nvGrpSpPr>
          <p:grpSpPr>
            <a:xfrm>
              <a:off x="3355535" y="4259145"/>
              <a:ext cx="713803" cy="882262"/>
              <a:chOff x="-2190501" y="2879247"/>
              <a:chExt cx="942563" cy="1165010"/>
            </a:xfrm>
          </p:grpSpPr>
          <p:sp>
            <p:nvSpPr>
              <p:cNvPr id="647" name="Google Shape;647;p27"/>
              <p:cNvSpPr/>
              <p:nvPr/>
            </p:nvSpPr>
            <p:spPr>
              <a:xfrm rot="-1032839">
                <a:off x="-1976397" y="3286274"/>
                <a:ext cx="452644" cy="678993"/>
              </a:xfrm>
              <a:custGeom>
                <a:avLst/>
                <a:gdLst/>
                <a:ahLst/>
                <a:cxnLst/>
                <a:rect l="l" t="t" r="r" b="b"/>
                <a:pathLst>
                  <a:path w="3878" h="5817" extrusionOk="0">
                    <a:moveTo>
                      <a:pt x="3567" y="1"/>
                    </a:moveTo>
                    <a:cubicBezTo>
                      <a:pt x="2172" y="1733"/>
                      <a:pt x="982" y="3671"/>
                      <a:pt x="0" y="5610"/>
                    </a:cubicBezTo>
                    <a:lnTo>
                      <a:pt x="336" y="5817"/>
                    </a:lnTo>
                    <a:cubicBezTo>
                      <a:pt x="1293" y="3775"/>
                      <a:pt x="2482" y="1939"/>
                      <a:pt x="3878" y="233"/>
                    </a:cubicBezTo>
                    <a:lnTo>
                      <a:pt x="356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7"/>
              <p:cNvSpPr/>
              <p:nvPr/>
            </p:nvSpPr>
            <p:spPr>
              <a:xfrm rot="-1032839">
                <a:off x="-1877897" y="2955400"/>
                <a:ext cx="579519" cy="428617"/>
              </a:xfrm>
              <a:custGeom>
                <a:avLst/>
                <a:gdLst/>
                <a:ahLst/>
                <a:cxnLst/>
                <a:rect l="l" t="t" r="r" b="b"/>
                <a:pathLst>
                  <a:path w="4965" h="3672" extrusionOk="0">
                    <a:moveTo>
                      <a:pt x="647" y="1"/>
                    </a:moveTo>
                    <a:cubicBezTo>
                      <a:pt x="440" y="1"/>
                      <a:pt x="234" y="1"/>
                      <a:pt x="104" y="207"/>
                    </a:cubicBezTo>
                    <a:cubicBezTo>
                      <a:pt x="1" y="440"/>
                      <a:pt x="104" y="647"/>
                      <a:pt x="104" y="957"/>
                    </a:cubicBezTo>
                    <a:cubicBezTo>
                      <a:pt x="440" y="1836"/>
                      <a:pt x="647" y="2689"/>
                      <a:pt x="880" y="3671"/>
                    </a:cubicBezTo>
                    <a:cubicBezTo>
                      <a:pt x="1397" y="3232"/>
                      <a:pt x="1940" y="3129"/>
                      <a:pt x="2586" y="3129"/>
                    </a:cubicBezTo>
                    <a:cubicBezTo>
                      <a:pt x="2801" y="3094"/>
                      <a:pt x="3017" y="3083"/>
                      <a:pt x="3232" y="3083"/>
                    </a:cubicBezTo>
                    <a:cubicBezTo>
                      <a:pt x="3663" y="3083"/>
                      <a:pt x="4094" y="3129"/>
                      <a:pt x="4525" y="3129"/>
                    </a:cubicBezTo>
                    <a:cubicBezTo>
                      <a:pt x="4628" y="3129"/>
                      <a:pt x="4861" y="3025"/>
                      <a:pt x="4964" y="2896"/>
                    </a:cubicBezTo>
                    <a:cubicBezTo>
                      <a:pt x="4964" y="2793"/>
                      <a:pt x="4964" y="2586"/>
                      <a:pt x="4861" y="2482"/>
                    </a:cubicBezTo>
                    <a:cubicBezTo>
                      <a:pt x="4628" y="2250"/>
                      <a:pt x="4318" y="2146"/>
                      <a:pt x="4111" y="2146"/>
                    </a:cubicBezTo>
                    <a:cubicBezTo>
                      <a:pt x="4215" y="1939"/>
                      <a:pt x="4318" y="1733"/>
                      <a:pt x="4318" y="1603"/>
                    </a:cubicBezTo>
                    <a:cubicBezTo>
                      <a:pt x="4421" y="1397"/>
                      <a:pt x="4421" y="1190"/>
                      <a:pt x="4318" y="957"/>
                    </a:cubicBezTo>
                    <a:cubicBezTo>
                      <a:pt x="4111" y="854"/>
                      <a:pt x="3982" y="854"/>
                      <a:pt x="3775" y="854"/>
                    </a:cubicBezTo>
                    <a:cubicBezTo>
                      <a:pt x="3465" y="957"/>
                      <a:pt x="3129" y="1086"/>
                      <a:pt x="2922" y="1293"/>
                    </a:cubicBezTo>
                    <a:cubicBezTo>
                      <a:pt x="3025" y="957"/>
                      <a:pt x="3025" y="750"/>
                      <a:pt x="3025" y="544"/>
                    </a:cubicBezTo>
                    <a:cubicBezTo>
                      <a:pt x="2922" y="311"/>
                      <a:pt x="2922" y="207"/>
                      <a:pt x="2819" y="104"/>
                    </a:cubicBezTo>
                    <a:cubicBezTo>
                      <a:pt x="2754" y="52"/>
                      <a:pt x="2670" y="27"/>
                      <a:pt x="2576" y="27"/>
                    </a:cubicBezTo>
                    <a:cubicBezTo>
                      <a:pt x="2483" y="27"/>
                      <a:pt x="2379" y="52"/>
                      <a:pt x="2276" y="104"/>
                    </a:cubicBezTo>
                    <a:cubicBezTo>
                      <a:pt x="2043" y="104"/>
                      <a:pt x="1940" y="311"/>
                      <a:pt x="1836" y="440"/>
                    </a:cubicBezTo>
                    <a:cubicBezTo>
                      <a:pt x="1733" y="647"/>
                      <a:pt x="1629" y="750"/>
                      <a:pt x="1629" y="957"/>
                    </a:cubicBezTo>
                    <a:cubicBezTo>
                      <a:pt x="1526" y="647"/>
                      <a:pt x="1293" y="440"/>
                      <a:pt x="1087" y="207"/>
                    </a:cubicBezTo>
                    <a:cubicBezTo>
                      <a:pt x="983" y="104"/>
                      <a:pt x="880" y="1"/>
                      <a:pt x="6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7"/>
              <p:cNvSpPr/>
              <p:nvPr/>
            </p:nvSpPr>
            <p:spPr>
              <a:xfrm rot="-1032839">
                <a:off x="-1759531" y="3294488"/>
                <a:ext cx="151037" cy="151043"/>
              </a:xfrm>
              <a:custGeom>
                <a:avLst/>
                <a:gdLst/>
                <a:ahLst/>
                <a:cxnLst/>
                <a:rect l="l" t="t" r="r" b="b"/>
                <a:pathLst>
                  <a:path w="1294" h="1294" extrusionOk="0">
                    <a:moveTo>
                      <a:pt x="1" y="1"/>
                    </a:moveTo>
                    <a:cubicBezTo>
                      <a:pt x="104" y="440"/>
                      <a:pt x="104" y="854"/>
                      <a:pt x="104" y="1293"/>
                    </a:cubicBezTo>
                    <a:cubicBezTo>
                      <a:pt x="440" y="957"/>
                      <a:pt x="854" y="854"/>
                      <a:pt x="1293" y="647"/>
                    </a:cubicBezTo>
                    <a:cubicBezTo>
                      <a:pt x="1293" y="544"/>
                      <a:pt x="1086" y="440"/>
                      <a:pt x="983" y="440"/>
                    </a:cubicBezTo>
                    <a:cubicBezTo>
                      <a:pt x="854" y="440"/>
                      <a:pt x="647" y="440"/>
                      <a:pt x="544" y="544"/>
                    </a:cubicBezTo>
                    <a:lnTo>
                      <a:pt x="544" y="311"/>
                    </a:lnTo>
                    <a:cubicBezTo>
                      <a:pt x="544" y="208"/>
                      <a:pt x="440" y="208"/>
                      <a:pt x="337" y="104"/>
                    </a:cubicBezTo>
                    <a:cubicBezTo>
                      <a:pt x="337" y="1"/>
                      <a:pt x="104"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7"/>
              <p:cNvSpPr/>
              <p:nvPr/>
            </p:nvSpPr>
            <p:spPr>
              <a:xfrm rot="-1032839">
                <a:off x="-1885745" y="3606969"/>
                <a:ext cx="365220" cy="289713"/>
              </a:xfrm>
              <a:custGeom>
                <a:avLst/>
                <a:gdLst/>
                <a:ahLst/>
                <a:cxnLst/>
                <a:rect l="l" t="t" r="r" b="b"/>
                <a:pathLst>
                  <a:path w="3129" h="2482" extrusionOk="0">
                    <a:moveTo>
                      <a:pt x="3128" y="0"/>
                    </a:moveTo>
                    <a:cubicBezTo>
                      <a:pt x="1836" y="414"/>
                      <a:pt x="543" y="1293"/>
                      <a:pt x="1" y="2482"/>
                    </a:cubicBezTo>
                    <a:cubicBezTo>
                      <a:pt x="647" y="2482"/>
                      <a:pt x="1396" y="2249"/>
                      <a:pt x="1939" y="1836"/>
                    </a:cubicBezTo>
                    <a:cubicBezTo>
                      <a:pt x="2586" y="1396"/>
                      <a:pt x="3025" y="750"/>
                      <a:pt x="31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7"/>
              <p:cNvSpPr/>
              <p:nvPr/>
            </p:nvSpPr>
            <p:spPr>
              <a:xfrm>
                <a:off x="-2190501" y="3873021"/>
                <a:ext cx="739437" cy="171236"/>
              </a:xfrm>
              <a:custGeom>
                <a:avLst/>
                <a:gdLst/>
                <a:ahLst/>
                <a:cxnLst/>
                <a:rect l="l" t="t" r="r" b="b"/>
                <a:pathLst>
                  <a:path w="6335" h="1467" extrusionOk="0">
                    <a:moveTo>
                      <a:pt x="4520" y="0"/>
                    </a:moveTo>
                    <a:cubicBezTo>
                      <a:pt x="3937" y="0"/>
                      <a:pt x="3338" y="257"/>
                      <a:pt x="2793" y="588"/>
                    </a:cubicBezTo>
                    <a:cubicBezTo>
                      <a:pt x="2689" y="588"/>
                      <a:pt x="2586" y="484"/>
                      <a:pt x="2457" y="381"/>
                    </a:cubicBezTo>
                    <a:cubicBezTo>
                      <a:pt x="2250" y="278"/>
                      <a:pt x="2146" y="278"/>
                      <a:pt x="1940" y="278"/>
                    </a:cubicBezTo>
                    <a:cubicBezTo>
                      <a:pt x="1867" y="269"/>
                      <a:pt x="1796" y="265"/>
                      <a:pt x="1725" y="265"/>
                    </a:cubicBezTo>
                    <a:cubicBezTo>
                      <a:pt x="940" y="265"/>
                      <a:pt x="285" y="779"/>
                      <a:pt x="1" y="1467"/>
                    </a:cubicBezTo>
                    <a:lnTo>
                      <a:pt x="6334" y="1467"/>
                    </a:lnTo>
                    <a:cubicBezTo>
                      <a:pt x="6231" y="1027"/>
                      <a:pt x="5920" y="588"/>
                      <a:pt x="5481" y="278"/>
                    </a:cubicBezTo>
                    <a:cubicBezTo>
                      <a:pt x="5174" y="82"/>
                      <a:pt x="4849" y="0"/>
                      <a:pt x="45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52" name="Google Shape;652;p27"/>
          <p:cNvSpPr/>
          <p:nvPr/>
        </p:nvSpPr>
        <p:spPr>
          <a:xfrm flipH="1">
            <a:off x="1301066" y="988375"/>
            <a:ext cx="1032058" cy="297188"/>
          </a:xfrm>
          <a:custGeom>
            <a:avLst/>
            <a:gdLst/>
            <a:ahLst/>
            <a:cxnLst/>
            <a:rect l="l" t="t" r="r" b="b"/>
            <a:pathLst>
              <a:path w="31977" h="9208" extrusionOk="0">
                <a:moveTo>
                  <a:pt x="16818" y="1"/>
                </a:moveTo>
                <a:cubicBezTo>
                  <a:pt x="16227" y="1"/>
                  <a:pt x="15634" y="97"/>
                  <a:pt x="15071" y="263"/>
                </a:cubicBezTo>
                <a:cubicBezTo>
                  <a:pt x="11736" y="1116"/>
                  <a:pt x="8608" y="3805"/>
                  <a:pt x="6669" y="7476"/>
                </a:cubicBezTo>
                <a:cubicBezTo>
                  <a:pt x="5989" y="6904"/>
                  <a:pt x="5158" y="6633"/>
                  <a:pt x="4320" y="6633"/>
                </a:cubicBezTo>
                <a:cubicBezTo>
                  <a:pt x="3566" y="6633"/>
                  <a:pt x="2807" y="6853"/>
                  <a:pt x="2146" y="7269"/>
                </a:cubicBezTo>
                <a:cubicBezTo>
                  <a:pt x="1396" y="7682"/>
                  <a:pt x="646" y="8329"/>
                  <a:pt x="0" y="9208"/>
                </a:cubicBezTo>
                <a:lnTo>
                  <a:pt x="31977" y="9208"/>
                </a:lnTo>
                <a:lnTo>
                  <a:pt x="31977" y="8872"/>
                </a:lnTo>
                <a:cubicBezTo>
                  <a:pt x="30917" y="7036"/>
                  <a:pt x="29185" y="5873"/>
                  <a:pt x="27453" y="5640"/>
                </a:cubicBezTo>
                <a:cubicBezTo>
                  <a:pt x="27198" y="5594"/>
                  <a:pt x="26940" y="5571"/>
                  <a:pt x="26681" y="5571"/>
                </a:cubicBezTo>
                <a:cubicBezTo>
                  <a:pt x="25210" y="5571"/>
                  <a:pt x="23718" y="6304"/>
                  <a:pt x="22619" y="7579"/>
                </a:cubicBezTo>
                <a:cubicBezTo>
                  <a:pt x="22283" y="6390"/>
                  <a:pt x="22076" y="5330"/>
                  <a:pt x="21637" y="4244"/>
                </a:cubicBezTo>
                <a:cubicBezTo>
                  <a:pt x="21327" y="3391"/>
                  <a:pt x="20991" y="2409"/>
                  <a:pt x="20474" y="1763"/>
                </a:cubicBezTo>
                <a:cubicBezTo>
                  <a:pt x="19488" y="491"/>
                  <a:pt x="18155" y="1"/>
                  <a:pt x="168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7"/>
          <p:cNvSpPr/>
          <p:nvPr/>
        </p:nvSpPr>
        <p:spPr>
          <a:xfrm>
            <a:off x="-218440" y="1189513"/>
            <a:ext cx="1807340" cy="520459"/>
          </a:xfrm>
          <a:custGeom>
            <a:avLst/>
            <a:gdLst/>
            <a:ahLst/>
            <a:cxnLst/>
            <a:rect l="l" t="t" r="r" b="b"/>
            <a:pathLst>
              <a:path w="31977" h="9208" extrusionOk="0">
                <a:moveTo>
                  <a:pt x="16818" y="1"/>
                </a:moveTo>
                <a:cubicBezTo>
                  <a:pt x="16227" y="1"/>
                  <a:pt x="15634" y="97"/>
                  <a:pt x="15071" y="263"/>
                </a:cubicBezTo>
                <a:cubicBezTo>
                  <a:pt x="11736" y="1116"/>
                  <a:pt x="8608" y="3805"/>
                  <a:pt x="6669" y="7476"/>
                </a:cubicBezTo>
                <a:cubicBezTo>
                  <a:pt x="5989" y="6904"/>
                  <a:pt x="5158" y="6633"/>
                  <a:pt x="4320" y="6633"/>
                </a:cubicBezTo>
                <a:cubicBezTo>
                  <a:pt x="3566" y="6633"/>
                  <a:pt x="2807" y="6853"/>
                  <a:pt x="2146" y="7269"/>
                </a:cubicBezTo>
                <a:cubicBezTo>
                  <a:pt x="1396" y="7682"/>
                  <a:pt x="646" y="8329"/>
                  <a:pt x="0" y="9208"/>
                </a:cubicBezTo>
                <a:lnTo>
                  <a:pt x="31977" y="9208"/>
                </a:lnTo>
                <a:lnTo>
                  <a:pt x="31977" y="8872"/>
                </a:lnTo>
                <a:cubicBezTo>
                  <a:pt x="30917" y="7036"/>
                  <a:pt x="29185" y="5873"/>
                  <a:pt x="27453" y="5640"/>
                </a:cubicBezTo>
                <a:cubicBezTo>
                  <a:pt x="27198" y="5594"/>
                  <a:pt x="26940" y="5571"/>
                  <a:pt x="26681" y="5571"/>
                </a:cubicBezTo>
                <a:cubicBezTo>
                  <a:pt x="25210" y="5571"/>
                  <a:pt x="23718" y="6304"/>
                  <a:pt x="22619" y="7579"/>
                </a:cubicBezTo>
                <a:cubicBezTo>
                  <a:pt x="22283" y="6390"/>
                  <a:pt x="22076" y="5330"/>
                  <a:pt x="21637" y="4244"/>
                </a:cubicBezTo>
                <a:cubicBezTo>
                  <a:pt x="21327" y="3391"/>
                  <a:pt x="20991" y="2409"/>
                  <a:pt x="20474" y="1763"/>
                </a:cubicBezTo>
                <a:cubicBezTo>
                  <a:pt x="19488" y="491"/>
                  <a:pt x="18155" y="1"/>
                  <a:pt x="168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7"/>
          <p:cNvSpPr/>
          <p:nvPr/>
        </p:nvSpPr>
        <p:spPr>
          <a:xfrm>
            <a:off x="7644373" y="1217160"/>
            <a:ext cx="1170758" cy="337174"/>
          </a:xfrm>
          <a:custGeom>
            <a:avLst/>
            <a:gdLst/>
            <a:ahLst/>
            <a:cxnLst/>
            <a:rect l="l" t="t" r="r" b="b"/>
            <a:pathLst>
              <a:path w="31977" h="9208" extrusionOk="0">
                <a:moveTo>
                  <a:pt x="16818" y="1"/>
                </a:moveTo>
                <a:cubicBezTo>
                  <a:pt x="16227" y="1"/>
                  <a:pt x="15634" y="97"/>
                  <a:pt x="15071" y="263"/>
                </a:cubicBezTo>
                <a:cubicBezTo>
                  <a:pt x="11736" y="1116"/>
                  <a:pt x="8608" y="3805"/>
                  <a:pt x="6669" y="7476"/>
                </a:cubicBezTo>
                <a:cubicBezTo>
                  <a:pt x="5989" y="6904"/>
                  <a:pt x="5158" y="6633"/>
                  <a:pt x="4320" y="6633"/>
                </a:cubicBezTo>
                <a:cubicBezTo>
                  <a:pt x="3566" y="6633"/>
                  <a:pt x="2807" y="6853"/>
                  <a:pt x="2146" y="7269"/>
                </a:cubicBezTo>
                <a:cubicBezTo>
                  <a:pt x="1396" y="7682"/>
                  <a:pt x="646" y="8329"/>
                  <a:pt x="0" y="9208"/>
                </a:cubicBezTo>
                <a:lnTo>
                  <a:pt x="31977" y="9208"/>
                </a:lnTo>
                <a:lnTo>
                  <a:pt x="31977" y="8872"/>
                </a:lnTo>
                <a:cubicBezTo>
                  <a:pt x="30917" y="7036"/>
                  <a:pt x="29185" y="5873"/>
                  <a:pt x="27453" y="5640"/>
                </a:cubicBezTo>
                <a:cubicBezTo>
                  <a:pt x="27198" y="5594"/>
                  <a:pt x="26940" y="5571"/>
                  <a:pt x="26681" y="5571"/>
                </a:cubicBezTo>
                <a:cubicBezTo>
                  <a:pt x="25210" y="5571"/>
                  <a:pt x="23718" y="6304"/>
                  <a:pt x="22619" y="7579"/>
                </a:cubicBezTo>
                <a:cubicBezTo>
                  <a:pt x="22283" y="6390"/>
                  <a:pt x="22076" y="5330"/>
                  <a:pt x="21637" y="4244"/>
                </a:cubicBezTo>
                <a:cubicBezTo>
                  <a:pt x="21327" y="3391"/>
                  <a:pt x="20991" y="2409"/>
                  <a:pt x="20474" y="1763"/>
                </a:cubicBezTo>
                <a:cubicBezTo>
                  <a:pt x="19488" y="491"/>
                  <a:pt x="18155" y="1"/>
                  <a:pt x="168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69311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5"/>
        <p:cNvGrpSpPr/>
        <p:nvPr/>
      </p:nvGrpSpPr>
      <p:grpSpPr>
        <a:xfrm>
          <a:off x="0" y="0"/>
          <a:ext cx="0" cy="0"/>
          <a:chOff x="0" y="0"/>
          <a:chExt cx="0" cy="0"/>
        </a:xfrm>
      </p:grpSpPr>
      <p:sp>
        <p:nvSpPr>
          <p:cNvPr id="56" name="Google Shape;56;p10"/>
          <p:cNvSpPr txBox="1">
            <a:spLocks noGrp="1"/>
          </p:cNvSpPr>
          <p:nvPr>
            <p:ph type="title"/>
          </p:nvPr>
        </p:nvSpPr>
        <p:spPr>
          <a:xfrm>
            <a:off x="427875" y="1578000"/>
            <a:ext cx="3354300" cy="2337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Numbers and text 1">
  <p:cSld name="Numbers and text 1">
    <p:bg>
      <p:bgPr>
        <a:solidFill>
          <a:schemeClr val="accent2"/>
        </a:solidFill>
        <a:effectLst/>
      </p:bgPr>
    </p:bg>
    <p:spTree>
      <p:nvGrpSpPr>
        <p:cNvPr id="1" name="Shape 655"/>
        <p:cNvGrpSpPr/>
        <p:nvPr/>
      </p:nvGrpSpPr>
      <p:grpSpPr>
        <a:xfrm>
          <a:off x="0" y="0"/>
          <a:ext cx="0" cy="0"/>
          <a:chOff x="0" y="0"/>
          <a:chExt cx="0" cy="0"/>
        </a:xfrm>
      </p:grpSpPr>
      <p:sp>
        <p:nvSpPr>
          <p:cNvPr id="656" name="Google Shape;656;p28"/>
          <p:cNvSpPr txBox="1">
            <a:spLocks noGrp="1"/>
          </p:cNvSpPr>
          <p:nvPr>
            <p:ph type="title" hasCustomPrompt="1"/>
          </p:nvPr>
        </p:nvSpPr>
        <p:spPr>
          <a:xfrm>
            <a:off x="969209" y="2235625"/>
            <a:ext cx="784200" cy="453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100"/>
              <a:buNone/>
              <a:defRPr sz="2100"/>
            </a:lvl1pPr>
            <a:lvl2pPr lvl="1" algn="ctr" rtl="0">
              <a:spcBef>
                <a:spcPts val="0"/>
              </a:spcBef>
              <a:spcAft>
                <a:spcPts val="0"/>
              </a:spcAft>
              <a:buSzPts val="2100"/>
              <a:buFont typeface="Life Savers ExtraBold"/>
              <a:buNone/>
              <a:defRPr sz="2100">
                <a:latin typeface="Life Savers ExtraBold"/>
                <a:ea typeface="Life Savers ExtraBold"/>
                <a:cs typeface="Life Savers ExtraBold"/>
                <a:sym typeface="Life Savers ExtraBold"/>
              </a:defRPr>
            </a:lvl2pPr>
            <a:lvl3pPr lvl="2" algn="ctr" rtl="0">
              <a:spcBef>
                <a:spcPts val="0"/>
              </a:spcBef>
              <a:spcAft>
                <a:spcPts val="0"/>
              </a:spcAft>
              <a:buSzPts val="2100"/>
              <a:buFont typeface="Life Savers ExtraBold"/>
              <a:buNone/>
              <a:defRPr sz="2100">
                <a:latin typeface="Life Savers ExtraBold"/>
                <a:ea typeface="Life Savers ExtraBold"/>
                <a:cs typeface="Life Savers ExtraBold"/>
                <a:sym typeface="Life Savers ExtraBold"/>
              </a:defRPr>
            </a:lvl3pPr>
            <a:lvl4pPr lvl="3" algn="ctr" rtl="0">
              <a:spcBef>
                <a:spcPts val="0"/>
              </a:spcBef>
              <a:spcAft>
                <a:spcPts val="0"/>
              </a:spcAft>
              <a:buSzPts val="2100"/>
              <a:buFont typeface="Life Savers ExtraBold"/>
              <a:buNone/>
              <a:defRPr sz="2100">
                <a:latin typeface="Life Savers ExtraBold"/>
                <a:ea typeface="Life Savers ExtraBold"/>
                <a:cs typeface="Life Savers ExtraBold"/>
                <a:sym typeface="Life Savers ExtraBold"/>
              </a:defRPr>
            </a:lvl4pPr>
            <a:lvl5pPr lvl="4" algn="ctr" rtl="0">
              <a:spcBef>
                <a:spcPts val="0"/>
              </a:spcBef>
              <a:spcAft>
                <a:spcPts val="0"/>
              </a:spcAft>
              <a:buSzPts val="2100"/>
              <a:buFont typeface="Life Savers ExtraBold"/>
              <a:buNone/>
              <a:defRPr sz="2100">
                <a:latin typeface="Life Savers ExtraBold"/>
                <a:ea typeface="Life Savers ExtraBold"/>
                <a:cs typeface="Life Savers ExtraBold"/>
                <a:sym typeface="Life Savers ExtraBold"/>
              </a:defRPr>
            </a:lvl5pPr>
            <a:lvl6pPr lvl="5" algn="ctr" rtl="0">
              <a:spcBef>
                <a:spcPts val="0"/>
              </a:spcBef>
              <a:spcAft>
                <a:spcPts val="0"/>
              </a:spcAft>
              <a:buSzPts val="2100"/>
              <a:buFont typeface="Life Savers ExtraBold"/>
              <a:buNone/>
              <a:defRPr sz="2100">
                <a:latin typeface="Life Savers ExtraBold"/>
                <a:ea typeface="Life Savers ExtraBold"/>
                <a:cs typeface="Life Savers ExtraBold"/>
                <a:sym typeface="Life Savers ExtraBold"/>
              </a:defRPr>
            </a:lvl6pPr>
            <a:lvl7pPr lvl="6" algn="ctr" rtl="0">
              <a:spcBef>
                <a:spcPts val="0"/>
              </a:spcBef>
              <a:spcAft>
                <a:spcPts val="0"/>
              </a:spcAft>
              <a:buSzPts val="2100"/>
              <a:buFont typeface="Life Savers ExtraBold"/>
              <a:buNone/>
              <a:defRPr sz="2100">
                <a:latin typeface="Life Savers ExtraBold"/>
                <a:ea typeface="Life Savers ExtraBold"/>
                <a:cs typeface="Life Savers ExtraBold"/>
                <a:sym typeface="Life Savers ExtraBold"/>
              </a:defRPr>
            </a:lvl7pPr>
            <a:lvl8pPr lvl="7" algn="ctr" rtl="0">
              <a:spcBef>
                <a:spcPts val="0"/>
              </a:spcBef>
              <a:spcAft>
                <a:spcPts val="0"/>
              </a:spcAft>
              <a:buSzPts val="2100"/>
              <a:buFont typeface="Life Savers ExtraBold"/>
              <a:buNone/>
              <a:defRPr sz="2100">
                <a:latin typeface="Life Savers ExtraBold"/>
                <a:ea typeface="Life Savers ExtraBold"/>
                <a:cs typeface="Life Savers ExtraBold"/>
                <a:sym typeface="Life Savers ExtraBold"/>
              </a:defRPr>
            </a:lvl8pPr>
            <a:lvl9pPr lvl="8" algn="ctr" rtl="0">
              <a:spcBef>
                <a:spcPts val="0"/>
              </a:spcBef>
              <a:spcAft>
                <a:spcPts val="0"/>
              </a:spcAft>
              <a:buSzPts val="2100"/>
              <a:buFont typeface="Life Savers ExtraBold"/>
              <a:buNone/>
              <a:defRPr sz="2100">
                <a:latin typeface="Life Savers ExtraBold"/>
                <a:ea typeface="Life Savers ExtraBold"/>
                <a:cs typeface="Life Savers ExtraBold"/>
                <a:sym typeface="Life Savers ExtraBold"/>
              </a:defRPr>
            </a:lvl9pPr>
          </a:lstStyle>
          <a:p>
            <a:r>
              <a:t>xx%</a:t>
            </a:r>
          </a:p>
        </p:txBody>
      </p:sp>
      <p:sp>
        <p:nvSpPr>
          <p:cNvPr id="657" name="Google Shape;657;p28"/>
          <p:cNvSpPr txBox="1">
            <a:spLocks noGrp="1"/>
          </p:cNvSpPr>
          <p:nvPr>
            <p:ph type="subTitle" idx="1"/>
          </p:nvPr>
        </p:nvSpPr>
        <p:spPr>
          <a:xfrm>
            <a:off x="5916700" y="1768650"/>
            <a:ext cx="1861200" cy="4452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58" name="Google Shape;658;p28"/>
          <p:cNvSpPr txBox="1">
            <a:spLocks noGrp="1"/>
          </p:cNvSpPr>
          <p:nvPr>
            <p:ph type="title" idx="2" hasCustomPrompt="1"/>
          </p:nvPr>
        </p:nvSpPr>
        <p:spPr>
          <a:xfrm>
            <a:off x="2617353" y="2531868"/>
            <a:ext cx="784200" cy="453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100"/>
              <a:buNone/>
              <a:defRPr sz="2100"/>
            </a:lvl1pPr>
            <a:lvl2pPr lvl="1" algn="ctr" rtl="0">
              <a:spcBef>
                <a:spcPts val="0"/>
              </a:spcBef>
              <a:spcAft>
                <a:spcPts val="0"/>
              </a:spcAft>
              <a:buSzPts val="2100"/>
              <a:buFont typeface="Life Savers ExtraBold"/>
              <a:buNone/>
              <a:defRPr sz="2100">
                <a:latin typeface="Life Savers ExtraBold"/>
                <a:ea typeface="Life Savers ExtraBold"/>
                <a:cs typeface="Life Savers ExtraBold"/>
                <a:sym typeface="Life Savers ExtraBold"/>
              </a:defRPr>
            </a:lvl2pPr>
            <a:lvl3pPr lvl="2" algn="ctr" rtl="0">
              <a:spcBef>
                <a:spcPts val="0"/>
              </a:spcBef>
              <a:spcAft>
                <a:spcPts val="0"/>
              </a:spcAft>
              <a:buSzPts val="2100"/>
              <a:buFont typeface="Life Savers ExtraBold"/>
              <a:buNone/>
              <a:defRPr sz="2100">
                <a:latin typeface="Life Savers ExtraBold"/>
                <a:ea typeface="Life Savers ExtraBold"/>
                <a:cs typeface="Life Savers ExtraBold"/>
                <a:sym typeface="Life Savers ExtraBold"/>
              </a:defRPr>
            </a:lvl3pPr>
            <a:lvl4pPr lvl="3" algn="ctr" rtl="0">
              <a:spcBef>
                <a:spcPts val="0"/>
              </a:spcBef>
              <a:spcAft>
                <a:spcPts val="0"/>
              </a:spcAft>
              <a:buSzPts val="2100"/>
              <a:buFont typeface="Life Savers ExtraBold"/>
              <a:buNone/>
              <a:defRPr sz="2100">
                <a:latin typeface="Life Savers ExtraBold"/>
                <a:ea typeface="Life Savers ExtraBold"/>
                <a:cs typeface="Life Savers ExtraBold"/>
                <a:sym typeface="Life Savers ExtraBold"/>
              </a:defRPr>
            </a:lvl4pPr>
            <a:lvl5pPr lvl="4" algn="ctr" rtl="0">
              <a:spcBef>
                <a:spcPts val="0"/>
              </a:spcBef>
              <a:spcAft>
                <a:spcPts val="0"/>
              </a:spcAft>
              <a:buSzPts val="2100"/>
              <a:buFont typeface="Life Savers ExtraBold"/>
              <a:buNone/>
              <a:defRPr sz="2100">
                <a:latin typeface="Life Savers ExtraBold"/>
                <a:ea typeface="Life Savers ExtraBold"/>
                <a:cs typeface="Life Savers ExtraBold"/>
                <a:sym typeface="Life Savers ExtraBold"/>
              </a:defRPr>
            </a:lvl5pPr>
            <a:lvl6pPr lvl="5" algn="ctr" rtl="0">
              <a:spcBef>
                <a:spcPts val="0"/>
              </a:spcBef>
              <a:spcAft>
                <a:spcPts val="0"/>
              </a:spcAft>
              <a:buSzPts val="2100"/>
              <a:buFont typeface="Life Savers ExtraBold"/>
              <a:buNone/>
              <a:defRPr sz="2100">
                <a:latin typeface="Life Savers ExtraBold"/>
                <a:ea typeface="Life Savers ExtraBold"/>
                <a:cs typeface="Life Savers ExtraBold"/>
                <a:sym typeface="Life Savers ExtraBold"/>
              </a:defRPr>
            </a:lvl6pPr>
            <a:lvl7pPr lvl="6" algn="ctr" rtl="0">
              <a:spcBef>
                <a:spcPts val="0"/>
              </a:spcBef>
              <a:spcAft>
                <a:spcPts val="0"/>
              </a:spcAft>
              <a:buSzPts val="2100"/>
              <a:buFont typeface="Life Savers ExtraBold"/>
              <a:buNone/>
              <a:defRPr sz="2100">
                <a:latin typeface="Life Savers ExtraBold"/>
                <a:ea typeface="Life Savers ExtraBold"/>
                <a:cs typeface="Life Savers ExtraBold"/>
                <a:sym typeface="Life Savers ExtraBold"/>
              </a:defRPr>
            </a:lvl7pPr>
            <a:lvl8pPr lvl="7" algn="ctr" rtl="0">
              <a:spcBef>
                <a:spcPts val="0"/>
              </a:spcBef>
              <a:spcAft>
                <a:spcPts val="0"/>
              </a:spcAft>
              <a:buSzPts val="2100"/>
              <a:buFont typeface="Life Savers ExtraBold"/>
              <a:buNone/>
              <a:defRPr sz="2100">
                <a:latin typeface="Life Savers ExtraBold"/>
                <a:ea typeface="Life Savers ExtraBold"/>
                <a:cs typeface="Life Savers ExtraBold"/>
                <a:sym typeface="Life Savers ExtraBold"/>
              </a:defRPr>
            </a:lvl8pPr>
            <a:lvl9pPr lvl="8" algn="ctr" rtl="0">
              <a:spcBef>
                <a:spcPts val="0"/>
              </a:spcBef>
              <a:spcAft>
                <a:spcPts val="0"/>
              </a:spcAft>
              <a:buSzPts val="2100"/>
              <a:buFont typeface="Life Savers ExtraBold"/>
              <a:buNone/>
              <a:defRPr sz="2100">
                <a:latin typeface="Life Savers ExtraBold"/>
                <a:ea typeface="Life Savers ExtraBold"/>
                <a:cs typeface="Life Savers ExtraBold"/>
                <a:sym typeface="Life Savers ExtraBold"/>
              </a:defRPr>
            </a:lvl9pPr>
          </a:lstStyle>
          <a:p>
            <a:r>
              <a:t>xx%</a:t>
            </a:r>
          </a:p>
        </p:txBody>
      </p:sp>
      <p:sp>
        <p:nvSpPr>
          <p:cNvPr id="659" name="Google Shape;659;p28"/>
          <p:cNvSpPr txBox="1">
            <a:spLocks noGrp="1"/>
          </p:cNvSpPr>
          <p:nvPr>
            <p:ph type="subTitle" idx="3"/>
          </p:nvPr>
        </p:nvSpPr>
        <p:spPr>
          <a:xfrm>
            <a:off x="5916700" y="2970724"/>
            <a:ext cx="1861200" cy="4452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60" name="Google Shape;660;p28"/>
          <p:cNvSpPr txBox="1">
            <a:spLocks noGrp="1"/>
          </p:cNvSpPr>
          <p:nvPr>
            <p:ph type="title" idx="4" hasCustomPrompt="1"/>
          </p:nvPr>
        </p:nvSpPr>
        <p:spPr>
          <a:xfrm>
            <a:off x="4101353" y="3192094"/>
            <a:ext cx="784200" cy="453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100"/>
              <a:buNone/>
              <a:defRPr sz="2100"/>
            </a:lvl1pPr>
            <a:lvl2pPr lvl="1" algn="ctr" rtl="0">
              <a:spcBef>
                <a:spcPts val="0"/>
              </a:spcBef>
              <a:spcAft>
                <a:spcPts val="0"/>
              </a:spcAft>
              <a:buSzPts val="2100"/>
              <a:buFont typeface="Life Savers ExtraBold"/>
              <a:buNone/>
              <a:defRPr sz="2100">
                <a:latin typeface="Life Savers ExtraBold"/>
                <a:ea typeface="Life Savers ExtraBold"/>
                <a:cs typeface="Life Savers ExtraBold"/>
                <a:sym typeface="Life Savers ExtraBold"/>
              </a:defRPr>
            </a:lvl2pPr>
            <a:lvl3pPr lvl="2" algn="ctr" rtl="0">
              <a:spcBef>
                <a:spcPts val="0"/>
              </a:spcBef>
              <a:spcAft>
                <a:spcPts val="0"/>
              </a:spcAft>
              <a:buSzPts val="2100"/>
              <a:buFont typeface="Life Savers ExtraBold"/>
              <a:buNone/>
              <a:defRPr sz="2100">
                <a:latin typeface="Life Savers ExtraBold"/>
                <a:ea typeface="Life Savers ExtraBold"/>
                <a:cs typeface="Life Savers ExtraBold"/>
                <a:sym typeface="Life Savers ExtraBold"/>
              </a:defRPr>
            </a:lvl3pPr>
            <a:lvl4pPr lvl="3" algn="ctr" rtl="0">
              <a:spcBef>
                <a:spcPts val="0"/>
              </a:spcBef>
              <a:spcAft>
                <a:spcPts val="0"/>
              </a:spcAft>
              <a:buSzPts val="2100"/>
              <a:buFont typeface="Life Savers ExtraBold"/>
              <a:buNone/>
              <a:defRPr sz="2100">
                <a:latin typeface="Life Savers ExtraBold"/>
                <a:ea typeface="Life Savers ExtraBold"/>
                <a:cs typeface="Life Savers ExtraBold"/>
                <a:sym typeface="Life Savers ExtraBold"/>
              </a:defRPr>
            </a:lvl4pPr>
            <a:lvl5pPr lvl="4" algn="ctr" rtl="0">
              <a:spcBef>
                <a:spcPts val="0"/>
              </a:spcBef>
              <a:spcAft>
                <a:spcPts val="0"/>
              </a:spcAft>
              <a:buSzPts val="2100"/>
              <a:buFont typeface="Life Savers ExtraBold"/>
              <a:buNone/>
              <a:defRPr sz="2100">
                <a:latin typeface="Life Savers ExtraBold"/>
                <a:ea typeface="Life Savers ExtraBold"/>
                <a:cs typeface="Life Savers ExtraBold"/>
                <a:sym typeface="Life Savers ExtraBold"/>
              </a:defRPr>
            </a:lvl5pPr>
            <a:lvl6pPr lvl="5" algn="ctr" rtl="0">
              <a:spcBef>
                <a:spcPts val="0"/>
              </a:spcBef>
              <a:spcAft>
                <a:spcPts val="0"/>
              </a:spcAft>
              <a:buSzPts val="2100"/>
              <a:buFont typeface="Life Savers ExtraBold"/>
              <a:buNone/>
              <a:defRPr sz="2100">
                <a:latin typeface="Life Savers ExtraBold"/>
                <a:ea typeface="Life Savers ExtraBold"/>
                <a:cs typeface="Life Savers ExtraBold"/>
                <a:sym typeface="Life Savers ExtraBold"/>
              </a:defRPr>
            </a:lvl6pPr>
            <a:lvl7pPr lvl="6" algn="ctr" rtl="0">
              <a:spcBef>
                <a:spcPts val="0"/>
              </a:spcBef>
              <a:spcAft>
                <a:spcPts val="0"/>
              </a:spcAft>
              <a:buSzPts val="2100"/>
              <a:buFont typeface="Life Savers ExtraBold"/>
              <a:buNone/>
              <a:defRPr sz="2100">
                <a:latin typeface="Life Savers ExtraBold"/>
                <a:ea typeface="Life Savers ExtraBold"/>
                <a:cs typeface="Life Savers ExtraBold"/>
                <a:sym typeface="Life Savers ExtraBold"/>
              </a:defRPr>
            </a:lvl7pPr>
            <a:lvl8pPr lvl="7" algn="ctr" rtl="0">
              <a:spcBef>
                <a:spcPts val="0"/>
              </a:spcBef>
              <a:spcAft>
                <a:spcPts val="0"/>
              </a:spcAft>
              <a:buSzPts val="2100"/>
              <a:buFont typeface="Life Savers ExtraBold"/>
              <a:buNone/>
              <a:defRPr sz="2100">
                <a:latin typeface="Life Savers ExtraBold"/>
                <a:ea typeface="Life Savers ExtraBold"/>
                <a:cs typeface="Life Savers ExtraBold"/>
                <a:sym typeface="Life Savers ExtraBold"/>
              </a:defRPr>
            </a:lvl8pPr>
            <a:lvl9pPr lvl="8" algn="ctr" rtl="0">
              <a:spcBef>
                <a:spcPts val="0"/>
              </a:spcBef>
              <a:spcAft>
                <a:spcPts val="0"/>
              </a:spcAft>
              <a:buSzPts val="2100"/>
              <a:buFont typeface="Life Savers ExtraBold"/>
              <a:buNone/>
              <a:defRPr sz="2100">
                <a:latin typeface="Life Savers ExtraBold"/>
                <a:ea typeface="Life Savers ExtraBold"/>
                <a:cs typeface="Life Savers ExtraBold"/>
                <a:sym typeface="Life Savers ExtraBold"/>
              </a:defRPr>
            </a:lvl9pPr>
          </a:lstStyle>
          <a:p>
            <a:r>
              <a:t>xx%</a:t>
            </a:r>
          </a:p>
        </p:txBody>
      </p:sp>
      <p:grpSp>
        <p:nvGrpSpPr>
          <p:cNvPr id="661" name="Google Shape;661;p28"/>
          <p:cNvGrpSpPr/>
          <p:nvPr/>
        </p:nvGrpSpPr>
        <p:grpSpPr>
          <a:xfrm rot="10800000">
            <a:off x="-19" y="793439"/>
            <a:ext cx="9144057" cy="3545416"/>
            <a:chOff x="240700" y="2458750"/>
            <a:chExt cx="2132675" cy="826900"/>
          </a:xfrm>
        </p:grpSpPr>
        <p:sp>
          <p:nvSpPr>
            <p:cNvPr id="662" name="Google Shape;662;p28"/>
            <p:cNvSpPr/>
            <p:nvPr/>
          </p:nvSpPr>
          <p:spPr>
            <a:xfrm>
              <a:off x="240700" y="2761575"/>
              <a:ext cx="2132675" cy="151100"/>
            </a:xfrm>
            <a:custGeom>
              <a:avLst/>
              <a:gdLst/>
              <a:ahLst/>
              <a:cxnLst/>
              <a:rect l="l" t="t" r="r" b="b"/>
              <a:pathLst>
                <a:path w="85307" h="6044" extrusionOk="0">
                  <a:moveTo>
                    <a:pt x="29610" y="1"/>
                  </a:moveTo>
                  <a:cubicBezTo>
                    <a:pt x="24915" y="1"/>
                    <a:pt x="20179" y="1272"/>
                    <a:pt x="15614" y="2557"/>
                  </a:cubicBezTo>
                  <a:cubicBezTo>
                    <a:pt x="15097" y="2660"/>
                    <a:pt x="14554" y="2764"/>
                    <a:pt x="14011" y="2996"/>
                  </a:cubicBezTo>
                  <a:cubicBezTo>
                    <a:pt x="10010" y="4002"/>
                    <a:pt x="5836" y="4873"/>
                    <a:pt x="1854" y="4873"/>
                  </a:cubicBezTo>
                  <a:cubicBezTo>
                    <a:pt x="1231" y="4873"/>
                    <a:pt x="613" y="4851"/>
                    <a:pt x="0" y="4806"/>
                  </a:cubicBezTo>
                  <a:lnTo>
                    <a:pt x="0" y="4935"/>
                  </a:lnTo>
                  <a:cubicBezTo>
                    <a:pt x="585" y="4975"/>
                    <a:pt x="1176" y="4994"/>
                    <a:pt x="1770" y="4994"/>
                  </a:cubicBezTo>
                  <a:cubicBezTo>
                    <a:pt x="5777" y="4994"/>
                    <a:pt x="9982" y="4135"/>
                    <a:pt x="14011" y="3100"/>
                  </a:cubicBezTo>
                  <a:cubicBezTo>
                    <a:pt x="14554" y="2867"/>
                    <a:pt x="15097" y="2764"/>
                    <a:pt x="15614" y="2660"/>
                  </a:cubicBezTo>
                  <a:cubicBezTo>
                    <a:pt x="20335" y="1353"/>
                    <a:pt x="25115" y="61"/>
                    <a:pt x="29864" y="61"/>
                  </a:cubicBezTo>
                  <a:cubicBezTo>
                    <a:pt x="31409" y="61"/>
                    <a:pt x="32950" y="198"/>
                    <a:pt x="34485" y="515"/>
                  </a:cubicBezTo>
                  <a:cubicBezTo>
                    <a:pt x="32871" y="155"/>
                    <a:pt x="31243" y="1"/>
                    <a:pt x="29610" y="1"/>
                  </a:cubicBezTo>
                  <a:close/>
                  <a:moveTo>
                    <a:pt x="34485" y="515"/>
                  </a:moveTo>
                  <a:lnTo>
                    <a:pt x="34485" y="515"/>
                  </a:lnTo>
                  <a:cubicBezTo>
                    <a:pt x="36527" y="1058"/>
                    <a:pt x="38569" y="1807"/>
                    <a:pt x="40508" y="2557"/>
                  </a:cubicBezTo>
                  <a:cubicBezTo>
                    <a:pt x="41594" y="2996"/>
                    <a:pt x="42654" y="3410"/>
                    <a:pt x="43636" y="3746"/>
                  </a:cubicBezTo>
                  <a:cubicBezTo>
                    <a:pt x="48220" y="5274"/>
                    <a:pt x="53255" y="6043"/>
                    <a:pt x="58897" y="6043"/>
                  </a:cubicBezTo>
                  <a:cubicBezTo>
                    <a:pt x="62800" y="6043"/>
                    <a:pt x="66994" y="5675"/>
                    <a:pt x="71528" y="4935"/>
                  </a:cubicBezTo>
                  <a:cubicBezTo>
                    <a:pt x="72278" y="4806"/>
                    <a:pt x="73131" y="4702"/>
                    <a:pt x="74010" y="4496"/>
                  </a:cubicBezTo>
                  <a:cubicBezTo>
                    <a:pt x="77514" y="3896"/>
                    <a:pt x="81108" y="3296"/>
                    <a:pt x="84521" y="3296"/>
                  </a:cubicBezTo>
                  <a:cubicBezTo>
                    <a:pt x="84784" y="3296"/>
                    <a:pt x="85046" y="3299"/>
                    <a:pt x="85307" y="3307"/>
                  </a:cubicBezTo>
                  <a:lnTo>
                    <a:pt x="85307" y="3203"/>
                  </a:lnTo>
                  <a:cubicBezTo>
                    <a:pt x="85037" y="3196"/>
                    <a:pt x="84767" y="3192"/>
                    <a:pt x="84497" y="3192"/>
                  </a:cubicBezTo>
                  <a:cubicBezTo>
                    <a:pt x="80996" y="3192"/>
                    <a:pt x="77514" y="3792"/>
                    <a:pt x="74010" y="4392"/>
                  </a:cubicBezTo>
                  <a:cubicBezTo>
                    <a:pt x="73131" y="4599"/>
                    <a:pt x="72278" y="4702"/>
                    <a:pt x="71528" y="4806"/>
                  </a:cubicBezTo>
                  <a:cubicBezTo>
                    <a:pt x="66971" y="5560"/>
                    <a:pt x="62758" y="5935"/>
                    <a:pt x="58846" y="5935"/>
                  </a:cubicBezTo>
                  <a:cubicBezTo>
                    <a:pt x="53238" y="5935"/>
                    <a:pt x="48246" y="5165"/>
                    <a:pt x="43739" y="3643"/>
                  </a:cubicBezTo>
                  <a:cubicBezTo>
                    <a:pt x="42654" y="3307"/>
                    <a:pt x="41594" y="2867"/>
                    <a:pt x="40611" y="2454"/>
                  </a:cubicBezTo>
                  <a:cubicBezTo>
                    <a:pt x="38569" y="1704"/>
                    <a:pt x="36527" y="928"/>
                    <a:pt x="34485" y="51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8"/>
            <p:cNvSpPr/>
            <p:nvPr/>
          </p:nvSpPr>
          <p:spPr>
            <a:xfrm>
              <a:off x="240700" y="2868067"/>
              <a:ext cx="2132675" cy="244700"/>
            </a:xfrm>
            <a:custGeom>
              <a:avLst/>
              <a:gdLst/>
              <a:ahLst/>
              <a:cxnLst/>
              <a:rect l="l" t="t" r="r" b="b"/>
              <a:pathLst>
                <a:path w="85307" h="9788" extrusionOk="0">
                  <a:moveTo>
                    <a:pt x="20034" y="3661"/>
                  </a:moveTo>
                  <a:lnTo>
                    <a:pt x="20034" y="3661"/>
                  </a:lnTo>
                  <a:cubicBezTo>
                    <a:pt x="19388" y="4101"/>
                    <a:pt x="18845" y="4514"/>
                    <a:pt x="18199" y="4954"/>
                  </a:cubicBezTo>
                  <a:cubicBezTo>
                    <a:pt x="18845" y="4618"/>
                    <a:pt x="19492" y="4101"/>
                    <a:pt x="20034" y="3661"/>
                  </a:cubicBezTo>
                  <a:close/>
                  <a:moveTo>
                    <a:pt x="28564" y="1"/>
                  </a:moveTo>
                  <a:cubicBezTo>
                    <a:pt x="27837" y="1"/>
                    <a:pt x="27107" y="67"/>
                    <a:pt x="26394" y="223"/>
                  </a:cubicBezTo>
                  <a:cubicBezTo>
                    <a:pt x="23912" y="740"/>
                    <a:pt x="21973" y="2265"/>
                    <a:pt x="20034" y="3661"/>
                  </a:cubicBezTo>
                  <a:cubicBezTo>
                    <a:pt x="21973" y="2265"/>
                    <a:pt x="24015" y="869"/>
                    <a:pt x="26394" y="327"/>
                  </a:cubicBezTo>
                  <a:cubicBezTo>
                    <a:pt x="27107" y="171"/>
                    <a:pt x="27837" y="104"/>
                    <a:pt x="28561" y="104"/>
                  </a:cubicBezTo>
                  <a:cubicBezTo>
                    <a:pt x="30358" y="104"/>
                    <a:pt x="32121" y="512"/>
                    <a:pt x="33502" y="973"/>
                  </a:cubicBezTo>
                  <a:cubicBezTo>
                    <a:pt x="36734" y="1826"/>
                    <a:pt x="39862" y="3222"/>
                    <a:pt x="42886" y="4514"/>
                  </a:cubicBezTo>
                  <a:cubicBezTo>
                    <a:pt x="44592" y="5264"/>
                    <a:pt x="46324" y="6039"/>
                    <a:pt x="48056" y="6686"/>
                  </a:cubicBezTo>
                  <a:cubicBezTo>
                    <a:pt x="52664" y="8455"/>
                    <a:pt x="56555" y="9318"/>
                    <a:pt x="60071" y="9318"/>
                  </a:cubicBezTo>
                  <a:cubicBezTo>
                    <a:pt x="61230" y="9318"/>
                    <a:pt x="62348" y="9224"/>
                    <a:pt x="63437" y="9038"/>
                  </a:cubicBezTo>
                  <a:cubicBezTo>
                    <a:pt x="65376" y="8728"/>
                    <a:pt x="67211" y="8082"/>
                    <a:pt x="68943" y="7435"/>
                  </a:cubicBezTo>
                  <a:cubicBezTo>
                    <a:pt x="70236" y="6996"/>
                    <a:pt x="71632" y="6556"/>
                    <a:pt x="73028" y="6246"/>
                  </a:cubicBezTo>
                  <a:cubicBezTo>
                    <a:pt x="74971" y="5726"/>
                    <a:pt x="77002" y="5481"/>
                    <a:pt x="79028" y="5481"/>
                  </a:cubicBezTo>
                  <a:cubicBezTo>
                    <a:pt x="80827" y="5481"/>
                    <a:pt x="82623" y="5675"/>
                    <a:pt x="84350" y="6039"/>
                  </a:cubicBezTo>
                  <a:cubicBezTo>
                    <a:pt x="84660" y="6143"/>
                    <a:pt x="84996" y="6246"/>
                    <a:pt x="85307" y="6246"/>
                  </a:cubicBezTo>
                  <a:lnTo>
                    <a:pt x="85307" y="6143"/>
                  </a:lnTo>
                  <a:cubicBezTo>
                    <a:pt x="84996" y="6143"/>
                    <a:pt x="84660" y="6039"/>
                    <a:pt x="84350" y="5910"/>
                  </a:cubicBezTo>
                  <a:cubicBezTo>
                    <a:pt x="82639" y="5561"/>
                    <a:pt x="80860" y="5374"/>
                    <a:pt x="79066" y="5374"/>
                  </a:cubicBezTo>
                  <a:cubicBezTo>
                    <a:pt x="77012" y="5374"/>
                    <a:pt x="74939" y="5619"/>
                    <a:pt x="72924" y="6143"/>
                  </a:cubicBezTo>
                  <a:cubicBezTo>
                    <a:pt x="71632" y="6453"/>
                    <a:pt x="70236" y="6892"/>
                    <a:pt x="68943" y="7332"/>
                  </a:cubicBezTo>
                  <a:cubicBezTo>
                    <a:pt x="67108" y="7978"/>
                    <a:pt x="65273" y="8624"/>
                    <a:pt x="63437" y="8935"/>
                  </a:cubicBezTo>
                  <a:cubicBezTo>
                    <a:pt x="62350" y="9120"/>
                    <a:pt x="61235" y="9214"/>
                    <a:pt x="60080" y="9214"/>
                  </a:cubicBezTo>
                  <a:cubicBezTo>
                    <a:pt x="56567" y="9214"/>
                    <a:pt x="52693" y="8346"/>
                    <a:pt x="48160" y="6556"/>
                  </a:cubicBezTo>
                  <a:cubicBezTo>
                    <a:pt x="46324" y="5910"/>
                    <a:pt x="44592" y="5161"/>
                    <a:pt x="42886" y="4411"/>
                  </a:cubicBezTo>
                  <a:cubicBezTo>
                    <a:pt x="39965" y="3118"/>
                    <a:pt x="36837" y="1722"/>
                    <a:pt x="33606" y="869"/>
                  </a:cubicBezTo>
                  <a:cubicBezTo>
                    <a:pt x="32151" y="409"/>
                    <a:pt x="30367" y="1"/>
                    <a:pt x="28564" y="1"/>
                  </a:cubicBezTo>
                  <a:close/>
                  <a:moveTo>
                    <a:pt x="18199" y="4954"/>
                  </a:moveTo>
                  <a:lnTo>
                    <a:pt x="18199" y="4954"/>
                  </a:lnTo>
                  <a:cubicBezTo>
                    <a:pt x="13564" y="7975"/>
                    <a:pt x="7932" y="9679"/>
                    <a:pt x="2318" y="9679"/>
                  </a:cubicBezTo>
                  <a:cubicBezTo>
                    <a:pt x="1544" y="9679"/>
                    <a:pt x="771" y="9647"/>
                    <a:pt x="0" y="9581"/>
                  </a:cubicBezTo>
                  <a:lnTo>
                    <a:pt x="0" y="9684"/>
                  </a:lnTo>
                  <a:cubicBezTo>
                    <a:pt x="750" y="9788"/>
                    <a:pt x="1526" y="9788"/>
                    <a:pt x="2172" y="9788"/>
                  </a:cubicBezTo>
                  <a:cubicBezTo>
                    <a:pt x="7859" y="9788"/>
                    <a:pt x="13572" y="8185"/>
                    <a:pt x="18199" y="495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8"/>
            <p:cNvSpPr/>
            <p:nvPr/>
          </p:nvSpPr>
          <p:spPr>
            <a:xfrm rot="10800000">
              <a:off x="240700" y="3136825"/>
              <a:ext cx="2132675" cy="148825"/>
            </a:xfrm>
            <a:custGeom>
              <a:avLst/>
              <a:gdLst/>
              <a:ahLst/>
              <a:cxnLst/>
              <a:rect l="l" t="t" r="r" b="b"/>
              <a:pathLst>
                <a:path w="85307" h="5953" extrusionOk="0">
                  <a:moveTo>
                    <a:pt x="85307" y="575"/>
                  </a:moveTo>
                  <a:cubicBezTo>
                    <a:pt x="82468" y="2005"/>
                    <a:pt x="79222" y="2384"/>
                    <a:pt x="76398" y="2384"/>
                  </a:cubicBezTo>
                  <a:cubicBezTo>
                    <a:pt x="75596" y="2384"/>
                    <a:pt x="74828" y="2353"/>
                    <a:pt x="74113" y="2307"/>
                  </a:cubicBezTo>
                  <a:lnTo>
                    <a:pt x="74113" y="2307"/>
                  </a:lnTo>
                  <a:cubicBezTo>
                    <a:pt x="74966" y="2389"/>
                    <a:pt x="75895" y="2442"/>
                    <a:pt x="76867" y="2442"/>
                  </a:cubicBezTo>
                  <a:cubicBezTo>
                    <a:pt x="79577" y="2442"/>
                    <a:pt x="82624" y="2030"/>
                    <a:pt x="85307" y="679"/>
                  </a:cubicBezTo>
                  <a:lnTo>
                    <a:pt x="85307" y="575"/>
                  </a:lnTo>
                  <a:close/>
                  <a:moveTo>
                    <a:pt x="56649" y="1"/>
                  </a:moveTo>
                  <a:cubicBezTo>
                    <a:pt x="52890" y="1"/>
                    <a:pt x="49086" y="571"/>
                    <a:pt x="45471" y="1661"/>
                  </a:cubicBezTo>
                  <a:cubicBezTo>
                    <a:pt x="44489" y="1971"/>
                    <a:pt x="43636" y="2307"/>
                    <a:pt x="42757" y="2514"/>
                  </a:cubicBezTo>
                  <a:cubicBezTo>
                    <a:pt x="41051" y="3161"/>
                    <a:pt x="39422" y="3703"/>
                    <a:pt x="37716" y="4014"/>
                  </a:cubicBezTo>
                  <a:cubicBezTo>
                    <a:pt x="36577" y="4257"/>
                    <a:pt x="35471" y="4379"/>
                    <a:pt x="34424" y="4379"/>
                  </a:cubicBezTo>
                  <a:cubicBezTo>
                    <a:pt x="32691" y="4379"/>
                    <a:pt x="31121" y="4044"/>
                    <a:pt x="29832" y="3367"/>
                  </a:cubicBezTo>
                  <a:cubicBezTo>
                    <a:pt x="29185" y="3161"/>
                    <a:pt x="28668" y="2721"/>
                    <a:pt x="28126" y="2411"/>
                  </a:cubicBezTo>
                  <a:cubicBezTo>
                    <a:pt x="27376" y="1868"/>
                    <a:pt x="26497" y="1222"/>
                    <a:pt x="25541" y="1015"/>
                  </a:cubicBezTo>
                  <a:cubicBezTo>
                    <a:pt x="24916" y="803"/>
                    <a:pt x="24291" y="711"/>
                    <a:pt x="23666" y="711"/>
                  </a:cubicBezTo>
                  <a:cubicBezTo>
                    <a:pt x="21706" y="711"/>
                    <a:pt x="19746" y="1613"/>
                    <a:pt x="17785" y="2514"/>
                  </a:cubicBezTo>
                  <a:cubicBezTo>
                    <a:pt x="17449" y="2618"/>
                    <a:pt x="17243" y="2850"/>
                    <a:pt x="16907" y="2954"/>
                  </a:cubicBezTo>
                  <a:cubicBezTo>
                    <a:pt x="13675" y="4350"/>
                    <a:pt x="10237" y="5306"/>
                    <a:pt x="6696" y="5746"/>
                  </a:cubicBezTo>
                  <a:cubicBezTo>
                    <a:pt x="5726" y="5877"/>
                    <a:pt x="4788" y="5937"/>
                    <a:pt x="3889" y="5937"/>
                  </a:cubicBezTo>
                  <a:cubicBezTo>
                    <a:pt x="2487" y="5937"/>
                    <a:pt x="1181" y="5791"/>
                    <a:pt x="0" y="5539"/>
                  </a:cubicBezTo>
                  <a:lnTo>
                    <a:pt x="0" y="5642"/>
                  </a:lnTo>
                  <a:cubicBezTo>
                    <a:pt x="1190" y="5849"/>
                    <a:pt x="2379" y="5952"/>
                    <a:pt x="3775" y="5952"/>
                  </a:cubicBezTo>
                  <a:cubicBezTo>
                    <a:pt x="4757" y="5952"/>
                    <a:pt x="5713" y="5952"/>
                    <a:pt x="6696" y="5849"/>
                  </a:cubicBezTo>
                  <a:cubicBezTo>
                    <a:pt x="10237" y="5435"/>
                    <a:pt x="13675" y="4453"/>
                    <a:pt x="16907" y="3057"/>
                  </a:cubicBezTo>
                  <a:cubicBezTo>
                    <a:pt x="17243" y="2850"/>
                    <a:pt x="17553" y="2721"/>
                    <a:pt x="17785" y="2618"/>
                  </a:cubicBezTo>
                  <a:cubicBezTo>
                    <a:pt x="19802" y="1690"/>
                    <a:pt x="21819" y="778"/>
                    <a:pt x="23787" y="778"/>
                  </a:cubicBezTo>
                  <a:cubicBezTo>
                    <a:pt x="24341" y="778"/>
                    <a:pt x="24892" y="850"/>
                    <a:pt x="25437" y="1015"/>
                  </a:cubicBezTo>
                  <a:cubicBezTo>
                    <a:pt x="26394" y="1325"/>
                    <a:pt x="27247" y="1868"/>
                    <a:pt x="28126" y="2514"/>
                  </a:cubicBezTo>
                  <a:lnTo>
                    <a:pt x="29728" y="3497"/>
                  </a:lnTo>
                  <a:cubicBezTo>
                    <a:pt x="31093" y="4162"/>
                    <a:pt x="32702" y="4502"/>
                    <a:pt x="34460" y="4502"/>
                  </a:cubicBezTo>
                  <a:cubicBezTo>
                    <a:pt x="35500" y="4502"/>
                    <a:pt x="36592" y="4383"/>
                    <a:pt x="37716" y="4143"/>
                  </a:cubicBezTo>
                  <a:cubicBezTo>
                    <a:pt x="39422" y="3807"/>
                    <a:pt x="41154" y="3264"/>
                    <a:pt x="42757" y="2618"/>
                  </a:cubicBezTo>
                  <a:cubicBezTo>
                    <a:pt x="43636" y="2307"/>
                    <a:pt x="44592" y="2075"/>
                    <a:pt x="45471" y="1765"/>
                  </a:cubicBezTo>
                  <a:cubicBezTo>
                    <a:pt x="49048" y="686"/>
                    <a:pt x="52809" y="116"/>
                    <a:pt x="56530" y="116"/>
                  </a:cubicBezTo>
                  <a:cubicBezTo>
                    <a:pt x="57623" y="116"/>
                    <a:pt x="58712" y="165"/>
                    <a:pt x="59792" y="265"/>
                  </a:cubicBezTo>
                  <a:cubicBezTo>
                    <a:pt x="62145" y="472"/>
                    <a:pt x="64523" y="912"/>
                    <a:pt x="66901" y="1325"/>
                  </a:cubicBezTo>
                  <a:cubicBezTo>
                    <a:pt x="69254" y="1765"/>
                    <a:pt x="71632" y="2204"/>
                    <a:pt x="74113" y="2307"/>
                  </a:cubicBezTo>
                  <a:cubicBezTo>
                    <a:pt x="71632" y="2075"/>
                    <a:pt x="69254" y="1661"/>
                    <a:pt x="66901" y="1222"/>
                  </a:cubicBezTo>
                  <a:cubicBezTo>
                    <a:pt x="64626" y="782"/>
                    <a:pt x="62145" y="369"/>
                    <a:pt x="59792" y="136"/>
                  </a:cubicBezTo>
                  <a:cubicBezTo>
                    <a:pt x="58752" y="46"/>
                    <a:pt x="57702" y="1"/>
                    <a:pt x="566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28"/>
            <p:cNvSpPr/>
            <p:nvPr/>
          </p:nvSpPr>
          <p:spPr>
            <a:xfrm>
              <a:off x="240700" y="2458750"/>
              <a:ext cx="2132675" cy="149800"/>
            </a:xfrm>
            <a:custGeom>
              <a:avLst/>
              <a:gdLst/>
              <a:ahLst/>
              <a:cxnLst/>
              <a:rect l="l" t="t" r="r" b="b"/>
              <a:pathLst>
                <a:path w="85307" h="5992" extrusionOk="0">
                  <a:moveTo>
                    <a:pt x="80044" y="3167"/>
                  </a:moveTo>
                  <a:cubicBezTo>
                    <a:pt x="76610" y="3167"/>
                    <a:pt x="73050" y="3806"/>
                    <a:pt x="69590" y="4433"/>
                  </a:cubicBezTo>
                  <a:cubicBezTo>
                    <a:pt x="68840" y="4537"/>
                    <a:pt x="68090" y="4640"/>
                    <a:pt x="67315" y="4873"/>
                  </a:cubicBezTo>
                  <a:cubicBezTo>
                    <a:pt x="68090" y="4769"/>
                    <a:pt x="68840" y="4640"/>
                    <a:pt x="69693" y="4537"/>
                  </a:cubicBezTo>
                  <a:cubicBezTo>
                    <a:pt x="73153" y="3909"/>
                    <a:pt x="76669" y="3270"/>
                    <a:pt x="80072" y="3270"/>
                  </a:cubicBezTo>
                  <a:cubicBezTo>
                    <a:pt x="81856" y="3270"/>
                    <a:pt x="83609" y="3446"/>
                    <a:pt x="85307" y="3890"/>
                  </a:cubicBezTo>
                  <a:lnTo>
                    <a:pt x="85307" y="3787"/>
                  </a:lnTo>
                  <a:cubicBezTo>
                    <a:pt x="83609" y="3342"/>
                    <a:pt x="81843" y="3167"/>
                    <a:pt x="80044" y="3167"/>
                  </a:cubicBezTo>
                  <a:close/>
                  <a:moveTo>
                    <a:pt x="27826" y="0"/>
                  </a:moveTo>
                  <a:cubicBezTo>
                    <a:pt x="23296" y="0"/>
                    <a:pt x="18713" y="1284"/>
                    <a:pt x="14322" y="2494"/>
                  </a:cubicBezTo>
                  <a:cubicBezTo>
                    <a:pt x="13805" y="2598"/>
                    <a:pt x="13262" y="2830"/>
                    <a:pt x="12822" y="2934"/>
                  </a:cubicBezTo>
                  <a:cubicBezTo>
                    <a:pt x="9063" y="3969"/>
                    <a:pt x="5324" y="4828"/>
                    <a:pt x="1638" y="4828"/>
                  </a:cubicBezTo>
                  <a:cubicBezTo>
                    <a:pt x="1091" y="4828"/>
                    <a:pt x="545" y="4809"/>
                    <a:pt x="0" y="4769"/>
                  </a:cubicBezTo>
                  <a:lnTo>
                    <a:pt x="0" y="4873"/>
                  </a:lnTo>
                  <a:cubicBezTo>
                    <a:pt x="545" y="4913"/>
                    <a:pt x="1093" y="4932"/>
                    <a:pt x="1644" y="4932"/>
                  </a:cubicBezTo>
                  <a:cubicBezTo>
                    <a:pt x="5353" y="4932"/>
                    <a:pt x="9176" y="4073"/>
                    <a:pt x="12822" y="3037"/>
                  </a:cubicBezTo>
                  <a:cubicBezTo>
                    <a:pt x="13365" y="2830"/>
                    <a:pt x="13805" y="2701"/>
                    <a:pt x="14322" y="2598"/>
                  </a:cubicBezTo>
                  <a:cubicBezTo>
                    <a:pt x="18671" y="1322"/>
                    <a:pt x="23208" y="89"/>
                    <a:pt x="27696" y="89"/>
                  </a:cubicBezTo>
                  <a:cubicBezTo>
                    <a:pt x="29209" y="89"/>
                    <a:pt x="30717" y="230"/>
                    <a:pt x="32210" y="556"/>
                  </a:cubicBezTo>
                  <a:cubicBezTo>
                    <a:pt x="34149" y="995"/>
                    <a:pt x="36088" y="1745"/>
                    <a:pt x="37923" y="2494"/>
                  </a:cubicBezTo>
                  <a:cubicBezTo>
                    <a:pt x="38879" y="2934"/>
                    <a:pt x="39965" y="3347"/>
                    <a:pt x="40947" y="3684"/>
                  </a:cubicBezTo>
                  <a:cubicBezTo>
                    <a:pt x="45277" y="5213"/>
                    <a:pt x="50060" y="5992"/>
                    <a:pt x="55408" y="5992"/>
                  </a:cubicBezTo>
                  <a:cubicBezTo>
                    <a:pt x="59096" y="5992"/>
                    <a:pt x="63052" y="5622"/>
                    <a:pt x="67315" y="4873"/>
                  </a:cubicBezTo>
                  <a:lnTo>
                    <a:pt x="67315" y="4873"/>
                  </a:lnTo>
                  <a:cubicBezTo>
                    <a:pt x="63132" y="5556"/>
                    <a:pt x="59244" y="5899"/>
                    <a:pt x="55616" y="5899"/>
                  </a:cubicBezTo>
                  <a:cubicBezTo>
                    <a:pt x="50184" y="5899"/>
                    <a:pt x="45333" y="5130"/>
                    <a:pt x="40947" y="3580"/>
                  </a:cubicBezTo>
                  <a:cubicBezTo>
                    <a:pt x="39965" y="3244"/>
                    <a:pt x="39009" y="2830"/>
                    <a:pt x="38026" y="2391"/>
                  </a:cubicBezTo>
                  <a:cubicBezTo>
                    <a:pt x="36088" y="1641"/>
                    <a:pt x="34149" y="892"/>
                    <a:pt x="32210" y="452"/>
                  </a:cubicBezTo>
                  <a:cubicBezTo>
                    <a:pt x="30760" y="136"/>
                    <a:pt x="29296" y="0"/>
                    <a:pt x="278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8"/>
            <p:cNvSpPr/>
            <p:nvPr/>
          </p:nvSpPr>
          <p:spPr>
            <a:xfrm>
              <a:off x="240700" y="2510800"/>
              <a:ext cx="2132675" cy="244925"/>
            </a:xfrm>
            <a:custGeom>
              <a:avLst/>
              <a:gdLst/>
              <a:ahLst/>
              <a:cxnLst/>
              <a:rect l="l" t="t" r="r" b="b"/>
              <a:pathLst>
                <a:path w="85307" h="9797" extrusionOk="0">
                  <a:moveTo>
                    <a:pt x="74439" y="5421"/>
                  </a:moveTo>
                  <a:cubicBezTo>
                    <a:pt x="72500" y="5421"/>
                    <a:pt x="70570" y="5670"/>
                    <a:pt x="68737" y="6125"/>
                  </a:cubicBezTo>
                  <a:cubicBezTo>
                    <a:pt x="67444" y="6436"/>
                    <a:pt x="66152" y="6978"/>
                    <a:pt x="64859" y="7418"/>
                  </a:cubicBezTo>
                  <a:cubicBezTo>
                    <a:pt x="63230" y="7961"/>
                    <a:pt x="61395" y="8607"/>
                    <a:pt x="59689" y="8917"/>
                  </a:cubicBezTo>
                  <a:cubicBezTo>
                    <a:pt x="58636" y="9105"/>
                    <a:pt x="57556" y="9198"/>
                    <a:pt x="56441" y="9198"/>
                  </a:cubicBezTo>
                  <a:cubicBezTo>
                    <a:pt x="53094" y="9198"/>
                    <a:pt x="49420" y="8355"/>
                    <a:pt x="45135" y="6668"/>
                  </a:cubicBezTo>
                  <a:lnTo>
                    <a:pt x="45135" y="6668"/>
                  </a:lnTo>
                  <a:cubicBezTo>
                    <a:pt x="49423" y="8434"/>
                    <a:pt x="53099" y="9311"/>
                    <a:pt x="56448" y="9311"/>
                  </a:cubicBezTo>
                  <a:cubicBezTo>
                    <a:pt x="57561" y="9311"/>
                    <a:pt x="58638" y="9214"/>
                    <a:pt x="59689" y="9021"/>
                  </a:cubicBezTo>
                  <a:cubicBezTo>
                    <a:pt x="61498" y="8710"/>
                    <a:pt x="63230" y="8064"/>
                    <a:pt x="64962" y="7521"/>
                  </a:cubicBezTo>
                  <a:cubicBezTo>
                    <a:pt x="66152" y="6978"/>
                    <a:pt x="67444" y="6565"/>
                    <a:pt x="68737" y="6229"/>
                  </a:cubicBezTo>
                  <a:cubicBezTo>
                    <a:pt x="70614" y="5776"/>
                    <a:pt x="72528" y="5535"/>
                    <a:pt x="74440" y="5535"/>
                  </a:cubicBezTo>
                  <a:cubicBezTo>
                    <a:pt x="76134" y="5535"/>
                    <a:pt x="77826" y="5725"/>
                    <a:pt x="79490" y="6125"/>
                  </a:cubicBezTo>
                  <a:cubicBezTo>
                    <a:pt x="79930" y="6125"/>
                    <a:pt x="80240" y="6229"/>
                    <a:pt x="80576" y="6332"/>
                  </a:cubicBezTo>
                  <a:cubicBezTo>
                    <a:pt x="81749" y="6676"/>
                    <a:pt x="83001" y="6941"/>
                    <a:pt x="84208" y="6941"/>
                  </a:cubicBezTo>
                  <a:cubicBezTo>
                    <a:pt x="84544" y="6941"/>
                    <a:pt x="84877" y="6920"/>
                    <a:pt x="85203" y="6875"/>
                  </a:cubicBezTo>
                  <a:lnTo>
                    <a:pt x="85307" y="6875"/>
                  </a:lnTo>
                  <a:lnTo>
                    <a:pt x="85307" y="6772"/>
                  </a:lnTo>
                  <a:lnTo>
                    <a:pt x="85203" y="6772"/>
                  </a:lnTo>
                  <a:cubicBezTo>
                    <a:pt x="84877" y="6817"/>
                    <a:pt x="84549" y="6837"/>
                    <a:pt x="84220" y="6837"/>
                  </a:cubicBezTo>
                  <a:cubicBezTo>
                    <a:pt x="83041" y="6837"/>
                    <a:pt x="81852" y="6572"/>
                    <a:pt x="80679" y="6229"/>
                  </a:cubicBezTo>
                  <a:cubicBezTo>
                    <a:pt x="80240" y="6125"/>
                    <a:pt x="79930" y="6022"/>
                    <a:pt x="79490" y="6022"/>
                  </a:cubicBezTo>
                  <a:cubicBezTo>
                    <a:pt x="77838" y="5612"/>
                    <a:pt x="76135" y="5421"/>
                    <a:pt x="74439" y="5421"/>
                  </a:cubicBezTo>
                  <a:close/>
                  <a:moveTo>
                    <a:pt x="26432" y="0"/>
                  </a:moveTo>
                  <a:cubicBezTo>
                    <a:pt x="25780" y="0"/>
                    <a:pt x="25117" y="61"/>
                    <a:pt x="24455" y="206"/>
                  </a:cubicBezTo>
                  <a:cubicBezTo>
                    <a:pt x="22206" y="748"/>
                    <a:pt x="20370" y="2248"/>
                    <a:pt x="18535" y="3644"/>
                  </a:cubicBezTo>
                  <a:cubicBezTo>
                    <a:pt x="17889" y="4083"/>
                    <a:pt x="17346" y="4497"/>
                    <a:pt x="16803" y="4936"/>
                  </a:cubicBezTo>
                  <a:cubicBezTo>
                    <a:pt x="12289" y="8079"/>
                    <a:pt x="6933" y="9710"/>
                    <a:pt x="1524" y="9710"/>
                  </a:cubicBezTo>
                  <a:cubicBezTo>
                    <a:pt x="1017" y="9710"/>
                    <a:pt x="508" y="9696"/>
                    <a:pt x="0" y="9667"/>
                  </a:cubicBezTo>
                  <a:lnTo>
                    <a:pt x="0" y="9796"/>
                  </a:lnTo>
                  <a:lnTo>
                    <a:pt x="1629" y="9796"/>
                  </a:lnTo>
                  <a:cubicBezTo>
                    <a:pt x="7006" y="9796"/>
                    <a:pt x="12383" y="8168"/>
                    <a:pt x="16803" y="5040"/>
                  </a:cubicBezTo>
                  <a:cubicBezTo>
                    <a:pt x="17346" y="4626"/>
                    <a:pt x="17992" y="4187"/>
                    <a:pt x="18535" y="3747"/>
                  </a:cubicBezTo>
                  <a:cubicBezTo>
                    <a:pt x="20370" y="2351"/>
                    <a:pt x="22309" y="852"/>
                    <a:pt x="24455" y="309"/>
                  </a:cubicBezTo>
                  <a:cubicBezTo>
                    <a:pt x="25168" y="153"/>
                    <a:pt x="25881" y="87"/>
                    <a:pt x="26581" y="87"/>
                  </a:cubicBezTo>
                  <a:cubicBezTo>
                    <a:pt x="28318" y="87"/>
                    <a:pt x="29975" y="495"/>
                    <a:pt x="31357" y="955"/>
                  </a:cubicBezTo>
                  <a:cubicBezTo>
                    <a:pt x="34356" y="1808"/>
                    <a:pt x="37277" y="3204"/>
                    <a:pt x="40172" y="4497"/>
                  </a:cubicBezTo>
                  <a:cubicBezTo>
                    <a:pt x="41800" y="5272"/>
                    <a:pt x="43403" y="6022"/>
                    <a:pt x="45135" y="6668"/>
                  </a:cubicBezTo>
                  <a:cubicBezTo>
                    <a:pt x="43532" y="5919"/>
                    <a:pt x="41800" y="5143"/>
                    <a:pt x="40172" y="4393"/>
                  </a:cubicBezTo>
                  <a:cubicBezTo>
                    <a:pt x="37380" y="3101"/>
                    <a:pt x="34356" y="1808"/>
                    <a:pt x="31357" y="852"/>
                  </a:cubicBezTo>
                  <a:cubicBezTo>
                    <a:pt x="29936" y="454"/>
                    <a:pt x="28223" y="0"/>
                    <a:pt x="264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7" name="Google Shape;667;p28"/>
          <p:cNvSpPr txBox="1">
            <a:spLocks noGrp="1"/>
          </p:cNvSpPr>
          <p:nvPr>
            <p:ph type="subTitle" idx="5"/>
          </p:nvPr>
        </p:nvSpPr>
        <p:spPr>
          <a:xfrm>
            <a:off x="5916700" y="4168866"/>
            <a:ext cx="1861200" cy="4452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68" name="Google Shape;668;p28"/>
          <p:cNvSpPr txBox="1">
            <a:spLocks noGrp="1"/>
          </p:cNvSpPr>
          <p:nvPr>
            <p:ph type="title" idx="6"/>
          </p:nvPr>
        </p:nvSpPr>
        <p:spPr>
          <a:xfrm>
            <a:off x="720000" y="410217"/>
            <a:ext cx="7704000" cy="527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669" name="Google Shape;669;p28"/>
          <p:cNvGrpSpPr/>
          <p:nvPr/>
        </p:nvGrpSpPr>
        <p:grpSpPr>
          <a:xfrm>
            <a:off x="257662" y="3964066"/>
            <a:ext cx="675692" cy="1002693"/>
            <a:chOff x="351977" y="4008419"/>
            <a:chExt cx="487056" cy="722818"/>
          </a:xfrm>
        </p:grpSpPr>
        <p:grpSp>
          <p:nvGrpSpPr>
            <p:cNvPr id="670" name="Google Shape;670;p28"/>
            <p:cNvGrpSpPr/>
            <p:nvPr/>
          </p:nvGrpSpPr>
          <p:grpSpPr>
            <a:xfrm rot="315681">
              <a:off x="555470" y="4014368"/>
              <a:ext cx="150323" cy="447681"/>
              <a:chOff x="3794312" y="1323569"/>
              <a:chExt cx="150321" cy="447676"/>
            </a:xfrm>
          </p:grpSpPr>
          <p:sp>
            <p:nvSpPr>
              <p:cNvPr id="671" name="Google Shape;671;p28"/>
              <p:cNvSpPr/>
              <p:nvPr/>
            </p:nvSpPr>
            <p:spPr>
              <a:xfrm>
                <a:off x="3794312" y="1323569"/>
                <a:ext cx="150321" cy="343606"/>
              </a:xfrm>
              <a:custGeom>
                <a:avLst/>
                <a:gdLst/>
                <a:ahLst/>
                <a:cxnLst/>
                <a:rect l="l" t="t" r="r" b="b"/>
                <a:pathLst>
                  <a:path w="4524" h="10341" extrusionOk="0">
                    <a:moveTo>
                      <a:pt x="2482" y="0"/>
                    </a:moveTo>
                    <a:cubicBezTo>
                      <a:pt x="1732" y="957"/>
                      <a:pt x="1086" y="1939"/>
                      <a:pt x="646" y="3025"/>
                    </a:cubicBezTo>
                    <a:cubicBezTo>
                      <a:pt x="207" y="4084"/>
                      <a:pt x="0" y="5274"/>
                      <a:pt x="336" y="6359"/>
                    </a:cubicBezTo>
                    <a:cubicBezTo>
                      <a:pt x="750" y="7755"/>
                      <a:pt x="1732" y="8841"/>
                      <a:pt x="2042" y="10340"/>
                    </a:cubicBezTo>
                    <a:cubicBezTo>
                      <a:pt x="2585" y="8401"/>
                      <a:pt x="4214" y="7109"/>
                      <a:pt x="4420" y="5067"/>
                    </a:cubicBezTo>
                    <a:cubicBezTo>
                      <a:pt x="4524" y="4188"/>
                      <a:pt x="4317" y="3231"/>
                      <a:pt x="3878" y="2482"/>
                    </a:cubicBezTo>
                    <a:cubicBezTo>
                      <a:pt x="3567" y="1603"/>
                      <a:pt x="3025" y="750"/>
                      <a:pt x="24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28"/>
              <p:cNvSpPr/>
              <p:nvPr/>
            </p:nvSpPr>
            <p:spPr>
              <a:xfrm>
                <a:off x="3858700" y="1338149"/>
                <a:ext cx="18074" cy="433096"/>
              </a:xfrm>
              <a:custGeom>
                <a:avLst/>
                <a:gdLst/>
                <a:ahLst/>
                <a:cxnLst/>
                <a:rect l="l" t="t" r="r" b="b"/>
                <a:pathLst>
                  <a:path w="544" h="10651" extrusionOk="0">
                    <a:moveTo>
                      <a:pt x="440" y="1"/>
                    </a:moveTo>
                    <a:lnTo>
                      <a:pt x="440" y="104"/>
                    </a:lnTo>
                    <a:cubicBezTo>
                      <a:pt x="440" y="1810"/>
                      <a:pt x="337" y="3542"/>
                      <a:pt x="208" y="5377"/>
                    </a:cubicBezTo>
                    <a:lnTo>
                      <a:pt x="208" y="5481"/>
                    </a:lnTo>
                    <a:lnTo>
                      <a:pt x="208" y="6024"/>
                    </a:lnTo>
                    <a:lnTo>
                      <a:pt x="208" y="6230"/>
                    </a:lnTo>
                    <a:lnTo>
                      <a:pt x="208" y="6334"/>
                    </a:lnTo>
                    <a:cubicBezTo>
                      <a:pt x="104" y="7420"/>
                      <a:pt x="1" y="8402"/>
                      <a:pt x="1" y="9462"/>
                    </a:cubicBezTo>
                    <a:lnTo>
                      <a:pt x="1" y="10211"/>
                    </a:lnTo>
                    <a:lnTo>
                      <a:pt x="1" y="10651"/>
                    </a:lnTo>
                    <a:lnTo>
                      <a:pt x="104" y="10651"/>
                    </a:lnTo>
                    <a:lnTo>
                      <a:pt x="104" y="10211"/>
                    </a:lnTo>
                    <a:lnTo>
                      <a:pt x="104" y="9798"/>
                    </a:lnTo>
                    <a:cubicBezTo>
                      <a:pt x="104" y="8609"/>
                      <a:pt x="208" y="7420"/>
                      <a:pt x="337" y="6230"/>
                    </a:cubicBezTo>
                    <a:lnTo>
                      <a:pt x="337" y="6127"/>
                    </a:lnTo>
                    <a:lnTo>
                      <a:pt x="337" y="5920"/>
                    </a:lnTo>
                    <a:lnTo>
                      <a:pt x="337" y="5481"/>
                    </a:lnTo>
                    <a:lnTo>
                      <a:pt x="337" y="5041"/>
                    </a:lnTo>
                    <a:cubicBezTo>
                      <a:pt x="440" y="3439"/>
                      <a:pt x="544" y="1707"/>
                      <a:pt x="544" y="104"/>
                    </a:cubicBezTo>
                    <a:lnTo>
                      <a:pt x="44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3" name="Google Shape;673;p28"/>
            <p:cNvGrpSpPr/>
            <p:nvPr/>
          </p:nvGrpSpPr>
          <p:grpSpPr>
            <a:xfrm>
              <a:off x="351977" y="4266510"/>
              <a:ext cx="487056" cy="464727"/>
              <a:chOff x="3802052" y="1625060"/>
              <a:chExt cx="487056" cy="464727"/>
            </a:xfrm>
          </p:grpSpPr>
          <p:sp>
            <p:nvSpPr>
              <p:cNvPr id="674" name="Google Shape;674;p28"/>
              <p:cNvSpPr/>
              <p:nvPr/>
            </p:nvSpPr>
            <p:spPr>
              <a:xfrm>
                <a:off x="3955799" y="1625060"/>
                <a:ext cx="97091" cy="229934"/>
              </a:xfrm>
              <a:custGeom>
                <a:avLst/>
                <a:gdLst/>
                <a:ahLst/>
                <a:cxnLst/>
                <a:rect l="l" t="t" r="r" b="b"/>
                <a:pathLst>
                  <a:path w="2922" h="6920" extrusionOk="0">
                    <a:moveTo>
                      <a:pt x="1083" y="0"/>
                    </a:moveTo>
                    <a:cubicBezTo>
                      <a:pt x="1002" y="0"/>
                      <a:pt x="918" y="26"/>
                      <a:pt x="854" y="78"/>
                    </a:cubicBezTo>
                    <a:cubicBezTo>
                      <a:pt x="544" y="181"/>
                      <a:pt x="337" y="517"/>
                      <a:pt x="208" y="827"/>
                    </a:cubicBezTo>
                    <a:cubicBezTo>
                      <a:pt x="1" y="1164"/>
                      <a:pt x="104" y="1603"/>
                      <a:pt x="104" y="1913"/>
                    </a:cubicBezTo>
                    <a:cubicBezTo>
                      <a:pt x="208" y="2896"/>
                      <a:pt x="647" y="3749"/>
                      <a:pt x="1086" y="4602"/>
                    </a:cubicBezTo>
                    <a:cubicBezTo>
                      <a:pt x="1293" y="5041"/>
                      <a:pt x="1500" y="5351"/>
                      <a:pt x="1733" y="5791"/>
                    </a:cubicBezTo>
                    <a:cubicBezTo>
                      <a:pt x="2043" y="6230"/>
                      <a:pt x="2276" y="6437"/>
                      <a:pt x="2482" y="6773"/>
                    </a:cubicBezTo>
                    <a:cubicBezTo>
                      <a:pt x="2586" y="6876"/>
                      <a:pt x="2586" y="6876"/>
                      <a:pt x="2689" y="6876"/>
                    </a:cubicBezTo>
                    <a:cubicBezTo>
                      <a:pt x="2689" y="6907"/>
                      <a:pt x="2698" y="6919"/>
                      <a:pt x="2714" y="6919"/>
                    </a:cubicBezTo>
                    <a:cubicBezTo>
                      <a:pt x="2752" y="6919"/>
                      <a:pt x="2830" y="6846"/>
                      <a:pt x="2922" y="6773"/>
                    </a:cubicBezTo>
                    <a:lnTo>
                      <a:pt x="2922" y="6540"/>
                    </a:lnTo>
                    <a:cubicBezTo>
                      <a:pt x="2922" y="5584"/>
                      <a:pt x="2922" y="4705"/>
                      <a:pt x="2689" y="3852"/>
                    </a:cubicBezTo>
                    <a:cubicBezTo>
                      <a:pt x="2586" y="2559"/>
                      <a:pt x="2379" y="1370"/>
                      <a:pt x="1629" y="414"/>
                    </a:cubicBezTo>
                    <a:cubicBezTo>
                      <a:pt x="1500" y="181"/>
                      <a:pt x="1397" y="78"/>
                      <a:pt x="1293" y="78"/>
                    </a:cubicBezTo>
                    <a:cubicBezTo>
                      <a:pt x="1242" y="26"/>
                      <a:pt x="1164" y="0"/>
                      <a:pt x="10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8"/>
              <p:cNvSpPr/>
              <p:nvPr/>
            </p:nvSpPr>
            <p:spPr>
              <a:xfrm>
                <a:off x="4045151" y="1671813"/>
                <a:ext cx="168364" cy="185177"/>
              </a:xfrm>
              <a:custGeom>
                <a:avLst/>
                <a:gdLst/>
                <a:ahLst/>
                <a:cxnLst/>
                <a:rect l="l" t="t" r="r" b="b"/>
                <a:pathLst>
                  <a:path w="5067" h="5573" extrusionOk="0">
                    <a:moveTo>
                      <a:pt x="4176" y="1"/>
                    </a:moveTo>
                    <a:cubicBezTo>
                      <a:pt x="4018" y="1"/>
                      <a:pt x="3847" y="25"/>
                      <a:pt x="3671" y="67"/>
                    </a:cubicBezTo>
                    <a:cubicBezTo>
                      <a:pt x="3335" y="67"/>
                      <a:pt x="3025" y="299"/>
                      <a:pt x="2818" y="610"/>
                    </a:cubicBezTo>
                    <a:cubicBezTo>
                      <a:pt x="2042" y="1152"/>
                      <a:pt x="1525" y="2006"/>
                      <a:pt x="1086" y="2781"/>
                    </a:cubicBezTo>
                    <a:cubicBezTo>
                      <a:pt x="879" y="3195"/>
                      <a:pt x="646" y="3634"/>
                      <a:pt x="440" y="4074"/>
                    </a:cubicBezTo>
                    <a:cubicBezTo>
                      <a:pt x="233" y="4487"/>
                      <a:pt x="104" y="4823"/>
                      <a:pt x="0" y="5237"/>
                    </a:cubicBezTo>
                    <a:lnTo>
                      <a:pt x="0" y="5366"/>
                    </a:lnTo>
                    <a:cubicBezTo>
                      <a:pt x="0" y="5469"/>
                      <a:pt x="104" y="5573"/>
                      <a:pt x="233" y="5573"/>
                    </a:cubicBezTo>
                    <a:cubicBezTo>
                      <a:pt x="336" y="5573"/>
                      <a:pt x="440" y="5469"/>
                      <a:pt x="440" y="5469"/>
                    </a:cubicBezTo>
                    <a:cubicBezTo>
                      <a:pt x="1189" y="4927"/>
                      <a:pt x="1939" y="4384"/>
                      <a:pt x="2585" y="3841"/>
                    </a:cubicBezTo>
                    <a:cubicBezTo>
                      <a:pt x="3568" y="2988"/>
                      <a:pt x="4524" y="2135"/>
                      <a:pt x="4963" y="1049"/>
                    </a:cubicBezTo>
                    <a:cubicBezTo>
                      <a:pt x="4963" y="842"/>
                      <a:pt x="5067" y="713"/>
                      <a:pt x="4963" y="506"/>
                    </a:cubicBezTo>
                    <a:cubicBezTo>
                      <a:pt x="4963" y="403"/>
                      <a:pt x="4860" y="299"/>
                      <a:pt x="4757" y="196"/>
                    </a:cubicBezTo>
                    <a:cubicBezTo>
                      <a:pt x="4617" y="56"/>
                      <a:pt x="4412" y="1"/>
                      <a:pt x="41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8"/>
              <p:cNvSpPr/>
              <p:nvPr/>
            </p:nvSpPr>
            <p:spPr>
              <a:xfrm>
                <a:off x="4056315" y="1792565"/>
                <a:ext cx="232792" cy="82471"/>
              </a:xfrm>
              <a:custGeom>
                <a:avLst/>
                <a:gdLst/>
                <a:ahLst/>
                <a:cxnLst/>
                <a:rect l="l" t="t" r="r" b="b"/>
                <a:pathLst>
                  <a:path w="7006" h="2482" extrusionOk="0">
                    <a:moveTo>
                      <a:pt x="5170" y="0"/>
                    </a:moveTo>
                    <a:cubicBezTo>
                      <a:pt x="4291" y="0"/>
                      <a:pt x="3335" y="310"/>
                      <a:pt x="2482" y="646"/>
                    </a:cubicBezTo>
                    <a:cubicBezTo>
                      <a:pt x="2042" y="853"/>
                      <a:pt x="1603" y="1086"/>
                      <a:pt x="1189" y="1293"/>
                    </a:cubicBezTo>
                    <a:cubicBezTo>
                      <a:pt x="853" y="1396"/>
                      <a:pt x="543" y="1732"/>
                      <a:pt x="207" y="1939"/>
                    </a:cubicBezTo>
                    <a:cubicBezTo>
                      <a:pt x="104" y="1939"/>
                      <a:pt x="104" y="1939"/>
                      <a:pt x="0" y="2042"/>
                    </a:cubicBezTo>
                    <a:cubicBezTo>
                      <a:pt x="0" y="2146"/>
                      <a:pt x="0" y="2249"/>
                      <a:pt x="104" y="2249"/>
                    </a:cubicBezTo>
                    <a:cubicBezTo>
                      <a:pt x="207" y="2378"/>
                      <a:pt x="310" y="2378"/>
                      <a:pt x="414" y="2378"/>
                    </a:cubicBezTo>
                    <a:cubicBezTo>
                      <a:pt x="1293" y="2482"/>
                      <a:pt x="2146" y="2482"/>
                      <a:pt x="3128" y="2482"/>
                    </a:cubicBezTo>
                    <a:cubicBezTo>
                      <a:pt x="4291" y="2482"/>
                      <a:pt x="5481" y="2378"/>
                      <a:pt x="6566" y="1732"/>
                    </a:cubicBezTo>
                    <a:cubicBezTo>
                      <a:pt x="6773" y="1603"/>
                      <a:pt x="6876" y="1499"/>
                      <a:pt x="7006" y="1396"/>
                    </a:cubicBezTo>
                    <a:lnTo>
                      <a:pt x="7006" y="1086"/>
                    </a:lnTo>
                    <a:cubicBezTo>
                      <a:pt x="6876" y="646"/>
                      <a:pt x="6566" y="310"/>
                      <a:pt x="6230" y="207"/>
                    </a:cubicBezTo>
                    <a:cubicBezTo>
                      <a:pt x="5920" y="0"/>
                      <a:pt x="5584" y="0"/>
                      <a:pt x="51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8"/>
              <p:cNvSpPr/>
              <p:nvPr/>
            </p:nvSpPr>
            <p:spPr>
              <a:xfrm>
                <a:off x="4045151" y="1863840"/>
                <a:ext cx="107391" cy="225947"/>
              </a:xfrm>
              <a:custGeom>
                <a:avLst/>
                <a:gdLst/>
                <a:ahLst/>
                <a:cxnLst/>
                <a:rect l="l" t="t" r="r" b="b"/>
                <a:pathLst>
                  <a:path w="3232" h="6800" extrusionOk="0">
                    <a:moveTo>
                      <a:pt x="336" y="1"/>
                    </a:moveTo>
                    <a:cubicBezTo>
                      <a:pt x="233" y="1"/>
                      <a:pt x="104" y="104"/>
                      <a:pt x="104" y="104"/>
                    </a:cubicBezTo>
                    <a:cubicBezTo>
                      <a:pt x="0" y="233"/>
                      <a:pt x="0" y="337"/>
                      <a:pt x="0" y="440"/>
                    </a:cubicBezTo>
                    <a:cubicBezTo>
                      <a:pt x="104" y="1293"/>
                      <a:pt x="233" y="2276"/>
                      <a:pt x="440" y="3129"/>
                    </a:cubicBezTo>
                    <a:cubicBezTo>
                      <a:pt x="646" y="4318"/>
                      <a:pt x="879" y="5507"/>
                      <a:pt x="1732" y="6463"/>
                    </a:cubicBezTo>
                    <a:cubicBezTo>
                      <a:pt x="1732" y="6567"/>
                      <a:pt x="1939" y="6696"/>
                      <a:pt x="2042" y="6799"/>
                    </a:cubicBezTo>
                    <a:cubicBezTo>
                      <a:pt x="2172" y="6799"/>
                      <a:pt x="2378" y="6799"/>
                      <a:pt x="2482" y="6696"/>
                    </a:cubicBezTo>
                    <a:cubicBezTo>
                      <a:pt x="2818" y="6567"/>
                      <a:pt x="3025" y="6256"/>
                      <a:pt x="3128" y="5920"/>
                    </a:cubicBezTo>
                    <a:cubicBezTo>
                      <a:pt x="3231" y="5507"/>
                      <a:pt x="3231" y="5171"/>
                      <a:pt x="3128" y="4757"/>
                    </a:cubicBezTo>
                    <a:cubicBezTo>
                      <a:pt x="2921" y="3878"/>
                      <a:pt x="2585" y="3025"/>
                      <a:pt x="2042" y="2276"/>
                    </a:cubicBezTo>
                    <a:cubicBezTo>
                      <a:pt x="1836" y="1836"/>
                      <a:pt x="1525" y="1397"/>
                      <a:pt x="1293" y="1086"/>
                    </a:cubicBezTo>
                    <a:cubicBezTo>
                      <a:pt x="982" y="750"/>
                      <a:pt x="750" y="440"/>
                      <a:pt x="440" y="104"/>
                    </a:cubicBezTo>
                    <a:cubicBezTo>
                      <a:pt x="440" y="104"/>
                      <a:pt x="336" y="104"/>
                      <a:pt x="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28"/>
              <p:cNvSpPr/>
              <p:nvPr/>
            </p:nvSpPr>
            <p:spPr>
              <a:xfrm>
                <a:off x="3859603" y="1867296"/>
                <a:ext cx="182120" cy="168364"/>
              </a:xfrm>
              <a:custGeom>
                <a:avLst/>
                <a:gdLst/>
                <a:ahLst/>
                <a:cxnLst/>
                <a:rect l="l" t="t" r="r" b="b"/>
                <a:pathLst>
                  <a:path w="5481" h="5067" extrusionOk="0">
                    <a:moveTo>
                      <a:pt x="4938" y="0"/>
                    </a:moveTo>
                    <a:cubicBezTo>
                      <a:pt x="4188" y="440"/>
                      <a:pt x="3439" y="879"/>
                      <a:pt x="2689" y="1422"/>
                    </a:cubicBezTo>
                    <a:cubicBezTo>
                      <a:pt x="1707" y="2068"/>
                      <a:pt x="647" y="2818"/>
                      <a:pt x="104" y="3878"/>
                    </a:cubicBezTo>
                    <a:cubicBezTo>
                      <a:pt x="104" y="4110"/>
                      <a:pt x="1" y="4214"/>
                      <a:pt x="1" y="4420"/>
                    </a:cubicBezTo>
                    <a:cubicBezTo>
                      <a:pt x="1" y="4524"/>
                      <a:pt x="104" y="4653"/>
                      <a:pt x="207" y="4757"/>
                    </a:cubicBezTo>
                    <a:cubicBezTo>
                      <a:pt x="414" y="4963"/>
                      <a:pt x="854" y="5067"/>
                      <a:pt x="1164" y="5067"/>
                    </a:cubicBezTo>
                    <a:cubicBezTo>
                      <a:pt x="1603" y="4963"/>
                      <a:pt x="1939" y="4860"/>
                      <a:pt x="2249" y="4653"/>
                    </a:cubicBezTo>
                    <a:cubicBezTo>
                      <a:pt x="2999" y="4110"/>
                      <a:pt x="3645" y="3361"/>
                      <a:pt x="4188" y="2585"/>
                    </a:cubicBezTo>
                    <a:cubicBezTo>
                      <a:pt x="4395" y="2275"/>
                      <a:pt x="4628" y="1835"/>
                      <a:pt x="4938" y="1422"/>
                    </a:cubicBezTo>
                    <a:cubicBezTo>
                      <a:pt x="5171" y="1086"/>
                      <a:pt x="5274" y="646"/>
                      <a:pt x="5481" y="336"/>
                    </a:cubicBezTo>
                    <a:lnTo>
                      <a:pt x="5481" y="129"/>
                    </a:lnTo>
                    <a:cubicBezTo>
                      <a:pt x="5481" y="0"/>
                      <a:pt x="5377" y="0"/>
                      <a:pt x="52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28"/>
              <p:cNvSpPr/>
              <p:nvPr/>
            </p:nvSpPr>
            <p:spPr>
              <a:xfrm>
                <a:off x="3802052" y="1807451"/>
                <a:ext cx="236248" cy="79945"/>
              </a:xfrm>
              <a:custGeom>
                <a:avLst/>
                <a:gdLst/>
                <a:ahLst/>
                <a:cxnLst/>
                <a:rect l="l" t="t" r="r" b="b"/>
                <a:pathLst>
                  <a:path w="7110" h="2406" extrusionOk="0">
                    <a:moveTo>
                      <a:pt x="1657" y="0"/>
                    </a:moveTo>
                    <a:cubicBezTo>
                      <a:pt x="1321" y="0"/>
                      <a:pt x="984" y="29"/>
                      <a:pt x="647" y="95"/>
                    </a:cubicBezTo>
                    <a:cubicBezTo>
                      <a:pt x="440" y="198"/>
                      <a:pt x="311" y="198"/>
                      <a:pt x="207" y="405"/>
                    </a:cubicBezTo>
                    <a:cubicBezTo>
                      <a:pt x="104" y="405"/>
                      <a:pt x="104" y="638"/>
                      <a:pt x="104" y="741"/>
                    </a:cubicBezTo>
                    <a:cubicBezTo>
                      <a:pt x="1" y="1051"/>
                      <a:pt x="207" y="1491"/>
                      <a:pt x="543" y="1698"/>
                    </a:cubicBezTo>
                    <a:cubicBezTo>
                      <a:pt x="750" y="1930"/>
                      <a:pt x="1190" y="2034"/>
                      <a:pt x="1500" y="2137"/>
                    </a:cubicBezTo>
                    <a:cubicBezTo>
                      <a:pt x="2057" y="2334"/>
                      <a:pt x="2645" y="2406"/>
                      <a:pt x="3219" y="2406"/>
                    </a:cubicBezTo>
                    <a:cubicBezTo>
                      <a:pt x="3550" y="2406"/>
                      <a:pt x="3876" y="2382"/>
                      <a:pt x="4188" y="2344"/>
                    </a:cubicBezTo>
                    <a:cubicBezTo>
                      <a:pt x="4731" y="2241"/>
                      <a:pt x="5171" y="2137"/>
                      <a:pt x="5713" y="2137"/>
                    </a:cubicBezTo>
                    <a:cubicBezTo>
                      <a:pt x="6127" y="2034"/>
                      <a:pt x="6463" y="1801"/>
                      <a:pt x="6903" y="1698"/>
                    </a:cubicBezTo>
                    <a:lnTo>
                      <a:pt x="7006" y="1698"/>
                    </a:lnTo>
                    <a:cubicBezTo>
                      <a:pt x="7109" y="1594"/>
                      <a:pt x="7109" y="1491"/>
                      <a:pt x="7006" y="1387"/>
                    </a:cubicBezTo>
                    <a:cubicBezTo>
                      <a:pt x="6903" y="1387"/>
                      <a:pt x="6903" y="1284"/>
                      <a:pt x="6773" y="1284"/>
                    </a:cubicBezTo>
                    <a:cubicBezTo>
                      <a:pt x="5920" y="948"/>
                      <a:pt x="5067" y="638"/>
                      <a:pt x="4188" y="405"/>
                    </a:cubicBezTo>
                    <a:cubicBezTo>
                      <a:pt x="3355" y="183"/>
                      <a:pt x="2508" y="0"/>
                      <a:pt x="16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28"/>
              <p:cNvSpPr/>
              <p:nvPr/>
            </p:nvSpPr>
            <p:spPr>
              <a:xfrm>
                <a:off x="3998764" y="1808946"/>
                <a:ext cx="85926" cy="91010"/>
              </a:xfrm>
              <a:custGeom>
                <a:avLst/>
                <a:gdLst/>
                <a:ahLst/>
                <a:cxnLst/>
                <a:rect l="l" t="t" r="r" b="b"/>
                <a:pathLst>
                  <a:path w="2586" h="2739" extrusionOk="0">
                    <a:moveTo>
                      <a:pt x="1268" y="1"/>
                    </a:moveTo>
                    <a:cubicBezTo>
                      <a:pt x="806" y="1"/>
                      <a:pt x="318" y="527"/>
                      <a:pt x="207" y="903"/>
                    </a:cubicBezTo>
                    <a:cubicBezTo>
                      <a:pt x="0" y="1446"/>
                      <a:pt x="336" y="2092"/>
                      <a:pt x="750" y="2532"/>
                    </a:cubicBezTo>
                    <a:cubicBezTo>
                      <a:pt x="983" y="2635"/>
                      <a:pt x="1293" y="2738"/>
                      <a:pt x="1629" y="2738"/>
                    </a:cubicBezTo>
                    <a:cubicBezTo>
                      <a:pt x="1836" y="2738"/>
                      <a:pt x="2146" y="2635"/>
                      <a:pt x="2378" y="2402"/>
                    </a:cubicBezTo>
                    <a:cubicBezTo>
                      <a:pt x="2585" y="2196"/>
                      <a:pt x="2585" y="1653"/>
                      <a:pt x="2482" y="1342"/>
                    </a:cubicBezTo>
                    <a:cubicBezTo>
                      <a:pt x="2378" y="903"/>
                      <a:pt x="1939" y="153"/>
                      <a:pt x="1500" y="50"/>
                    </a:cubicBezTo>
                    <a:cubicBezTo>
                      <a:pt x="1424" y="16"/>
                      <a:pt x="1346" y="1"/>
                      <a:pt x="12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81" name="Google Shape;681;p28"/>
          <p:cNvGrpSpPr/>
          <p:nvPr/>
        </p:nvGrpSpPr>
        <p:grpSpPr>
          <a:xfrm>
            <a:off x="223009" y="646325"/>
            <a:ext cx="744991" cy="745685"/>
            <a:chOff x="215334" y="619425"/>
            <a:chExt cx="744991" cy="745685"/>
          </a:xfrm>
        </p:grpSpPr>
        <p:sp>
          <p:nvSpPr>
            <p:cNvPr id="682" name="Google Shape;682;p28"/>
            <p:cNvSpPr/>
            <p:nvPr/>
          </p:nvSpPr>
          <p:spPr>
            <a:xfrm>
              <a:off x="215334" y="657285"/>
              <a:ext cx="623680" cy="707825"/>
            </a:xfrm>
            <a:custGeom>
              <a:avLst/>
              <a:gdLst/>
              <a:ahLst/>
              <a:cxnLst/>
              <a:rect l="l" t="t" r="r" b="b"/>
              <a:pathLst>
                <a:path w="2483" h="2818" extrusionOk="0">
                  <a:moveTo>
                    <a:pt x="440" y="0"/>
                  </a:moveTo>
                  <a:lnTo>
                    <a:pt x="983" y="1189"/>
                  </a:lnTo>
                  <a:lnTo>
                    <a:pt x="1" y="1836"/>
                  </a:lnTo>
                  <a:lnTo>
                    <a:pt x="983" y="1732"/>
                  </a:lnTo>
                  <a:lnTo>
                    <a:pt x="1086" y="2818"/>
                  </a:lnTo>
                  <a:lnTo>
                    <a:pt x="1422" y="1629"/>
                  </a:lnTo>
                  <a:lnTo>
                    <a:pt x="2482" y="2068"/>
                  </a:lnTo>
                  <a:lnTo>
                    <a:pt x="2482" y="2068"/>
                  </a:lnTo>
                  <a:lnTo>
                    <a:pt x="1733" y="1189"/>
                  </a:lnTo>
                  <a:lnTo>
                    <a:pt x="2275" y="336"/>
                  </a:lnTo>
                  <a:lnTo>
                    <a:pt x="2275" y="336"/>
                  </a:lnTo>
                  <a:lnTo>
                    <a:pt x="1293" y="983"/>
                  </a:lnTo>
                  <a:lnTo>
                    <a:pt x="44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28"/>
            <p:cNvSpPr/>
            <p:nvPr/>
          </p:nvSpPr>
          <p:spPr>
            <a:xfrm>
              <a:off x="544950" y="619425"/>
              <a:ext cx="101100" cy="10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28"/>
            <p:cNvSpPr/>
            <p:nvPr/>
          </p:nvSpPr>
          <p:spPr>
            <a:xfrm>
              <a:off x="859225" y="619425"/>
              <a:ext cx="101100" cy="10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5" name="Google Shape;685;p28"/>
          <p:cNvGrpSpPr/>
          <p:nvPr/>
        </p:nvGrpSpPr>
        <p:grpSpPr>
          <a:xfrm>
            <a:off x="8091068" y="102170"/>
            <a:ext cx="804107" cy="701546"/>
            <a:chOff x="8091068" y="102170"/>
            <a:chExt cx="804107" cy="701546"/>
          </a:xfrm>
        </p:grpSpPr>
        <p:sp>
          <p:nvSpPr>
            <p:cNvPr id="686" name="Google Shape;686;p28"/>
            <p:cNvSpPr/>
            <p:nvPr/>
          </p:nvSpPr>
          <p:spPr>
            <a:xfrm>
              <a:off x="8091068" y="102170"/>
              <a:ext cx="675674" cy="701546"/>
            </a:xfrm>
            <a:custGeom>
              <a:avLst/>
              <a:gdLst/>
              <a:ahLst/>
              <a:cxnLst/>
              <a:rect l="l" t="t" r="r" b="b"/>
              <a:pathLst>
                <a:path w="2690" h="2793" extrusionOk="0">
                  <a:moveTo>
                    <a:pt x="983" y="0"/>
                  </a:moveTo>
                  <a:lnTo>
                    <a:pt x="1190" y="1293"/>
                  </a:lnTo>
                  <a:lnTo>
                    <a:pt x="1" y="1603"/>
                  </a:lnTo>
                  <a:lnTo>
                    <a:pt x="1086" y="1732"/>
                  </a:lnTo>
                  <a:lnTo>
                    <a:pt x="750" y="2792"/>
                  </a:lnTo>
                  <a:lnTo>
                    <a:pt x="1526" y="1732"/>
                  </a:lnTo>
                  <a:lnTo>
                    <a:pt x="2379" y="2482"/>
                  </a:lnTo>
                  <a:lnTo>
                    <a:pt x="1939" y="1500"/>
                  </a:lnTo>
                  <a:lnTo>
                    <a:pt x="2689" y="854"/>
                  </a:lnTo>
                  <a:lnTo>
                    <a:pt x="2689" y="854"/>
                  </a:lnTo>
                  <a:lnTo>
                    <a:pt x="1629" y="1190"/>
                  </a:lnTo>
                  <a:lnTo>
                    <a:pt x="98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28"/>
            <p:cNvSpPr/>
            <p:nvPr/>
          </p:nvSpPr>
          <p:spPr>
            <a:xfrm>
              <a:off x="8091075" y="619425"/>
              <a:ext cx="101100" cy="10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28"/>
            <p:cNvSpPr/>
            <p:nvPr/>
          </p:nvSpPr>
          <p:spPr>
            <a:xfrm>
              <a:off x="8794075" y="680825"/>
              <a:ext cx="101100" cy="10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9" name="Google Shape;689;p28"/>
          <p:cNvGrpSpPr/>
          <p:nvPr/>
        </p:nvGrpSpPr>
        <p:grpSpPr>
          <a:xfrm>
            <a:off x="8146563" y="4008425"/>
            <a:ext cx="799912" cy="1036378"/>
            <a:chOff x="8146563" y="4008425"/>
            <a:chExt cx="799912" cy="1036378"/>
          </a:xfrm>
        </p:grpSpPr>
        <p:sp>
          <p:nvSpPr>
            <p:cNvPr id="690" name="Google Shape;690;p28"/>
            <p:cNvSpPr/>
            <p:nvPr/>
          </p:nvSpPr>
          <p:spPr>
            <a:xfrm>
              <a:off x="8146563" y="4336727"/>
              <a:ext cx="701546" cy="708076"/>
            </a:xfrm>
            <a:custGeom>
              <a:avLst/>
              <a:gdLst/>
              <a:ahLst/>
              <a:cxnLst/>
              <a:rect l="l" t="t" r="r" b="b"/>
              <a:pathLst>
                <a:path w="2793" h="2819" extrusionOk="0">
                  <a:moveTo>
                    <a:pt x="2146" y="0"/>
                  </a:moveTo>
                  <a:lnTo>
                    <a:pt x="1396" y="1086"/>
                  </a:lnTo>
                  <a:lnTo>
                    <a:pt x="311" y="543"/>
                  </a:lnTo>
                  <a:lnTo>
                    <a:pt x="957" y="1293"/>
                  </a:lnTo>
                  <a:lnTo>
                    <a:pt x="0" y="1939"/>
                  </a:lnTo>
                  <a:lnTo>
                    <a:pt x="0" y="1939"/>
                  </a:lnTo>
                  <a:lnTo>
                    <a:pt x="1293" y="1629"/>
                  </a:lnTo>
                  <a:lnTo>
                    <a:pt x="1396" y="2818"/>
                  </a:lnTo>
                  <a:lnTo>
                    <a:pt x="1836" y="1732"/>
                  </a:lnTo>
                  <a:lnTo>
                    <a:pt x="2792" y="1836"/>
                  </a:lnTo>
                  <a:lnTo>
                    <a:pt x="2792" y="1836"/>
                  </a:lnTo>
                  <a:lnTo>
                    <a:pt x="1836" y="1293"/>
                  </a:lnTo>
                  <a:lnTo>
                    <a:pt x="214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8"/>
            <p:cNvSpPr/>
            <p:nvPr/>
          </p:nvSpPr>
          <p:spPr>
            <a:xfrm>
              <a:off x="8631150" y="4008425"/>
              <a:ext cx="101100" cy="10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28"/>
            <p:cNvSpPr/>
            <p:nvPr/>
          </p:nvSpPr>
          <p:spPr>
            <a:xfrm>
              <a:off x="8845375" y="4341850"/>
              <a:ext cx="101100" cy="10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3" name="Google Shape;693;p28"/>
          <p:cNvSpPr/>
          <p:nvPr/>
        </p:nvSpPr>
        <p:spPr>
          <a:xfrm>
            <a:off x="201124" y="2917426"/>
            <a:ext cx="1203135" cy="346451"/>
          </a:xfrm>
          <a:custGeom>
            <a:avLst/>
            <a:gdLst/>
            <a:ahLst/>
            <a:cxnLst/>
            <a:rect l="l" t="t" r="r" b="b"/>
            <a:pathLst>
              <a:path w="31977" h="9208" extrusionOk="0">
                <a:moveTo>
                  <a:pt x="16818" y="1"/>
                </a:moveTo>
                <a:cubicBezTo>
                  <a:pt x="16227" y="1"/>
                  <a:pt x="15634" y="97"/>
                  <a:pt x="15071" y="263"/>
                </a:cubicBezTo>
                <a:cubicBezTo>
                  <a:pt x="11736" y="1116"/>
                  <a:pt x="8608" y="3805"/>
                  <a:pt x="6669" y="7476"/>
                </a:cubicBezTo>
                <a:cubicBezTo>
                  <a:pt x="5989" y="6904"/>
                  <a:pt x="5158" y="6633"/>
                  <a:pt x="4320" y="6633"/>
                </a:cubicBezTo>
                <a:cubicBezTo>
                  <a:pt x="3566" y="6633"/>
                  <a:pt x="2807" y="6853"/>
                  <a:pt x="2146" y="7269"/>
                </a:cubicBezTo>
                <a:cubicBezTo>
                  <a:pt x="1396" y="7682"/>
                  <a:pt x="646" y="8329"/>
                  <a:pt x="0" y="9208"/>
                </a:cubicBezTo>
                <a:lnTo>
                  <a:pt x="31977" y="9208"/>
                </a:lnTo>
                <a:lnTo>
                  <a:pt x="31977" y="8872"/>
                </a:lnTo>
                <a:cubicBezTo>
                  <a:pt x="30917" y="7036"/>
                  <a:pt x="29185" y="5873"/>
                  <a:pt x="27453" y="5640"/>
                </a:cubicBezTo>
                <a:cubicBezTo>
                  <a:pt x="27198" y="5594"/>
                  <a:pt x="26940" y="5571"/>
                  <a:pt x="26681" y="5571"/>
                </a:cubicBezTo>
                <a:cubicBezTo>
                  <a:pt x="25210" y="5571"/>
                  <a:pt x="23718" y="6304"/>
                  <a:pt x="22619" y="7579"/>
                </a:cubicBezTo>
                <a:cubicBezTo>
                  <a:pt x="22283" y="6390"/>
                  <a:pt x="22076" y="5330"/>
                  <a:pt x="21637" y="4244"/>
                </a:cubicBezTo>
                <a:cubicBezTo>
                  <a:pt x="21327" y="3391"/>
                  <a:pt x="20991" y="2409"/>
                  <a:pt x="20474" y="1763"/>
                </a:cubicBezTo>
                <a:cubicBezTo>
                  <a:pt x="19488" y="491"/>
                  <a:pt x="18155" y="1"/>
                  <a:pt x="168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28"/>
          <p:cNvSpPr/>
          <p:nvPr/>
        </p:nvSpPr>
        <p:spPr>
          <a:xfrm flipH="1">
            <a:off x="-333184" y="2572961"/>
            <a:ext cx="1001841" cy="210152"/>
          </a:xfrm>
          <a:custGeom>
            <a:avLst/>
            <a:gdLst/>
            <a:ahLst/>
            <a:cxnLst/>
            <a:rect l="l" t="t" r="r" b="b"/>
            <a:pathLst>
              <a:path w="20784" h="4360" extrusionOk="0">
                <a:moveTo>
                  <a:pt x="11974" y="1"/>
                </a:moveTo>
                <a:cubicBezTo>
                  <a:pt x="11023" y="1"/>
                  <a:pt x="10033" y="214"/>
                  <a:pt x="9151" y="585"/>
                </a:cubicBezTo>
                <a:cubicBezTo>
                  <a:pt x="7962" y="1231"/>
                  <a:pt x="6799" y="2084"/>
                  <a:pt x="5920" y="3273"/>
                </a:cubicBezTo>
                <a:cubicBezTo>
                  <a:pt x="5328" y="2682"/>
                  <a:pt x="4607" y="2348"/>
                  <a:pt x="3847" y="2348"/>
                </a:cubicBezTo>
                <a:cubicBezTo>
                  <a:pt x="3644" y="2348"/>
                  <a:pt x="3438" y="2371"/>
                  <a:pt x="3231" y="2420"/>
                </a:cubicBezTo>
                <a:cubicBezTo>
                  <a:pt x="2585" y="2524"/>
                  <a:pt x="1939" y="2834"/>
                  <a:pt x="1396" y="3170"/>
                </a:cubicBezTo>
                <a:cubicBezTo>
                  <a:pt x="853" y="3480"/>
                  <a:pt x="440" y="3920"/>
                  <a:pt x="0" y="4359"/>
                </a:cubicBezTo>
                <a:lnTo>
                  <a:pt x="20784" y="4359"/>
                </a:lnTo>
                <a:cubicBezTo>
                  <a:pt x="20680" y="3609"/>
                  <a:pt x="20034" y="2834"/>
                  <a:pt x="19285" y="2524"/>
                </a:cubicBezTo>
                <a:cubicBezTo>
                  <a:pt x="18984" y="2431"/>
                  <a:pt x="18676" y="2389"/>
                  <a:pt x="18370" y="2389"/>
                </a:cubicBezTo>
                <a:cubicBezTo>
                  <a:pt x="17567" y="2389"/>
                  <a:pt x="16774" y="2674"/>
                  <a:pt x="16157" y="3067"/>
                </a:cubicBezTo>
                <a:cubicBezTo>
                  <a:pt x="15846" y="1671"/>
                  <a:pt x="14657" y="585"/>
                  <a:pt x="13261" y="145"/>
                </a:cubicBezTo>
                <a:cubicBezTo>
                  <a:pt x="12851" y="47"/>
                  <a:pt x="12417" y="1"/>
                  <a:pt x="119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8"/>
          <p:cNvSpPr txBox="1">
            <a:spLocks noGrp="1"/>
          </p:cNvSpPr>
          <p:nvPr>
            <p:ph type="title" idx="7"/>
          </p:nvPr>
        </p:nvSpPr>
        <p:spPr>
          <a:xfrm>
            <a:off x="5724700" y="1253134"/>
            <a:ext cx="2053200" cy="527700"/>
          </a:xfrm>
          <a:prstGeom prst="rect">
            <a:avLst/>
          </a:prstGeom>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696" name="Google Shape;696;p28"/>
          <p:cNvSpPr txBox="1">
            <a:spLocks noGrp="1"/>
          </p:cNvSpPr>
          <p:nvPr>
            <p:ph type="title" idx="8"/>
          </p:nvPr>
        </p:nvSpPr>
        <p:spPr>
          <a:xfrm>
            <a:off x="5724700" y="2457908"/>
            <a:ext cx="2053200" cy="527700"/>
          </a:xfrm>
          <a:prstGeom prst="rect">
            <a:avLst/>
          </a:prstGeom>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697" name="Google Shape;697;p28"/>
          <p:cNvSpPr txBox="1">
            <a:spLocks noGrp="1"/>
          </p:cNvSpPr>
          <p:nvPr>
            <p:ph type="title" idx="9"/>
          </p:nvPr>
        </p:nvSpPr>
        <p:spPr>
          <a:xfrm>
            <a:off x="5724700" y="3655312"/>
            <a:ext cx="2053200" cy="527700"/>
          </a:xfrm>
          <a:prstGeom prst="rect">
            <a:avLst/>
          </a:prstGeom>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Tree>
    <p:extLst>
      <p:ext uri="{BB962C8B-B14F-4D97-AF65-F5344CB8AC3E}">
        <p14:creationId xmlns:p14="http://schemas.microsoft.com/office/powerpoint/2010/main" val="32854916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Numbers and text 2">
  <p:cSld name="Numbers and text 2">
    <p:bg>
      <p:bgPr>
        <a:solidFill>
          <a:schemeClr val="accent2"/>
        </a:solidFill>
        <a:effectLst/>
      </p:bgPr>
    </p:bg>
    <p:spTree>
      <p:nvGrpSpPr>
        <p:cNvPr id="1" name="Shape 698"/>
        <p:cNvGrpSpPr/>
        <p:nvPr/>
      </p:nvGrpSpPr>
      <p:grpSpPr>
        <a:xfrm>
          <a:off x="0" y="0"/>
          <a:ext cx="0" cy="0"/>
          <a:chOff x="0" y="0"/>
          <a:chExt cx="0" cy="0"/>
        </a:xfrm>
      </p:grpSpPr>
      <p:sp>
        <p:nvSpPr>
          <p:cNvPr id="699" name="Google Shape;699;p29"/>
          <p:cNvSpPr txBox="1">
            <a:spLocks noGrp="1"/>
          </p:cNvSpPr>
          <p:nvPr>
            <p:ph type="subTitle" idx="1"/>
          </p:nvPr>
        </p:nvSpPr>
        <p:spPr>
          <a:xfrm>
            <a:off x="1155925" y="1824163"/>
            <a:ext cx="1861200" cy="599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00" name="Google Shape;700;p29"/>
          <p:cNvSpPr txBox="1">
            <a:spLocks noGrp="1"/>
          </p:cNvSpPr>
          <p:nvPr>
            <p:ph type="subTitle" idx="2"/>
          </p:nvPr>
        </p:nvSpPr>
        <p:spPr>
          <a:xfrm>
            <a:off x="1155925" y="3466574"/>
            <a:ext cx="1861200" cy="44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01" name="Google Shape;701;p29"/>
          <p:cNvSpPr txBox="1">
            <a:spLocks noGrp="1"/>
          </p:cNvSpPr>
          <p:nvPr>
            <p:ph type="title" hasCustomPrompt="1"/>
          </p:nvPr>
        </p:nvSpPr>
        <p:spPr>
          <a:xfrm>
            <a:off x="1597825" y="2825125"/>
            <a:ext cx="977400" cy="453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100"/>
              <a:buNone/>
              <a:defRPr sz="3200">
                <a:solidFill>
                  <a:srgbClr val="FFFFFF"/>
                </a:solidFill>
              </a:defRPr>
            </a:lvl1pPr>
            <a:lvl2pPr lvl="1" algn="ctr" rtl="0">
              <a:spcBef>
                <a:spcPts val="0"/>
              </a:spcBef>
              <a:spcAft>
                <a:spcPts val="0"/>
              </a:spcAft>
              <a:buSzPts val="2100"/>
              <a:buFont typeface="Life Savers ExtraBold"/>
              <a:buNone/>
              <a:defRPr sz="2100">
                <a:latin typeface="Life Savers ExtraBold"/>
                <a:ea typeface="Life Savers ExtraBold"/>
                <a:cs typeface="Life Savers ExtraBold"/>
                <a:sym typeface="Life Savers ExtraBold"/>
              </a:defRPr>
            </a:lvl2pPr>
            <a:lvl3pPr lvl="2" algn="ctr" rtl="0">
              <a:spcBef>
                <a:spcPts val="0"/>
              </a:spcBef>
              <a:spcAft>
                <a:spcPts val="0"/>
              </a:spcAft>
              <a:buSzPts val="2100"/>
              <a:buFont typeface="Life Savers ExtraBold"/>
              <a:buNone/>
              <a:defRPr sz="2100">
                <a:latin typeface="Life Savers ExtraBold"/>
                <a:ea typeface="Life Savers ExtraBold"/>
                <a:cs typeface="Life Savers ExtraBold"/>
                <a:sym typeface="Life Savers ExtraBold"/>
              </a:defRPr>
            </a:lvl3pPr>
            <a:lvl4pPr lvl="3" algn="ctr" rtl="0">
              <a:spcBef>
                <a:spcPts val="0"/>
              </a:spcBef>
              <a:spcAft>
                <a:spcPts val="0"/>
              </a:spcAft>
              <a:buSzPts val="2100"/>
              <a:buFont typeface="Life Savers ExtraBold"/>
              <a:buNone/>
              <a:defRPr sz="2100">
                <a:latin typeface="Life Savers ExtraBold"/>
                <a:ea typeface="Life Savers ExtraBold"/>
                <a:cs typeface="Life Savers ExtraBold"/>
                <a:sym typeface="Life Savers ExtraBold"/>
              </a:defRPr>
            </a:lvl4pPr>
            <a:lvl5pPr lvl="4" algn="ctr" rtl="0">
              <a:spcBef>
                <a:spcPts val="0"/>
              </a:spcBef>
              <a:spcAft>
                <a:spcPts val="0"/>
              </a:spcAft>
              <a:buSzPts val="2100"/>
              <a:buFont typeface="Life Savers ExtraBold"/>
              <a:buNone/>
              <a:defRPr sz="2100">
                <a:latin typeface="Life Savers ExtraBold"/>
                <a:ea typeface="Life Savers ExtraBold"/>
                <a:cs typeface="Life Savers ExtraBold"/>
                <a:sym typeface="Life Savers ExtraBold"/>
              </a:defRPr>
            </a:lvl5pPr>
            <a:lvl6pPr lvl="5" algn="ctr" rtl="0">
              <a:spcBef>
                <a:spcPts val="0"/>
              </a:spcBef>
              <a:spcAft>
                <a:spcPts val="0"/>
              </a:spcAft>
              <a:buSzPts val="2100"/>
              <a:buFont typeface="Life Savers ExtraBold"/>
              <a:buNone/>
              <a:defRPr sz="2100">
                <a:latin typeface="Life Savers ExtraBold"/>
                <a:ea typeface="Life Savers ExtraBold"/>
                <a:cs typeface="Life Savers ExtraBold"/>
                <a:sym typeface="Life Savers ExtraBold"/>
              </a:defRPr>
            </a:lvl6pPr>
            <a:lvl7pPr lvl="6" algn="ctr" rtl="0">
              <a:spcBef>
                <a:spcPts val="0"/>
              </a:spcBef>
              <a:spcAft>
                <a:spcPts val="0"/>
              </a:spcAft>
              <a:buSzPts val="2100"/>
              <a:buFont typeface="Life Savers ExtraBold"/>
              <a:buNone/>
              <a:defRPr sz="2100">
                <a:latin typeface="Life Savers ExtraBold"/>
                <a:ea typeface="Life Savers ExtraBold"/>
                <a:cs typeface="Life Savers ExtraBold"/>
                <a:sym typeface="Life Savers ExtraBold"/>
              </a:defRPr>
            </a:lvl7pPr>
            <a:lvl8pPr lvl="7" algn="ctr" rtl="0">
              <a:spcBef>
                <a:spcPts val="0"/>
              </a:spcBef>
              <a:spcAft>
                <a:spcPts val="0"/>
              </a:spcAft>
              <a:buSzPts val="2100"/>
              <a:buFont typeface="Life Savers ExtraBold"/>
              <a:buNone/>
              <a:defRPr sz="2100">
                <a:latin typeface="Life Savers ExtraBold"/>
                <a:ea typeface="Life Savers ExtraBold"/>
                <a:cs typeface="Life Savers ExtraBold"/>
                <a:sym typeface="Life Savers ExtraBold"/>
              </a:defRPr>
            </a:lvl8pPr>
            <a:lvl9pPr lvl="8" algn="ctr" rtl="0">
              <a:spcBef>
                <a:spcPts val="0"/>
              </a:spcBef>
              <a:spcAft>
                <a:spcPts val="0"/>
              </a:spcAft>
              <a:buSzPts val="2100"/>
              <a:buFont typeface="Life Savers ExtraBold"/>
              <a:buNone/>
              <a:defRPr sz="2100">
                <a:latin typeface="Life Savers ExtraBold"/>
                <a:ea typeface="Life Savers ExtraBold"/>
                <a:cs typeface="Life Savers ExtraBold"/>
                <a:sym typeface="Life Savers ExtraBold"/>
              </a:defRPr>
            </a:lvl9pPr>
          </a:lstStyle>
          <a:p>
            <a:r>
              <a:t>xx%</a:t>
            </a:r>
          </a:p>
        </p:txBody>
      </p:sp>
      <p:grpSp>
        <p:nvGrpSpPr>
          <p:cNvPr id="702" name="Google Shape;702;p29"/>
          <p:cNvGrpSpPr/>
          <p:nvPr/>
        </p:nvGrpSpPr>
        <p:grpSpPr>
          <a:xfrm rot="10800000">
            <a:off x="-19" y="793439"/>
            <a:ext cx="9144057" cy="3545416"/>
            <a:chOff x="240700" y="2458750"/>
            <a:chExt cx="2132675" cy="826900"/>
          </a:xfrm>
        </p:grpSpPr>
        <p:sp>
          <p:nvSpPr>
            <p:cNvPr id="703" name="Google Shape;703;p29"/>
            <p:cNvSpPr/>
            <p:nvPr/>
          </p:nvSpPr>
          <p:spPr>
            <a:xfrm>
              <a:off x="240700" y="2761575"/>
              <a:ext cx="2132675" cy="151100"/>
            </a:xfrm>
            <a:custGeom>
              <a:avLst/>
              <a:gdLst/>
              <a:ahLst/>
              <a:cxnLst/>
              <a:rect l="l" t="t" r="r" b="b"/>
              <a:pathLst>
                <a:path w="85307" h="6044" extrusionOk="0">
                  <a:moveTo>
                    <a:pt x="29610" y="1"/>
                  </a:moveTo>
                  <a:cubicBezTo>
                    <a:pt x="24915" y="1"/>
                    <a:pt x="20179" y="1272"/>
                    <a:pt x="15614" y="2557"/>
                  </a:cubicBezTo>
                  <a:cubicBezTo>
                    <a:pt x="15097" y="2660"/>
                    <a:pt x="14554" y="2764"/>
                    <a:pt x="14011" y="2996"/>
                  </a:cubicBezTo>
                  <a:cubicBezTo>
                    <a:pt x="10010" y="4002"/>
                    <a:pt x="5836" y="4873"/>
                    <a:pt x="1854" y="4873"/>
                  </a:cubicBezTo>
                  <a:cubicBezTo>
                    <a:pt x="1231" y="4873"/>
                    <a:pt x="613" y="4851"/>
                    <a:pt x="0" y="4806"/>
                  </a:cubicBezTo>
                  <a:lnTo>
                    <a:pt x="0" y="4935"/>
                  </a:lnTo>
                  <a:cubicBezTo>
                    <a:pt x="585" y="4975"/>
                    <a:pt x="1176" y="4994"/>
                    <a:pt x="1770" y="4994"/>
                  </a:cubicBezTo>
                  <a:cubicBezTo>
                    <a:pt x="5777" y="4994"/>
                    <a:pt x="9982" y="4135"/>
                    <a:pt x="14011" y="3100"/>
                  </a:cubicBezTo>
                  <a:cubicBezTo>
                    <a:pt x="14554" y="2867"/>
                    <a:pt x="15097" y="2764"/>
                    <a:pt x="15614" y="2660"/>
                  </a:cubicBezTo>
                  <a:cubicBezTo>
                    <a:pt x="20335" y="1353"/>
                    <a:pt x="25115" y="61"/>
                    <a:pt x="29864" y="61"/>
                  </a:cubicBezTo>
                  <a:cubicBezTo>
                    <a:pt x="31409" y="61"/>
                    <a:pt x="32950" y="198"/>
                    <a:pt x="34485" y="515"/>
                  </a:cubicBezTo>
                  <a:cubicBezTo>
                    <a:pt x="32871" y="155"/>
                    <a:pt x="31243" y="1"/>
                    <a:pt x="29610" y="1"/>
                  </a:cubicBezTo>
                  <a:close/>
                  <a:moveTo>
                    <a:pt x="34485" y="515"/>
                  </a:moveTo>
                  <a:lnTo>
                    <a:pt x="34485" y="515"/>
                  </a:lnTo>
                  <a:cubicBezTo>
                    <a:pt x="36527" y="1058"/>
                    <a:pt x="38569" y="1807"/>
                    <a:pt x="40508" y="2557"/>
                  </a:cubicBezTo>
                  <a:cubicBezTo>
                    <a:pt x="41594" y="2996"/>
                    <a:pt x="42654" y="3410"/>
                    <a:pt x="43636" y="3746"/>
                  </a:cubicBezTo>
                  <a:cubicBezTo>
                    <a:pt x="48220" y="5274"/>
                    <a:pt x="53255" y="6043"/>
                    <a:pt x="58897" y="6043"/>
                  </a:cubicBezTo>
                  <a:cubicBezTo>
                    <a:pt x="62800" y="6043"/>
                    <a:pt x="66994" y="5675"/>
                    <a:pt x="71528" y="4935"/>
                  </a:cubicBezTo>
                  <a:cubicBezTo>
                    <a:pt x="72278" y="4806"/>
                    <a:pt x="73131" y="4702"/>
                    <a:pt x="74010" y="4496"/>
                  </a:cubicBezTo>
                  <a:cubicBezTo>
                    <a:pt x="77514" y="3896"/>
                    <a:pt x="81108" y="3296"/>
                    <a:pt x="84521" y="3296"/>
                  </a:cubicBezTo>
                  <a:cubicBezTo>
                    <a:pt x="84784" y="3296"/>
                    <a:pt x="85046" y="3299"/>
                    <a:pt x="85307" y="3307"/>
                  </a:cubicBezTo>
                  <a:lnTo>
                    <a:pt x="85307" y="3203"/>
                  </a:lnTo>
                  <a:cubicBezTo>
                    <a:pt x="85037" y="3196"/>
                    <a:pt x="84767" y="3192"/>
                    <a:pt x="84497" y="3192"/>
                  </a:cubicBezTo>
                  <a:cubicBezTo>
                    <a:pt x="80996" y="3192"/>
                    <a:pt x="77514" y="3792"/>
                    <a:pt x="74010" y="4392"/>
                  </a:cubicBezTo>
                  <a:cubicBezTo>
                    <a:pt x="73131" y="4599"/>
                    <a:pt x="72278" y="4702"/>
                    <a:pt x="71528" y="4806"/>
                  </a:cubicBezTo>
                  <a:cubicBezTo>
                    <a:pt x="66971" y="5560"/>
                    <a:pt x="62758" y="5935"/>
                    <a:pt x="58846" y="5935"/>
                  </a:cubicBezTo>
                  <a:cubicBezTo>
                    <a:pt x="53238" y="5935"/>
                    <a:pt x="48246" y="5165"/>
                    <a:pt x="43739" y="3643"/>
                  </a:cubicBezTo>
                  <a:cubicBezTo>
                    <a:pt x="42654" y="3307"/>
                    <a:pt x="41594" y="2867"/>
                    <a:pt x="40611" y="2454"/>
                  </a:cubicBezTo>
                  <a:cubicBezTo>
                    <a:pt x="38569" y="1704"/>
                    <a:pt x="36527" y="928"/>
                    <a:pt x="34485" y="51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9"/>
            <p:cNvSpPr/>
            <p:nvPr/>
          </p:nvSpPr>
          <p:spPr>
            <a:xfrm>
              <a:off x="240700" y="2868067"/>
              <a:ext cx="2132675" cy="244700"/>
            </a:xfrm>
            <a:custGeom>
              <a:avLst/>
              <a:gdLst/>
              <a:ahLst/>
              <a:cxnLst/>
              <a:rect l="l" t="t" r="r" b="b"/>
              <a:pathLst>
                <a:path w="85307" h="9788" extrusionOk="0">
                  <a:moveTo>
                    <a:pt x="20034" y="3661"/>
                  </a:moveTo>
                  <a:lnTo>
                    <a:pt x="20034" y="3661"/>
                  </a:lnTo>
                  <a:cubicBezTo>
                    <a:pt x="19388" y="4101"/>
                    <a:pt x="18845" y="4514"/>
                    <a:pt x="18199" y="4954"/>
                  </a:cubicBezTo>
                  <a:cubicBezTo>
                    <a:pt x="18845" y="4618"/>
                    <a:pt x="19492" y="4101"/>
                    <a:pt x="20034" y="3661"/>
                  </a:cubicBezTo>
                  <a:close/>
                  <a:moveTo>
                    <a:pt x="28564" y="1"/>
                  </a:moveTo>
                  <a:cubicBezTo>
                    <a:pt x="27837" y="1"/>
                    <a:pt x="27107" y="67"/>
                    <a:pt x="26394" y="223"/>
                  </a:cubicBezTo>
                  <a:cubicBezTo>
                    <a:pt x="23912" y="740"/>
                    <a:pt x="21973" y="2265"/>
                    <a:pt x="20034" y="3661"/>
                  </a:cubicBezTo>
                  <a:cubicBezTo>
                    <a:pt x="21973" y="2265"/>
                    <a:pt x="24015" y="869"/>
                    <a:pt x="26394" y="327"/>
                  </a:cubicBezTo>
                  <a:cubicBezTo>
                    <a:pt x="27107" y="171"/>
                    <a:pt x="27837" y="104"/>
                    <a:pt x="28561" y="104"/>
                  </a:cubicBezTo>
                  <a:cubicBezTo>
                    <a:pt x="30358" y="104"/>
                    <a:pt x="32121" y="512"/>
                    <a:pt x="33502" y="973"/>
                  </a:cubicBezTo>
                  <a:cubicBezTo>
                    <a:pt x="36734" y="1826"/>
                    <a:pt x="39862" y="3222"/>
                    <a:pt x="42886" y="4514"/>
                  </a:cubicBezTo>
                  <a:cubicBezTo>
                    <a:pt x="44592" y="5264"/>
                    <a:pt x="46324" y="6039"/>
                    <a:pt x="48056" y="6686"/>
                  </a:cubicBezTo>
                  <a:cubicBezTo>
                    <a:pt x="52664" y="8455"/>
                    <a:pt x="56555" y="9318"/>
                    <a:pt x="60071" y="9318"/>
                  </a:cubicBezTo>
                  <a:cubicBezTo>
                    <a:pt x="61230" y="9318"/>
                    <a:pt x="62348" y="9224"/>
                    <a:pt x="63437" y="9038"/>
                  </a:cubicBezTo>
                  <a:cubicBezTo>
                    <a:pt x="65376" y="8728"/>
                    <a:pt x="67211" y="8082"/>
                    <a:pt x="68943" y="7435"/>
                  </a:cubicBezTo>
                  <a:cubicBezTo>
                    <a:pt x="70236" y="6996"/>
                    <a:pt x="71632" y="6556"/>
                    <a:pt x="73028" y="6246"/>
                  </a:cubicBezTo>
                  <a:cubicBezTo>
                    <a:pt x="74971" y="5726"/>
                    <a:pt x="77002" y="5481"/>
                    <a:pt x="79028" y="5481"/>
                  </a:cubicBezTo>
                  <a:cubicBezTo>
                    <a:pt x="80827" y="5481"/>
                    <a:pt x="82623" y="5675"/>
                    <a:pt x="84350" y="6039"/>
                  </a:cubicBezTo>
                  <a:cubicBezTo>
                    <a:pt x="84660" y="6143"/>
                    <a:pt x="84996" y="6246"/>
                    <a:pt x="85307" y="6246"/>
                  </a:cubicBezTo>
                  <a:lnTo>
                    <a:pt x="85307" y="6143"/>
                  </a:lnTo>
                  <a:cubicBezTo>
                    <a:pt x="84996" y="6143"/>
                    <a:pt x="84660" y="6039"/>
                    <a:pt x="84350" y="5910"/>
                  </a:cubicBezTo>
                  <a:cubicBezTo>
                    <a:pt x="82639" y="5561"/>
                    <a:pt x="80860" y="5374"/>
                    <a:pt x="79066" y="5374"/>
                  </a:cubicBezTo>
                  <a:cubicBezTo>
                    <a:pt x="77012" y="5374"/>
                    <a:pt x="74939" y="5619"/>
                    <a:pt x="72924" y="6143"/>
                  </a:cubicBezTo>
                  <a:cubicBezTo>
                    <a:pt x="71632" y="6453"/>
                    <a:pt x="70236" y="6892"/>
                    <a:pt x="68943" y="7332"/>
                  </a:cubicBezTo>
                  <a:cubicBezTo>
                    <a:pt x="67108" y="7978"/>
                    <a:pt x="65273" y="8624"/>
                    <a:pt x="63437" y="8935"/>
                  </a:cubicBezTo>
                  <a:cubicBezTo>
                    <a:pt x="62350" y="9120"/>
                    <a:pt x="61235" y="9214"/>
                    <a:pt x="60080" y="9214"/>
                  </a:cubicBezTo>
                  <a:cubicBezTo>
                    <a:pt x="56567" y="9214"/>
                    <a:pt x="52693" y="8346"/>
                    <a:pt x="48160" y="6556"/>
                  </a:cubicBezTo>
                  <a:cubicBezTo>
                    <a:pt x="46324" y="5910"/>
                    <a:pt x="44592" y="5161"/>
                    <a:pt x="42886" y="4411"/>
                  </a:cubicBezTo>
                  <a:cubicBezTo>
                    <a:pt x="39965" y="3118"/>
                    <a:pt x="36837" y="1722"/>
                    <a:pt x="33606" y="869"/>
                  </a:cubicBezTo>
                  <a:cubicBezTo>
                    <a:pt x="32151" y="409"/>
                    <a:pt x="30367" y="1"/>
                    <a:pt x="28564" y="1"/>
                  </a:cubicBezTo>
                  <a:close/>
                  <a:moveTo>
                    <a:pt x="18199" y="4954"/>
                  </a:moveTo>
                  <a:lnTo>
                    <a:pt x="18199" y="4954"/>
                  </a:lnTo>
                  <a:cubicBezTo>
                    <a:pt x="13564" y="7975"/>
                    <a:pt x="7932" y="9679"/>
                    <a:pt x="2318" y="9679"/>
                  </a:cubicBezTo>
                  <a:cubicBezTo>
                    <a:pt x="1544" y="9679"/>
                    <a:pt x="771" y="9647"/>
                    <a:pt x="0" y="9581"/>
                  </a:cubicBezTo>
                  <a:lnTo>
                    <a:pt x="0" y="9684"/>
                  </a:lnTo>
                  <a:cubicBezTo>
                    <a:pt x="750" y="9788"/>
                    <a:pt x="1526" y="9788"/>
                    <a:pt x="2172" y="9788"/>
                  </a:cubicBezTo>
                  <a:cubicBezTo>
                    <a:pt x="7859" y="9788"/>
                    <a:pt x="13572" y="8185"/>
                    <a:pt x="18199" y="495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9"/>
            <p:cNvSpPr/>
            <p:nvPr/>
          </p:nvSpPr>
          <p:spPr>
            <a:xfrm rot="10800000">
              <a:off x="240700" y="3136825"/>
              <a:ext cx="2132675" cy="148825"/>
            </a:xfrm>
            <a:custGeom>
              <a:avLst/>
              <a:gdLst/>
              <a:ahLst/>
              <a:cxnLst/>
              <a:rect l="l" t="t" r="r" b="b"/>
              <a:pathLst>
                <a:path w="85307" h="5953" extrusionOk="0">
                  <a:moveTo>
                    <a:pt x="85307" y="575"/>
                  </a:moveTo>
                  <a:cubicBezTo>
                    <a:pt x="82468" y="2005"/>
                    <a:pt x="79222" y="2384"/>
                    <a:pt x="76398" y="2384"/>
                  </a:cubicBezTo>
                  <a:cubicBezTo>
                    <a:pt x="75596" y="2384"/>
                    <a:pt x="74828" y="2353"/>
                    <a:pt x="74113" y="2307"/>
                  </a:cubicBezTo>
                  <a:lnTo>
                    <a:pt x="74113" y="2307"/>
                  </a:lnTo>
                  <a:cubicBezTo>
                    <a:pt x="74966" y="2389"/>
                    <a:pt x="75895" y="2442"/>
                    <a:pt x="76867" y="2442"/>
                  </a:cubicBezTo>
                  <a:cubicBezTo>
                    <a:pt x="79577" y="2442"/>
                    <a:pt x="82624" y="2030"/>
                    <a:pt x="85307" y="679"/>
                  </a:cubicBezTo>
                  <a:lnTo>
                    <a:pt x="85307" y="575"/>
                  </a:lnTo>
                  <a:close/>
                  <a:moveTo>
                    <a:pt x="56649" y="1"/>
                  </a:moveTo>
                  <a:cubicBezTo>
                    <a:pt x="52890" y="1"/>
                    <a:pt x="49086" y="571"/>
                    <a:pt x="45471" y="1661"/>
                  </a:cubicBezTo>
                  <a:cubicBezTo>
                    <a:pt x="44489" y="1971"/>
                    <a:pt x="43636" y="2307"/>
                    <a:pt x="42757" y="2514"/>
                  </a:cubicBezTo>
                  <a:cubicBezTo>
                    <a:pt x="41051" y="3161"/>
                    <a:pt x="39422" y="3703"/>
                    <a:pt x="37716" y="4014"/>
                  </a:cubicBezTo>
                  <a:cubicBezTo>
                    <a:pt x="36577" y="4257"/>
                    <a:pt x="35471" y="4379"/>
                    <a:pt x="34424" y="4379"/>
                  </a:cubicBezTo>
                  <a:cubicBezTo>
                    <a:pt x="32691" y="4379"/>
                    <a:pt x="31121" y="4044"/>
                    <a:pt x="29832" y="3367"/>
                  </a:cubicBezTo>
                  <a:cubicBezTo>
                    <a:pt x="29185" y="3161"/>
                    <a:pt x="28668" y="2721"/>
                    <a:pt x="28126" y="2411"/>
                  </a:cubicBezTo>
                  <a:cubicBezTo>
                    <a:pt x="27376" y="1868"/>
                    <a:pt x="26497" y="1222"/>
                    <a:pt x="25541" y="1015"/>
                  </a:cubicBezTo>
                  <a:cubicBezTo>
                    <a:pt x="24916" y="803"/>
                    <a:pt x="24291" y="711"/>
                    <a:pt x="23666" y="711"/>
                  </a:cubicBezTo>
                  <a:cubicBezTo>
                    <a:pt x="21706" y="711"/>
                    <a:pt x="19746" y="1613"/>
                    <a:pt x="17785" y="2514"/>
                  </a:cubicBezTo>
                  <a:cubicBezTo>
                    <a:pt x="17449" y="2618"/>
                    <a:pt x="17243" y="2850"/>
                    <a:pt x="16907" y="2954"/>
                  </a:cubicBezTo>
                  <a:cubicBezTo>
                    <a:pt x="13675" y="4350"/>
                    <a:pt x="10237" y="5306"/>
                    <a:pt x="6696" y="5746"/>
                  </a:cubicBezTo>
                  <a:cubicBezTo>
                    <a:pt x="5726" y="5877"/>
                    <a:pt x="4788" y="5937"/>
                    <a:pt x="3889" y="5937"/>
                  </a:cubicBezTo>
                  <a:cubicBezTo>
                    <a:pt x="2487" y="5937"/>
                    <a:pt x="1181" y="5791"/>
                    <a:pt x="0" y="5539"/>
                  </a:cubicBezTo>
                  <a:lnTo>
                    <a:pt x="0" y="5642"/>
                  </a:lnTo>
                  <a:cubicBezTo>
                    <a:pt x="1190" y="5849"/>
                    <a:pt x="2379" y="5952"/>
                    <a:pt x="3775" y="5952"/>
                  </a:cubicBezTo>
                  <a:cubicBezTo>
                    <a:pt x="4757" y="5952"/>
                    <a:pt x="5713" y="5952"/>
                    <a:pt x="6696" y="5849"/>
                  </a:cubicBezTo>
                  <a:cubicBezTo>
                    <a:pt x="10237" y="5435"/>
                    <a:pt x="13675" y="4453"/>
                    <a:pt x="16907" y="3057"/>
                  </a:cubicBezTo>
                  <a:cubicBezTo>
                    <a:pt x="17243" y="2850"/>
                    <a:pt x="17553" y="2721"/>
                    <a:pt x="17785" y="2618"/>
                  </a:cubicBezTo>
                  <a:cubicBezTo>
                    <a:pt x="19802" y="1690"/>
                    <a:pt x="21819" y="778"/>
                    <a:pt x="23787" y="778"/>
                  </a:cubicBezTo>
                  <a:cubicBezTo>
                    <a:pt x="24341" y="778"/>
                    <a:pt x="24892" y="850"/>
                    <a:pt x="25437" y="1015"/>
                  </a:cubicBezTo>
                  <a:cubicBezTo>
                    <a:pt x="26394" y="1325"/>
                    <a:pt x="27247" y="1868"/>
                    <a:pt x="28126" y="2514"/>
                  </a:cubicBezTo>
                  <a:lnTo>
                    <a:pt x="29728" y="3497"/>
                  </a:lnTo>
                  <a:cubicBezTo>
                    <a:pt x="31093" y="4162"/>
                    <a:pt x="32702" y="4502"/>
                    <a:pt x="34460" y="4502"/>
                  </a:cubicBezTo>
                  <a:cubicBezTo>
                    <a:pt x="35500" y="4502"/>
                    <a:pt x="36592" y="4383"/>
                    <a:pt x="37716" y="4143"/>
                  </a:cubicBezTo>
                  <a:cubicBezTo>
                    <a:pt x="39422" y="3807"/>
                    <a:pt x="41154" y="3264"/>
                    <a:pt x="42757" y="2618"/>
                  </a:cubicBezTo>
                  <a:cubicBezTo>
                    <a:pt x="43636" y="2307"/>
                    <a:pt x="44592" y="2075"/>
                    <a:pt x="45471" y="1765"/>
                  </a:cubicBezTo>
                  <a:cubicBezTo>
                    <a:pt x="49048" y="686"/>
                    <a:pt x="52809" y="116"/>
                    <a:pt x="56530" y="116"/>
                  </a:cubicBezTo>
                  <a:cubicBezTo>
                    <a:pt x="57623" y="116"/>
                    <a:pt x="58712" y="165"/>
                    <a:pt x="59792" y="265"/>
                  </a:cubicBezTo>
                  <a:cubicBezTo>
                    <a:pt x="62145" y="472"/>
                    <a:pt x="64523" y="912"/>
                    <a:pt x="66901" y="1325"/>
                  </a:cubicBezTo>
                  <a:cubicBezTo>
                    <a:pt x="69254" y="1765"/>
                    <a:pt x="71632" y="2204"/>
                    <a:pt x="74113" y="2307"/>
                  </a:cubicBezTo>
                  <a:cubicBezTo>
                    <a:pt x="71632" y="2075"/>
                    <a:pt x="69254" y="1661"/>
                    <a:pt x="66901" y="1222"/>
                  </a:cubicBezTo>
                  <a:cubicBezTo>
                    <a:pt x="64626" y="782"/>
                    <a:pt x="62145" y="369"/>
                    <a:pt x="59792" y="136"/>
                  </a:cubicBezTo>
                  <a:cubicBezTo>
                    <a:pt x="58752" y="46"/>
                    <a:pt x="57702" y="1"/>
                    <a:pt x="566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9"/>
            <p:cNvSpPr/>
            <p:nvPr/>
          </p:nvSpPr>
          <p:spPr>
            <a:xfrm>
              <a:off x="240700" y="2458750"/>
              <a:ext cx="2132675" cy="149800"/>
            </a:xfrm>
            <a:custGeom>
              <a:avLst/>
              <a:gdLst/>
              <a:ahLst/>
              <a:cxnLst/>
              <a:rect l="l" t="t" r="r" b="b"/>
              <a:pathLst>
                <a:path w="85307" h="5992" extrusionOk="0">
                  <a:moveTo>
                    <a:pt x="80044" y="3167"/>
                  </a:moveTo>
                  <a:cubicBezTo>
                    <a:pt x="76610" y="3167"/>
                    <a:pt x="73050" y="3806"/>
                    <a:pt x="69590" y="4433"/>
                  </a:cubicBezTo>
                  <a:cubicBezTo>
                    <a:pt x="68840" y="4537"/>
                    <a:pt x="68090" y="4640"/>
                    <a:pt x="67315" y="4873"/>
                  </a:cubicBezTo>
                  <a:cubicBezTo>
                    <a:pt x="68090" y="4769"/>
                    <a:pt x="68840" y="4640"/>
                    <a:pt x="69693" y="4537"/>
                  </a:cubicBezTo>
                  <a:cubicBezTo>
                    <a:pt x="73153" y="3909"/>
                    <a:pt x="76669" y="3270"/>
                    <a:pt x="80072" y="3270"/>
                  </a:cubicBezTo>
                  <a:cubicBezTo>
                    <a:pt x="81856" y="3270"/>
                    <a:pt x="83609" y="3446"/>
                    <a:pt x="85307" y="3890"/>
                  </a:cubicBezTo>
                  <a:lnTo>
                    <a:pt x="85307" y="3787"/>
                  </a:lnTo>
                  <a:cubicBezTo>
                    <a:pt x="83609" y="3342"/>
                    <a:pt x="81843" y="3167"/>
                    <a:pt x="80044" y="3167"/>
                  </a:cubicBezTo>
                  <a:close/>
                  <a:moveTo>
                    <a:pt x="27826" y="0"/>
                  </a:moveTo>
                  <a:cubicBezTo>
                    <a:pt x="23296" y="0"/>
                    <a:pt x="18713" y="1284"/>
                    <a:pt x="14322" y="2494"/>
                  </a:cubicBezTo>
                  <a:cubicBezTo>
                    <a:pt x="13805" y="2598"/>
                    <a:pt x="13262" y="2830"/>
                    <a:pt x="12822" y="2934"/>
                  </a:cubicBezTo>
                  <a:cubicBezTo>
                    <a:pt x="9063" y="3969"/>
                    <a:pt x="5324" y="4828"/>
                    <a:pt x="1638" y="4828"/>
                  </a:cubicBezTo>
                  <a:cubicBezTo>
                    <a:pt x="1091" y="4828"/>
                    <a:pt x="545" y="4809"/>
                    <a:pt x="0" y="4769"/>
                  </a:cubicBezTo>
                  <a:lnTo>
                    <a:pt x="0" y="4873"/>
                  </a:lnTo>
                  <a:cubicBezTo>
                    <a:pt x="545" y="4913"/>
                    <a:pt x="1093" y="4932"/>
                    <a:pt x="1644" y="4932"/>
                  </a:cubicBezTo>
                  <a:cubicBezTo>
                    <a:pt x="5353" y="4932"/>
                    <a:pt x="9176" y="4073"/>
                    <a:pt x="12822" y="3037"/>
                  </a:cubicBezTo>
                  <a:cubicBezTo>
                    <a:pt x="13365" y="2830"/>
                    <a:pt x="13805" y="2701"/>
                    <a:pt x="14322" y="2598"/>
                  </a:cubicBezTo>
                  <a:cubicBezTo>
                    <a:pt x="18671" y="1322"/>
                    <a:pt x="23208" y="89"/>
                    <a:pt x="27696" y="89"/>
                  </a:cubicBezTo>
                  <a:cubicBezTo>
                    <a:pt x="29209" y="89"/>
                    <a:pt x="30717" y="230"/>
                    <a:pt x="32210" y="556"/>
                  </a:cubicBezTo>
                  <a:cubicBezTo>
                    <a:pt x="34149" y="995"/>
                    <a:pt x="36088" y="1745"/>
                    <a:pt x="37923" y="2494"/>
                  </a:cubicBezTo>
                  <a:cubicBezTo>
                    <a:pt x="38879" y="2934"/>
                    <a:pt x="39965" y="3347"/>
                    <a:pt x="40947" y="3684"/>
                  </a:cubicBezTo>
                  <a:cubicBezTo>
                    <a:pt x="45277" y="5213"/>
                    <a:pt x="50060" y="5992"/>
                    <a:pt x="55408" y="5992"/>
                  </a:cubicBezTo>
                  <a:cubicBezTo>
                    <a:pt x="59096" y="5992"/>
                    <a:pt x="63052" y="5622"/>
                    <a:pt x="67315" y="4873"/>
                  </a:cubicBezTo>
                  <a:lnTo>
                    <a:pt x="67315" y="4873"/>
                  </a:lnTo>
                  <a:cubicBezTo>
                    <a:pt x="63132" y="5556"/>
                    <a:pt x="59244" y="5899"/>
                    <a:pt x="55616" y="5899"/>
                  </a:cubicBezTo>
                  <a:cubicBezTo>
                    <a:pt x="50184" y="5899"/>
                    <a:pt x="45333" y="5130"/>
                    <a:pt x="40947" y="3580"/>
                  </a:cubicBezTo>
                  <a:cubicBezTo>
                    <a:pt x="39965" y="3244"/>
                    <a:pt x="39009" y="2830"/>
                    <a:pt x="38026" y="2391"/>
                  </a:cubicBezTo>
                  <a:cubicBezTo>
                    <a:pt x="36088" y="1641"/>
                    <a:pt x="34149" y="892"/>
                    <a:pt x="32210" y="452"/>
                  </a:cubicBezTo>
                  <a:cubicBezTo>
                    <a:pt x="30760" y="136"/>
                    <a:pt x="29296" y="0"/>
                    <a:pt x="278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29"/>
            <p:cNvSpPr/>
            <p:nvPr/>
          </p:nvSpPr>
          <p:spPr>
            <a:xfrm>
              <a:off x="240700" y="2510800"/>
              <a:ext cx="2132675" cy="244925"/>
            </a:xfrm>
            <a:custGeom>
              <a:avLst/>
              <a:gdLst/>
              <a:ahLst/>
              <a:cxnLst/>
              <a:rect l="l" t="t" r="r" b="b"/>
              <a:pathLst>
                <a:path w="85307" h="9797" extrusionOk="0">
                  <a:moveTo>
                    <a:pt x="74439" y="5421"/>
                  </a:moveTo>
                  <a:cubicBezTo>
                    <a:pt x="72500" y="5421"/>
                    <a:pt x="70570" y="5670"/>
                    <a:pt x="68737" y="6125"/>
                  </a:cubicBezTo>
                  <a:cubicBezTo>
                    <a:pt x="67444" y="6436"/>
                    <a:pt x="66152" y="6978"/>
                    <a:pt x="64859" y="7418"/>
                  </a:cubicBezTo>
                  <a:cubicBezTo>
                    <a:pt x="63230" y="7961"/>
                    <a:pt x="61395" y="8607"/>
                    <a:pt x="59689" y="8917"/>
                  </a:cubicBezTo>
                  <a:cubicBezTo>
                    <a:pt x="58636" y="9105"/>
                    <a:pt x="57556" y="9198"/>
                    <a:pt x="56441" y="9198"/>
                  </a:cubicBezTo>
                  <a:cubicBezTo>
                    <a:pt x="53094" y="9198"/>
                    <a:pt x="49420" y="8355"/>
                    <a:pt x="45135" y="6668"/>
                  </a:cubicBezTo>
                  <a:lnTo>
                    <a:pt x="45135" y="6668"/>
                  </a:lnTo>
                  <a:cubicBezTo>
                    <a:pt x="49423" y="8434"/>
                    <a:pt x="53099" y="9311"/>
                    <a:pt x="56448" y="9311"/>
                  </a:cubicBezTo>
                  <a:cubicBezTo>
                    <a:pt x="57561" y="9311"/>
                    <a:pt x="58638" y="9214"/>
                    <a:pt x="59689" y="9021"/>
                  </a:cubicBezTo>
                  <a:cubicBezTo>
                    <a:pt x="61498" y="8710"/>
                    <a:pt x="63230" y="8064"/>
                    <a:pt x="64962" y="7521"/>
                  </a:cubicBezTo>
                  <a:cubicBezTo>
                    <a:pt x="66152" y="6978"/>
                    <a:pt x="67444" y="6565"/>
                    <a:pt x="68737" y="6229"/>
                  </a:cubicBezTo>
                  <a:cubicBezTo>
                    <a:pt x="70614" y="5776"/>
                    <a:pt x="72528" y="5535"/>
                    <a:pt x="74440" y="5535"/>
                  </a:cubicBezTo>
                  <a:cubicBezTo>
                    <a:pt x="76134" y="5535"/>
                    <a:pt x="77826" y="5725"/>
                    <a:pt x="79490" y="6125"/>
                  </a:cubicBezTo>
                  <a:cubicBezTo>
                    <a:pt x="79930" y="6125"/>
                    <a:pt x="80240" y="6229"/>
                    <a:pt x="80576" y="6332"/>
                  </a:cubicBezTo>
                  <a:cubicBezTo>
                    <a:pt x="81749" y="6676"/>
                    <a:pt x="83001" y="6941"/>
                    <a:pt x="84208" y="6941"/>
                  </a:cubicBezTo>
                  <a:cubicBezTo>
                    <a:pt x="84544" y="6941"/>
                    <a:pt x="84877" y="6920"/>
                    <a:pt x="85203" y="6875"/>
                  </a:cubicBezTo>
                  <a:lnTo>
                    <a:pt x="85307" y="6875"/>
                  </a:lnTo>
                  <a:lnTo>
                    <a:pt x="85307" y="6772"/>
                  </a:lnTo>
                  <a:lnTo>
                    <a:pt x="85203" y="6772"/>
                  </a:lnTo>
                  <a:cubicBezTo>
                    <a:pt x="84877" y="6817"/>
                    <a:pt x="84549" y="6837"/>
                    <a:pt x="84220" y="6837"/>
                  </a:cubicBezTo>
                  <a:cubicBezTo>
                    <a:pt x="83041" y="6837"/>
                    <a:pt x="81852" y="6572"/>
                    <a:pt x="80679" y="6229"/>
                  </a:cubicBezTo>
                  <a:cubicBezTo>
                    <a:pt x="80240" y="6125"/>
                    <a:pt x="79930" y="6022"/>
                    <a:pt x="79490" y="6022"/>
                  </a:cubicBezTo>
                  <a:cubicBezTo>
                    <a:pt x="77838" y="5612"/>
                    <a:pt x="76135" y="5421"/>
                    <a:pt x="74439" y="5421"/>
                  </a:cubicBezTo>
                  <a:close/>
                  <a:moveTo>
                    <a:pt x="26432" y="0"/>
                  </a:moveTo>
                  <a:cubicBezTo>
                    <a:pt x="25780" y="0"/>
                    <a:pt x="25117" y="61"/>
                    <a:pt x="24455" y="206"/>
                  </a:cubicBezTo>
                  <a:cubicBezTo>
                    <a:pt x="22206" y="748"/>
                    <a:pt x="20370" y="2248"/>
                    <a:pt x="18535" y="3644"/>
                  </a:cubicBezTo>
                  <a:cubicBezTo>
                    <a:pt x="17889" y="4083"/>
                    <a:pt x="17346" y="4497"/>
                    <a:pt x="16803" y="4936"/>
                  </a:cubicBezTo>
                  <a:cubicBezTo>
                    <a:pt x="12289" y="8079"/>
                    <a:pt x="6933" y="9710"/>
                    <a:pt x="1524" y="9710"/>
                  </a:cubicBezTo>
                  <a:cubicBezTo>
                    <a:pt x="1017" y="9710"/>
                    <a:pt x="508" y="9696"/>
                    <a:pt x="0" y="9667"/>
                  </a:cubicBezTo>
                  <a:lnTo>
                    <a:pt x="0" y="9796"/>
                  </a:lnTo>
                  <a:lnTo>
                    <a:pt x="1629" y="9796"/>
                  </a:lnTo>
                  <a:cubicBezTo>
                    <a:pt x="7006" y="9796"/>
                    <a:pt x="12383" y="8168"/>
                    <a:pt x="16803" y="5040"/>
                  </a:cubicBezTo>
                  <a:cubicBezTo>
                    <a:pt x="17346" y="4626"/>
                    <a:pt x="17992" y="4187"/>
                    <a:pt x="18535" y="3747"/>
                  </a:cubicBezTo>
                  <a:cubicBezTo>
                    <a:pt x="20370" y="2351"/>
                    <a:pt x="22309" y="852"/>
                    <a:pt x="24455" y="309"/>
                  </a:cubicBezTo>
                  <a:cubicBezTo>
                    <a:pt x="25168" y="153"/>
                    <a:pt x="25881" y="87"/>
                    <a:pt x="26581" y="87"/>
                  </a:cubicBezTo>
                  <a:cubicBezTo>
                    <a:pt x="28318" y="87"/>
                    <a:pt x="29975" y="495"/>
                    <a:pt x="31357" y="955"/>
                  </a:cubicBezTo>
                  <a:cubicBezTo>
                    <a:pt x="34356" y="1808"/>
                    <a:pt x="37277" y="3204"/>
                    <a:pt x="40172" y="4497"/>
                  </a:cubicBezTo>
                  <a:cubicBezTo>
                    <a:pt x="41800" y="5272"/>
                    <a:pt x="43403" y="6022"/>
                    <a:pt x="45135" y="6668"/>
                  </a:cubicBezTo>
                  <a:cubicBezTo>
                    <a:pt x="43532" y="5919"/>
                    <a:pt x="41800" y="5143"/>
                    <a:pt x="40172" y="4393"/>
                  </a:cubicBezTo>
                  <a:cubicBezTo>
                    <a:pt x="37380" y="3101"/>
                    <a:pt x="34356" y="1808"/>
                    <a:pt x="31357" y="852"/>
                  </a:cubicBezTo>
                  <a:cubicBezTo>
                    <a:pt x="29936" y="454"/>
                    <a:pt x="28223" y="0"/>
                    <a:pt x="264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8" name="Google Shape;708;p29"/>
          <p:cNvSpPr txBox="1">
            <a:spLocks noGrp="1"/>
          </p:cNvSpPr>
          <p:nvPr>
            <p:ph type="title" idx="3"/>
          </p:nvPr>
        </p:nvSpPr>
        <p:spPr>
          <a:xfrm>
            <a:off x="720000" y="396770"/>
            <a:ext cx="7704000" cy="527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709" name="Google Shape;709;p29"/>
          <p:cNvGrpSpPr/>
          <p:nvPr/>
        </p:nvGrpSpPr>
        <p:grpSpPr>
          <a:xfrm>
            <a:off x="257662" y="3964066"/>
            <a:ext cx="675692" cy="1002693"/>
            <a:chOff x="351977" y="4008419"/>
            <a:chExt cx="487056" cy="722818"/>
          </a:xfrm>
        </p:grpSpPr>
        <p:grpSp>
          <p:nvGrpSpPr>
            <p:cNvPr id="710" name="Google Shape;710;p29"/>
            <p:cNvGrpSpPr/>
            <p:nvPr/>
          </p:nvGrpSpPr>
          <p:grpSpPr>
            <a:xfrm rot="315681">
              <a:off x="555470" y="4014368"/>
              <a:ext cx="150323" cy="447681"/>
              <a:chOff x="3794312" y="1323569"/>
              <a:chExt cx="150321" cy="447676"/>
            </a:xfrm>
          </p:grpSpPr>
          <p:sp>
            <p:nvSpPr>
              <p:cNvPr id="711" name="Google Shape;711;p29"/>
              <p:cNvSpPr/>
              <p:nvPr/>
            </p:nvSpPr>
            <p:spPr>
              <a:xfrm>
                <a:off x="3794312" y="1323569"/>
                <a:ext cx="150321" cy="343606"/>
              </a:xfrm>
              <a:custGeom>
                <a:avLst/>
                <a:gdLst/>
                <a:ahLst/>
                <a:cxnLst/>
                <a:rect l="l" t="t" r="r" b="b"/>
                <a:pathLst>
                  <a:path w="4524" h="10341" extrusionOk="0">
                    <a:moveTo>
                      <a:pt x="2482" y="0"/>
                    </a:moveTo>
                    <a:cubicBezTo>
                      <a:pt x="1732" y="957"/>
                      <a:pt x="1086" y="1939"/>
                      <a:pt x="646" y="3025"/>
                    </a:cubicBezTo>
                    <a:cubicBezTo>
                      <a:pt x="207" y="4084"/>
                      <a:pt x="0" y="5274"/>
                      <a:pt x="336" y="6359"/>
                    </a:cubicBezTo>
                    <a:cubicBezTo>
                      <a:pt x="750" y="7755"/>
                      <a:pt x="1732" y="8841"/>
                      <a:pt x="2042" y="10340"/>
                    </a:cubicBezTo>
                    <a:cubicBezTo>
                      <a:pt x="2585" y="8401"/>
                      <a:pt x="4214" y="7109"/>
                      <a:pt x="4420" y="5067"/>
                    </a:cubicBezTo>
                    <a:cubicBezTo>
                      <a:pt x="4524" y="4188"/>
                      <a:pt x="4317" y="3231"/>
                      <a:pt x="3878" y="2482"/>
                    </a:cubicBezTo>
                    <a:cubicBezTo>
                      <a:pt x="3567" y="1603"/>
                      <a:pt x="3025" y="750"/>
                      <a:pt x="24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9"/>
              <p:cNvSpPr/>
              <p:nvPr/>
            </p:nvSpPr>
            <p:spPr>
              <a:xfrm>
                <a:off x="3858700" y="1338149"/>
                <a:ext cx="18074" cy="433096"/>
              </a:xfrm>
              <a:custGeom>
                <a:avLst/>
                <a:gdLst/>
                <a:ahLst/>
                <a:cxnLst/>
                <a:rect l="l" t="t" r="r" b="b"/>
                <a:pathLst>
                  <a:path w="544" h="10651" extrusionOk="0">
                    <a:moveTo>
                      <a:pt x="440" y="1"/>
                    </a:moveTo>
                    <a:lnTo>
                      <a:pt x="440" y="104"/>
                    </a:lnTo>
                    <a:cubicBezTo>
                      <a:pt x="440" y="1810"/>
                      <a:pt x="337" y="3542"/>
                      <a:pt x="208" y="5377"/>
                    </a:cubicBezTo>
                    <a:lnTo>
                      <a:pt x="208" y="5481"/>
                    </a:lnTo>
                    <a:lnTo>
                      <a:pt x="208" y="6024"/>
                    </a:lnTo>
                    <a:lnTo>
                      <a:pt x="208" y="6230"/>
                    </a:lnTo>
                    <a:lnTo>
                      <a:pt x="208" y="6334"/>
                    </a:lnTo>
                    <a:cubicBezTo>
                      <a:pt x="104" y="7420"/>
                      <a:pt x="1" y="8402"/>
                      <a:pt x="1" y="9462"/>
                    </a:cubicBezTo>
                    <a:lnTo>
                      <a:pt x="1" y="10211"/>
                    </a:lnTo>
                    <a:lnTo>
                      <a:pt x="1" y="10651"/>
                    </a:lnTo>
                    <a:lnTo>
                      <a:pt x="104" y="10651"/>
                    </a:lnTo>
                    <a:lnTo>
                      <a:pt x="104" y="10211"/>
                    </a:lnTo>
                    <a:lnTo>
                      <a:pt x="104" y="9798"/>
                    </a:lnTo>
                    <a:cubicBezTo>
                      <a:pt x="104" y="8609"/>
                      <a:pt x="208" y="7420"/>
                      <a:pt x="337" y="6230"/>
                    </a:cubicBezTo>
                    <a:lnTo>
                      <a:pt x="337" y="6127"/>
                    </a:lnTo>
                    <a:lnTo>
                      <a:pt x="337" y="5920"/>
                    </a:lnTo>
                    <a:lnTo>
                      <a:pt x="337" y="5481"/>
                    </a:lnTo>
                    <a:lnTo>
                      <a:pt x="337" y="5041"/>
                    </a:lnTo>
                    <a:cubicBezTo>
                      <a:pt x="440" y="3439"/>
                      <a:pt x="544" y="1707"/>
                      <a:pt x="544" y="104"/>
                    </a:cubicBezTo>
                    <a:lnTo>
                      <a:pt x="44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3" name="Google Shape;713;p29"/>
            <p:cNvGrpSpPr/>
            <p:nvPr/>
          </p:nvGrpSpPr>
          <p:grpSpPr>
            <a:xfrm>
              <a:off x="351977" y="4266510"/>
              <a:ext cx="487056" cy="464727"/>
              <a:chOff x="3802052" y="1625060"/>
              <a:chExt cx="487056" cy="464727"/>
            </a:xfrm>
          </p:grpSpPr>
          <p:sp>
            <p:nvSpPr>
              <p:cNvPr id="714" name="Google Shape;714;p29"/>
              <p:cNvSpPr/>
              <p:nvPr/>
            </p:nvSpPr>
            <p:spPr>
              <a:xfrm>
                <a:off x="3955799" y="1625060"/>
                <a:ext cx="97091" cy="229934"/>
              </a:xfrm>
              <a:custGeom>
                <a:avLst/>
                <a:gdLst/>
                <a:ahLst/>
                <a:cxnLst/>
                <a:rect l="l" t="t" r="r" b="b"/>
                <a:pathLst>
                  <a:path w="2922" h="6920" extrusionOk="0">
                    <a:moveTo>
                      <a:pt x="1083" y="0"/>
                    </a:moveTo>
                    <a:cubicBezTo>
                      <a:pt x="1002" y="0"/>
                      <a:pt x="918" y="26"/>
                      <a:pt x="854" y="78"/>
                    </a:cubicBezTo>
                    <a:cubicBezTo>
                      <a:pt x="544" y="181"/>
                      <a:pt x="337" y="517"/>
                      <a:pt x="208" y="827"/>
                    </a:cubicBezTo>
                    <a:cubicBezTo>
                      <a:pt x="1" y="1164"/>
                      <a:pt x="104" y="1603"/>
                      <a:pt x="104" y="1913"/>
                    </a:cubicBezTo>
                    <a:cubicBezTo>
                      <a:pt x="208" y="2896"/>
                      <a:pt x="647" y="3749"/>
                      <a:pt x="1086" y="4602"/>
                    </a:cubicBezTo>
                    <a:cubicBezTo>
                      <a:pt x="1293" y="5041"/>
                      <a:pt x="1500" y="5351"/>
                      <a:pt x="1733" y="5791"/>
                    </a:cubicBezTo>
                    <a:cubicBezTo>
                      <a:pt x="2043" y="6230"/>
                      <a:pt x="2276" y="6437"/>
                      <a:pt x="2482" y="6773"/>
                    </a:cubicBezTo>
                    <a:cubicBezTo>
                      <a:pt x="2586" y="6876"/>
                      <a:pt x="2586" y="6876"/>
                      <a:pt x="2689" y="6876"/>
                    </a:cubicBezTo>
                    <a:cubicBezTo>
                      <a:pt x="2689" y="6907"/>
                      <a:pt x="2698" y="6919"/>
                      <a:pt x="2714" y="6919"/>
                    </a:cubicBezTo>
                    <a:cubicBezTo>
                      <a:pt x="2752" y="6919"/>
                      <a:pt x="2830" y="6846"/>
                      <a:pt x="2922" y="6773"/>
                    </a:cubicBezTo>
                    <a:lnTo>
                      <a:pt x="2922" y="6540"/>
                    </a:lnTo>
                    <a:cubicBezTo>
                      <a:pt x="2922" y="5584"/>
                      <a:pt x="2922" y="4705"/>
                      <a:pt x="2689" y="3852"/>
                    </a:cubicBezTo>
                    <a:cubicBezTo>
                      <a:pt x="2586" y="2559"/>
                      <a:pt x="2379" y="1370"/>
                      <a:pt x="1629" y="414"/>
                    </a:cubicBezTo>
                    <a:cubicBezTo>
                      <a:pt x="1500" y="181"/>
                      <a:pt x="1397" y="78"/>
                      <a:pt x="1293" y="78"/>
                    </a:cubicBezTo>
                    <a:cubicBezTo>
                      <a:pt x="1242" y="26"/>
                      <a:pt x="1164" y="0"/>
                      <a:pt x="10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29"/>
              <p:cNvSpPr/>
              <p:nvPr/>
            </p:nvSpPr>
            <p:spPr>
              <a:xfrm>
                <a:off x="4045151" y="1671813"/>
                <a:ext cx="168364" cy="185177"/>
              </a:xfrm>
              <a:custGeom>
                <a:avLst/>
                <a:gdLst/>
                <a:ahLst/>
                <a:cxnLst/>
                <a:rect l="l" t="t" r="r" b="b"/>
                <a:pathLst>
                  <a:path w="5067" h="5573" extrusionOk="0">
                    <a:moveTo>
                      <a:pt x="4176" y="1"/>
                    </a:moveTo>
                    <a:cubicBezTo>
                      <a:pt x="4018" y="1"/>
                      <a:pt x="3847" y="25"/>
                      <a:pt x="3671" y="67"/>
                    </a:cubicBezTo>
                    <a:cubicBezTo>
                      <a:pt x="3335" y="67"/>
                      <a:pt x="3025" y="299"/>
                      <a:pt x="2818" y="610"/>
                    </a:cubicBezTo>
                    <a:cubicBezTo>
                      <a:pt x="2042" y="1152"/>
                      <a:pt x="1525" y="2006"/>
                      <a:pt x="1086" y="2781"/>
                    </a:cubicBezTo>
                    <a:cubicBezTo>
                      <a:pt x="879" y="3195"/>
                      <a:pt x="646" y="3634"/>
                      <a:pt x="440" y="4074"/>
                    </a:cubicBezTo>
                    <a:cubicBezTo>
                      <a:pt x="233" y="4487"/>
                      <a:pt x="104" y="4823"/>
                      <a:pt x="0" y="5237"/>
                    </a:cubicBezTo>
                    <a:lnTo>
                      <a:pt x="0" y="5366"/>
                    </a:lnTo>
                    <a:cubicBezTo>
                      <a:pt x="0" y="5469"/>
                      <a:pt x="104" y="5573"/>
                      <a:pt x="233" y="5573"/>
                    </a:cubicBezTo>
                    <a:cubicBezTo>
                      <a:pt x="336" y="5573"/>
                      <a:pt x="440" y="5469"/>
                      <a:pt x="440" y="5469"/>
                    </a:cubicBezTo>
                    <a:cubicBezTo>
                      <a:pt x="1189" y="4927"/>
                      <a:pt x="1939" y="4384"/>
                      <a:pt x="2585" y="3841"/>
                    </a:cubicBezTo>
                    <a:cubicBezTo>
                      <a:pt x="3568" y="2988"/>
                      <a:pt x="4524" y="2135"/>
                      <a:pt x="4963" y="1049"/>
                    </a:cubicBezTo>
                    <a:cubicBezTo>
                      <a:pt x="4963" y="842"/>
                      <a:pt x="5067" y="713"/>
                      <a:pt x="4963" y="506"/>
                    </a:cubicBezTo>
                    <a:cubicBezTo>
                      <a:pt x="4963" y="403"/>
                      <a:pt x="4860" y="299"/>
                      <a:pt x="4757" y="196"/>
                    </a:cubicBezTo>
                    <a:cubicBezTo>
                      <a:pt x="4617" y="56"/>
                      <a:pt x="4412" y="1"/>
                      <a:pt x="41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9"/>
              <p:cNvSpPr/>
              <p:nvPr/>
            </p:nvSpPr>
            <p:spPr>
              <a:xfrm>
                <a:off x="4056315" y="1792565"/>
                <a:ext cx="232792" cy="82471"/>
              </a:xfrm>
              <a:custGeom>
                <a:avLst/>
                <a:gdLst/>
                <a:ahLst/>
                <a:cxnLst/>
                <a:rect l="l" t="t" r="r" b="b"/>
                <a:pathLst>
                  <a:path w="7006" h="2482" extrusionOk="0">
                    <a:moveTo>
                      <a:pt x="5170" y="0"/>
                    </a:moveTo>
                    <a:cubicBezTo>
                      <a:pt x="4291" y="0"/>
                      <a:pt x="3335" y="310"/>
                      <a:pt x="2482" y="646"/>
                    </a:cubicBezTo>
                    <a:cubicBezTo>
                      <a:pt x="2042" y="853"/>
                      <a:pt x="1603" y="1086"/>
                      <a:pt x="1189" y="1293"/>
                    </a:cubicBezTo>
                    <a:cubicBezTo>
                      <a:pt x="853" y="1396"/>
                      <a:pt x="543" y="1732"/>
                      <a:pt x="207" y="1939"/>
                    </a:cubicBezTo>
                    <a:cubicBezTo>
                      <a:pt x="104" y="1939"/>
                      <a:pt x="104" y="1939"/>
                      <a:pt x="0" y="2042"/>
                    </a:cubicBezTo>
                    <a:cubicBezTo>
                      <a:pt x="0" y="2146"/>
                      <a:pt x="0" y="2249"/>
                      <a:pt x="104" y="2249"/>
                    </a:cubicBezTo>
                    <a:cubicBezTo>
                      <a:pt x="207" y="2378"/>
                      <a:pt x="310" y="2378"/>
                      <a:pt x="414" y="2378"/>
                    </a:cubicBezTo>
                    <a:cubicBezTo>
                      <a:pt x="1293" y="2482"/>
                      <a:pt x="2146" y="2482"/>
                      <a:pt x="3128" y="2482"/>
                    </a:cubicBezTo>
                    <a:cubicBezTo>
                      <a:pt x="4291" y="2482"/>
                      <a:pt x="5481" y="2378"/>
                      <a:pt x="6566" y="1732"/>
                    </a:cubicBezTo>
                    <a:cubicBezTo>
                      <a:pt x="6773" y="1603"/>
                      <a:pt x="6876" y="1499"/>
                      <a:pt x="7006" y="1396"/>
                    </a:cubicBezTo>
                    <a:lnTo>
                      <a:pt x="7006" y="1086"/>
                    </a:lnTo>
                    <a:cubicBezTo>
                      <a:pt x="6876" y="646"/>
                      <a:pt x="6566" y="310"/>
                      <a:pt x="6230" y="207"/>
                    </a:cubicBezTo>
                    <a:cubicBezTo>
                      <a:pt x="5920" y="0"/>
                      <a:pt x="5584" y="0"/>
                      <a:pt x="51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9"/>
              <p:cNvSpPr/>
              <p:nvPr/>
            </p:nvSpPr>
            <p:spPr>
              <a:xfrm>
                <a:off x="4045151" y="1863840"/>
                <a:ext cx="107391" cy="225947"/>
              </a:xfrm>
              <a:custGeom>
                <a:avLst/>
                <a:gdLst/>
                <a:ahLst/>
                <a:cxnLst/>
                <a:rect l="l" t="t" r="r" b="b"/>
                <a:pathLst>
                  <a:path w="3232" h="6800" extrusionOk="0">
                    <a:moveTo>
                      <a:pt x="336" y="1"/>
                    </a:moveTo>
                    <a:cubicBezTo>
                      <a:pt x="233" y="1"/>
                      <a:pt x="104" y="104"/>
                      <a:pt x="104" y="104"/>
                    </a:cubicBezTo>
                    <a:cubicBezTo>
                      <a:pt x="0" y="233"/>
                      <a:pt x="0" y="337"/>
                      <a:pt x="0" y="440"/>
                    </a:cubicBezTo>
                    <a:cubicBezTo>
                      <a:pt x="104" y="1293"/>
                      <a:pt x="233" y="2276"/>
                      <a:pt x="440" y="3129"/>
                    </a:cubicBezTo>
                    <a:cubicBezTo>
                      <a:pt x="646" y="4318"/>
                      <a:pt x="879" y="5507"/>
                      <a:pt x="1732" y="6463"/>
                    </a:cubicBezTo>
                    <a:cubicBezTo>
                      <a:pt x="1732" y="6567"/>
                      <a:pt x="1939" y="6696"/>
                      <a:pt x="2042" y="6799"/>
                    </a:cubicBezTo>
                    <a:cubicBezTo>
                      <a:pt x="2172" y="6799"/>
                      <a:pt x="2378" y="6799"/>
                      <a:pt x="2482" y="6696"/>
                    </a:cubicBezTo>
                    <a:cubicBezTo>
                      <a:pt x="2818" y="6567"/>
                      <a:pt x="3025" y="6256"/>
                      <a:pt x="3128" y="5920"/>
                    </a:cubicBezTo>
                    <a:cubicBezTo>
                      <a:pt x="3231" y="5507"/>
                      <a:pt x="3231" y="5171"/>
                      <a:pt x="3128" y="4757"/>
                    </a:cubicBezTo>
                    <a:cubicBezTo>
                      <a:pt x="2921" y="3878"/>
                      <a:pt x="2585" y="3025"/>
                      <a:pt x="2042" y="2276"/>
                    </a:cubicBezTo>
                    <a:cubicBezTo>
                      <a:pt x="1836" y="1836"/>
                      <a:pt x="1525" y="1397"/>
                      <a:pt x="1293" y="1086"/>
                    </a:cubicBezTo>
                    <a:cubicBezTo>
                      <a:pt x="982" y="750"/>
                      <a:pt x="750" y="440"/>
                      <a:pt x="440" y="104"/>
                    </a:cubicBezTo>
                    <a:cubicBezTo>
                      <a:pt x="440" y="104"/>
                      <a:pt x="336" y="104"/>
                      <a:pt x="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9"/>
              <p:cNvSpPr/>
              <p:nvPr/>
            </p:nvSpPr>
            <p:spPr>
              <a:xfrm>
                <a:off x="3859603" y="1867296"/>
                <a:ext cx="182120" cy="168364"/>
              </a:xfrm>
              <a:custGeom>
                <a:avLst/>
                <a:gdLst/>
                <a:ahLst/>
                <a:cxnLst/>
                <a:rect l="l" t="t" r="r" b="b"/>
                <a:pathLst>
                  <a:path w="5481" h="5067" extrusionOk="0">
                    <a:moveTo>
                      <a:pt x="4938" y="0"/>
                    </a:moveTo>
                    <a:cubicBezTo>
                      <a:pt x="4188" y="440"/>
                      <a:pt x="3439" y="879"/>
                      <a:pt x="2689" y="1422"/>
                    </a:cubicBezTo>
                    <a:cubicBezTo>
                      <a:pt x="1707" y="2068"/>
                      <a:pt x="647" y="2818"/>
                      <a:pt x="104" y="3878"/>
                    </a:cubicBezTo>
                    <a:cubicBezTo>
                      <a:pt x="104" y="4110"/>
                      <a:pt x="1" y="4214"/>
                      <a:pt x="1" y="4420"/>
                    </a:cubicBezTo>
                    <a:cubicBezTo>
                      <a:pt x="1" y="4524"/>
                      <a:pt x="104" y="4653"/>
                      <a:pt x="207" y="4757"/>
                    </a:cubicBezTo>
                    <a:cubicBezTo>
                      <a:pt x="414" y="4963"/>
                      <a:pt x="854" y="5067"/>
                      <a:pt x="1164" y="5067"/>
                    </a:cubicBezTo>
                    <a:cubicBezTo>
                      <a:pt x="1603" y="4963"/>
                      <a:pt x="1939" y="4860"/>
                      <a:pt x="2249" y="4653"/>
                    </a:cubicBezTo>
                    <a:cubicBezTo>
                      <a:pt x="2999" y="4110"/>
                      <a:pt x="3645" y="3361"/>
                      <a:pt x="4188" y="2585"/>
                    </a:cubicBezTo>
                    <a:cubicBezTo>
                      <a:pt x="4395" y="2275"/>
                      <a:pt x="4628" y="1835"/>
                      <a:pt x="4938" y="1422"/>
                    </a:cubicBezTo>
                    <a:cubicBezTo>
                      <a:pt x="5171" y="1086"/>
                      <a:pt x="5274" y="646"/>
                      <a:pt x="5481" y="336"/>
                    </a:cubicBezTo>
                    <a:lnTo>
                      <a:pt x="5481" y="129"/>
                    </a:lnTo>
                    <a:cubicBezTo>
                      <a:pt x="5481" y="0"/>
                      <a:pt x="5377" y="0"/>
                      <a:pt x="52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9"/>
              <p:cNvSpPr/>
              <p:nvPr/>
            </p:nvSpPr>
            <p:spPr>
              <a:xfrm>
                <a:off x="3802052" y="1807451"/>
                <a:ext cx="236248" cy="79945"/>
              </a:xfrm>
              <a:custGeom>
                <a:avLst/>
                <a:gdLst/>
                <a:ahLst/>
                <a:cxnLst/>
                <a:rect l="l" t="t" r="r" b="b"/>
                <a:pathLst>
                  <a:path w="7110" h="2406" extrusionOk="0">
                    <a:moveTo>
                      <a:pt x="1657" y="0"/>
                    </a:moveTo>
                    <a:cubicBezTo>
                      <a:pt x="1321" y="0"/>
                      <a:pt x="984" y="29"/>
                      <a:pt x="647" y="95"/>
                    </a:cubicBezTo>
                    <a:cubicBezTo>
                      <a:pt x="440" y="198"/>
                      <a:pt x="311" y="198"/>
                      <a:pt x="207" y="405"/>
                    </a:cubicBezTo>
                    <a:cubicBezTo>
                      <a:pt x="104" y="405"/>
                      <a:pt x="104" y="638"/>
                      <a:pt x="104" y="741"/>
                    </a:cubicBezTo>
                    <a:cubicBezTo>
                      <a:pt x="1" y="1051"/>
                      <a:pt x="207" y="1491"/>
                      <a:pt x="543" y="1698"/>
                    </a:cubicBezTo>
                    <a:cubicBezTo>
                      <a:pt x="750" y="1930"/>
                      <a:pt x="1190" y="2034"/>
                      <a:pt x="1500" y="2137"/>
                    </a:cubicBezTo>
                    <a:cubicBezTo>
                      <a:pt x="2057" y="2334"/>
                      <a:pt x="2645" y="2406"/>
                      <a:pt x="3219" y="2406"/>
                    </a:cubicBezTo>
                    <a:cubicBezTo>
                      <a:pt x="3550" y="2406"/>
                      <a:pt x="3876" y="2382"/>
                      <a:pt x="4188" y="2344"/>
                    </a:cubicBezTo>
                    <a:cubicBezTo>
                      <a:pt x="4731" y="2241"/>
                      <a:pt x="5171" y="2137"/>
                      <a:pt x="5713" y="2137"/>
                    </a:cubicBezTo>
                    <a:cubicBezTo>
                      <a:pt x="6127" y="2034"/>
                      <a:pt x="6463" y="1801"/>
                      <a:pt x="6903" y="1698"/>
                    </a:cubicBezTo>
                    <a:lnTo>
                      <a:pt x="7006" y="1698"/>
                    </a:lnTo>
                    <a:cubicBezTo>
                      <a:pt x="7109" y="1594"/>
                      <a:pt x="7109" y="1491"/>
                      <a:pt x="7006" y="1387"/>
                    </a:cubicBezTo>
                    <a:cubicBezTo>
                      <a:pt x="6903" y="1387"/>
                      <a:pt x="6903" y="1284"/>
                      <a:pt x="6773" y="1284"/>
                    </a:cubicBezTo>
                    <a:cubicBezTo>
                      <a:pt x="5920" y="948"/>
                      <a:pt x="5067" y="638"/>
                      <a:pt x="4188" y="405"/>
                    </a:cubicBezTo>
                    <a:cubicBezTo>
                      <a:pt x="3355" y="183"/>
                      <a:pt x="2508" y="0"/>
                      <a:pt x="16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9"/>
              <p:cNvSpPr/>
              <p:nvPr/>
            </p:nvSpPr>
            <p:spPr>
              <a:xfrm>
                <a:off x="3998764" y="1808946"/>
                <a:ext cx="85926" cy="91010"/>
              </a:xfrm>
              <a:custGeom>
                <a:avLst/>
                <a:gdLst/>
                <a:ahLst/>
                <a:cxnLst/>
                <a:rect l="l" t="t" r="r" b="b"/>
                <a:pathLst>
                  <a:path w="2586" h="2739" extrusionOk="0">
                    <a:moveTo>
                      <a:pt x="1268" y="1"/>
                    </a:moveTo>
                    <a:cubicBezTo>
                      <a:pt x="806" y="1"/>
                      <a:pt x="318" y="527"/>
                      <a:pt x="207" y="903"/>
                    </a:cubicBezTo>
                    <a:cubicBezTo>
                      <a:pt x="0" y="1446"/>
                      <a:pt x="336" y="2092"/>
                      <a:pt x="750" y="2532"/>
                    </a:cubicBezTo>
                    <a:cubicBezTo>
                      <a:pt x="983" y="2635"/>
                      <a:pt x="1293" y="2738"/>
                      <a:pt x="1629" y="2738"/>
                    </a:cubicBezTo>
                    <a:cubicBezTo>
                      <a:pt x="1836" y="2738"/>
                      <a:pt x="2146" y="2635"/>
                      <a:pt x="2378" y="2402"/>
                    </a:cubicBezTo>
                    <a:cubicBezTo>
                      <a:pt x="2585" y="2196"/>
                      <a:pt x="2585" y="1653"/>
                      <a:pt x="2482" y="1342"/>
                    </a:cubicBezTo>
                    <a:cubicBezTo>
                      <a:pt x="2378" y="903"/>
                      <a:pt x="1939" y="153"/>
                      <a:pt x="1500" y="50"/>
                    </a:cubicBezTo>
                    <a:cubicBezTo>
                      <a:pt x="1424" y="16"/>
                      <a:pt x="1346" y="1"/>
                      <a:pt x="12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21" name="Google Shape;721;p29"/>
          <p:cNvGrpSpPr/>
          <p:nvPr/>
        </p:nvGrpSpPr>
        <p:grpSpPr>
          <a:xfrm>
            <a:off x="223009" y="646325"/>
            <a:ext cx="744991" cy="745685"/>
            <a:chOff x="215334" y="619425"/>
            <a:chExt cx="744991" cy="745685"/>
          </a:xfrm>
        </p:grpSpPr>
        <p:sp>
          <p:nvSpPr>
            <p:cNvPr id="722" name="Google Shape;722;p29"/>
            <p:cNvSpPr/>
            <p:nvPr/>
          </p:nvSpPr>
          <p:spPr>
            <a:xfrm>
              <a:off x="215334" y="657285"/>
              <a:ext cx="623680" cy="707825"/>
            </a:xfrm>
            <a:custGeom>
              <a:avLst/>
              <a:gdLst/>
              <a:ahLst/>
              <a:cxnLst/>
              <a:rect l="l" t="t" r="r" b="b"/>
              <a:pathLst>
                <a:path w="2483" h="2818" extrusionOk="0">
                  <a:moveTo>
                    <a:pt x="440" y="0"/>
                  </a:moveTo>
                  <a:lnTo>
                    <a:pt x="983" y="1189"/>
                  </a:lnTo>
                  <a:lnTo>
                    <a:pt x="1" y="1836"/>
                  </a:lnTo>
                  <a:lnTo>
                    <a:pt x="983" y="1732"/>
                  </a:lnTo>
                  <a:lnTo>
                    <a:pt x="1086" y="2818"/>
                  </a:lnTo>
                  <a:lnTo>
                    <a:pt x="1422" y="1629"/>
                  </a:lnTo>
                  <a:lnTo>
                    <a:pt x="2482" y="2068"/>
                  </a:lnTo>
                  <a:lnTo>
                    <a:pt x="2482" y="2068"/>
                  </a:lnTo>
                  <a:lnTo>
                    <a:pt x="1733" y="1189"/>
                  </a:lnTo>
                  <a:lnTo>
                    <a:pt x="2275" y="336"/>
                  </a:lnTo>
                  <a:lnTo>
                    <a:pt x="2275" y="336"/>
                  </a:lnTo>
                  <a:lnTo>
                    <a:pt x="1293" y="983"/>
                  </a:lnTo>
                  <a:lnTo>
                    <a:pt x="44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29"/>
            <p:cNvSpPr/>
            <p:nvPr/>
          </p:nvSpPr>
          <p:spPr>
            <a:xfrm>
              <a:off x="544950" y="619425"/>
              <a:ext cx="101100" cy="10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29"/>
            <p:cNvSpPr/>
            <p:nvPr/>
          </p:nvSpPr>
          <p:spPr>
            <a:xfrm>
              <a:off x="859225" y="619425"/>
              <a:ext cx="101100" cy="10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5" name="Google Shape;725;p29"/>
          <p:cNvGrpSpPr/>
          <p:nvPr/>
        </p:nvGrpSpPr>
        <p:grpSpPr>
          <a:xfrm>
            <a:off x="8091068" y="102170"/>
            <a:ext cx="804107" cy="701546"/>
            <a:chOff x="8091068" y="102170"/>
            <a:chExt cx="804107" cy="701546"/>
          </a:xfrm>
        </p:grpSpPr>
        <p:sp>
          <p:nvSpPr>
            <p:cNvPr id="726" name="Google Shape;726;p29"/>
            <p:cNvSpPr/>
            <p:nvPr/>
          </p:nvSpPr>
          <p:spPr>
            <a:xfrm>
              <a:off x="8091068" y="102170"/>
              <a:ext cx="675674" cy="701546"/>
            </a:xfrm>
            <a:custGeom>
              <a:avLst/>
              <a:gdLst/>
              <a:ahLst/>
              <a:cxnLst/>
              <a:rect l="l" t="t" r="r" b="b"/>
              <a:pathLst>
                <a:path w="2690" h="2793" extrusionOk="0">
                  <a:moveTo>
                    <a:pt x="983" y="0"/>
                  </a:moveTo>
                  <a:lnTo>
                    <a:pt x="1190" y="1293"/>
                  </a:lnTo>
                  <a:lnTo>
                    <a:pt x="1" y="1603"/>
                  </a:lnTo>
                  <a:lnTo>
                    <a:pt x="1086" y="1732"/>
                  </a:lnTo>
                  <a:lnTo>
                    <a:pt x="750" y="2792"/>
                  </a:lnTo>
                  <a:lnTo>
                    <a:pt x="1526" y="1732"/>
                  </a:lnTo>
                  <a:lnTo>
                    <a:pt x="2379" y="2482"/>
                  </a:lnTo>
                  <a:lnTo>
                    <a:pt x="1939" y="1500"/>
                  </a:lnTo>
                  <a:lnTo>
                    <a:pt x="2689" y="854"/>
                  </a:lnTo>
                  <a:lnTo>
                    <a:pt x="2689" y="854"/>
                  </a:lnTo>
                  <a:lnTo>
                    <a:pt x="1629" y="1190"/>
                  </a:lnTo>
                  <a:lnTo>
                    <a:pt x="98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29"/>
            <p:cNvSpPr/>
            <p:nvPr/>
          </p:nvSpPr>
          <p:spPr>
            <a:xfrm>
              <a:off x="8091075" y="619425"/>
              <a:ext cx="101100" cy="10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29"/>
            <p:cNvSpPr/>
            <p:nvPr/>
          </p:nvSpPr>
          <p:spPr>
            <a:xfrm>
              <a:off x="8794075" y="680825"/>
              <a:ext cx="101100" cy="10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9" name="Google Shape;729;p29"/>
          <p:cNvGrpSpPr/>
          <p:nvPr/>
        </p:nvGrpSpPr>
        <p:grpSpPr>
          <a:xfrm>
            <a:off x="8146563" y="4008425"/>
            <a:ext cx="799912" cy="1036378"/>
            <a:chOff x="8146563" y="4008425"/>
            <a:chExt cx="799912" cy="1036378"/>
          </a:xfrm>
        </p:grpSpPr>
        <p:sp>
          <p:nvSpPr>
            <p:cNvPr id="730" name="Google Shape;730;p29"/>
            <p:cNvSpPr/>
            <p:nvPr/>
          </p:nvSpPr>
          <p:spPr>
            <a:xfrm>
              <a:off x="8146563" y="4336727"/>
              <a:ext cx="701546" cy="708076"/>
            </a:xfrm>
            <a:custGeom>
              <a:avLst/>
              <a:gdLst/>
              <a:ahLst/>
              <a:cxnLst/>
              <a:rect l="l" t="t" r="r" b="b"/>
              <a:pathLst>
                <a:path w="2793" h="2819" extrusionOk="0">
                  <a:moveTo>
                    <a:pt x="2146" y="0"/>
                  </a:moveTo>
                  <a:lnTo>
                    <a:pt x="1396" y="1086"/>
                  </a:lnTo>
                  <a:lnTo>
                    <a:pt x="311" y="543"/>
                  </a:lnTo>
                  <a:lnTo>
                    <a:pt x="957" y="1293"/>
                  </a:lnTo>
                  <a:lnTo>
                    <a:pt x="0" y="1939"/>
                  </a:lnTo>
                  <a:lnTo>
                    <a:pt x="0" y="1939"/>
                  </a:lnTo>
                  <a:lnTo>
                    <a:pt x="1293" y="1629"/>
                  </a:lnTo>
                  <a:lnTo>
                    <a:pt x="1396" y="2818"/>
                  </a:lnTo>
                  <a:lnTo>
                    <a:pt x="1836" y="1732"/>
                  </a:lnTo>
                  <a:lnTo>
                    <a:pt x="2792" y="1836"/>
                  </a:lnTo>
                  <a:lnTo>
                    <a:pt x="2792" y="1836"/>
                  </a:lnTo>
                  <a:lnTo>
                    <a:pt x="1836" y="1293"/>
                  </a:lnTo>
                  <a:lnTo>
                    <a:pt x="214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29"/>
            <p:cNvSpPr/>
            <p:nvPr/>
          </p:nvSpPr>
          <p:spPr>
            <a:xfrm>
              <a:off x="8631150" y="4008425"/>
              <a:ext cx="101100" cy="10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29"/>
            <p:cNvSpPr/>
            <p:nvPr/>
          </p:nvSpPr>
          <p:spPr>
            <a:xfrm>
              <a:off x="8845375" y="4341850"/>
              <a:ext cx="101100" cy="10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3" name="Google Shape;733;p29"/>
          <p:cNvSpPr/>
          <p:nvPr/>
        </p:nvSpPr>
        <p:spPr>
          <a:xfrm>
            <a:off x="201124" y="2917426"/>
            <a:ext cx="1203135" cy="346451"/>
          </a:xfrm>
          <a:custGeom>
            <a:avLst/>
            <a:gdLst/>
            <a:ahLst/>
            <a:cxnLst/>
            <a:rect l="l" t="t" r="r" b="b"/>
            <a:pathLst>
              <a:path w="31977" h="9208" extrusionOk="0">
                <a:moveTo>
                  <a:pt x="16818" y="1"/>
                </a:moveTo>
                <a:cubicBezTo>
                  <a:pt x="16227" y="1"/>
                  <a:pt x="15634" y="97"/>
                  <a:pt x="15071" y="263"/>
                </a:cubicBezTo>
                <a:cubicBezTo>
                  <a:pt x="11736" y="1116"/>
                  <a:pt x="8608" y="3805"/>
                  <a:pt x="6669" y="7476"/>
                </a:cubicBezTo>
                <a:cubicBezTo>
                  <a:pt x="5989" y="6904"/>
                  <a:pt x="5158" y="6633"/>
                  <a:pt x="4320" y="6633"/>
                </a:cubicBezTo>
                <a:cubicBezTo>
                  <a:pt x="3566" y="6633"/>
                  <a:pt x="2807" y="6853"/>
                  <a:pt x="2146" y="7269"/>
                </a:cubicBezTo>
                <a:cubicBezTo>
                  <a:pt x="1396" y="7682"/>
                  <a:pt x="646" y="8329"/>
                  <a:pt x="0" y="9208"/>
                </a:cubicBezTo>
                <a:lnTo>
                  <a:pt x="31977" y="9208"/>
                </a:lnTo>
                <a:lnTo>
                  <a:pt x="31977" y="8872"/>
                </a:lnTo>
                <a:cubicBezTo>
                  <a:pt x="30917" y="7036"/>
                  <a:pt x="29185" y="5873"/>
                  <a:pt x="27453" y="5640"/>
                </a:cubicBezTo>
                <a:cubicBezTo>
                  <a:pt x="27198" y="5594"/>
                  <a:pt x="26940" y="5571"/>
                  <a:pt x="26681" y="5571"/>
                </a:cubicBezTo>
                <a:cubicBezTo>
                  <a:pt x="25210" y="5571"/>
                  <a:pt x="23718" y="6304"/>
                  <a:pt x="22619" y="7579"/>
                </a:cubicBezTo>
                <a:cubicBezTo>
                  <a:pt x="22283" y="6390"/>
                  <a:pt x="22076" y="5330"/>
                  <a:pt x="21637" y="4244"/>
                </a:cubicBezTo>
                <a:cubicBezTo>
                  <a:pt x="21327" y="3391"/>
                  <a:pt x="20991" y="2409"/>
                  <a:pt x="20474" y="1763"/>
                </a:cubicBezTo>
                <a:cubicBezTo>
                  <a:pt x="19488" y="491"/>
                  <a:pt x="18155" y="1"/>
                  <a:pt x="168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29"/>
          <p:cNvSpPr/>
          <p:nvPr/>
        </p:nvSpPr>
        <p:spPr>
          <a:xfrm flipH="1">
            <a:off x="-333184" y="2572961"/>
            <a:ext cx="1001841" cy="210152"/>
          </a:xfrm>
          <a:custGeom>
            <a:avLst/>
            <a:gdLst/>
            <a:ahLst/>
            <a:cxnLst/>
            <a:rect l="l" t="t" r="r" b="b"/>
            <a:pathLst>
              <a:path w="20784" h="4360" extrusionOk="0">
                <a:moveTo>
                  <a:pt x="11974" y="1"/>
                </a:moveTo>
                <a:cubicBezTo>
                  <a:pt x="11023" y="1"/>
                  <a:pt x="10033" y="214"/>
                  <a:pt x="9151" y="585"/>
                </a:cubicBezTo>
                <a:cubicBezTo>
                  <a:pt x="7962" y="1231"/>
                  <a:pt x="6799" y="2084"/>
                  <a:pt x="5920" y="3273"/>
                </a:cubicBezTo>
                <a:cubicBezTo>
                  <a:pt x="5328" y="2682"/>
                  <a:pt x="4607" y="2348"/>
                  <a:pt x="3847" y="2348"/>
                </a:cubicBezTo>
                <a:cubicBezTo>
                  <a:pt x="3644" y="2348"/>
                  <a:pt x="3438" y="2371"/>
                  <a:pt x="3231" y="2420"/>
                </a:cubicBezTo>
                <a:cubicBezTo>
                  <a:pt x="2585" y="2524"/>
                  <a:pt x="1939" y="2834"/>
                  <a:pt x="1396" y="3170"/>
                </a:cubicBezTo>
                <a:cubicBezTo>
                  <a:pt x="853" y="3480"/>
                  <a:pt x="440" y="3920"/>
                  <a:pt x="0" y="4359"/>
                </a:cubicBezTo>
                <a:lnTo>
                  <a:pt x="20784" y="4359"/>
                </a:lnTo>
                <a:cubicBezTo>
                  <a:pt x="20680" y="3609"/>
                  <a:pt x="20034" y="2834"/>
                  <a:pt x="19285" y="2524"/>
                </a:cubicBezTo>
                <a:cubicBezTo>
                  <a:pt x="18984" y="2431"/>
                  <a:pt x="18676" y="2389"/>
                  <a:pt x="18370" y="2389"/>
                </a:cubicBezTo>
                <a:cubicBezTo>
                  <a:pt x="17567" y="2389"/>
                  <a:pt x="16774" y="2674"/>
                  <a:pt x="16157" y="3067"/>
                </a:cubicBezTo>
                <a:cubicBezTo>
                  <a:pt x="15846" y="1671"/>
                  <a:pt x="14657" y="585"/>
                  <a:pt x="13261" y="145"/>
                </a:cubicBezTo>
                <a:cubicBezTo>
                  <a:pt x="12851" y="47"/>
                  <a:pt x="12417" y="1"/>
                  <a:pt x="119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12997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only 1">
  <p:cSld name="Title only 1">
    <p:bg>
      <p:bgPr>
        <a:solidFill>
          <a:schemeClr val="accent2"/>
        </a:solidFill>
        <a:effectLst/>
      </p:bgPr>
    </p:bg>
    <p:spTree>
      <p:nvGrpSpPr>
        <p:cNvPr id="1" name="Shape 735"/>
        <p:cNvGrpSpPr/>
        <p:nvPr/>
      </p:nvGrpSpPr>
      <p:grpSpPr>
        <a:xfrm>
          <a:off x="0" y="0"/>
          <a:ext cx="0" cy="0"/>
          <a:chOff x="0" y="0"/>
          <a:chExt cx="0" cy="0"/>
        </a:xfrm>
      </p:grpSpPr>
      <p:sp>
        <p:nvSpPr>
          <p:cNvPr id="736" name="Google Shape;736;p30"/>
          <p:cNvSpPr txBox="1">
            <a:spLocks noGrp="1"/>
          </p:cNvSpPr>
          <p:nvPr>
            <p:ph type="title"/>
          </p:nvPr>
        </p:nvSpPr>
        <p:spPr>
          <a:xfrm>
            <a:off x="720000" y="442963"/>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737" name="Google Shape;737;p30"/>
          <p:cNvGrpSpPr/>
          <p:nvPr/>
        </p:nvGrpSpPr>
        <p:grpSpPr>
          <a:xfrm>
            <a:off x="7" y="796114"/>
            <a:ext cx="9144057" cy="3661718"/>
            <a:chOff x="240700" y="1004675"/>
            <a:chExt cx="2132675" cy="854025"/>
          </a:xfrm>
        </p:grpSpPr>
        <p:sp>
          <p:nvSpPr>
            <p:cNvPr id="738" name="Google Shape;738;p30"/>
            <p:cNvSpPr/>
            <p:nvPr/>
          </p:nvSpPr>
          <p:spPr>
            <a:xfrm>
              <a:off x="240700" y="1004675"/>
              <a:ext cx="2132675" cy="149800"/>
            </a:xfrm>
            <a:custGeom>
              <a:avLst/>
              <a:gdLst/>
              <a:ahLst/>
              <a:cxnLst/>
              <a:rect l="l" t="t" r="r" b="b"/>
              <a:pathLst>
                <a:path w="85307" h="5992" extrusionOk="0">
                  <a:moveTo>
                    <a:pt x="85307" y="3140"/>
                  </a:moveTo>
                  <a:cubicBezTo>
                    <a:pt x="81532" y="3140"/>
                    <a:pt x="77784" y="3787"/>
                    <a:pt x="74010" y="4433"/>
                  </a:cubicBezTo>
                  <a:cubicBezTo>
                    <a:pt x="73131" y="4536"/>
                    <a:pt x="72278" y="4640"/>
                    <a:pt x="71528" y="4872"/>
                  </a:cubicBezTo>
                  <a:cubicBezTo>
                    <a:pt x="72278" y="4769"/>
                    <a:pt x="73131" y="4640"/>
                    <a:pt x="74010" y="4536"/>
                  </a:cubicBezTo>
                  <a:cubicBezTo>
                    <a:pt x="77784" y="3890"/>
                    <a:pt x="81662" y="3244"/>
                    <a:pt x="85307" y="3244"/>
                  </a:cubicBezTo>
                  <a:lnTo>
                    <a:pt x="85307" y="3140"/>
                  </a:lnTo>
                  <a:close/>
                  <a:moveTo>
                    <a:pt x="29858" y="0"/>
                  </a:moveTo>
                  <a:cubicBezTo>
                    <a:pt x="25081" y="0"/>
                    <a:pt x="20259" y="1284"/>
                    <a:pt x="15614" y="2494"/>
                  </a:cubicBezTo>
                  <a:cubicBezTo>
                    <a:pt x="15097" y="2598"/>
                    <a:pt x="14554" y="2830"/>
                    <a:pt x="14011" y="2934"/>
                  </a:cubicBezTo>
                  <a:cubicBezTo>
                    <a:pt x="10081" y="3943"/>
                    <a:pt x="5984" y="4860"/>
                    <a:pt x="2067" y="4860"/>
                  </a:cubicBezTo>
                  <a:cubicBezTo>
                    <a:pt x="1372" y="4860"/>
                    <a:pt x="682" y="4831"/>
                    <a:pt x="0" y="4769"/>
                  </a:cubicBezTo>
                  <a:lnTo>
                    <a:pt x="0" y="4872"/>
                  </a:lnTo>
                  <a:cubicBezTo>
                    <a:pt x="682" y="4935"/>
                    <a:pt x="1372" y="4964"/>
                    <a:pt x="2067" y="4964"/>
                  </a:cubicBezTo>
                  <a:cubicBezTo>
                    <a:pt x="5984" y="4964"/>
                    <a:pt x="10081" y="4047"/>
                    <a:pt x="14011" y="3037"/>
                  </a:cubicBezTo>
                  <a:cubicBezTo>
                    <a:pt x="14554" y="2934"/>
                    <a:pt x="15097" y="2701"/>
                    <a:pt x="15614" y="2598"/>
                  </a:cubicBezTo>
                  <a:cubicBezTo>
                    <a:pt x="20337" y="1387"/>
                    <a:pt x="25120" y="104"/>
                    <a:pt x="29872" y="104"/>
                  </a:cubicBezTo>
                  <a:cubicBezTo>
                    <a:pt x="31414" y="104"/>
                    <a:pt x="32952" y="239"/>
                    <a:pt x="34485" y="555"/>
                  </a:cubicBezTo>
                  <a:cubicBezTo>
                    <a:pt x="36527" y="995"/>
                    <a:pt x="38569" y="1744"/>
                    <a:pt x="40508" y="2494"/>
                  </a:cubicBezTo>
                  <a:cubicBezTo>
                    <a:pt x="41594" y="2934"/>
                    <a:pt x="42654" y="3347"/>
                    <a:pt x="43636" y="3683"/>
                  </a:cubicBezTo>
                  <a:cubicBezTo>
                    <a:pt x="48226" y="5213"/>
                    <a:pt x="53268" y="5992"/>
                    <a:pt x="58919" y="5992"/>
                  </a:cubicBezTo>
                  <a:cubicBezTo>
                    <a:pt x="62816" y="5992"/>
                    <a:pt x="67002" y="5621"/>
                    <a:pt x="71528" y="4872"/>
                  </a:cubicBezTo>
                  <a:lnTo>
                    <a:pt x="71528" y="4872"/>
                  </a:lnTo>
                  <a:cubicBezTo>
                    <a:pt x="67002" y="5569"/>
                    <a:pt x="62816" y="5929"/>
                    <a:pt x="58927" y="5929"/>
                  </a:cubicBezTo>
                  <a:cubicBezTo>
                    <a:pt x="53286" y="5929"/>
                    <a:pt x="48268" y="5171"/>
                    <a:pt x="43739" y="3580"/>
                  </a:cubicBezTo>
                  <a:cubicBezTo>
                    <a:pt x="42654" y="3244"/>
                    <a:pt x="41594" y="2830"/>
                    <a:pt x="40611" y="2494"/>
                  </a:cubicBezTo>
                  <a:cubicBezTo>
                    <a:pt x="38569" y="1641"/>
                    <a:pt x="36527" y="891"/>
                    <a:pt x="34485" y="452"/>
                  </a:cubicBezTo>
                  <a:cubicBezTo>
                    <a:pt x="32952" y="135"/>
                    <a:pt x="31408" y="0"/>
                    <a:pt x="298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0"/>
            <p:cNvSpPr/>
            <p:nvPr/>
          </p:nvSpPr>
          <p:spPr>
            <a:xfrm>
              <a:off x="240700" y="1057675"/>
              <a:ext cx="2132675" cy="243950"/>
            </a:xfrm>
            <a:custGeom>
              <a:avLst/>
              <a:gdLst/>
              <a:ahLst/>
              <a:cxnLst/>
              <a:rect l="l" t="t" r="r" b="b"/>
              <a:pathLst>
                <a:path w="85307" h="9758" extrusionOk="0">
                  <a:moveTo>
                    <a:pt x="28644" y="0"/>
                  </a:moveTo>
                  <a:cubicBezTo>
                    <a:pt x="27891" y="0"/>
                    <a:pt x="27133" y="78"/>
                    <a:pt x="26394" y="271"/>
                  </a:cubicBezTo>
                  <a:cubicBezTo>
                    <a:pt x="27056" y="126"/>
                    <a:pt x="27734" y="66"/>
                    <a:pt x="28407" y="66"/>
                  </a:cubicBezTo>
                  <a:cubicBezTo>
                    <a:pt x="30257" y="66"/>
                    <a:pt x="32081" y="519"/>
                    <a:pt x="33502" y="917"/>
                  </a:cubicBezTo>
                  <a:cubicBezTo>
                    <a:pt x="36734" y="1873"/>
                    <a:pt x="39862" y="3166"/>
                    <a:pt x="42886" y="4458"/>
                  </a:cubicBezTo>
                  <a:cubicBezTo>
                    <a:pt x="44592" y="5234"/>
                    <a:pt x="46324" y="5984"/>
                    <a:pt x="48056" y="6630"/>
                  </a:cubicBezTo>
                  <a:cubicBezTo>
                    <a:pt x="52654" y="8395"/>
                    <a:pt x="56539" y="9273"/>
                    <a:pt x="60049" y="9273"/>
                  </a:cubicBezTo>
                  <a:cubicBezTo>
                    <a:pt x="61216" y="9273"/>
                    <a:pt x="62341" y="9176"/>
                    <a:pt x="63437" y="8982"/>
                  </a:cubicBezTo>
                  <a:cubicBezTo>
                    <a:pt x="65376" y="8672"/>
                    <a:pt x="67211" y="8026"/>
                    <a:pt x="68943" y="7483"/>
                  </a:cubicBezTo>
                  <a:cubicBezTo>
                    <a:pt x="70236" y="7043"/>
                    <a:pt x="71632" y="6526"/>
                    <a:pt x="73028" y="6190"/>
                  </a:cubicBezTo>
                  <a:cubicBezTo>
                    <a:pt x="74974" y="5738"/>
                    <a:pt x="77007" y="5497"/>
                    <a:pt x="79035" y="5497"/>
                  </a:cubicBezTo>
                  <a:cubicBezTo>
                    <a:pt x="80833" y="5497"/>
                    <a:pt x="82626" y="5686"/>
                    <a:pt x="84350" y="6087"/>
                  </a:cubicBezTo>
                  <a:cubicBezTo>
                    <a:pt x="84660" y="6087"/>
                    <a:pt x="84996" y="6190"/>
                    <a:pt x="85307" y="6294"/>
                  </a:cubicBezTo>
                  <a:lnTo>
                    <a:pt x="85307" y="6190"/>
                  </a:lnTo>
                  <a:cubicBezTo>
                    <a:pt x="84996" y="6087"/>
                    <a:pt x="84660" y="5984"/>
                    <a:pt x="84350" y="5984"/>
                  </a:cubicBezTo>
                  <a:cubicBezTo>
                    <a:pt x="82637" y="5574"/>
                    <a:pt x="80857" y="5383"/>
                    <a:pt x="79062" y="5383"/>
                  </a:cubicBezTo>
                  <a:cubicBezTo>
                    <a:pt x="77009" y="5383"/>
                    <a:pt x="74937" y="5632"/>
                    <a:pt x="72924" y="6087"/>
                  </a:cubicBezTo>
                  <a:cubicBezTo>
                    <a:pt x="71632" y="6397"/>
                    <a:pt x="70236" y="6940"/>
                    <a:pt x="68943" y="7380"/>
                  </a:cubicBezTo>
                  <a:cubicBezTo>
                    <a:pt x="67108" y="7922"/>
                    <a:pt x="65273" y="8569"/>
                    <a:pt x="63437" y="8879"/>
                  </a:cubicBezTo>
                  <a:cubicBezTo>
                    <a:pt x="62339" y="9066"/>
                    <a:pt x="61211" y="9160"/>
                    <a:pt x="60043" y="9160"/>
                  </a:cubicBezTo>
                  <a:cubicBezTo>
                    <a:pt x="56540" y="9160"/>
                    <a:pt x="52677" y="8317"/>
                    <a:pt x="48160" y="6630"/>
                  </a:cubicBezTo>
                  <a:cubicBezTo>
                    <a:pt x="46324" y="5880"/>
                    <a:pt x="44592" y="5105"/>
                    <a:pt x="42886" y="4355"/>
                  </a:cubicBezTo>
                  <a:cubicBezTo>
                    <a:pt x="39965" y="3063"/>
                    <a:pt x="36837" y="1770"/>
                    <a:pt x="33606" y="814"/>
                  </a:cubicBezTo>
                  <a:cubicBezTo>
                    <a:pt x="32172" y="432"/>
                    <a:pt x="30420" y="0"/>
                    <a:pt x="28644" y="0"/>
                  </a:cubicBezTo>
                  <a:close/>
                  <a:moveTo>
                    <a:pt x="26394" y="271"/>
                  </a:moveTo>
                  <a:lnTo>
                    <a:pt x="26394" y="271"/>
                  </a:lnTo>
                  <a:cubicBezTo>
                    <a:pt x="23912" y="710"/>
                    <a:pt x="21973" y="2209"/>
                    <a:pt x="20034" y="3605"/>
                  </a:cubicBezTo>
                  <a:cubicBezTo>
                    <a:pt x="19388" y="4045"/>
                    <a:pt x="18845" y="4458"/>
                    <a:pt x="18199" y="4898"/>
                  </a:cubicBezTo>
                  <a:cubicBezTo>
                    <a:pt x="13494" y="8081"/>
                    <a:pt x="7760" y="9700"/>
                    <a:pt x="2063" y="9700"/>
                  </a:cubicBezTo>
                  <a:cubicBezTo>
                    <a:pt x="1374" y="9700"/>
                    <a:pt x="686" y="9676"/>
                    <a:pt x="0" y="9629"/>
                  </a:cubicBezTo>
                  <a:lnTo>
                    <a:pt x="0" y="9758"/>
                  </a:lnTo>
                  <a:lnTo>
                    <a:pt x="2172" y="9758"/>
                  </a:lnTo>
                  <a:cubicBezTo>
                    <a:pt x="7859" y="9758"/>
                    <a:pt x="13572" y="8129"/>
                    <a:pt x="18199" y="5001"/>
                  </a:cubicBezTo>
                  <a:cubicBezTo>
                    <a:pt x="18845" y="4588"/>
                    <a:pt x="19492" y="4148"/>
                    <a:pt x="20034" y="3709"/>
                  </a:cubicBezTo>
                  <a:cubicBezTo>
                    <a:pt x="21973" y="2313"/>
                    <a:pt x="24015" y="814"/>
                    <a:pt x="26394" y="27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0"/>
            <p:cNvSpPr/>
            <p:nvPr/>
          </p:nvSpPr>
          <p:spPr>
            <a:xfrm>
              <a:off x="240700" y="1379950"/>
              <a:ext cx="2132675" cy="150450"/>
            </a:xfrm>
            <a:custGeom>
              <a:avLst/>
              <a:gdLst/>
              <a:ahLst/>
              <a:cxnLst/>
              <a:rect l="l" t="t" r="r" b="b"/>
              <a:pathLst>
                <a:path w="85307" h="6018" extrusionOk="0">
                  <a:moveTo>
                    <a:pt x="57008" y="1"/>
                  </a:moveTo>
                  <a:cubicBezTo>
                    <a:pt x="53132" y="1"/>
                    <a:pt x="49201" y="556"/>
                    <a:pt x="45471" y="1597"/>
                  </a:cubicBezTo>
                  <a:cubicBezTo>
                    <a:pt x="44489" y="1908"/>
                    <a:pt x="43636" y="2244"/>
                    <a:pt x="42757" y="2554"/>
                  </a:cubicBezTo>
                  <a:cubicBezTo>
                    <a:pt x="41051" y="3097"/>
                    <a:pt x="39422" y="3640"/>
                    <a:pt x="37716" y="4079"/>
                  </a:cubicBezTo>
                  <a:cubicBezTo>
                    <a:pt x="36592" y="4319"/>
                    <a:pt x="35500" y="4438"/>
                    <a:pt x="34465" y="4438"/>
                  </a:cubicBezTo>
                  <a:cubicBezTo>
                    <a:pt x="32716" y="4438"/>
                    <a:pt x="31131" y="4099"/>
                    <a:pt x="29832" y="3433"/>
                  </a:cubicBezTo>
                  <a:cubicBezTo>
                    <a:pt x="29185" y="3097"/>
                    <a:pt x="28668" y="2787"/>
                    <a:pt x="28126" y="2347"/>
                  </a:cubicBezTo>
                  <a:cubicBezTo>
                    <a:pt x="27376" y="1804"/>
                    <a:pt x="26497" y="1261"/>
                    <a:pt x="25541" y="951"/>
                  </a:cubicBezTo>
                  <a:cubicBezTo>
                    <a:pt x="24975" y="787"/>
                    <a:pt x="24409" y="716"/>
                    <a:pt x="23843" y="716"/>
                  </a:cubicBezTo>
                  <a:cubicBezTo>
                    <a:pt x="21824" y="716"/>
                    <a:pt x="19805" y="1623"/>
                    <a:pt x="17785" y="2450"/>
                  </a:cubicBezTo>
                  <a:cubicBezTo>
                    <a:pt x="17449" y="2683"/>
                    <a:pt x="17243" y="2787"/>
                    <a:pt x="16907" y="2890"/>
                  </a:cubicBezTo>
                  <a:cubicBezTo>
                    <a:pt x="13675" y="4389"/>
                    <a:pt x="10237" y="5268"/>
                    <a:pt x="6696" y="5682"/>
                  </a:cubicBezTo>
                  <a:cubicBezTo>
                    <a:pt x="5700" y="5817"/>
                    <a:pt x="4737" y="5881"/>
                    <a:pt x="3816" y="5881"/>
                  </a:cubicBezTo>
                  <a:cubicBezTo>
                    <a:pt x="2442" y="5881"/>
                    <a:pt x="1161" y="5738"/>
                    <a:pt x="0" y="5475"/>
                  </a:cubicBezTo>
                  <a:lnTo>
                    <a:pt x="0" y="5578"/>
                  </a:lnTo>
                  <a:cubicBezTo>
                    <a:pt x="1190" y="5914"/>
                    <a:pt x="2379" y="6018"/>
                    <a:pt x="3775" y="6018"/>
                  </a:cubicBezTo>
                  <a:cubicBezTo>
                    <a:pt x="4757" y="6018"/>
                    <a:pt x="5713" y="5914"/>
                    <a:pt x="6696" y="5785"/>
                  </a:cubicBezTo>
                  <a:cubicBezTo>
                    <a:pt x="10237" y="5372"/>
                    <a:pt x="13675" y="4389"/>
                    <a:pt x="16907" y="2993"/>
                  </a:cubicBezTo>
                  <a:cubicBezTo>
                    <a:pt x="17243" y="2890"/>
                    <a:pt x="17553" y="2683"/>
                    <a:pt x="17785" y="2554"/>
                  </a:cubicBezTo>
                  <a:cubicBezTo>
                    <a:pt x="19782" y="1735"/>
                    <a:pt x="21779" y="777"/>
                    <a:pt x="23729" y="777"/>
                  </a:cubicBezTo>
                  <a:cubicBezTo>
                    <a:pt x="24303" y="777"/>
                    <a:pt x="24873" y="860"/>
                    <a:pt x="25437" y="1055"/>
                  </a:cubicBezTo>
                  <a:cubicBezTo>
                    <a:pt x="26394" y="1391"/>
                    <a:pt x="27247" y="1908"/>
                    <a:pt x="28126" y="2450"/>
                  </a:cubicBezTo>
                  <a:cubicBezTo>
                    <a:pt x="28668" y="2787"/>
                    <a:pt x="29185" y="3200"/>
                    <a:pt x="29728" y="3433"/>
                  </a:cubicBezTo>
                  <a:cubicBezTo>
                    <a:pt x="31152" y="4127"/>
                    <a:pt x="32841" y="4511"/>
                    <a:pt x="34688" y="4511"/>
                  </a:cubicBezTo>
                  <a:cubicBezTo>
                    <a:pt x="35659" y="4511"/>
                    <a:pt x="36674" y="4405"/>
                    <a:pt x="37716" y="4182"/>
                  </a:cubicBezTo>
                  <a:cubicBezTo>
                    <a:pt x="39422" y="3743"/>
                    <a:pt x="41154" y="3200"/>
                    <a:pt x="42757" y="2683"/>
                  </a:cubicBezTo>
                  <a:cubicBezTo>
                    <a:pt x="43636" y="2347"/>
                    <a:pt x="44592" y="2037"/>
                    <a:pt x="45471" y="1701"/>
                  </a:cubicBezTo>
                  <a:cubicBezTo>
                    <a:pt x="49120" y="600"/>
                    <a:pt x="52962" y="94"/>
                    <a:pt x="56755" y="94"/>
                  </a:cubicBezTo>
                  <a:cubicBezTo>
                    <a:pt x="57773" y="94"/>
                    <a:pt x="58787" y="130"/>
                    <a:pt x="59792" y="201"/>
                  </a:cubicBezTo>
                  <a:cubicBezTo>
                    <a:pt x="62145" y="408"/>
                    <a:pt x="64523" y="848"/>
                    <a:pt x="66901" y="1261"/>
                  </a:cubicBezTo>
                  <a:cubicBezTo>
                    <a:pt x="69254" y="1701"/>
                    <a:pt x="71632" y="2140"/>
                    <a:pt x="74113" y="2347"/>
                  </a:cubicBezTo>
                  <a:cubicBezTo>
                    <a:pt x="74828" y="2393"/>
                    <a:pt x="75596" y="2423"/>
                    <a:pt x="76398" y="2423"/>
                  </a:cubicBezTo>
                  <a:cubicBezTo>
                    <a:pt x="79222" y="2423"/>
                    <a:pt x="82468" y="2044"/>
                    <a:pt x="85307" y="615"/>
                  </a:cubicBezTo>
                  <a:lnTo>
                    <a:pt x="85307" y="512"/>
                  </a:lnTo>
                  <a:cubicBezTo>
                    <a:pt x="82468" y="1941"/>
                    <a:pt x="79222" y="2320"/>
                    <a:pt x="76398" y="2320"/>
                  </a:cubicBezTo>
                  <a:cubicBezTo>
                    <a:pt x="75596" y="2320"/>
                    <a:pt x="74828" y="2289"/>
                    <a:pt x="74113" y="2244"/>
                  </a:cubicBezTo>
                  <a:cubicBezTo>
                    <a:pt x="71632" y="2037"/>
                    <a:pt x="69254" y="1597"/>
                    <a:pt x="66901" y="1158"/>
                  </a:cubicBezTo>
                  <a:cubicBezTo>
                    <a:pt x="64626" y="744"/>
                    <a:pt x="62145" y="305"/>
                    <a:pt x="59792" y="98"/>
                  </a:cubicBezTo>
                  <a:cubicBezTo>
                    <a:pt x="58870" y="33"/>
                    <a:pt x="57941" y="1"/>
                    <a:pt x="570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0"/>
            <p:cNvSpPr/>
            <p:nvPr/>
          </p:nvSpPr>
          <p:spPr>
            <a:xfrm>
              <a:off x="240700" y="1560300"/>
              <a:ext cx="2132675" cy="151250"/>
            </a:xfrm>
            <a:custGeom>
              <a:avLst/>
              <a:gdLst/>
              <a:ahLst/>
              <a:cxnLst/>
              <a:rect l="l" t="t" r="r" b="b"/>
              <a:pathLst>
                <a:path w="85307" h="6050" extrusionOk="0">
                  <a:moveTo>
                    <a:pt x="27630" y="0"/>
                  </a:moveTo>
                  <a:cubicBezTo>
                    <a:pt x="23164" y="0"/>
                    <a:pt x="18650" y="1289"/>
                    <a:pt x="14322" y="2578"/>
                  </a:cubicBezTo>
                  <a:cubicBezTo>
                    <a:pt x="13805" y="2681"/>
                    <a:pt x="13262" y="2785"/>
                    <a:pt x="12822" y="2992"/>
                  </a:cubicBezTo>
                  <a:cubicBezTo>
                    <a:pt x="9089" y="4020"/>
                    <a:pt x="5374" y="4894"/>
                    <a:pt x="1713" y="4894"/>
                  </a:cubicBezTo>
                  <a:cubicBezTo>
                    <a:pt x="1141" y="4894"/>
                    <a:pt x="570" y="4872"/>
                    <a:pt x="0" y="4827"/>
                  </a:cubicBezTo>
                  <a:lnTo>
                    <a:pt x="0" y="4930"/>
                  </a:lnTo>
                  <a:cubicBezTo>
                    <a:pt x="570" y="4976"/>
                    <a:pt x="1143" y="4997"/>
                    <a:pt x="1719" y="4997"/>
                  </a:cubicBezTo>
                  <a:cubicBezTo>
                    <a:pt x="5405" y="4997"/>
                    <a:pt x="9200" y="4123"/>
                    <a:pt x="12822" y="3095"/>
                  </a:cubicBezTo>
                  <a:cubicBezTo>
                    <a:pt x="13365" y="2888"/>
                    <a:pt x="13805" y="2785"/>
                    <a:pt x="14322" y="2681"/>
                  </a:cubicBezTo>
                  <a:cubicBezTo>
                    <a:pt x="18632" y="1398"/>
                    <a:pt x="23127" y="114"/>
                    <a:pt x="27575" y="114"/>
                  </a:cubicBezTo>
                  <a:cubicBezTo>
                    <a:pt x="29129" y="114"/>
                    <a:pt x="30677" y="271"/>
                    <a:pt x="32210" y="639"/>
                  </a:cubicBezTo>
                  <a:cubicBezTo>
                    <a:pt x="34149" y="1053"/>
                    <a:pt x="36088" y="1802"/>
                    <a:pt x="37923" y="2578"/>
                  </a:cubicBezTo>
                  <a:cubicBezTo>
                    <a:pt x="38879" y="2992"/>
                    <a:pt x="39965" y="3431"/>
                    <a:pt x="40947" y="3741"/>
                  </a:cubicBezTo>
                  <a:cubicBezTo>
                    <a:pt x="45277" y="5271"/>
                    <a:pt x="50060" y="6050"/>
                    <a:pt x="55408" y="6050"/>
                  </a:cubicBezTo>
                  <a:cubicBezTo>
                    <a:pt x="59096" y="6050"/>
                    <a:pt x="63052" y="5679"/>
                    <a:pt x="67315" y="4930"/>
                  </a:cubicBezTo>
                  <a:cubicBezTo>
                    <a:pt x="68090" y="4827"/>
                    <a:pt x="68840" y="4724"/>
                    <a:pt x="69693" y="4517"/>
                  </a:cubicBezTo>
                  <a:cubicBezTo>
                    <a:pt x="73199" y="3932"/>
                    <a:pt x="76761" y="3268"/>
                    <a:pt x="80206" y="3268"/>
                  </a:cubicBezTo>
                  <a:cubicBezTo>
                    <a:pt x="81944" y="3268"/>
                    <a:pt x="83651" y="3437"/>
                    <a:pt x="85307" y="3870"/>
                  </a:cubicBezTo>
                  <a:cubicBezTo>
                    <a:pt x="83594" y="3422"/>
                    <a:pt x="81814" y="3244"/>
                    <a:pt x="79998" y="3244"/>
                  </a:cubicBezTo>
                  <a:cubicBezTo>
                    <a:pt x="76578" y="3244"/>
                    <a:pt x="73034" y="3875"/>
                    <a:pt x="69590" y="4517"/>
                  </a:cubicBezTo>
                  <a:cubicBezTo>
                    <a:pt x="68840" y="4620"/>
                    <a:pt x="68090" y="4724"/>
                    <a:pt x="67315" y="4827"/>
                  </a:cubicBezTo>
                  <a:cubicBezTo>
                    <a:pt x="63052" y="5576"/>
                    <a:pt x="59096" y="5946"/>
                    <a:pt x="55408" y="5946"/>
                  </a:cubicBezTo>
                  <a:cubicBezTo>
                    <a:pt x="50060" y="5946"/>
                    <a:pt x="45277" y="5168"/>
                    <a:pt x="40947" y="3638"/>
                  </a:cubicBezTo>
                  <a:cubicBezTo>
                    <a:pt x="39965" y="3328"/>
                    <a:pt x="39009" y="2888"/>
                    <a:pt x="38026" y="2449"/>
                  </a:cubicBezTo>
                  <a:cubicBezTo>
                    <a:pt x="36088" y="1699"/>
                    <a:pt x="34149" y="949"/>
                    <a:pt x="32210" y="510"/>
                  </a:cubicBezTo>
                  <a:cubicBezTo>
                    <a:pt x="30695" y="153"/>
                    <a:pt x="29165" y="0"/>
                    <a:pt x="276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0"/>
            <p:cNvSpPr/>
            <p:nvPr/>
          </p:nvSpPr>
          <p:spPr>
            <a:xfrm>
              <a:off x="240700" y="1613350"/>
              <a:ext cx="2132675" cy="245350"/>
            </a:xfrm>
            <a:custGeom>
              <a:avLst/>
              <a:gdLst/>
              <a:ahLst/>
              <a:cxnLst/>
              <a:rect l="l" t="t" r="r" b="b"/>
              <a:pathLst>
                <a:path w="85307" h="9814" extrusionOk="0">
                  <a:moveTo>
                    <a:pt x="79490" y="6040"/>
                  </a:moveTo>
                  <a:cubicBezTo>
                    <a:pt x="79930" y="6143"/>
                    <a:pt x="80240" y="6272"/>
                    <a:pt x="80576" y="6376"/>
                  </a:cubicBezTo>
                  <a:cubicBezTo>
                    <a:pt x="81762" y="6703"/>
                    <a:pt x="83028" y="6981"/>
                    <a:pt x="84247" y="6981"/>
                  </a:cubicBezTo>
                  <a:cubicBezTo>
                    <a:pt x="84570" y="6981"/>
                    <a:pt x="84890" y="6962"/>
                    <a:pt x="85203" y="6919"/>
                  </a:cubicBezTo>
                  <a:lnTo>
                    <a:pt x="85307" y="6919"/>
                  </a:lnTo>
                  <a:lnTo>
                    <a:pt x="85307" y="6789"/>
                  </a:lnTo>
                  <a:lnTo>
                    <a:pt x="85203" y="6789"/>
                  </a:lnTo>
                  <a:cubicBezTo>
                    <a:pt x="84863" y="6842"/>
                    <a:pt x="84522" y="6866"/>
                    <a:pt x="84180" y="6866"/>
                  </a:cubicBezTo>
                  <a:cubicBezTo>
                    <a:pt x="83014" y="6866"/>
                    <a:pt x="81839" y="6592"/>
                    <a:pt x="80679" y="6272"/>
                  </a:cubicBezTo>
                  <a:cubicBezTo>
                    <a:pt x="80240" y="6143"/>
                    <a:pt x="79930" y="6040"/>
                    <a:pt x="79490" y="6040"/>
                  </a:cubicBezTo>
                  <a:close/>
                  <a:moveTo>
                    <a:pt x="26581" y="1"/>
                  </a:moveTo>
                  <a:cubicBezTo>
                    <a:pt x="25881" y="1"/>
                    <a:pt x="25168" y="67"/>
                    <a:pt x="24455" y="223"/>
                  </a:cubicBezTo>
                  <a:cubicBezTo>
                    <a:pt x="22206" y="766"/>
                    <a:pt x="20370" y="2265"/>
                    <a:pt x="18535" y="3687"/>
                  </a:cubicBezTo>
                  <a:cubicBezTo>
                    <a:pt x="17889" y="4101"/>
                    <a:pt x="17346" y="4540"/>
                    <a:pt x="16803" y="4980"/>
                  </a:cubicBezTo>
                  <a:cubicBezTo>
                    <a:pt x="17346" y="4644"/>
                    <a:pt x="17992" y="4204"/>
                    <a:pt x="18535" y="3791"/>
                  </a:cubicBezTo>
                  <a:cubicBezTo>
                    <a:pt x="20370" y="2395"/>
                    <a:pt x="22309" y="870"/>
                    <a:pt x="24455" y="327"/>
                  </a:cubicBezTo>
                  <a:cubicBezTo>
                    <a:pt x="25164" y="179"/>
                    <a:pt x="25873" y="116"/>
                    <a:pt x="26569" y="116"/>
                  </a:cubicBezTo>
                  <a:cubicBezTo>
                    <a:pt x="28310" y="116"/>
                    <a:pt x="29972" y="511"/>
                    <a:pt x="31357" y="973"/>
                  </a:cubicBezTo>
                  <a:cubicBezTo>
                    <a:pt x="34356" y="1852"/>
                    <a:pt x="37277" y="3248"/>
                    <a:pt x="40172" y="4540"/>
                  </a:cubicBezTo>
                  <a:cubicBezTo>
                    <a:pt x="41800" y="5290"/>
                    <a:pt x="43403" y="6040"/>
                    <a:pt x="45135" y="6686"/>
                  </a:cubicBezTo>
                  <a:cubicBezTo>
                    <a:pt x="49435" y="8476"/>
                    <a:pt x="53120" y="9343"/>
                    <a:pt x="56476" y="9343"/>
                  </a:cubicBezTo>
                  <a:cubicBezTo>
                    <a:pt x="57579" y="9343"/>
                    <a:pt x="58647" y="9250"/>
                    <a:pt x="59689" y="9064"/>
                  </a:cubicBezTo>
                  <a:cubicBezTo>
                    <a:pt x="61498" y="8728"/>
                    <a:pt x="63230" y="8082"/>
                    <a:pt x="64962" y="7436"/>
                  </a:cubicBezTo>
                  <a:cubicBezTo>
                    <a:pt x="66152" y="7022"/>
                    <a:pt x="67444" y="6582"/>
                    <a:pt x="68737" y="6272"/>
                  </a:cubicBezTo>
                  <a:cubicBezTo>
                    <a:pt x="70627" y="5748"/>
                    <a:pt x="72554" y="5504"/>
                    <a:pt x="74478" y="5504"/>
                  </a:cubicBezTo>
                  <a:cubicBezTo>
                    <a:pt x="76160" y="5504"/>
                    <a:pt x="77839" y="5690"/>
                    <a:pt x="79490" y="6040"/>
                  </a:cubicBezTo>
                  <a:cubicBezTo>
                    <a:pt x="77770" y="5625"/>
                    <a:pt x="75995" y="5412"/>
                    <a:pt x="74230" y="5412"/>
                  </a:cubicBezTo>
                  <a:cubicBezTo>
                    <a:pt x="72362" y="5412"/>
                    <a:pt x="70505" y="5651"/>
                    <a:pt x="68737" y="6143"/>
                  </a:cubicBezTo>
                  <a:cubicBezTo>
                    <a:pt x="67444" y="6479"/>
                    <a:pt x="66152" y="6919"/>
                    <a:pt x="64859" y="7436"/>
                  </a:cubicBezTo>
                  <a:cubicBezTo>
                    <a:pt x="63230" y="7978"/>
                    <a:pt x="61395" y="8625"/>
                    <a:pt x="59689" y="8961"/>
                  </a:cubicBezTo>
                  <a:cubicBezTo>
                    <a:pt x="58647" y="9146"/>
                    <a:pt x="57579" y="9240"/>
                    <a:pt x="56476" y="9240"/>
                  </a:cubicBezTo>
                  <a:cubicBezTo>
                    <a:pt x="53120" y="9240"/>
                    <a:pt x="49435" y="8372"/>
                    <a:pt x="45135" y="6582"/>
                  </a:cubicBezTo>
                  <a:cubicBezTo>
                    <a:pt x="43532" y="5936"/>
                    <a:pt x="41800" y="5187"/>
                    <a:pt x="40172" y="4437"/>
                  </a:cubicBezTo>
                  <a:cubicBezTo>
                    <a:pt x="37380" y="3144"/>
                    <a:pt x="34356" y="1748"/>
                    <a:pt x="31357" y="870"/>
                  </a:cubicBezTo>
                  <a:cubicBezTo>
                    <a:pt x="29975" y="409"/>
                    <a:pt x="28318" y="1"/>
                    <a:pt x="26581" y="1"/>
                  </a:cubicBezTo>
                  <a:close/>
                  <a:moveTo>
                    <a:pt x="16803" y="4980"/>
                  </a:moveTo>
                  <a:lnTo>
                    <a:pt x="16803" y="4980"/>
                  </a:lnTo>
                  <a:cubicBezTo>
                    <a:pt x="12267" y="8139"/>
                    <a:pt x="6879" y="9748"/>
                    <a:pt x="1443" y="9748"/>
                  </a:cubicBezTo>
                  <a:cubicBezTo>
                    <a:pt x="962" y="9748"/>
                    <a:pt x="481" y="9736"/>
                    <a:pt x="0" y="9710"/>
                  </a:cubicBezTo>
                  <a:lnTo>
                    <a:pt x="0" y="9814"/>
                  </a:lnTo>
                  <a:lnTo>
                    <a:pt x="1629" y="9814"/>
                  </a:lnTo>
                  <a:cubicBezTo>
                    <a:pt x="7006" y="9814"/>
                    <a:pt x="12383" y="8211"/>
                    <a:pt x="16803" y="498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3" name="Google Shape;743;p30"/>
          <p:cNvGrpSpPr/>
          <p:nvPr/>
        </p:nvGrpSpPr>
        <p:grpSpPr>
          <a:xfrm>
            <a:off x="-443" y="4205162"/>
            <a:ext cx="3440889" cy="938689"/>
            <a:chOff x="-9631391" y="6060801"/>
            <a:chExt cx="8540305" cy="2329832"/>
          </a:xfrm>
        </p:grpSpPr>
        <p:sp>
          <p:nvSpPr>
            <p:cNvPr id="744" name="Google Shape;744;p30"/>
            <p:cNvSpPr/>
            <p:nvPr/>
          </p:nvSpPr>
          <p:spPr>
            <a:xfrm>
              <a:off x="-9631391" y="7118106"/>
              <a:ext cx="8540305" cy="1272504"/>
            </a:xfrm>
            <a:custGeom>
              <a:avLst/>
              <a:gdLst/>
              <a:ahLst/>
              <a:cxnLst/>
              <a:rect l="l" t="t" r="r" b="b"/>
              <a:pathLst>
                <a:path w="52141" h="7769" extrusionOk="0">
                  <a:moveTo>
                    <a:pt x="27145" y="1"/>
                  </a:moveTo>
                  <a:cubicBezTo>
                    <a:pt x="26792" y="1"/>
                    <a:pt x="26438" y="5"/>
                    <a:pt x="26083" y="13"/>
                  </a:cubicBezTo>
                  <a:cubicBezTo>
                    <a:pt x="24558" y="13"/>
                    <a:pt x="23059" y="117"/>
                    <a:pt x="21560" y="220"/>
                  </a:cubicBezTo>
                  <a:cubicBezTo>
                    <a:pt x="20370" y="453"/>
                    <a:pt x="19181" y="556"/>
                    <a:pt x="17992" y="763"/>
                  </a:cubicBezTo>
                  <a:cubicBezTo>
                    <a:pt x="17889" y="763"/>
                    <a:pt x="17785" y="763"/>
                    <a:pt x="17579" y="866"/>
                  </a:cubicBezTo>
                  <a:lnTo>
                    <a:pt x="17346" y="866"/>
                  </a:lnTo>
                  <a:cubicBezTo>
                    <a:pt x="14994" y="1306"/>
                    <a:pt x="12719" y="1849"/>
                    <a:pt x="10340" y="2598"/>
                  </a:cubicBezTo>
                  <a:cubicBezTo>
                    <a:pt x="10134" y="2702"/>
                    <a:pt x="9927" y="2702"/>
                    <a:pt x="9694" y="2805"/>
                  </a:cubicBezTo>
                  <a:lnTo>
                    <a:pt x="9591" y="2805"/>
                  </a:lnTo>
                  <a:cubicBezTo>
                    <a:pt x="9048" y="3038"/>
                    <a:pt x="8402" y="3245"/>
                    <a:pt x="7885" y="3348"/>
                  </a:cubicBezTo>
                  <a:cubicBezTo>
                    <a:pt x="7238" y="3684"/>
                    <a:pt x="6592" y="3891"/>
                    <a:pt x="5946" y="4098"/>
                  </a:cubicBezTo>
                  <a:lnTo>
                    <a:pt x="5946" y="3787"/>
                  </a:lnTo>
                  <a:cubicBezTo>
                    <a:pt x="5946" y="3555"/>
                    <a:pt x="5946" y="3245"/>
                    <a:pt x="5817" y="3038"/>
                  </a:cubicBezTo>
                  <a:cubicBezTo>
                    <a:pt x="5647" y="2847"/>
                    <a:pt x="5478" y="2674"/>
                    <a:pt x="5295" y="2674"/>
                  </a:cubicBezTo>
                  <a:cubicBezTo>
                    <a:pt x="5254" y="2674"/>
                    <a:pt x="5213" y="2683"/>
                    <a:pt x="5170" y="2702"/>
                  </a:cubicBezTo>
                  <a:cubicBezTo>
                    <a:pt x="4860" y="2702"/>
                    <a:pt x="4653" y="3038"/>
                    <a:pt x="4653" y="3348"/>
                  </a:cubicBezTo>
                  <a:cubicBezTo>
                    <a:pt x="4524" y="3555"/>
                    <a:pt x="4524" y="3787"/>
                    <a:pt x="4524" y="3994"/>
                  </a:cubicBezTo>
                  <a:cubicBezTo>
                    <a:pt x="4445" y="3915"/>
                    <a:pt x="4351" y="3882"/>
                    <a:pt x="4258" y="3882"/>
                  </a:cubicBezTo>
                  <a:cubicBezTo>
                    <a:pt x="4107" y="3882"/>
                    <a:pt x="3958" y="3970"/>
                    <a:pt x="3878" y="4098"/>
                  </a:cubicBezTo>
                  <a:cubicBezTo>
                    <a:pt x="3774" y="4330"/>
                    <a:pt x="3774" y="4537"/>
                    <a:pt x="3878" y="4847"/>
                  </a:cubicBezTo>
                  <a:lnTo>
                    <a:pt x="3878" y="4977"/>
                  </a:lnTo>
                  <a:cubicBezTo>
                    <a:pt x="2585" y="5494"/>
                    <a:pt x="1293" y="6036"/>
                    <a:pt x="0" y="6683"/>
                  </a:cubicBezTo>
                  <a:lnTo>
                    <a:pt x="0" y="7768"/>
                  </a:lnTo>
                  <a:lnTo>
                    <a:pt x="52140" y="7768"/>
                  </a:lnTo>
                  <a:cubicBezTo>
                    <a:pt x="51494" y="7226"/>
                    <a:pt x="50848" y="6786"/>
                    <a:pt x="50098" y="6372"/>
                  </a:cubicBezTo>
                  <a:cubicBezTo>
                    <a:pt x="49659" y="6036"/>
                    <a:pt x="49245" y="5830"/>
                    <a:pt x="48806" y="5494"/>
                  </a:cubicBezTo>
                  <a:cubicBezTo>
                    <a:pt x="48263" y="5287"/>
                    <a:pt x="47617" y="4977"/>
                    <a:pt x="47074" y="4640"/>
                  </a:cubicBezTo>
                  <a:cubicBezTo>
                    <a:pt x="47074" y="4640"/>
                    <a:pt x="46970" y="4640"/>
                    <a:pt x="46970" y="4537"/>
                  </a:cubicBezTo>
                  <a:cubicBezTo>
                    <a:pt x="46970" y="4537"/>
                    <a:pt x="46970" y="4434"/>
                    <a:pt x="47074" y="4434"/>
                  </a:cubicBezTo>
                  <a:cubicBezTo>
                    <a:pt x="47177" y="4201"/>
                    <a:pt x="47177" y="3994"/>
                    <a:pt x="47306" y="3787"/>
                  </a:cubicBezTo>
                  <a:cubicBezTo>
                    <a:pt x="47306" y="3555"/>
                    <a:pt x="47306" y="3348"/>
                    <a:pt x="47074" y="3141"/>
                  </a:cubicBezTo>
                  <a:cubicBezTo>
                    <a:pt x="46955" y="3008"/>
                    <a:pt x="46794" y="2951"/>
                    <a:pt x="46640" y="2951"/>
                  </a:cubicBezTo>
                  <a:cubicBezTo>
                    <a:pt x="46524" y="2951"/>
                    <a:pt x="46412" y="2983"/>
                    <a:pt x="46324" y="3038"/>
                  </a:cubicBezTo>
                  <a:cubicBezTo>
                    <a:pt x="46014" y="3141"/>
                    <a:pt x="45781" y="3245"/>
                    <a:pt x="45575" y="3451"/>
                  </a:cubicBezTo>
                  <a:cubicBezTo>
                    <a:pt x="45471" y="3348"/>
                    <a:pt x="45575" y="3141"/>
                    <a:pt x="45575" y="3038"/>
                  </a:cubicBezTo>
                  <a:cubicBezTo>
                    <a:pt x="45498" y="2866"/>
                    <a:pt x="45352" y="2765"/>
                    <a:pt x="45197" y="2765"/>
                  </a:cubicBezTo>
                  <a:cubicBezTo>
                    <a:pt x="45142" y="2765"/>
                    <a:pt x="45086" y="2778"/>
                    <a:pt x="45032" y="2805"/>
                  </a:cubicBezTo>
                  <a:cubicBezTo>
                    <a:pt x="44928" y="2805"/>
                    <a:pt x="44721" y="2909"/>
                    <a:pt x="44592" y="3141"/>
                  </a:cubicBezTo>
                  <a:lnTo>
                    <a:pt x="44385" y="3348"/>
                  </a:lnTo>
                  <a:cubicBezTo>
                    <a:pt x="44179" y="3348"/>
                    <a:pt x="43946" y="3245"/>
                    <a:pt x="43739" y="3141"/>
                  </a:cubicBezTo>
                  <a:cubicBezTo>
                    <a:pt x="43196" y="2909"/>
                    <a:pt x="42550" y="2702"/>
                    <a:pt x="41904" y="2495"/>
                  </a:cubicBezTo>
                  <a:cubicBezTo>
                    <a:pt x="41594" y="2392"/>
                    <a:pt x="41257" y="2262"/>
                    <a:pt x="40947" y="2159"/>
                  </a:cubicBezTo>
                  <a:cubicBezTo>
                    <a:pt x="40301" y="1952"/>
                    <a:pt x="39655" y="1745"/>
                    <a:pt x="39112" y="1616"/>
                  </a:cubicBezTo>
                  <a:cubicBezTo>
                    <a:pt x="35236" y="546"/>
                    <a:pt x="31207" y="1"/>
                    <a:pt x="271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0"/>
            <p:cNvSpPr/>
            <p:nvPr/>
          </p:nvSpPr>
          <p:spPr>
            <a:xfrm>
              <a:off x="-8484000" y="6060801"/>
              <a:ext cx="1253504" cy="1217470"/>
            </a:xfrm>
            <a:custGeom>
              <a:avLst/>
              <a:gdLst/>
              <a:ahLst/>
              <a:cxnLst/>
              <a:rect l="l" t="t" r="r" b="b"/>
              <a:pathLst>
                <a:path w="7653" h="7433" extrusionOk="0">
                  <a:moveTo>
                    <a:pt x="3795" y="1"/>
                  </a:moveTo>
                  <a:cubicBezTo>
                    <a:pt x="1829" y="1"/>
                    <a:pt x="101" y="1568"/>
                    <a:pt x="1" y="3547"/>
                  </a:cubicBezTo>
                  <a:cubicBezTo>
                    <a:pt x="1" y="5615"/>
                    <a:pt x="1526" y="7321"/>
                    <a:pt x="3568" y="7425"/>
                  </a:cubicBezTo>
                  <a:cubicBezTo>
                    <a:pt x="3653" y="7430"/>
                    <a:pt x="3737" y="7432"/>
                    <a:pt x="3821" y="7432"/>
                  </a:cubicBezTo>
                  <a:cubicBezTo>
                    <a:pt x="5848" y="7432"/>
                    <a:pt x="7450" y="5944"/>
                    <a:pt x="7549" y="3883"/>
                  </a:cubicBezTo>
                  <a:cubicBezTo>
                    <a:pt x="7652" y="1841"/>
                    <a:pt x="6050" y="109"/>
                    <a:pt x="3982" y="6"/>
                  </a:cubicBezTo>
                  <a:cubicBezTo>
                    <a:pt x="3919" y="3"/>
                    <a:pt x="3857" y="1"/>
                    <a:pt x="37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0"/>
            <p:cNvSpPr/>
            <p:nvPr/>
          </p:nvSpPr>
          <p:spPr>
            <a:xfrm>
              <a:off x="-7916611" y="6601164"/>
              <a:ext cx="317757" cy="1031565"/>
            </a:xfrm>
            <a:custGeom>
              <a:avLst/>
              <a:gdLst/>
              <a:ahLst/>
              <a:cxnLst/>
              <a:rect l="l" t="t" r="r" b="b"/>
              <a:pathLst>
                <a:path w="1940" h="6298" extrusionOk="0">
                  <a:moveTo>
                    <a:pt x="351" y="1"/>
                  </a:moveTo>
                  <a:cubicBezTo>
                    <a:pt x="311" y="1"/>
                    <a:pt x="263" y="14"/>
                    <a:pt x="207" y="41"/>
                  </a:cubicBezTo>
                  <a:cubicBezTo>
                    <a:pt x="104" y="41"/>
                    <a:pt x="1" y="248"/>
                    <a:pt x="1" y="377"/>
                  </a:cubicBezTo>
                  <a:lnTo>
                    <a:pt x="1397" y="5961"/>
                  </a:lnTo>
                  <a:cubicBezTo>
                    <a:pt x="1397" y="6194"/>
                    <a:pt x="1500" y="6297"/>
                    <a:pt x="1707" y="6297"/>
                  </a:cubicBezTo>
                  <a:cubicBezTo>
                    <a:pt x="1810" y="6194"/>
                    <a:pt x="1939" y="6065"/>
                    <a:pt x="1939" y="5858"/>
                  </a:cubicBezTo>
                  <a:lnTo>
                    <a:pt x="518" y="248"/>
                  </a:lnTo>
                  <a:cubicBezTo>
                    <a:pt x="518" y="97"/>
                    <a:pt x="462" y="1"/>
                    <a:pt x="3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0"/>
            <p:cNvSpPr/>
            <p:nvPr/>
          </p:nvSpPr>
          <p:spPr>
            <a:xfrm>
              <a:off x="-8022423" y="6702554"/>
              <a:ext cx="385404" cy="265835"/>
            </a:xfrm>
            <a:custGeom>
              <a:avLst/>
              <a:gdLst/>
              <a:ahLst/>
              <a:cxnLst/>
              <a:rect l="l" t="t" r="r" b="b"/>
              <a:pathLst>
                <a:path w="2353" h="1623" extrusionOk="0">
                  <a:moveTo>
                    <a:pt x="1969" y="1"/>
                  </a:moveTo>
                  <a:cubicBezTo>
                    <a:pt x="1872" y="1"/>
                    <a:pt x="1767" y="51"/>
                    <a:pt x="1707" y="172"/>
                  </a:cubicBezTo>
                  <a:lnTo>
                    <a:pt x="1293" y="922"/>
                  </a:lnTo>
                  <a:lnTo>
                    <a:pt x="517" y="508"/>
                  </a:lnTo>
                  <a:cubicBezTo>
                    <a:pt x="432" y="465"/>
                    <a:pt x="364" y="440"/>
                    <a:pt x="306" y="440"/>
                  </a:cubicBezTo>
                  <a:cubicBezTo>
                    <a:pt x="225" y="440"/>
                    <a:pt x="164" y="490"/>
                    <a:pt x="104" y="612"/>
                  </a:cubicBezTo>
                  <a:cubicBezTo>
                    <a:pt x="0" y="715"/>
                    <a:pt x="104" y="922"/>
                    <a:pt x="207" y="922"/>
                  </a:cubicBezTo>
                  <a:lnTo>
                    <a:pt x="1164" y="1568"/>
                  </a:lnTo>
                  <a:cubicBezTo>
                    <a:pt x="1202" y="1607"/>
                    <a:pt x="1248" y="1622"/>
                    <a:pt x="1296" y="1622"/>
                  </a:cubicBezTo>
                  <a:cubicBezTo>
                    <a:pt x="1407" y="1622"/>
                    <a:pt x="1531" y="1537"/>
                    <a:pt x="1603" y="1465"/>
                  </a:cubicBezTo>
                  <a:lnTo>
                    <a:pt x="2249" y="508"/>
                  </a:lnTo>
                  <a:cubicBezTo>
                    <a:pt x="2353" y="275"/>
                    <a:pt x="2249" y="172"/>
                    <a:pt x="2146" y="69"/>
                  </a:cubicBezTo>
                  <a:cubicBezTo>
                    <a:pt x="2103" y="26"/>
                    <a:pt x="2038" y="1"/>
                    <a:pt x="19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0"/>
            <p:cNvSpPr/>
            <p:nvPr/>
          </p:nvSpPr>
          <p:spPr>
            <a:xfrm>
              <a:off x="-9631391" y="6611156"/>
              <a:ext cx="868100" cy="1236470"/>
            </a:xfrm>
            <a:custGeom>
              <a:avLst/>
              <a:gdLst/>
              <a:ahLst/>
              <a:cxnLst/>
              <a:rect l="l" t="t" r="r" b="b"/>
              <a:pathLst>
                <a:path w="5300" h="7549" extrusionOk="0">
                  <a:moveTo>
                    <a:pt x="1156" y="0"/>
                  </a:moveTo>
                  <a:cubicBezTo>
                    <a:pt x="771" y="0"/>
                    <a:pt x="381" y="60"/>
                    <a:pt x="0" y="187"/>
                  </a:cubicBezTo>
                  <a:lnTo>
                    <a:pt x="0" y="7296"/>
                  </a:lnTo>
                  <a:cubicBezTo>
                    <a:pt x="388" y="7464"/>
                    <a:pt x="795" y="7548"/>
                    <a:pt x="1212" y="7548"/>
                  </a:cubicBezTo>
                  <a:cubicBezTo>
                    <a:pt x="1629" y="7548"/>
                    <a:pt x="2055" y="7464"/>
                    <a:pt x="2482" y="7296"/>
                  </a:cubicBezTo>
                  <a:cubicBezTo>
                    <a:pt x="2818" y="7193"/>
                    <a:pt x="3128" y="6986"/>
                    <a:pt x="3361" y="6882"/>
                  </a:cubicBezTo>
                  <a:cubicBezTo>
                    <a:pt x="4653" y="5900"/>
                    <a:pt x="5300" y="4194"/>
                    <a:pt x="4757" y="2565"/>
                  </a:cubicBezTo>
                  <a:cubicBezTo>
                    <a:pt x="4237" y="1007"/>
                    <a:pt x="2733" y="0"/>
                    <a:pt x="11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0"/>
            <p:cNvSpPr/>
            <p:nvPr/>
          </p:nvSpPr>
          <p:spPr>
            <a:xfrm>
              <a:off x="-9504450" y="7160201"/>
              <a:ext cx="669256" cy="873669"/>
            </a:xfrm>
            <a:custGeom>
              <a:avLst/>
              <a:gdLst/>
              <a:ahLst/>
              <a:cxnLst/>
              <a:rect l="l" t="t" r="r" b="b"/>
              <a:pathLst>
                <a:path w="4086" h="5334" extrusionOk="0">
                  <a:moveTo>
                    <a:pt x="361" y="0"/>
                  </a:moveTo>
                  <a:cubicBezTo>
                    <a:pt x="307" y="0"/>
                    <a:pt x="249" y="25"/>
                    <a:pt x="208" y="66"/>
                  </a:cubicBezTo>
                  <a:cubicBezTo>
                    <a:pt x="1" y="196"/>
                    <a:pt x="1" y="403"/>
                    <a:pt x="104" y="506"/>
                  </a:cubicBezTo>
                  <a:lnTo>
                    <a:pt x="3439" y="5237"/>
                  </a:lnTo>
                  <a:cubicBezTo>
                    <a:pt x="3491" y="5301"/>
                    <a:pt x="3568" y="5333"/>
                    <a:pt x="3649" y="5333"/>
                  </a:cubicBezTo>
                  <a:cubicBezTo>
                    <a:pt x="3730" y="5333"/>
                    <a:pt x="3814" y="5301"/>
                    <a:pt x="3878" y="5237"/>
                  </a:cubicBezTo>
                  <a:cubicBezTo>
                    <a:pt x="3982" y="5133"/>
                    <a:pt x="4085" y="5030"/>
                    <a:pt x="3982" y="4823"/>
                  </a:cubicBezTo>
                  <a:lnTo>
                    <a:pt x="518" y="196"/>
                  </a:lnTo>
                  <a:cubicBezTo>
                    <a:pt x="518" y="56"/>
                    <a:pt x="443" y="0"/>
                    <a:pt x="3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0"/>
            <p:cNvSpPr/>
            <p:nvPr/>
          </p:nvSpPr>
          <p:spPr>
            <a:xfrm>
              <a:off x="-9525579" y="7192142"/>
              <a:ext cx="317757" cy="286309"/>
            </a:xfrm>
            <a:custGeom>
              <a:avLst/>
              <a:gdLst/>
              <a:ahLst/>
              <a:cxnLst/>
              <a:rect l="l" t="t" r="r" b="b"/>
              <a:pathLst>
                <a:path w="1940" h="1748" extrusionOk="0">
                  <a:moveTo>
                    <a:pt x="1733" y="1"/>
                  </a:moveTo>
                  <a:cubicBezTo>
                    <a:pt x="1526" y="1"/>
                    <a:pt x="1422" y="104"/>
                    <a:pt x="1422" y="208"/>
                  </a:cubicBezTo>
                  <a:lnTo>
                    <a:pt x="1190" y="1164"/>
                  </a:lnTo>
                  <a:lnTo>
                    <a:pt x="337" y="957"/>
                  </a:lnTo>
                  <a:cubicBezTo>
                    <a:pt x="233" y="957"/>
                    <a:pt x="1" y="1061"/>
                    <a:pt x="1" y="1293"/>
                  </a:cubicBezTo>
                  <a:cubicBezTo>
                    <a:pt x="1" y="1397"/>
                    <a:pt x="130" y="1603"/>
                    <a:pt x="233" y="1603"/>
                  </a:cubicBezTo>
                  <a:lnTo>
                    <a:pt x="1422" y="1707"/>
                  </a:lnTo>
                  <a:cubicBezTo>
                    <a:pt x="1450" y="1735"/>
                    <a:pt x="1485" y="1747"/>
                    <a:pt x="1522" y="1747"/>
                  </a:cubicBezTo>
                  <a:cubicBezTo>
                    <a:pt x="1622" y="1747"/>
                    <a:pt x="1733" y="1651"/>
                    <a:pt x="1733" y="1500"/>
                  </a:cubicBezTo>
                  <a:lnTo>
                    <a:pt x="1939" y="311"/>
                  </a:lnTo>
                  <a:cubicBezTo>
                    <a:pt x="1939" y="208"/>
                    <a:pt x="1836" y="1"/>
                    <a:pt x="17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0"/>
            <p:cNvSpPr/>
            <p:nvPr/>
          </p:nvSpPr>
          <p:spPr>
            <a:xfrm>
              <a:off x="-6366937" y="7738402"/>
              <a:ext cx="250111" cy="173784"/>
            </a:xfrm>
            <a:custGeom>
              <a:avLst/>
              <a:gdLst/>
              <a:ahLst/>
              <a:cxnLst/>
              <a:rect l="l" t="t" r="r" b="b"/>
              <a:pathLst>
                <a:path w="1527" h="1061" extrusionOk="0">
                  <a:moveTo>
                    <a:pt x="1526" y="0"/>
                  </a:moveTo>
                  <a:cubicBezTo>
                    <a:pt x="1190" y="0"/>
                    <a:pt x="880" y="104"/>
                    <a:pt x="544" y="311"/>
                  </a:cubicBezTo>
                  <a:cubicBezTo>
                    <a:pt x="337" y="543"/>
                    <a:pt x="104" y="750"/>
                    <a:pt x="1" y="1060"/>
                  </a:cubicBezTo>
                  <a:cubicBezTo>
                    <a:pt x="337" y="957"/>
                    <a:pt x="647" y="853"/>
                    <a:pt x="983" y="750"/>
                  </a:cubicBezTo>
                  <a:cubicBezTo>
                    <a:pt x="1190" y="543"/>
                    <a:pt x="1397" y="311"/>
                    <a:pt x="15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0"/>
            <p:cNvSpPr/>
            <p:nvPr/>
          </p:nvSpPr>
          <p:spPr>
            <a:xfrm>
              <a:off x="-6455714" y="7437836"/>
              <a:ext cx="127103" cy="740997"/>
            </a:xfrm>
            <a:custGeom>
              <a:avLst/>
              <a:gdLst/>
              <a:ahLst/>
              <a:cxnLst/>
              <a:rect l="l" t="t" r="r" b="b"/>
              <a:pathLst>
                <a:path w="776" h="4524" extrusionOk="0">
                  <a:moveTo>
                    <a:pt x="0" y="0"/>
                  </a:moveTo>
                  <a:lnTo>
                    <a:pt x="0" y="103"/>
                  </a:lnTo>
                  <a:cubicBezTo>
                    <a:pt x="543" y="1499"/>
                    <a:pt x="646" y="3025"/>
                    <a:pt x="440" y="4524"/>
                  </a:cubicBezTo>
                  <a:cubicBezTo>
                    <a:pt x="776" y="3025"/>
                    <a:pt x="543" y="1396"/>
                    <a:pt x="1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0"/>
            <p:cNvSpPr/>
            <p:nvPr/>
          </p:nvSpPr>
          <p:spPr>
            <a:xfrm>
              <a:off x="-6879127" y="7065199"/>
              <a:ext cx="846971" cy="595550"/>
            </a:xfrm>
            <a:custGeom>
              <a:avLst/>
              <a:gdLst/>
              <a:ahLst/>
              <a:cxnLst/>
              <a:rect l="l" t="t" r="r" b="b"/>
              <a:pathLst>
                <a:path w="5171" h="3636" extrusionOk="0">
                  <a:moveTo>
                    <a:pt x="3231" y="0"/>
                  </a:moveTo>
                  <a:cubicBezTo>
                    <a:pt x="2921" y="0"/>
                    <a:pt x="2482" y="129"/>
                    <a:pt x="2068" y="233"/>
                  </a:cubicBezTo>
                  <a:cubicBezTo>
                    <a:pt x="1629" y="336"/>
                    <a:pt x="1189" y="646"/>
                    <a:pt x="879" y="879"/>
                  </a:cubicBezTo>
                  <a:lnTo>
                    <a:pt x="1422" y="1189"/>
                  </a:lnTo>
                  <a:lnTo>
                    <a:pt x="646" y="1086"/>
                  </a:lnTo>
                  <a:cubicBezTo>
                    <a:pt x="233" y="1629"/>
                    <a:pt x="0" y="2172"/>
                    <a:pt x="129" y="2585"/>
                  </a:cubicBezTo>
                  <a:cubicBezTo>
                    <a:pt x="336" y="3128"/>
                    <a:pt x="646" y="3361"/>
                    <a:pt x="1189" y="3568"/>
                  </a:cubicBezTo>
                  <a:lnTo>
                    <a:pt x="1835" y="2715"/>
                  </a:lnTo>
                  <a:lnTo>
                    <a:pt x="1629" y="3568"/>
                  </a:lnTo>
                  <a:cubicBezTo>
                    <a:pt x="1811" y="3610"/>
                    <a:pt x="2006" y="3635"/>
                    <a:pt x="2211" y="3635"/>
                  </a:cubicBezTo>
                  <a:cubicBezTo>
                    <a:pt x="2501" y="3635"/>
                    <a:pt x="2810" y="3585"/>
                    <a:pt x="3128" y="3464"/>
                  </a:cubicBezTo>
                  <a:cubicBezTo>
                    <a:pt x="3671" y="3232"/>
                    <a:pt x="4007" y="3025"/>
                    <a:pt x="4420" y="2715"/>
                  </a:cubicBezTo>
                  <a:lnTo>
                    <a:pt x="3671" y="2068"/>
                  </a:lnTo>
                  <a:lnTo>
                    <a:pt x="4653" y="2482"/>
                  </a:lnTo>
                  <a:cubicBezTo>
                    <a:pt x="5067" y="2068"/>
                    <a:pt x="5170" y="1525"/>
                    <a:pt x="5067" y="1086"/>
                  </a:cubicBezTo>
                  <a:cubicBezTo>
                    <a:pt x="4860" y="543"/>
                    <a:pt x="4317" y="129"/>
                    <a:pt x="3567" y="0"/>
                  </a:cubicBezTo>
                  <a:lnTo>
                    <a:pt x="3025" y="646"/>
                  </a:lnTo>
                  <a:lnTo>
                    <a:pt x="32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0"/>
            <p:cNvSpPr/>
            <p:nvPr/>
          </p:nvSpPr>
          <p:spPr>
            <a:xfrm>
              <a:off x="-6646373" y="7209176"/>
              <a:ext cx="368533" cy="245525"/>
            </a:xfrm>
            <a:custGeom>
              <a:avLst/>
              <a:gdLst/>
              <a:ahLst/>
              <a:cxnLst/>
              <a:rect l="l" t="t" r="r" b="b"/>
              <a:pathLst>
                <a:path w="2250" h="1499" extrusionOk="0">
                  <a:moveTo>
                    <a:pt x="1484" y="0"/>
                  </a:moveTo>
                  <a:cubicBezTo>
                    <a:pt x="1319" y="0"/>
                    <a:pt x="1138" y="35"/>
                    <a:pt x="957" y="104"/>
                  </a:cubicBezTo>
                  <a:cubicBezTo>
                    <a:pt x="311" y="207"/>
                    <a:pt x="1" y="750"/>
                    <a:pt x="104" y="1060"/>
                  </a:cubicBezTo>
                  <a:cubicBezTo>
                    <a:pt x="174" y="1355"/>
                    <a:pt x="441" y="1499"/>
                    <a:pt x="805" y="1499"/>
                  </a:cubicBezTo>
                  <a:cubicBezTo>
                    <a:pt x="983" y="1499"/>
                    <a:pt x="1184" y="1464"/>
                    <a:pt x="1397" y="1396"/>
                  </a:cubicBezTo>
                  <a:cubicBezTo>
                    <a:pt x="1940" y="1293"/>
                    <a:pt x="2250" y="750"/>
                    <a:pt x="2146" y="414"/>
                  </a:cubicBezTo>
                  <a:cubicBezTo>
                    <a:pt x="2077" y="138"/>
                    <a:pt x="1813" y="0"/>
                    <a:pt x="14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0"/>
            <p:cNvSpPr/>
            <p:nvPr/>
          </p:nvSpPr>
          <p:spPr>
            <a:xfrm>
              <a:off x="-8272212" y="8195721"/>
              <a:ext cx="249947" cy="177879"/>
            </a:xfrm>
            <a:custGeom>
              <a:avLst/>
              <a:gdLst/>
              <a:ahLst/>
              <a:cxnLst/>
              <a:rect l="l" t="t" r="r" b="b"/>
              <a:pathLst>
                <a:path w="1526" h="1086" extrusionOk="0">
                  <a:moveTo>
                    <a:pt x="0" y="0"/>
                  </a:moveTo>
                  <a:cubicBezTo>
                    <a:pt x="104" y="336"/>
                    <a:pt x="336" y="543"/>
                    <a:pt x="543" y="750"/>
                  </a:cubicBezTo>
                  <a:cubicBezTo>
                    <a:pt x="879" y="853"/>
                    <a:pt x="1189" y="983"/>
                    <a:pt x="1525" y="1086"/>
                  </a:cubicBezTo>
                  <a:cubicBezTo>
                    <a:pt x="1396" y="750"/>
                    <a:pt x="1189" y="543"/>
                    <a:pt x="879" y="336"/>
                  </a:cubicBezTo>
                  <a:cubicBezTo>
                    <a:pt x="647" y="104"/>
                    <a:pt x="336" y="0"/>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0"/>
            <p:cNvSpPr/>
            <p:nvPr/>
          </p:nvSpPr>
          <p:spPr>
            <a:xfrm>
              <a:off x="-8043553" y="7894991"/>
              <a:ext cx="89103" cy="495636"/>
            </a:xfrm>
            <a:custGeom>
              <a:avLst/>
              <a:gdLst/>
              <a:ahLst/>
              <a:cxnLst/>
              <a:rect l="l" t="t" r="r" b="b"/>
              <a:pathLst>
                <a:path w="544" h="3026" extrusionOk="0">
                  <a:moveTo>
                    <a:pt x="543" y="1"/>
                  </a:moveTo>
                  <a:cubicBezTo>
                    <a:pt x="336" y="440"/>
                    <a:pt x="233" y="880"/>
                    <a:pt x="233" y="1190"/>
                  </a:cubicBezTo>
                  <a:cubicBezTo>
                    <a:pt x="129" y="1733"/>
                    <a:pt x="0" y="2276"/>
                    <a:pt x="0" y="2819"/>
                  </a:cubicBezTo>
                  <a:lnTo>
                    <a:pt x="0" y="2922"/>
                  </a:lnTo>
                  <a:lnTo>
                    <a:pt x="0" y="3025"/>
                  </a:lnTo>
                  <a:lnTo>
                    <a:pt x="129" y="3025"/>
                  </a:lnTo>
                  <a:cubicBezTo>
                    <a:pt x="129" y="2379"/>
                    <a:pt x="233" y="1836"/>
                    <a:pt x="336" y="1293"/>
                  </a:cubicBezTo>
                  <a:cubicBezTo>
                    <a:pt x="336" y="880"/>
                    <a:pt x="440" y="440"/>
                    <a:pt x="543" y="104"/>
                  </a:cubicBezTo>
                  <a:lnTo>
                    <a:pt x="54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0"/>
            <p:cNvSpPr/>
            <p:nvPr/>
          </p:nvSpPr>
          <p:spPr>
            <a:xfrm>
              <a:off x="-8378024" y="7526614"/>
              <a:ext cx="863842" cy="597187"/>
            </a:xfrm>
            <a:custGeom>
              <a:avLst/>
              <a:gdLst/>
              <a:ahLst/>
              <a:cxnLst/>
              <a:rect l="l" t="t" r="r" b="b"/>
              <a:pathLst>
                <a:path w="5274" h="3646" extrusionOk="0">
                  <a:moveTo>
                    <a:pt x="1939" y="1"/>
                  </a:moveTo>
                  <a:lnTo>
                    <a:pt x="2275" y="647"/>
                  </a:lnTo>
                  <a:lnTo>
                    <a:pt x="1629" y="104"/>
                  </a:lnTo>
                  <a:cubicBezTo>
                    <a:pt x="982" y="104"/>
                    <a:pt x="439" y="544"/>
                    <a:pt x="233" y="1061"/>
                  </a:cubicBezTo>
                  <a:cubicBezTo>
                    <a:pt x="0" y="1500"/>
                    <a:pt x="233" y="2043"/>
                    <a:pt x="646" y="2483"/>
                  </a:cubicBezTo>
                  <a:lnTo>
                    <a:pt x="1629" y="2043"/>
                  </a:lnTo>
                  <a:lnTo>
                    <a:pt x="879" y="2793"/>
                  </a:lnTo>
                  <a:cubicBezTo>
                    <a:pt x="1189" y="3000"/>
                    <a:pt x="1629" y="3336"/>
                    <a:pt x="2171" y="3439"/>
                  </a:cubicBezTo>
                  <a:cubicBezTo>
                    <a:pt x="2688" y="3646"/>
                    <a:pt x="3128" y="3646"/>
                    <a:pt x="3671" y="3646"/>
                  </a:cubicBezTo>
                  <a:lnTo>
                    <a:pt x="3464" y="2689"/>
                  </a:lnTo>
                  <a:lnTo>
                    <a:pt x="3981" y="3542"/>
                  </a:lnTo>
                  <a:cubicBezTo>
                    <a:pt x="4524" y="3439"/>
                    <a:pt x="4963" y="3129"/>
                    <a:pt x="5067" y="2586"/>
                  </a:cubicBezTo>
                  <a:cubicBezTo>
                    <a:pt x="5273" y="2146"/>
                    <a:pt x="5067" y="1604"/>
                    <a:pt x="4627" y="1061"/>
                  </a:cubicBezTo>
                  <a:lnTo>
                    <a:pt x="3878" y="1190"/>
                  </a:lnTo>
                  <a:lnTo>
                    <a:pt x="4420" y="854"/>
                  </a:lnTo>
                  <a:cubicBezTo>
                    <a:pt x="4110" y="647"/>
                    <a:pt x="3671" y="415"/>
                    <a:pt x="3231" y="208"/>
                  </a:cubicBezTo>
                  <a:cubicBezTo>
                    <a:pt x="2818" y="104"/>
                    <a:pt x="2378" y="1"/>
                    <a:pt x="19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0"/>
            <p:cNvSpPr/>
            <p:nvPr/>
          </p:nvSpPr>
          <p:spPr>
            <a:xfrm>
              <a:off x="-8128235" y="7666496"/>
              <a:ext cx="385404" cy="247490"/>
            </a:xfrm>
            <a:custGeom>
              <a:avLst/>
              <a:gdLst/>
              <a:ahLst/>
              <a:cxnLst/>
              <a:rect l="l" t="t" r="r" b="b"/>
              <a:pathLst>
                <a:path w="2353" h="1511" extrusionOk="0">
                  <a:moveTo>
                    <a:pt x="873" y="1"/>
                  </a:moveTo>
                  <a:cubicBezTo>
                    <a:pt x="533" y="1"/>
                    <a:pt x="242" y="144"/>
                    <a:pt x="104" y="439"/>
                  </a:cubicBezTo>
                  <a:cubicBezTo>
                    <a:pt x="0" y="750"/>
                    <a:pt x="414" y="1292"/>
                    <a:pt x="957" y="1396"/>
                  </a:cubicBezTo>
                  <a:cubicBezTo>
                    <a:pt x="1138" y="1473"/>
                    <a:pt x="1319" y="1511"/>
                    <a:pt x="1487" y="1511"/>
                  </a:cubicBezTo>
                  <a:cubicBezTo>
                    <a:pt x="1824" y="1511"/>
                    <a:pt x="2111" y="1361"/>
                    <a:pt x="2249" y="1086"/>
                  </a:cubicBezTo>
                  <a:cubicBezTo>
                    <a:pt x="2353" y="750"/>
                    <a:pt x="1939" y="207"/>
                    <a:pt x="1396" y="103"/>
                  </a:cubicBezTo>
                  <a:cubicBezTo>
                    <a:pt x="1218" y="35"/>
                    <a:pt x="1039" y="1"/>
                    <a:pt x="8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0"/>
            <p:cNvSpPr/>
            <p:nvPr/>
          </p:nvSpPr>
          <p:spPr>
            <a:xfrm>
              <a:off x="-3153095" y="7789179"/>
              <a:ext cx="245689" cy="194913"/>
            </a:xfrm>
            <a:custGeom>
              <a:avLst/>
              <a:gdLst/>
              <a:ahLst/>
              <a:cxnLst/>
              <a:rect l="l" t="t" r="r" b="b"/>
              <a:pathLst>
                <a:path w="1500" h="1190" extrusionOk="0">
                  <a:moveTo>
                    <a:pt x="0" y="1"/>
                  </a:moveTo>
                  <a:cubicBezTo>
                    <a:pt x="104" y="337"/>
                    <a:pt x="311" y="543"/>
                    <a:pt x="517" y="750"/>
                  </a:cubicBezTo>
                  <a:cubicBezTo>
                    <a:pt x="853" y="983"/>
                    <a:pt x="1164" y="1086"/>
                    <a:pt x="1500" y="1190"/>
                  </a:cubicBezTo>
                  <a:cubicBezTo>
                    <a:pt x="1396" y="880"/>
                    <a:pt x="1164" y="543"/>
                    <a:pt x="957" y="337"/>
                  </a:cubicBezTo>
                  <a:cubicBezTo>
                    <a:pt x="647" y="104"/>
                    <a:pt x="311" y="1"/>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0"/>
            <p:cNvSpPr/>
            <p:nvPr/>
          </p:nvSpPr>
          <p:spPr>
            <a:xfrm>
              <a:off x="-2941471" y="7509743"/>
              <a:ext cx="123008" cy="686127"/>
            </a:xfrm>
            <a:custGeom>
              <a:avLst/>
              <a:gdLst/>
              <a:ahLst/>
              <a:cxnLst/>
              <a:rect l="l" t="t" r="r" b="b"/>
              <a:pathLst>
                <a:path w="751" h="4189" extrusionOk="0">
                  <a:moveTo>
                    <a:pt x="647" y="1"/>
                  </a:moveTo>
                  <a:cubicBezTo>
                    <a:pt x="208" y="1293"/>
                    <a:pt x="1" y="2792"/>
                    <a:pt x="208" y="4188"/>
                  </a:cubicBezTo>
                  <a:lnTo>
                    <a:pt x="311" y="4188"/>
                  </a:lnTo>
                  <a:cubicBezTo>
                    <a:pt x="104" y="2792"/>
                    <a:pt x="311" y="1396"/>
                    <a:pt x="7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0"/>
            <p:cNvSpPr/>
            <p:nvPr/>
          </p:nvSpPr>
          <p:spPr>
            <a:xfrm>
              <a:off x="-3242036" y="7137106"/>
              <a:ext cx="846971" cy="591455"/>
            </a:xfrm>
            <a:custGeom>
              <a:avLst/>
              <a:gdLst/>
              <a:ahLst/>
              <a:cxnLst/>
              <a:rect l="l" t="t" r="r" b="b"/>
              <a:pathLst>
                <a:path w="5171" h="3611" extrusionOk="0">
                  <a:moveTo>
                    <a:pt x="1603" y="1"/>
                  </a:moveTo>
                  <a:cubicBezTo>
                    <a:pt x="854" y="104"/>
                    <a:pt x="311" y="440"/>
                    <a:pt x="104" y="983"/>
                  </a:cubicBezTo>
                  <a:cubicBezTo>
                    <a:pt x="1" y="1397"/>
                    <a:pt x="104" y="1939"/>
                    <a:pt x="543" y="2379"/>
                  </a:cubicBezTo>
                  <a:lnTo>
                    <a:pt x="1500" y="2043"/>
                  </a:lnTo>
                  <a:lnTo>
                    <a:pt x="750" y="2689"/>
                  </a:lnTo>
                  <a:cubicBezTo>
                    <a:pt x="1060" y="3025"/>
                    <a:pt x="1500" y="3232"/>
                    <a:pt x="2043" y="3439"/>
                  </a:cubicBezTo>
                  <a:cubicBezTo>
                    <a:pt x="2430" y="3531"/>
                    <a:pt x="2818" y="3610"/>
                    <a:pt x="3159" y="3610"/>
                  </a:cubicBezTo>
                  <a:cubicBezTo>
                    <a:pt x="3295" y="3610"/>
                    <a:pt x="3424" y="3598"/>
                    <a:pt x="3542" y="3568"/>
                  </a:cubicBezTo>
                  <a:lnTo>
                    <a:pt x="3335" y="2689"/>
                  </a:lnTo>
                  <a:lnTo>
                    <a:pt x="3981" y="3439"/>
                  </a:lnTo>
                  <a:cubicBezTo>
                    <a:pt x="4524" y="3335"/>
                    <a:pt x="4835" y="3025"/>
                    <a:pt x="5067" y="2586"/>
                  </a:cubicBezTo>
                  <a:cubicBezTo>
                    <a:pt x="5171" y="2043"/>
                    <a:pt x="4938" y="1500"/>
                    <a:pt x="4524" y="1086"/>
                  </a:cubicBezTo>
                  <a:lnTo>
                    <a:pt x="3775" y="1190"/>
                  </a:lnTo>
                  <a:lnTo>
                    <a:pt x="4292" y="854"/>
                  </a:lnTo>
                  <a:cubicBezTo>
                    <a:pt x="3981" y="544"/>
                    <a:pt x="3542" y="337"/>
                    <a:pt x="3128" y="207"/>
                  </a:cubicBezTo>
                  <a:cubicBezTo>
                    <a:pt x="2689" y="1"/>
                    <a:pt x="2249" y="1"/>
                    <a:pt x="1939" y="1"/>
                  </a:cubicBezTo>
                  <a:lnTo>
                    <a:pt x="2146" y="647"/>
                  </a:lnTo>
                  <a:lnTo>
                    <a:pt x="16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0"/>
            <p:cNvSpPr/>
            <p:nvPr/>
          </p:nvSpPr>
          <p:spPr>
            <a:xfrm>
              <a:off x="-2996506" y="7270600"/>
              <a:ext cx="372792" cy="252896"/>
            </a:xfrm>
            <a:custGeom>
              <a:avLst/>
              <a:gdLst/>
              <a:ahLst/>
              <a:cxnLst/>
              <a:rect l="l" t="t" r="r" b="b"/>
              <a:pathLst>
                <a:path w="2276" h="1544" extrusionOk="0">
                  <a:moveTo>
                    <a:pt x="899" y="0"/>
                  </a:moveTo>
                  <a:cubicBezTo>
                    <a:pt x="510" y="0"/>
                    <a:pt x="182" y="121"/>
                    <a:pt x="104" y="375"/>
                  </a:cubicBezTo>
                  <a:cubicBezTo>
                    <a:pt x="1" y="814"/>
                    <a:pt x="337" y="1228"/>
                    <a:pt x="854" y="1461"/>
                  </a:cubicBezTo>
                  <a:cubicBezTo>
                    <a:pt x="1004" y="1518"/>
                    <a:pt x="1162" y="1543"/>
                    <a:pt x="1314" y="1543"/>
                  </a:cubicBezTo>
                  <a:cubicBezTo>
                    <a:pt x="1712" y="1543"/>
                    <a:pt x="2072" y="1368"/>
                    <a:pt x="2146" y="1124"/>
                  </a:cubicBezTo>
                  <a:cubicBezTo>
                    <a:pt x="2276" y="685"/>
                    <a:pt x="1940" y="271"/>
                    <a:pt x="1293" y="39"/>
                  </a:cubicBezTo>
                  <a:cubicBezTo>
                    <a:pt x="1160" y="13"/>
                    <a:pt x="1026" y="0"/>
                    <a:pt x="8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0"/>
            <p:cNvSpPr/>
            <p:nvPr/>
          </p:nvSpPr>
          <p:spPr>
            <a:xfrm>
              <a:off x="-1903987" y="8106780"/>
              <a:ext cx="89103" cy="283852"/>
            </a:xfrm>
            <a:custGeom>
              <a:avLst/>
              <a:gdLst/>
              <a:ahLst/>
              <a:cxnLst/>
              <a:rect l="l" t="t" r="r" b="b"/>
              <a:pathLst>
                <a:path w="544" h="1733" extrusionOk="0">
                  <a:moveTo>
                    <a:pt x="440" y="0"/>
                  </a:moveTo>
                  <a:cubicBezTo>
                    <a:pt x="233" y="336"/>
                    <a:pt x="233" y="750"/>
                    <a:pt x="129" y="1190"/>
                  </a:cubicBezTo>
                  <a:cubicBezTo>
                    <a:pt x="129" y="1293"/>
                    <a:pt x="0" y="1526"/>
                    <a:pt x="0" y="1732"/>
                  </a:cubicBezTo>
                  <a:lnTo>
                    <a:pt x="129" y="1732"/>
                  </a:lnTo>
                  <a:cubicBezTo>
                    <a:pt x="129" y="1526"/>
                    <a:pt x="129" y="1293"/>
                    <a:pt x="233" y="1190"/>
                  </a:cubicBezTo>
                  <a:cubicBezTo>
                    <a:pt x="233" y="750"/>
                    <a:pt x="336" y="440"/>
                    <a:pt x="5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0"/>
            <p:cNvSpPr/>
            <p:nvPr/>
          </p:nvSpPr>
          <p:spPr>
            <a:xfrm>
              <a:off x="-2238458" y="7738402"/>
              <a:ext cx="846971" cy="580153"/>
            </a:xfrm>
            <a:custGeom>
              <a:avLst/>
              <a:gdLst/>
              <a:ahLst/>
              <a:cxnLst/>
              <a:rect l="l" t="t" r="r" b="b"/>
              <a:pathLst>
                <a:path w="5171" h="3542" extrusionOk="0">
                  <a:moveTo>
                    <a:pt x="1525" y="0"/>
                  </a:moveTo>
                  <a:cubicBezTo>
                    <a:pt x="879" y="104"/>
                    <a:pt x="336" y="414"/>
                    <a:pt x="103" y="957"/>
                  </a:cubicBezTo>
                  <a:cubicBezTo>
                    <a:pt x="0" y="1396"/>
                    <a:pt x="103" y="1939"/>
                    <a:pt x="543" y="2353"/>
                  </a:cubicBezTo>
                  <a:lnTo>
                    <a:pt x="1525" y="1939"/>
                  </a:lnTo>
                  <a:lnTo>
                    <a:pt x="750" y="2689"/>
                  </a:lnTo>
                  <a:cubicBezTo>
                    <a:pt x="1086" y="2999"/>
                    <a:pt x="1525" y="3232"/>
                    <a:pt x="2042" y="3335"/>
                  </a:cubicBezTo>
                  <a:cubicBezTo>
                    <a:pt x="2585" y="3542"/>
                    <a:pt x="3128" y="3542"/>
                    <a:pt x="3567" y="3542"/>
                  </a:cubicBezTo>
                  <a:lnTo>
                    <a:pt x="3335" y="2585"/>
                  </a:lnTo>
                  <a:lnTo>
                    <a:pt x="3878" y="3439"/>
                  </a:lnTo>
                  <a:cubicBezTo>
                    <a:pt x="4420" y="3335"/>
                    <a:pt x="4860" y="2999"/>
                    <a:pt x="4963" y="2585"/>
                  </a:cubicBezTo>
                  <a:cubicBezTo>
                    <a:pt x="5170" y="2043"/>
                    <a:pt x="4963" y="1500"/>
                    <a:pt x="4524" y="1060"/>
                  </a:cubicBezTo>
                  <a:lnTo>
                    <a:pt x="3774" y="1190"/>
                  </a:lnTo>
                  <a:lnTo>
                    <a:pt x="4317" y="853"/>
                  </a:lnTo>
                  <a:cubicBezTo>
                    <a:pt x="3981" y="543"/>
                    <a:pt x="3567" y="311"/>
                    <a:pt x="3128" y="104"/>
                  </a:cubicBezTo>
                  <a:cubicBezTo>
                    <a:pt x="2688" y="0"/>
                    <a:pt x="2275" y="0"/>
                    <a:pt x="1835" y="0"/>
                  </a:cubicBezTo>
                  <a:lnTo>
                    <a:pt x="2171" y="647"/>
                  </a:lnTo>
                  <a:lnTo>
                    <a:pt x="152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0"/>
            <p:cNvSpPr/>
            <p:nvPr/>
          </p:nvSpPr>
          <p:spPr>
            <a:xfrm>
              <a:off x="-2009963" y="7864525"/>
              <a:ext cx="389826" cy="248473"/>
            </a:xfrm>
            <a:custGeom>
              <a:avLst/>
              <a:gdLst/>
              <a:ahLst/>
              <a:cxnLst/>
              <a:rect l="l" t="t" r="r" b="b"/>
              <a:pathLst>
                <a:path w="2380" h="1517" extrusionOk="0">
                  <a:moveTo>
                    <a:pt x="982" y="1"/>
                  </a:moveTo>
                  <a:cubicBezTo>
                    <a:pt x="614" y="1"/>
                    <a:pt x="308" y="176"/>
                    <a:pt x="234" y="420"/>
                  </a:cubicBezTo>
                  <a:cubicBezTo>
                    <a:pt x="1" y="833"/>
                    <a:pt x="440" y="1273"/>
                    <a:pt x="983" y="1479"/>
                  </a:cubicBezTo>
                  <a:cubicBezTo>
                    <a:pt x="1111" y="1504"/>
                    <a:pt x="1240" y="1517"/>
                    <a:pt x="1363" y="1517"/>
                  </a:cubicBezTo>
                  <a:cubicBezTo>
                    <a:pt x="1764" y="1517"/>
                    <a:pt x="2118" y="1382"/>
                    <a:pt x="2276" y="1066"/>
                  </a:cubicBezTo>
                  <a:cubicBezTo>
                    <a:pt x="2379" y="730"/>
                    <a:pt x="1940" y="290"/>
                    <a:pt x="1423" y="83"/>
                  </a:cubicBezTo>
                  <a:cubicBezTo>
                    <a:pt x="1273" y="26"/>
                    <a:pt x="1123" y="1"/>
                    <a:pt x="9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6" name="Google Shape;766;p30"/>
          <p:cNvSpPr/>
          <p:nvPr/>
        </p:nvSpPr>
        <p:spPr>
          <a:xfrm>
            <a:off x="-114252" y="1587911"/>
            <a:ext cx="690600" cy="144872"/>
          </a:xfrm>
          <a:custGeom>
            <a:avLst/>
            <a:gdLst/>
            <a:ahLst/>
            <a:cxnLst/>
            <a:rect l="l" t="t" r="r" b="b"/>
            <a:pathLst>
              <a:path w="20784" h="4360" extrusionOk="0">
                <a:moveTo>
                  <a:pt x="11974" y="1"/>
                </a:moveTo>
                <a:cubicBezTo>
                  <a:pt x="11023" y="1"/>
                  <a:pt x="10033" y="214"/>
                  <a:pt x="9151" y="585"/>
                </a:cubicBezTo>
                <a:cubicBezTo>
                  <a:pt x="7962" y="1231"/>
                  <a:pt x="6799" y="2084"/>
                  <a:pt x="5920" y="3273"/>
                </a:cubicBezTo>
                <a:cubicBezTo>
                  <a:pt x="5328" y="2682"/>
                  <a:pt x="4607" y="2348"/>
                  <a:pt x="3847" y="2348"/>
                </a:cubicBezTo>
                <a:cubicBezTo>
                  <a:pt x="3644" y="2348"/>
                  <a:pt x="3438" y="2371"/>
                  <a:pt x="3231" y="2420"/>
                </a:cubicBezTo>
                <a:cubicBezTo>
                  <a:pt x="2585" y="2524"/>
                  <a:pt x="1939" y="2834"/>
                  <a:pt x="1396" y="3170"/>
                </a:cubicBezTo>
                <a:cubicBezTo>
                  <a:pt x="853" y="3480"/>
                  <a:pt x="440" y="3920"/>
                  <a:pt x="0" y="4359"/>
                </a:cubicBezTo>
                <a:lnTo>
                  <a:pt x="20784" y="4359"/>
                </a:lnTo>
                <a:cubicBezTo>
                  <a:pt x="20680" y="3609"/>
                  <a:pt x="20034" y="2834"/>
                  <a:pt x="19285" y="2524"/>
                </a:cubicBezTo>
                <a:cubicBezTo>
                  <a:pt x="18984" y="2431"/>
                  <a:pt x="18676" y="2389"/>
                  <a:pt x="18370" y="2389"/>
                </a:cubicBezTo>
                <a:cubicBezTo>
                  <a:pt x="17567" y="2389"/>
                  <a:pt x="16774" y="2674"/>
                  <a:pt x="16157" y="3067"/>
                </a:cubicBezTo>
                <a:cubicBezTo>
                  <a:pt x="15846" y="1671"/>
                  <a:pt x="14657" y="585"/>
                  <a:pt x="13261" y="145"/>
                </a:cubicBezTo>
                <a:cubicBezTo>
                  <a:pt x="12851" y="47"/>
                  <a:pt x="12417" y="1"/>
                  <a:pt x="119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0"/>
          <p:cNvSpPr/>
          <p:nvPr/>
        </p:nvSpPr>
        <p:spPr>
          <a:xfrm>
            <a:off x="108051" y="2079466"/>
            <a:ext cx="1062516" cy="305959"/>
          </a:xfrm>
          <a:custGeom>
            <a:avLst/>
            <a:gdLst/>
            <a:ahLst/>
            <a:cxnLst/>
            <a:rect l="l" t="t" r="r" b="b"/>
            <a:pathLst>
              <a:path w="31977" h="9208" extrusionOk="0">
                <a:moveTo>
                  <a:pt x="16818" y="1"/>
                </a:moveTo>
                <a:cubicBezTo>
                  <a:pt x="16227" y="1"/>
                  <a:pt x="15634" y="97"/>
                  <a:pt x="15071" y="263"/>
                </a:cubicBezTo>
                <a:cubicBezTo>
                  <a:pt x="11736" y="1116"/>
                  <a:pt x="8608" y="3805"/>
                  <a:pt x="6669" y="7476"/>
                </a:cubicBezTo>
                <a:cubicBezTo>
                  <a:pt x="5989" y="6904"/>
                  <a:pt x="5158" y="6633"/>
                  <a:pt x="4320" y="6633"/>
                </a:cubicBezTo>
                <a:cubicBezTo>
                  <a:pt x="3566" y="6633"/>
                  <a:pt x="2807" y="6853"/>
                  <a:pt x="2146" y="7269"/>
                </a:cubicBezTo>
                <a:cubicBezTo>
                  <a:pt x="1396" y="7682"/>
                  <a:pt x="646" y="8329"/>
                  <a:pt x="0" y="9208"/>
                </a:cubicBezTo>
                <a:lnTo>
                  <a:pt x="31977" y="9208"/>
                </a:lnTo>
                <a:lnTo>
                  <a:pt x="31977" y="8872"/>
                </a:lnTo>
                <a:cubicBezTo>
                  <a:pt x="30917" y="7036"/>
                  <a:pt x="29185" y="5873"/>
                  <a:pt x="27453" y="5640"/>
                </a:cubicBezTo>
                <a:cubicBezTo>
                  <a:pt x="27198" y="5594"/>
                  <a:pt x="26940" y="5571"/>
                  <a:pt x="26681" y="5571"/>
                </a:cubicBezTo>
                <a:cubicBezTo>
                  <a:pt x="25210" y="5571"/>
                  <a:pt x="23718" y="6304"/>
                  <a:pt x="22619" y="7579"/>
                </a:cubicBezTo>
                <a:cubicBezTo>
                  <a:pt x="22283" y="6390"/>
                  <a:pt x="22076" y="5330"/>
                  <a:pt x="21637" y="4244"/>
                </a:cubicBezTo>
                <a:cubicBezTo>
                  <a:pt x="21327" y="3391"/>
                  <a:pt x="20991" y="2409"/>
                  <a:pt x="20474" y="1763"/>
                </a:cubicBezTo>
                <a:cubicBezTo>
                  <a:pt x="19488" y="491"/>
                  <a:pt x="18155" y="1"/>
                  <a:pt x="168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0"/>
          <p:cNvSpPr/>
          <p:nvPr/>
        </p:nvSpPr>
        <p:spPr>
          <a:xfrm>
            <a:off x="8254850" y="1438271"/>
            <a:ext cx="1355896" cy="444121"/>
          </a:xfrm>
          <a:custGeom>
            <a:avLst/>
            <a:gdLst/>
            <a:ahLst/>
            <a:cxnLst/>
            <a:rect l="l" t="t" r="r" b="b"/>
            <a:pathLst>
              <a:path w="20784" h="4360" extrusionOk="0">
                <a:moveTo>
                  <a:pt x="11974" y="1"/>
                </a:moveTo>
                <a:cubicBezTo>
                  <a:pt x="11023" y="1"/>
                  <a:pt x="10033" y="214"/>
                  <a:pt x="9151" y="585"/>
                </a:cubicBezTo>
                <a:cubicBezTo>
                  <a:pt x="7962" y="1231"/>
                  <a:pt x="6799" y="2084"/>
                  <a:pt x="5920" y="3273"/>
                </a:cubicBezTo>
                <a:cubicBezTo>
                  <a:pt x="5328" y="2682"/>
                  <a:pt x="4607" y="2348"/>
                  <a:pt x="3847" y="2348"/>
                </a:cubicBezTo>
                <a:cubicBezTo>
                  <a:pt x="3644" y="2348"/>
                  <a:pt x="3438" y="2371"/>
                  <a:pt x="3231" y="2420"/>
                </a:cubicBezTo>
                <a:cubicBezTo>
                  <a:pt x="2585" y="2524"/>
                  <a:pt x="1939" y="2834"/>
                  <a:pt x="1396" y="3170"/>
                </a:cubicBezTo>
                <a:cubicBezTo>
                  <a:pt x="853" y="3480"/>
                  <a:pt x="440" y="3920"/>
                  <a:pt x="0" y="4359"/>
                </a:cubicBezTo>
                <a:lnTo>
                  <a:pt x="20784" y="4359"/>
                </a:lnTo>
                <a:cubicBezTo>
                  <a:pt x="20680" y="3609"/>
                  <a:pt x="20034" y="2834"/>
                  <a:pt x="19285" y="2524"/>
                </a:cubicBezTo>
                <a:cubicBezTo>
                  <a:pt x="18984" y="2431"/>
                  <a:pt x="18676" y="2389"/>
                  <a:pt x="18370" y="2389"/>
                </a:cubicBezTo>
                <a:cubicBezTo>
                  <a:pt x="17567" y="2389"/>
                  <a:pt x="16774" y="2674"/>
                  <a:pt x="16157" y="3067"/>
                </a:cubicBezTo>
                <a:cubicBezTo>
                  <a:pt x="15846" y="1671"/>
                  <a:pt x="14657" y="585"/>
                  <a:pt x="13261" y="145"/>
                </a:cubicBezTo>
                <a:cubicBezTo>
                  <a:pt x="12851" y="47"/>
                  <a:pt x="12417" y="1"/>
                  <a:pt x="119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9" name="Google Shape;769;p30"/>
          <p:cNvGrpSpPr/>
          <p:nvPr/>
        </p:nvGrpSpPr>
        <p:grpSpPr>
          <a:xfrm>
            <a:off x="8211481" y="76895"/>
            <a:ext cx="824457" cy="719455"/>
            <a:chOff x="8094218" y="4205145"/>
            <a:chExt cx="824457" cy="719455"/>
          </a:xfrm>
        </p:grpSpPr>
        <p:sp>
          <p:nvSpPr>
            <p:cNvPr id="770" name="Google Shape;770;p30"/>
            <p:cNvSpPr/>
            <p:nvPr/>
          </p:nvSpPr>
          <p:spPr>
            <a:xfrm>
              <a:off x="8094218" y="4205145"/>
              <a:ext cx="675674" cy="701546"/>
            </a:xfrm>
            <a:custGeom>
              <a:avLst/>
              <a:gdLst/>
              <a:ahLst/>
              <a:cxnLst/>
              <a:rect l="l" t="t" r="r" b="b"/>
              <a:pathLst>
                <a:path w="2690" h="2793" extrusionOk="0">
                  <a:moveTo>
                    <a:pt x="983" y="0"/>
                  </a:moveTo>
                  <a:lnTo>
                    <a:pt x="1190" y="1293"/>
                  </a:lnTo>
                  <a:lnTo>
                    <a:pt x="1" y="1603"/>
                  </a:lnTo>
                  <a:lnTo>
                    <a:pt x="1086" y="1732"/>
                  </a:lnTo>
                  <a:lnTo>
                    <a:pt x="750" y="2792"/>
                  </a:lnTo>
                  <a:lnTo>
                    <a:pt x="1526" y="1732"/>
                  </a:lnTo>
                  <a:lnTo>
                    <a:pt x="2379" y="2482"/>
                  </a:lnTo>
                  <a:lnTo>
                    <a:pt x="1939" y="1500"/>
                  </a:lnTo>
                  <a:lnTo>
                    <a:pt x="2689" y="854"/>
                  </a:lnTo>
                  <a:lnTo>
                    <a:pt x="2689" y="854"/>
                  </a:lnTo>
                  <a:lnTo>
                    <a:pt x="1629" y="1190"/>
                  </a:lnTo>
                  <a:lnTo>
                    <a:pt x="98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0"/>
            <p:cNvSpPr/>
            <p:nvPr/>
          </p:nvSpPr>
          <p:spPr>
            <a:xfrm>
              <a:off x="8094225" y="4722400"/>
              <a:ext cx="101100" cy="10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0"/>
            <p:cNvSpPr/>
            <p:nvPr/>
          </p:nvSpPr>
          <p:spPr>
            <a:xfrm>
              <a:off x="8817575" y="4823500"/>
              <a:ext cx="101100" cy="10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47577898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only 2">
  <p:cSld name="Title only 2">
    <p:bg>
      <p:bgPr>
        <a:solidFill>
          <a:schemeClr val="accent2"/>
        </a:solidFill>
        <a:effectLst/>
      </p:bgPr>
    </p:bg>
    <p:spTree>
      <p:nvGrpSpPr>
        <p:cNvPr id="1" name="Shape 773"/>
        <p:cNvGrpSpPr/>
        <p:nvPr/>
      </p:nvGrpSpPr>
      <p:grpSpPr>
        <a:xfrm>
          <a:off x="0" y="0"/>
          <a:ext cx="0" cy="0"/>
          <a:chOff x="0" y="0"/>
          <a:chExt cx="0" cy="0"/>
        </a:xfrm>
      </p:grpSpPr>
      <p:sp>
        <p:nvSpPr>
          <p:cNvPr id="774" name="Google Shape;774;p31"/>
          <p:cNvSpPr txBox="1">
            <a:spLocks noGrp="1"/>
          </p:cNvSpPr>
          <p:nvPr>
            <p:ph type="title"/>
          </p:nvPr>
        </p:nvSpPr>
        <p:spPr>
          <a:xfrm>
            <a:off x="720000" y="443788"/>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775" name="Google Shape;775;p31"/>
          <p:cNvGrpSpPr/>
          <p:nvPr/>
        </p:nvGrpSpPr>
        <p:grpSpPr>
          <a:xfrm>
            <a:off x="7" y="796114"/>
            <a:ext cx="9144057" cy="3661718"/>
            <a:chOff x="240700" y="1004675"/>
            <a:chExt cx="2132675" cy="854025"/>
          </a:xfrm>
        </p:grpSpPr>
        <p:sp>
          <p:nvSpPr>
            <p:cNvPr id="776" name="Google Shape;776;p31"/>
            <p:cNvSpPr/>
            <p:nvPr/>
          </p:nvSpPr>
          <p:spPr>
            <a:xfrm>
              <a:off x="240700" y="1004675"/>
              <a:ext cx="2132675" cy="149800"/>
            </a:xfrm>
            <a:custGeom>
              <a:avLst/>
              <a:gdLst/>
              <a:ahLst/>
              <a:cxnLst/>
              <a:rect l="l" t="t" r="r" b="b"/>
              <a:pathLst>
                <a:path w="85307" h="5992" extrusionOk="0">
                  <a:moveTo>
                    <a:pt x="85307" y="3140"/>
                  </a:moveTo>
                  <a:cubicBezTo>
                    <a:pt x="81532" y="3140"/>
                    <a:pt x="77784" y="3787"/>
                    <a:pt x="74010" y="4433"/>
                  </a:cubicBezTo>
                  <a:cubicBezTo>
                    <a:pt x="73131" y="4536"/>
                    <a:pt x="72278" y="4640"/>
                    <a:pt x="71528" y="4872"/>
                  </a:cubicBezTo>
                  <a:cubicBezTo>
                    <a:pt x="72278" y="4769"/>
                    <a:pt x="73131" y="4640"/>
                    <a:pt x="74010" y="4536"/>
                  </a:cubicBezTo>
                  <a:cubicBezTo>
                    <a:pt x="77784" y="3890"/>
                    <a:pt x="81662" y="3244"/>
                    <a:pt x="85307" y="3244"/>
                  </a:cubicBezTo>
                  <a:lnTo>
                    <a:pt x="85307" y="3140"/>
                  </a:lnTo>
                  <a:close/>
                  <a:moveTo>
                    <a:pt x="29858" y="0"/>
                  </a:moveTo>
                  <a:cubicBezTo>
                    <a:pt x="25081" y="0"/>
                    <a:pt x="20259" y="1284"/>
                    <a:pt x="15614" y="2494"/>
                  </a:cubicBezTo>
                  <a:cubicBezTo>
                    <a:pt x="15097" y="2598"/>
                    <a:pt x="14554" y="2830"/>
                    <a:pt x="14011" y="2934"/>
                  </a:cubicBezTo>
                  <a:cubicBezTo>
                    <a:pt x="10081" y="3943"/>
                    <a:pt x="5984" y="4860"/>
                    <a:pt x="2067" y="4860"/>
                  </a:cubicBezTo>
                  <a:cubicBezTo>
                    <a:pt x="1372" y="4860"/>
                    <a:pt x="682" y="4831"/>
                    <a:pt x="0" y="4769"/>
                  </a:cubicBezTo>
                  <a:lnTo>
                    <a:pt x="0" y="4872"/>
                  </a:lnTo>
                  <a:cubicBezTo>
                    <a:pt x="682" y="4935"/>
                    <a:pt x="1372" y="4964"/>
                    <a:pt x="2067" y="4964"/>
                  </a:cubicBezTo>
                  <a:cubicBezTo>
                    <a:pt x="5984" y="4964"/>
                    <a:pt x="10081" y="4047"/>
                    <a:pt x="14011" y="3037"/>
                  </a:cubicBezTo>
                  <a:cubicBezTo>
                    <a:pt x="14554" y="2934"/>
                    <a:pt x="15097" y="2701"/>
                    <a:pt x="15614" y="2598"/>
                  </a:cubicBezTo>
                  <a:cubicBezTo>
                    <a:pt x="20337" y="1387"/>
                    <a:pt x="25120" y="104"/>
                    <a:pt x="29872" y="104"/>
                  </a:cubicBezTo>
                  <a:cubicBezTo>
                    <a:pt x="31414" y="104"/>
                    <a:pt x="32952" y="239"/>
                    <a:pt x="34485" y="555"/>
                  </a:cubicBezTo>
                  <a:cubicBezTo>
                    <a:pt x="36527" y="995"/>
                    <a:pt x="38569" y="1744"/>
                    <a:pt x="40508" y="2494"/>
                  </a:cubicBezTo>
                  <a:cubicBezTo>
                    <a:pt x="41594" y="2934"/>
                    <a:pt x="42654" y="3347"/>
                    <a:pt x="43636" y="3683"/>
                  </a:cubicBezTo>
                  <a:cubicBezTo>
                    <a:pt x="48226" y="5213"/>
                    <a:pt x="53268" y="5992"/>
                    <a:pt x="58919" y="5992"/>
                  </a:cubicBezTo>
                  <a:cubicBezTo>
                    <a:pt x="62816" y="5992"/>
                    <a:pt x="67002" y="5621"/>
                    <a:pt x="71528" y="4872"/>
                  </a:cubicBezTo>
                  <a:lnTo>
                    <a:pt x="71528" y="4872"/>
                  </a:lnTo>
                  <a:cubicBezTo>
                    <a:pt x="67002" y="5569"/>
                    <a:pt x="62816" y="5929"/>
                    <a:pt x="58927" y="5929"/>
                  </a:cubicBezTo>
                  <a:cubicBezTo>
                    <a:pt x="53286" y="5929"/>
                    <a:pt x="48268" y="5171"/>
                    <a:pt x="43739" y="3580"/>
                  </a:cubicBezTo>
                  <a:cubicBezTo>
                    <a:pt x="42654" y="3244"/>
                    <a:pt x="41594" y="2830"/>
                    <a:pt x="40611" y="2494"/>
                  </a:cubicBezTo>
                  <a:cubicBezTo>
                    <a:pt x="38569" y="1641"/>
                    <a:pt x="36527" y="891"/>
                    <a:pt x="34485" y="452"/>
                  </a:cubicBezTo>
                  <a:cubicBezTo>
                    <a:pt x="32952" y="135"/>
                    <a:pt x="31408" y="0"/>
                    <a:pt x="298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1"/>
            <p:cNvSpPr/>
            <p:nvPr/>
          </p:nvSpPr>
          <p:spPr>
            <a:xfrm>
              <a:off x="240700" y="1057675"/>
              <a:ext cx="2132675" cy="243950"/>
            </a:xfrm>
            <a:custGeom>
              <a:avLst/>
              <a:gdLst/>
              <a:ahLst/>
              <a:cxnLst/>
              <a:rect l="l" t="t" r="r" b="b"/>
              <a:pathLst>
                <a:path w="85307" h="9758" extrusionOk="0">
                  <a:moveTo>
                    <a:pt x="28644" y="0"/>
                  </a:moveTo>
                  <a:cubicBezTo>
                    <a:pt x="27891" y="0"/>
                    <a:pt x="27133" y="78"/>
                    <a:pt x="26394" y="271"/>
                  </a:cubicBezTo>
                  <a:cubicBezTo>
                    <a:pt x="27056" y="126"/>
                    <a:pt x="27734" y="66"/>
                    <a:pt x="28407" y="66"/>
                  </a:cubicBezTo>
                  <a:cubicBezTo>
                    <a:pt x="30257" y="66"/>
                    <a:pt x="32081" y="519"/>
                    <a:pt x="33502" y="917"/>
                  </a:cubicBezTo>
                  <a:cubicBezTo>
                    <a:pt x="36734" y="1873"/>
                    <a:pt x="39862" y="3166"/>
                    <a:pt x="42886" y="4458"/>
                  </a:cubicBezTo>
                  <a:cubicBezTo>
                    <a:pt x="44592" y="5234"/>
                    <a:pt x="46324" y="5984"/>
                    <a:pt x="48056" y="6630"/>
                  </a:cubicBezTo>
                  <a:cubicBezTo>
                    <a:pt x="52654" y="8395"/>
                    <a:pt x="56539" y="9273"/>
                    <a:pt x="60049" y="9273"/>
                  </a:cubicBezTo>
                  <a:cubicBezTo>
                    <a:pt x="61216" y="9273"/>
                    <a:pt x="62341" y="9176"/>
                    <a:pt x="63437" y="8982"/>
                  </a:cubicBezTo>
                  <a:cubicBezTo>
                    <a:pt x="65376" y="8672"/>
                    <a:pt x="67211" y="8026"/>
                    <a:pt x="68943" y="7483"/>
                  </a:cubicBezTo>
                  <a:cubicBezTo>
                    <a:pt x="70236" y="7043"/>
                    <a:pt x="71632" y="6526"/>
                    <a:pt x="73028" y="6190"/>
                  </a:cubicBezTo>
                  <a:cubicBezTo>
                    <a:pt x="74974" y="5738"/>
                    <a:pt x="77007" y="5497"/>
                    <a:pt x="79035" y="5497"/>
                  </a:cubicBezTo>
                  <a:cubicBezTo>
                    <a:pt x="80833" y="5497"/>
                    <a:pt x="82626" y="5686"/>
                    <a:pt x="84350" y="6087"/>
                  </a:cubicBezTo>
                  <a:cubicBezTo>
                    <a:pt x="84660" y="6087"/>
                    <a:pt x="84996" y="6190"/>
                    <a:pt x="85307" y="6294"/>
                  </a:cubicBezTo>
                  <a:lnTo>
                    <a:pt x="85307" y="6190"/>
                  </a:lnTo>
                  <a:cubicBezTo>
                    <a:pt x="84996" y="6087"/>
                    <a:pt x="84660" y="5984"/>
                    <a:pt x="84350" y="5984"/>
                  </a:cubicBezTo>
                  <a:cubicBezTo>
                    <a:pt x="82637" y="5574"/>
                    <a:pt x="80857" y="5383"/>
                    <a:pt x="79062" y="5383"/>
                  </a:cubicBezTo>
                  <a:cubicBezTo>
                    <a:pt x="77009" y="5383"/>
                    <a:pt x="74937" y="5632"/>
                    <a:pt x="72924" y="6087"/>
                  </a:cubicBezTo>
                  <a:cubicBezTo>
                    <a:pt x="71632" y="6397"/>
                    <a:pt x="70236" y="6940"/>
                    <a:pt x="68943" y="7380"/>
                  </a:cubicBezTo>
                  <a:cubicBezTo>
                    <a:pt x="67108" y="7922"/>
                    <a:pt x="65273" y="8569"/>
                    <a:pt x="63437" y="8879"/>
                  </a:cubicBezTo>
                  <a:cubicBezTo>
                    <a:pt x="62339" y="9066"/>
                    <a:pt x="61211" y="9160"/>
                    <a:pt x="60043" y="9160"/>
                  </a:cubicBezTo>
                  <a:cubicBezTo>
                    <a:pt x="56540" y="9160"/>
                    <a:pt x="52677" y="8317"/>
                    <a:pt x="48160" y="6630"/>
                  </a:cubicBezTo>
                  <a:cubicBezTo>
                    <a:pt x="46324" y="5880"/>
                    <a:pt x="44592" y="5105"/>
                    <a:pt x="42886" y="4355"/>
                  </a:cubicBezTo>
                  <a:cubicBezTo>
                    <a:pt x="39965" y="3063"/>
                    <a:pt x="36837" y="1770"/>
                    <a:pt x="33606" y="814"/>
                  </a:cubicBezTo>
                  <a:cubicBezTo>
                    <a:pt x="32172" y="432"/>
                    <a:pt x="30420" y="0"/>
                    <a:pt x="28644" y="0"/>
                  </a:cubicBezTo>
                  <a:close/>
                  <a:moveTo>
                    <a:pt x="26394" y="271"/>
                  </a:moveTo>
                  <a:lnTo>
                    <a:pt x="26394" y="271"/>
                  </a:lnTo>
                  <a:cubicBezTo>
                    <a:pt x="23912" y="710"/>
                    <a:pt x="21973" y="2209"/>
                    <a:pt x="20034" y="3605"/>
                  </a:cubicBezTo>
                  <a:cubicBezTo>
                    <a:pt x="19388" y="4045"/>
                    <a:pt x="18845" y="4458"/>
                    <a:pt x="18199" y="4898"/>
                  </a:cubicBezTo>
                  <a:cubicBezTo>
                    <a:pt x="13494" y="8081"/>
                    <a:pt x="7760" y="9700"/>
                    <a:pt x="2063" y="9700"/>
                  </a:cubicBezTo>
                  <a:cubicBezTo>
                    <a:pt x="1374" y="9700"/>
                    <a:pt x="686" y="9676"/>
                    <a:pt x="0" y="9629"/>
                  </a:cubicBezTo>
                  <a:lnTo>
                    <a:pt x="0" y="9758"/>
                  </a:lnTo>
                  <a:lnTo>
                    <a:pt x="2172" y="9758"/>
                  </a:lnTo>
                  <a:cubicBezTo>
                    <a:pt x="7859" y="9758"/>
                    <a:pt x="13572" y="8129"/>
                    <a:pt x="18199" y="5001"/>
                  </a:cubicBezTo>
                  <a:cubicBezTo>
                    <a:pt x="18845" y="4588"/>
                    <a:pt x="19492" y="4148"/>
                    <a:pt x="20034" y="3709"/>
                  </a:cubicBezTo>
                  <a:cubicBezTo>
                    <a:pt x="21973" y="2313"/>
                    <a:pt x="24015" y="814"/>
                    <a:pt x="26394" y="27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1"/>
            <p:cNvSpPr/>
            <p:nvPr/>
          </p:nvSpPr>
          <p:spPr>
            <a:xfrm>
              <a:off x="240700" y="1379950"/>
              <a:ext cx="2132675" cy="150450"/>
            </a:xfrm>
            <a:custGeom>
              <a:avLst/>
              <a:gdLst/>
              <a:ahLst/>
              <a:cxnLst/>
              <a:rect l="l" t="t" r="r" b="b"/>
              <a:pathLst>
                <a:path w="85307" h="6018" extrusionOk="0">
                  <a:moveTo>
                    <a:pt x="57008" y="1"/>
                  </a:moveTo>
                  <a:cubicBezTo>
                    <a:pt x="53132" y="1"/>
                    <a:pt x="49201" y="556"/>
                    <a:pt x="45471" y="1597"/>
                  </a:cubicBezTo>
                  <a:cubicBezTo>
                    <a:pt x="44489" y="1908"/>
                    <a:pt x="43636" y="2244"/>
                    <a:pt x="42757" y="2554"/>
                  </a:cubicBezTo>
                  <a:cubicBezTo>
                    <a:pt x="41051" y="3097"/>
                    <a:pt x="39422" y="3640"/>
                    <a:pt x="37716" y="4079"/>
                  </a:cubicBezTo>
                  <a:cubicBezTo>
                    <a:pt x="36592" y="4319"/>
                    <a:pt x="35500" y="4438"/>
                    <a:pt x="34465" y="4438"/>
                  </a:cubicBezTo>
                  <a:cubicBezTo>
                    <a:pt x="32716" y="4438"/>
                    <a:pt x="31131" y="4099"/>
                    <a:pt x="29832" y="3433"/>
                  </a:cubicBezTo>
                  <a:cubicBezTo>
                    <a:pt x="29185" y="3097"/>
                    <a:pt x="28668" y="2787"/>
                    <a:pt x="28126" y="2347"/>
                  </a:cubicBezTo>
                  <a:cubicBezTo>
                    <a:pt x="27376" y="1804"/>
                    <a:pt x="26497" y="1261"/>
                    <a:pt x="25541" y="951"/>
                  </a:cubicBezTo>
                  <a:cubicBezTo>
                    <a:pt x="24975" y="787"/>
                    <a:pt x="24409" y="716"/>
                    <a:pt x="23843" y="716"/>
                  </a:cubicBezTo>
                  <a:cubicBezTo>
                    <a:pt x="21824" y="716"/>
                    <a:pt x="19805" y="1623"/>
                    <a:pt x="17785" y="2450"/>
                  </a:cubicBezTo>
                  <a:cubicBezTo>
                    <a:pt x="17449" y="2683"/>
                    <a:pt x="17243" y="2787"/>
                    <a:pt x="16907" y="2890"/>
                  </a:cubicBezTo>
                  <a:cubicBezTo>
                    <a:pt x="13675" y="4389"/>
                    <a:pt x="10237" y="5268"/>
                    <a:pt x="6696" y="5682"/>
                  </a:cubicBezTo>
                  <a:cubicBezTo>
                    <a:pt x="5700" y="5817"/>
                    <a:pt x="4737" y="5881"/>
                    <a:pt x="3816" y="5881"/>
                  </a:cubicBezTo>
                  <a:cubicBezTo>
                    <a:pt x="2442" y="5881"/>
                    <a:pt x="1161" y="5738"/>
                    <a:pt x="0" y="5475"/>
                  </a:cubicBezTo>
                  <a:lnTo>
                    <a:pt x="0" y="5578"/>
                  </a:lnTo>
                  <a:cubicBezTo>
                    <a:pt x="1190" y="5914"/>
                    <a:pt x="2379" y="6018"/>
                    <a:pt x="3775" y="6018"/>
                  </a:cubicBezTo>
                  <a:cubicBezTo>
                    <a:pt x="4757" y="6018"/>
                    <a:pt x="5713" y="5914"/>
                    <a:pt x="6696" y="5785"/>
                  </a:cubicBezTo>
                  <a:cubicBezTo>
                    <a:pt x="10237" y="5372"/>
                    <a:pt x="13675" y="4389"/>
                    <a:pt x="16907" y="2993"/>
                  </a:cubicBezTo>
                  <a:cubicBezTo>
                    <a:pt x="17243" y="2890"/>
                    <a:pt x="17553" y="2683"/>
                    <a:pt x="17785" y="2554"/>
                  </a:cubicBezTo>
                  <a:cubicBezTo>
                    <a:pt x="19782" y="1735"/>
                    <a:pt x="21779" y="777"/>
                    <a:pt x="23729" y="777"/>
                  </a:cubicBezTo>
                  <a:cubicBezTo>
                    <a:pt x="24303" y="777"/>
                    <a:pt x="24873" y="860"/>
                    <a:pt x="25437" y="1055"/>
                  </a:cubicBezTo>
                  <a:cubicBezTo>
                    <a:pt x="26394" y="1391"/>
                    <a:pt x="27247" y="1908"/>
                    <a:pt x="28126" y="2450"/>
                  </a:cubicBezTo>
                  <a:cubicBezTo>
                    <a:pt x="28668" y="2787"/>
                    <a:pt x="29185" y="3200"/>
                    <a:pt x="29728" y="3433"/>
                  </a:cubicBezTo>
                  <a:cubicBezTo>
                    <a:pt x="31152" y="4127"/>
                    <a:pt x="32841" y="4511"/>
                    <a:pt x="34688" y="4511"/>
                  </a:cubicBezTo>
                  <a:cubicBezTo>
                    <a:pt x="35659" y="4511"/>
                    <a:pt x="36674" y="4405"/>
                    <a:pt x="37716" y="4182"/>
                  </a:cubicBezTo>
                  <a:cubicBezTo>
                    <a:pt x="39422" y="3743"/>
                    <a:pt x="41154" y="3200"/>
                    <a:pt x="42757" y="2683"/>
                  </a:cubicBezTo>
                  <a:cubicBezTo>
                    <a:pt x="43636" y="2347"/>
                    <a:pt x="44592" y="2037"/>
                    <a:pt x="45471" y="1701"/>
                  </a:cubicBezTo>
                  <a:cubicBezTo>
                    <a:pt x="49120" y="600"/>
                    <a:pt x="52962" y="94"/>
                    <a:pt x="56755" y="94"/>
                  </a:cubicBezTo>
                  <a:cubicBezTo>
                    <a:pt x="57773" y="94"/>
                    <a:pt x="58787" y="130"/>
                    <a:pt x="59792" y="201"/>
                  </a:cubicBezTo>
                  <a:cubicBezTo>
                    <a:pt x="62145" y="408"/>
                    <a:pt x="64523" y="848"/>
                    <a:pt x="66901" y="1261"/>
                  </a:cubicBezTo>
                  <a:cubicBezTo>
                    <a:pt x="69254" y="1701"/>
                    <a:pt x="71632" y="2140"/>
                    <a:pt x="74113" y="2347"/>
                  </a:cubicBezTo>
                  <a:cubicBezTo>
                    <a:pt x="74828" y="2393"/>
                    <a:pt x="75596" y="2423"/>
                    <a:pt x="76398" y="2423"/>
                  </a:cubicBezTo>
                  <a:cubicBezTo>
                    <a:pt x="79222" y="2423"/>
                    <a:pt x="82468" y="2044"/>
                    <a:pt x="85307" y="615"/>
                  </a:cubicBezTo>
                  <a:lnTo>
                    <a:pt x="85307" y="512"/>
                  </a:lnTo>
                  <a:cubicBezTo>
                    <a:pt x="82468" y="1941"/>
                    <a:pt x="79222" y="2320"/>
                    <a:pt x="76398" y="2320"/>
                  </a:cubicBezTo>
                  <a:cubicBezTo>
                    <a:pt x="75596" y="2320"/>
                    <a:pt x="74828" y="2289"/>
                    <a:pt x="74113" y="2244"/>
                  </a:cubicBezTo>
                  <a:cubicBezTo>
                    <a:pt x="71632" y="2037"/>
                    <a:pt x="69254" y="1597"/>
                    <a:pt x="66901" y="1158"/>
                  </a:cubicBezTo>
                  <a:cubicBezTo>
                    <a:pt x="64626" y="744"/>
                    <a:pt x="62145" y="305"/>
                    <a:pt x="59792" y="98"/>
                  </a:cubicBezTo>
                  <a:cubicBezTo>
                    <a:pt x="58870" y="33"/>
                    <a:pt x="57941" y="1"/>
                    <a:pt x="570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1"/>
            <p:cNvSpPr/>
            <p:nvPr/>
          </p:nvSpPr>
          <p:spPr>
            <a:xfrm>
              <a:off x="240700" y="1560300"/>
              <a:ext cx="2132675" cy="151250"/>
            </a:xfrm>
            <a:custGeom>
              <a:avLst/>
              <a:gdLst/>
              <a:ahLst/>
              <a:cxnLst/>
              <a:rect l="l" t="t" r="r" b="b"/>
              <a:pathLst>
                <a:path w="85307" h="6050" extrusionOk="0">
                  <a:moveTo>
                    <a:pt x="27630" y="0"/>
                  </a:moveTo>
                  <a:cubicBezTo>
                    <a:pt x="23164" y="0"/>
                    <a:pt x="18650" y="1289"/>
                    <a:pt x="14322" y="2578"/>
                  </a:cubicBezTo>
                  <a:cubicBezTo>
                    <a:pt x="13805" y="2681"/>
                    <a:pt x="13262" y="2785"/>
                    <a:pt x="12822" y="2992"/>
                  </a:cubicBezTo>
                  <a:cubicBezTo>
                    <a:pt x="9089" y="4020"/>
                    <a:pt x="5374" y="4894"/>
                    <a:pt x="1713" y="4894"/>
                  </a:cubicBezTo>
                  <a:cubicBezTo>
                    <a:pt x="1141" y="4894"/>
                    <a:pt x="570" y="4872"/>
                    <a:pt x="0" y="4827"/>
                  </a:cubicBezTo>
                  <a:lnTo>
                    <a:pt x="0" y="4930"/>
                  </a:lnTo>
                  <a:cubicBezTo>
                    <a:pt x="570" y="4976"/>
                    <a:pt x="1143" y="4997"/>
                    <a:pt x="1719" y="4997"/>
                  </a:cubicBezTo>
                  <a:cubicBezTo>
                    <a:pt x="5405" y="4997"/>
                    <a:pt x="9200" y="4123"/>
                    <a:pt x="12822" y="3095"/>
                  </a:cubicBezTo>
                  <a:cubicBezTo>
                    <a:pt x="13365" y="2888"/>
                    <a:pt x="13805" y="2785"/>
                    <a:pt x="14322" y="2681"/>
                  </a:cubicBezTo>
                  <a:cubicBezTo>
                    <a:pt x="18632" y="1398"/>
                    <a:pt x="23127" y="114"/>
                    <a:pt x="27575" y="114"/>
                  </a:cubicBezTo>
                  <a:cubicBezTo>
                    <a:pt x="29129" y="114"/>
                    <a:pt x="30677" y="271"/>
                    <a:pt x="32210" y="639"/>
                  </a:cubicBezTo>
                  <a:cubicBezTo>
                    <a:pt x="34149" y="1053"/>
                    <a:pt x="36088" y="1802"/>
                    <a:pt x="37923" y="2578"/>
                  </a:cubicBezTo>
                  <a:cubicBezTo>
                    <a:pt x="38879" y="2992"/>
                    <a:pt x="39965" y="3431"/>
                    <a:pt x="40947" y="3741"/>
                  </a:cubicBezTo>
                  <a:cubicBezTo>
                    <a:pt x="45277" y="5271"/>
                    <a:pt x="50060" y="6050"/>
                    <a:pt x="55408" y="6050"/>
                  </a:cubicBezTo>
                  <a:cubicBezTo>
                    <a:pt x="59096" y="6050"/>
                    <a:pt x="63052" y="5679"/>
                    <a:pt x="67315" y="4930"/>
                  </a:cubicBezTo>
                  <a:cubicBezTo>
                    <a:pt x="68090" y="4827"/>
                    <a:pt x="68840" y="4724"/>
                    <a:pt x="69693" y="4517"/>
                  </a:cubicBezTo>
                  <a:cubicBezTo>
                    <a:pt x="73199" y="3932"/>
                    <a:pt x="76761" y="3268"/>
                    <a:pt x="80206" y="3268"/>
                  </a:cubicBezTo>
                  <a:cubicBezTo>
                    <a:pt x="81944" y="3268"/>
                    <a:pt x="83651" y="3437"/>
                    <a:pt x="85307" y="3870"/>
                  </a:cubicBezTo>
                  <a:cubicBezTo>
                    <a:pt x="83594" y="3422"/>
                    <a:pt x="81814" y="3244"/>
                    <a:pt x="79998" y="3244"/>
                  </a:cubicBezTo>
                  <a:cubicBezTo>
                    <a:pt x="76578" y="3244"/>
                    <a:pt x="73034" y="3875"/>
                    <a:pt x="69590" y="4517"/>
                  </a:cubicBezTo>
                  <a:cubicBezTo>
                    <a:pt x="68840" y="4620"/>
                    <a:pt x="68090" y="4724"/>
                    <a:pt x="67315" y="4827"/>
                  </a:cubicBezTo>
                  <a:cubicBezTo>
                    <a:pt x="63052" y="5576"/>
                    <a:pt x="59096" y="5946"/>
                    <a:pt x="55408" y="5946"/>
                  </a:cubicBezTo>
                  <a:cubicBezTo>
                    <a:pt x="50060" y="5946"/>
                    <a:pt x="45277" y="5168"/>
                    <a:pt x="40947" y="3638"/>
                  </a:cubicBezTo>
                  <a:cubicBezTo>
                    <a:pt x="39965" y="3328"/>
                    <a:pt x="39009" y="2888"/>
                    <a:pt x="38026" y="2449"/>
                  </a:cubicBezTo>
                  <a:cubicBezTo>
                    <a:pt x="36088" y="1699"/>
                    <a:pt x="34149" y="949"/>
                    <a:pt x="32210" y="510"/>
                  </a:cubicBezTo>
                  <a:cubicBezTo>
                    <a:pt x="30695" y="153"/>
                    <a:pt x="29165" y="0"/>
                    <a:pt x="276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1"/>
            <p:cNvSpPr/>
            <p:nvPr/>
          </p:nvSpPr>
          <p:spPr>
            <a:xfrm>
              <a:off x="240700" y="1613350"/>
              <a:ext cx="2132675" cy="245350"/>
            </a:xfrm>
            <a:custGeom>
              <a:avLst/>
              <a:gdLst/>
              <a:ahLst/>
              <a:cxnLst/>
              <a:rect l="l" t="t" r="r" b="b"/>
              <a:pathLst>
                <a:path w="85307" h="9814" extrusionOk="0">
                  <a:moveTo>
                    <a:pt x="79490" y="6040"/>
                  </a:moveTo>
                  <a:cubicBezTo>
                    <a:pt x="79930" y="6143"/>
                    <a:pt x="80240" y="6272"/>
                    <a:pt x="80576" y="6376"/>
                  </a:cubicBezTo>
                  <a:cubicBezTo>
                    <a:pt x="81762" y="6703"/>
                    <a:pt x="83028" y="6981"/>
                    <a:pt x="84247" y="6981"/>
                  </a:cubicBezTo>
                  <a:cubicBezTo>
                    <a:pt x="84570" y="6981"/>
                    <a:pt x="84890" y="6962"/>
                    <a:pt x="85203" y="6919"/>
                  </a:cubicBezTo>
                  <a:lnTo>
                    <a:pt x="85307" y="6919"/>
                  </a:lnTo>
                  <a:lnTo>
                    <a:pt x="85307" y="6789"/>
                  </a:lnTo>
                  <a:lnTo>
                    <a:pt x="85203" y="6789"/>
                  </a:lnTo>
                  <a:cubicBezTo>
                    <a:pt x="84863" y="6842"/>
                    <a:pt x="84522" y="6866"/>
                    <a:pt x="84180" y="6866"/>
                  </a:cubicBezTo>
                  <a:cubicBezTo>
                    <a:pt x="83014" y="6866"/>
                    <a:pt x="81839" y="6592"/>
                    <a:pt x="80679" y="6272"/>
                  </a:cubicBezTo>
                  <a:cubicBezTo>
                    <a:pt x="80240" y="6143"/>
                    <a:pt x="79930" y="6040"/>
                    <a:pt x="79490" y="6040"/>
                  </a:cubicBezTo>
                  <a:close/>
                  <a:moveTo>
                    <a:pt x="26581" y="1"/>
                  </a:moveTo>
                  <a:cubicBezTo>
                    <a:pt x="25881" y="1"/>
                    <a:pt x="25168" y="67"/>
                    <a:pt x="24455" y="223"/>
                  </a:cubicBezTo>
                  <a:cubicBezTo>
                    <a:pt x="22206" y="766"/>
                    <a:pt x="20370" y="2265"/>
                    <a:pt x="18535" y="3687"/>
                  </a:cubicBezTo>
                  <a:cubicBezTo>
                    <a:pt x="17889" y="4101"/>
                    <a:pt x="17346" y="4540"/>
                    <a:pt x="16803" y="4980"/>
                  </a:cubicBezTo>
                  <a:cubicBezTo>
                    <a:pt x="17346" y="4644"/>
                    <a:pt x="17992" y="4204"/>
                    <a:pt x="18535" y="3791"/>
                  </a:cubicBezTo>
                  <a:cubicBezTo>
                    <a:pt x="20370" y="2395"/>
                    <a:pt x="22309" y="870"/>
                    <a:pt x="24455" y="327"/>
                  </a:cubicBezTo>
                  <a:cubicBezTo>
                    <a:pt x="25164" y="179"/>
                    <a:pt x="25873" y="116"/>
                    <a:pt x="26569" y="116"/>
                  </a:cubicBezTo>
                  <a:cubicBezTo>
                    <a:pt x="28310" y="116"/>
                    <a:pt x="29972" y="511"/>
                    <a:pt x="31357" y="973"/>
                  </a:cubicBezTo>
                  <a:cubicBezTo>
                    <a:pt x="34356" y="1852"/>
                    <a:pt x="37277" y="3248"/>
                    <a:pt x="40172" y="4540"/>
                  </a:cubicBezTo>
                  <a:cubicBezTo>
                    <a:pt x="41800" y="5290"/>
                    <a:pt x="43403" y="6040"/>
                    <a:pt x="45135" y="6686"/>
                  </a:cubicBezTo>
                  <a:cubicBezTo>
                    <a:pt x="49435" y="8476"/>
                    <a:pt x="53120" y="9343"/>
                    <a:pt x="56476" y="9343"/>
                  </a:cubicBezTo>
                  <a:cubicBezTo>
                    <a:pt x="57579" y="9343"/>
                    <a:pt x="58647" y="9250"/>
                    <a:pt x="59689" y="9064"/>
                  </a:cubicBezTo>
                  <a:cubicBezTo>
                    <a:pt x="61498" y="8728"/>
                    <a:pt x="63230" y="8082"/>
                    <a:pt x="64962" y="7436"/>
                  </a:cubicBezTo>
                  <a:cubicBezTo>
                    <a:pt x="66152" y="7022"/>
                    <a:pt x="67444" y="6582"/>
                    <a:pt x="68737" y="6272"/>
                  </a:cubicBezTo>
                  <a:cubicBezTo>
                    <a:pt x="70627" y="5748"/>
                    <a:pt x="72554" y="5504"/>
                    <a:pt x="74478" y="5504"/>
                  </a:cubicBezTo>
                  <a:cubicBezTo>
                    <a:pt x="76160" y="5504"/>
                    <a:pt x="77839" y="5690"/>
                    <a:pt x="79490" y="6040"/>
                  </a:cubicBezTo>
                  <a:cubicBezTo>
                    <a:pt x="77770" y="5625"/>
                    <a:pt x="75995" y="5412"/>
                    <a:pt x="74230" y="5412"/>
                  </a:cubicBezTo>
                  <a:cubicBezTo>
                    <a:pt x="72362" y="5412"/>
                    <a:pt x="70505" y="5651"/>
                    <a:pt x="68737" y="6143"/>
                  </a:cubicBezTo>
                  <a:cubicBezTo>
                    <a:pt x="67444" y="6479"/>
                    <a:pt x="66152" y="6919"/>
                    <a:pt x="64859" y="7436"/>
                  </a:cubicBezTo>
                  <a:cubicBezTo>
                    <a:pt x="63230" y="7978"/>
                    <a:pt x="61395" y="8625"/>
                    <a:pt x="59689" y="8961"/>
                  </a:cubicBezTo>
                  <a:cubicBezTo>
                    <a:pt x="58647" y="9146"/>
                    <a:pt x="57579" y="9240"/>
                    <a:pt x="56476" y="9240"/>
                  </a:cubicBezTo>
                  <a:cubicBezTo>
                    <a:pt x="53120" y="9240"/>
                    <a:pt x="49435" y="8372"/>
                    <a:pt x="45135" y="6582"/>
                  </a:cubicBezTo>
                  <a:cubicBezTo>
                    <a:pt x="43532" y="5936"/>
                    <a:pt x="41800" y="5187"/>
                    <a:pt x="40172" y="4437"/>
                  </a:cubicBezTo>
                  <a:cubicBezTo>
                    <a:pt x="37380" y="3144"/>
                    <a:pt x="34356" y="1748"/>
                    <a:pt x="31357" y="870"/>
                  </a:cubicBezTo>
                  <a:cubicBezTo>
                    <a:pt x="29975" y="409"/>
                    <a:pt x="28318" y="1"/>
                    <a:pt x="26581" y="1"/>
                  </a:cubicBezTo>
                  <a:close/>
                  <a:moveTo>
                    <a:pt x="16803" y="4980"/>
                  </a:moveTo>
                  <a:lnTo>
                    <a:pt x="16803" y="4980"/>
                  </a:lnTo>
                  <a:cubicBezTo>
                    <a:pt x="12267" y="8139"/>
                    <a:pt x="6879" y="9748"/>
                    <a:pt x="1443" y="9748"/>
                  </a:cubicBezTo>
                  <a:cubicBezTo>
                    <a:pt x="962" y="9748"/>
                    <a:pt x="481" y="9736"/>
                    <a:pt x="0" y="9710"/>
                  </a:cubicBezTo>
                  <a:lnTo>
                    <a:pt x="0" y="9814"/>
                  </a:lnTo>
                  <a:lnTo>
                    <a:pt x="1629" y="9814"/>
                  </a:lnTo>
                  <a:cubicBezTo>
                    <a:pt x="7006" y="9814"/>
                    <a:pt x="12383" y="8211"/>
                    <a:pt x="16803" y="498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1" name="Google Shape;781;p31"/>
          <p:cNvGrpSpPr/>
          <p:nvPr/>
        </p:nvGrpSpPr>
        <p:grpSpPr>
          <a:xfrm>
            <a:off x="249593" y="175270"/>
            <a:ext cx="824457" cy="719455"/>
            <a:chOff x="8094218" y="4205145"/>
            <a:chExt cx="824457" cy="719455"/>
          </a:xfrm>
        </p:grpSpPr>
        <p:sp>
          <p:nvSpPr>
            <p:cNvPr id="782" name="Google Shape;782;p31"/>
            <p:cNvSpPr/>
            <p:nvPr/>
          </p:nvSpPr>
          <p:spPr>
            <a:xfrm>
              <a:off x="8094218" y="4205145"/>
              <a:ext cx="675674" cy="701546"/>
            </a:xfrm>
            <a:custGeom>
              <a:avLst/>
              <a:gdLst/>
              <a:ahLst/>
              <a:cxnLst/>
              <a:rect l="l" t="t" r="r" b="b"/>
              <a:pathLst>
                <a:path w="2690" h="2793" extrusionOk="0">
                  <a:moveTo>
                    <a:pt x="983" y="0"/>
                  </a:moveTo>
                  <a:lnTo>
                    <a:pt x="1190" y="1293"/>
                  </a:lnTo>
                  <a:lnTo>
                    <a:pt x="1" y="1603"/>
                  </a:lnTo>
                  <a:lnTo>
                    <a:pt x="1086" y="1732"/>
                  </a:lnTo>
                  <a:lnTo>
                    <a:pt x="750" y="2792"/>
                  </a:lnTo>
                  <a:lnTo>
                    <a:pt x="1526" y="1732"/>
                  </a:lnTo>
                  <a:lnTo>
                    <a:pt x="2379" y="2482"/>
                  </a:lnTo>
                  <a:lnTo>
                    <a:pt x="1939" y="1500"/>
                  </a:lnTo>
                  <a:lnTo>
                    <a:pt x="2689" y="854"/>
                  </a:lnTo>
                  <a:lnTo>
                    <a:pt x="2689" y="854"/>
                  </a:lnTo>
                  <a:lnTo>
                    <a:pt x="1629" y="1190"/>
                  </a:lnTo>
                  <a:lnTo>
                    <a:pt x="98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1"/>
            <p:cNvSpPr/>
            <p:nvPr/>
          </p:nvSpPr>
          <p:spPr>
            <a:xfrm>
              <a:off x="8094225" y="4722400"/>
              <a:ext cx="101100" cy="10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1"/>
            <p:cNvSpPr/>
            <p:nvPr/>
          </p:nvSpPr>
          <p:spPr>
            <a:xfrm>
              <a:off x="8817575" y="4823500"/>
              <a:ext cx="101100" cy="10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5" name="Google Shape;785;p31"/>
          <p:cNvSpPr/>
          <p:nvPr/>
        </p:nvSpPr>
        <p:spPr>
          <a:xfrm>
            <a:off x="7719206" y="1661160"/>
            <a:ext cx="971301" cy="279693"/>
          </a:xfrm>
          <a:custGeom>
            <a:avLst/>
            <a:gdLst/>
            <a:ahLst/>
            <a:cxnLst/>
            <a:rect l="l" t="t" r="r" b="b"/>
            <a:pathLst>
              <a:path w="31977" h="9208" extrusionOk="0">
                <a:moveTo>
                  <a:pt x="16818" y="1"/>
                </a:moveTo>
                <a:cubicBezTo>
                  <a:pt x="16227" y="1"/>
                  <a:pt x="15634" y="97"/>
                  <a:pt x="15071" y="263"/>
                </a:cubicBezTo>
                <a:cubicBezTo>
                  <a:pt x="11736" y="1116"/>
                  <a:pt x="8608" y="3805"/>
                  <a:pt x="6669" y="7476"/>
                </a:cubicBezTo>
                <a:cubicBezTo>
                  <a:pt x="5989" y="6904"/>
                  <a:pt x="5158" y="6633"/>
                  <a:pt x="4320" y="6633"/>
                </a:cubicBezTo>
                <a:cubicBezTo>
                  <a:pt x="3566" y="6633"/>
                  <a:pt x="2807" y="6853"/>
                  <a:pt x="2146" y="7269"/>
                </a:cubicBezTo>
                <a:cubicBezTo>
                  <a:pt x="1396" y="7682"/>
                  <a:pt x="646" y="8329"/>
                  <a:pt x="0" y="9208"/>
                </a:cubicBezTo>
                <a:lnTo>
                  <a:pt x="31977" y="9208"/>
                </a:lnTo>
                <a:lnTo>
                  <a:pt x="31977" y="8872"/>
                </a:lnTo>
                <a:cubicBezTo>
                  <a:pt x="30917" y="7036"/>
                  <a:pt x="29185" y="5873"/>
                  <a:pt x="27453" y="5640"/>
                </a:cubicBezTo>
                <a:cubicBezTo>
                  <a:pt x="27198" y="5594"/>
                  <a:pt x="26940" y="5571"/>
                  <a:pt x="26681" y="5571"/>
                </a:cubicBezTo>
                <a:cubicBezTo>
                  <a:pt x="25210" y="5571"/>
                  <a:pt x="23718" y="6304"/>
                  <a:pt x="22619" y="7579"/>
                </a:cubicBezTo>
                <a:cubicBezTo>
                  <a:pt x="22283" y="6390"/>
                  <a:pt x="22076" y="5330"/>
                  <a:pt x="21637" y="4244"/>
                </a:cubicBezTo>
                <a:cubicBezTo>
                  <a:pt x="21327" y="3391"/>
                  <a:pt x="20991" y="2409"/>
                  <a:pt x="20474" y="1763"/>
                </a:cubicBezTo>
                <a:cubicBezTo>
                  <a:pt x="19488" y="491"/>
                  <a:pt x="18155" y="1"/>
                  <a:pt x="168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1"/>
          <p:cNvSpPr/>
          <p:nvPr/>
        </p:nvSpPr>
        <p:spPr>
          <a:xfrm flipH="1">
            <a:off x="7997267" y="1210595"/>
            <a:ext cx="1651653" cy="346446"/>
          </a:xfrm>
          <a:custGeom>
            <a:avLst/>
            <a:gdLst/>
            <a:ahLst/>
            <a:cxnLst/>
            <a:rect l="l" t="t" r="r" b="b"/>
            <a:pathLst>
              <a:path w="20784" h="4360" extrusionOk="0">
                <a:moveTo>
                  <a:pt x="11974" y="1"/>
                </a:moveTo>
                <a:cubicBezTo>
                  <a:pt x="11023" y="1"/>
                  <a:pt x="10033" y="214"/>
                  <a:pt x="9151" y="585"/>
                </a:cubicBezTo>
                <a:cubicBezTo>
                  <a:pt x="7962" y="1231"/>
                  <a:pt x="6799" y="2084"/>
                  <a:pt x="5920" y="3273"/>
                </a:cubicBezTo>
                <a:cubicBezTo>
                  <a:pt x="5328" y="2682"/>
                  <a:pt x="4607" y="2348"/>
                  <a:pt x="3847" y="2348"/>
                </a:cubicBezTo>
                <a:cubicBezTo>
                  <a:pt x="3644" y="2348"/>
                  <a:pt x="3438" y="2371"/>
                  <a:pt x="3231" y="2420"/>
                </a:cubicBezTo>
                <a:cubicBezTo>
                  <a:pt x="2585" y="2524"/>
                  <a:pt x="1939" y="2834"/>
                  <a:pt x="1396" y="3170"/>
                </a:cubicBezTo>
                <a:cubicBezTo>
                  <a:pt x="853" y="3480"/>
                  <a:pt x="440" y="3920"/>
                  <a:pt x="0" y="4359"/>
                </a:cubicBezTo>
                <a:lnTo>
                  <a:pt x="20784" y="4359"/>
                </a:lnTo>
                <a:cubicBezTo>
                  <a:pt x="20680" y="3609"/>
                  <a:pt x="20034" y="2834"/>
                  <a:pt x="19285" y="2524"/>
                </a:cubicBezTo>
                <a:cubicBezTo>
                  <a:pt x="18984" y="2431"/>
                  <a:pt x="18676" y="2389"/>
                  <a:pt x="18370" y="2389"/>
                </a:cubicBezTo>
                <a:cubicBezTo>
                  <a:pt x="17567" y="2389"/>
                  <a:pt x="16774" y="2674"/>
                  <a:pt x="16157" y="3067"/>
                </a:cubicBezTo>
                <a:cubicBezTo>
                  <a:pt x="15846" y="1671"/>
                  <a:pt x="14657" y="585"/>
                  <a:pt x="13261" y="145"/>
                </a:cubicBezTo>
                <a:cubicBezTo>
                  <a:pt x="12851" y="47"/>
                  <a:pt x="12417" y="1"/>
                  <a:pt x="119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892550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only 3">
  <p:cSld name="Title only 3">
    <p:bg>
      <p:bgPr>
        <a:solidFill>
          <a:schemeClr val="accent2"/>
        </a:solidFill>
        <a:effectLst/>
      </p:bgPr>
    </p:bg>
    <p:spTree>
      <p:nvGrpSpPr>
        <p:cNvPr id="1" name="Shape 787"/>
        <p:cNvGrpSpPr/>
        <p:nvPr/>
      </p:nvGrpSpPr>
      <p:grpSpPr>
        <a:xfrm>
          <a:off x="0" y="0"/>
          <a:ext cx="0" cy="0"/>
          <a:chOff x="0" y="0"/>
          <a:chExt cx="0" cy="0"/>
        </a:xfrm>
      </p:grpSpPr>
      <p:sp>
        <p:nvSpPr>
          <p:cNvPr id="788" name="Google Shape;788;p32"/>
          <p:cNvSpPr txBox="1">
            <a:spLocks noGrp="1"/>
          </p:cNvSpPr>
          <p:nvPr>
            <p:ph type="title"/>
          </p:nvPr>
        </p:nvSpPr>
        <p:spPr>
          <a:xfrm>
            <a:off x="720000" y="443788"/>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789" name="Google Shape;789;p32"/>
          <p:cNvGrpSpPr/>
          <p:nvPr/>
        </p:nvGrpSpPr>
        <p:grpSpPr>
          <a:xfrm>
            <a:off x="7" y="1177114"/>
            <a:ext cx="9144057" cy="3280718"/>
            <a:chOff x="240700" y="1093536"/>
            <a:chExt cx="2132675" cy="765164"/>
          </a:xfrm>
        </p:grpSpPr>
        <p:sp>
          <p:nvSpPr>
            <p:cNvPr id="790" name="Google Shape;790;p32"/>
            <p:cNvSpPr/>
            <p:nvPr/>
          </p:nvSpPr>
          <p:spPr>
            <a:xfrm>
              <a:off x="240700" y="1093536"/>
              <a:ext cx="2132675" cy="149800"/>
            </a:xfrm>
            <a:custGeom>
              <a:avLst/>
              <a:gdLst/>
              <a:ahLst/>
              <a:cxnLst/>
              <a:rect l="l" t="t" r="r" b="b"/>
              <a:pathLst>
                <a:path w="85307" h="5992" extrusionOk="0">
                  <a:moveTo>
                    <a:pt x="85307" y="3140"/>
                  </a:moveTo>
                  <a:cubicBezTo>
                    <a:pt x="81532" y="3140"/>
                    <a:pt x="77784" y="3787"/>
                    <a:pt x="74010" y="4433"/>
                  </a:cubicBezTo>
                  <a:cubicBezTo>
                    <a:pt x="73131" y="4536"/>
                    <a:pt x="72278" y="4640"/>
                    <a:pt x="71528" y="4872"/>
                  </a:cubicBezTo>
                  <a:cubicBezTo>
                    <a:pt x="72278" y="4769"/>
                    <a:pt x="73131" y="4640"/>
                    <a:pt x="74010" y="4536"/>
                  </a:cubicBezTo>
                  <a:cubicBezTo>
                    <a:pt x="77784" y="3890"/>
                    <a:pt x="81662" y="3244"/>
                    <a:pt x="85307" y="3244"/>
                  </a:cubicBezTo>
                  <a:lnTo>
                    <a:pt x="85307" y="3140"/>
                  </a:lnTo>
                  <a:close/>
                  <a:moveTo>
                    <a:pt x="29858" y="0"/>
                  </a:moveTo>
                  <a:cubicBezTo>
                    <a:pt x="25081" y="0"/>
                    <a:pt x="20259" y="1284"/>
                    <a:pt x="15614" y="2494"/>
                  </a:cubicBezTo>
                  <a:cubicBezTo>
                    <a:pt x="15097" y="2598"/>
                    <a:pt x="14554" y="2830"/>
                    <a:pt x="14011" y="2934"/>
                  </a:cubicBezTo>
                  <a:cubicBezTo>
                    <a:pt x="10081" y="3943"/>
                    <a:pt x="5984" y="4860"/>
                    <a:pt x="2067" y="4860"/>
                  </a:cubicBezTo>
                  <a:cubicBezTo>
                    <a:pt x="1372" y="4860"/>
                    <a:pt x="682" y="4831"/>
                    <a:pt x="0" y="4769"/>
                  </a:cubicBezTo>
                  <a:lnTo>
                    <a:pt x="0" y="4872"/>
                  </a:lnTo>
                  <a:cubicBezTo>
                    <a:pt x="682" y="4935"/>
                    <a:pt x="1372" y="4964"/>
                    <a:pt x="2067" y="4964"/>
                  </a:cubicBezTo>
                  <a:cubicBezTo>
                    <a:pt x="5984" y="4964"/>
                    <a:pt x="10081" y="4047"/>
                    <a:pt x="14011" y="3037"/>
                  </a:cubicBezTo>
                  <a:cubicBezTo>
                    <a:pt x="14554" y="2934"/>
                    <a:pt x="15097" y="2701"/>
                    <a:pt x="15614" y="2598"/>
                  </a:cubicBezTo>
                  <a:cubicBezTo>
                    <a:pt x="20337" y="1387"/>
                    <a:pt x="25120" y="104"/>
                    <a:pt x="29872" y="104"/>
                  </a:cubicBezTo>
                  <a:cubicBezTo>
                    <a:pt x="31414" y="104"/>
                    <a:pt x="32952" y="239"/>
                    <a:pt x="34485" y="555"/>
                  </a:cubicBezTo>
                  <a:cubicBezTo>
                    <a:pt x="36527" y="995"/>
                    <a:pt x="38569" y="1744"/>
                    <a:pt x="40508" y="2494"/>
                  </a:cubicBezTo>
                  <a:cubicBezTo>
                    <a:pt x="41594" y="2934"/>
                    <a:pt x="42654" y="3347"/>
                    <a:pt x="43636" y="3683"/>
                  </a:cubicBezTo>
                  <a:cubicBezTo>
                    <a:pt x="48226" y="5213"/>
                    <a:pt x="53268" y="5992"/>
                    <a:pt x="58919" y="5992"/>
                  </a:cubicBezTo>
                  <a:cubicBezTo>
                    <a:pt x="62816" y="5992"/>
                    <a:pt x="67002" y="5621"/>
                    <a:pt x="71528" y="4872"/>
                  </a:cubicBezTo>
                  <a:lnTo>
                    <a:pt x="71528" y="4872"/>
                  </a:lnTo>
                  <a:cubicBezTo>
                    <a:pt x="67002" y="5569"/>
                    <a:pt x="62816" y="5929"/>
                    <a:pt x="58927" y="5929"/>
                  </a:cubicBezTo>
                  <a:cubicBezTo>
                    <a:pt x="53286" y="5929"/>
                    <a:pt x="48268" y="5171"/>
                    <a:pt x="43739" y="3580"/>
                  </a:cubicBezTo>
                  <a:cubicBezTo>
                    <a:pt x="42654" y="3244"/>
                    <a:pt x="41594" y="2830"/>
                    <a:pt x="40611" y="2494"/>
                  </a:cubicBezTo>
                  <a:cubicBezTo>
                    <a:pt x="38569" y="1641"/>
                    <a:pt x="36527" y="891"/>
                    <a:pt x="34485" y="452"/>
                  </a:cubicBezTo>
                  <a:cubicBezTo>
                    <a:pt x="32952" y="135"/>
                    <a:pt x="31408" y="0"/>
                    <a:pt x="298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2"/>
            <p:cNvSpPr/>
            <p:nvPr/>
          </p:nvSpPr>
          <p:spPr>
            <a:xfrm>
              <a:off x="240700" y="1146536"/>
              <a:ext cx="2132675" cy="243950"/>
            </a:xfrm>
            <a:custGeom>
              <a:avLst/>
              <a:gdLst/>
              <a:ahLst/>
              <a:cxnLst/>
              <a:rect l="l" t="t" r="r" b="b"/>
              <a:pathLst>
                <a:path w="85307" h="9758" extrusionOk="0">
                  <a:moveTo>
                    <a:pt x="28644" y="0"/>
                  </a:moveTo>
                  <a:cubicBezTo>
                    <a:pt x="27891" y="0"/>
                    <a:pt x="27133" y="78"/>
                    <a:pt x="26394" y="271"/>
                  </a:cubicBezTo>
                  <a:cubicBezTo>
                    <a:pt x="27056" y="126"/>
                    <a:pt x="27734" y="66"/>
                    <a:pt x="28407" y="66"/>
                  </a:cubicBezTo>
                  <a:cubicBezTo>
                    <a:pt x="30257" y="66"/>
                    <a:pt x="32081" y="519"/>
                    <a:pt x="33502" y="917"/>
                  </a:cubicBezTo>
                  <a:cubicBezTo>
                    <a:pt x="36734" y="1873"/>
                    <a:pt x="39862" y="3166"/>
                    <a:pt x="42886" y="4458"/>
                  </a:cubicBezTo>
                  <a:cubicBezTo>
                    <a:pt x="44592" y="5234"/>
                    <a:pt x="46324" y="5984"/>
                    <a:pt x="48056" y="6630"/>
                  </a:cubicBezTo>
                  <a:cubicBezTo>
                    <a:pt x="52654" y="8395"/>
                    <a:pt x="56539" y="9273"/>
                    <a:pt x="60049" y="9273"/>
                  </a:cubicBezTo>
                  <a:cubicBezTo>
                    <a:pt x="61216" y="9273"/>
                    <a:pt x="62341" y="9176"/>
                    <a:pt x="63437" y="8982"/>
                  </a:cubicBezTo>
                  <a:cubicBezTo>
                    <a:pt x="65376" y="8672"/>
                    <a:pt x="67211" y="8026"/>
                    <a:pt x="68943" y="7483"/>
                  </a:cubicBezTo>
                  <a:cubicBezTo>
                    <a:pt x="70236" y="7043"/>
                    <a:pt x="71632" y="6526"/>
                    <a:pt x="73028" y="6190"/>
                  </a:cubicBezTo>
                  <a:cubicBezTo>
                    <a:pt x="74974" y="5738"/>
                    <a:pt x="77007" y="5497"/>
                    <a:pt x="79035" y="5497"/>
                  </a:cubicBezTo>
                  <a:cubicBezTo>
                    <a:pt x="80833" y="5497"/>
                    <a:pt x="82626" y="5686"/>
                    <a:pt x="84350" y="6087"/>
                  </a:cubicBezTo>
                  <a:cubicBezTo>
                    <a:pt x="84660" y="6087"/>
                    <a:pt x="84996" y="6190"/>
                    <a:pt x="85307" y="6294"/>
                  </a:cubicBezTo>
                  <a:lnTo>
                    <a:pt x="85307" y="6190"/>
                  </a:lnTo>
                  <a:cubicBezTo>
                    <a:pt x="84996" y="6087"/>
                    <a:pt x="84660" y="5984"/>
                    <a:pt x="84350" y="5984"/>
                  </a:cubicBezTo>
                  <a:cubicBezTo>
                    <a:pt x="82637" y="5574"/>
                    <a:pt x="80857" y="5383"/>
                    <a:pt x="79062" y="5383"/>
                  </a:cubicBezTo>
                  <a:cubicBezTo>
                    <a:pt x="77009" y="5383"/>
                    <a:pt x="74937" y="5632"/>
                    <a:pt x="72924" y="6087"/>
                  </a:cubicBezTo>
                  <a:cubicBezTo>
                    <a:pt x="71632" y="6397"/>
                    <a:pt x="70236" y="6940"/>
                    <a:pt x="68943" y="7380"/>
                  </a:cubicBezTo>
                  <a:cubicBezTo>
                    <a:pt x="67108" y="7922"/>
                    <a:pt x="65273" y="8569"/>
                    <a:pt x="63437" y="8879"/>
                  </a:cubicBezTo>
                  <a:cubicBezTo>
                    <a:pt x="62339" y="9066"/>
                    <a:pt x="61211" y="9160"/>
                    <a:pt x="60043" y="9160"/>
                  </a:cubicBezTo>
                  <a:cubicBezTo>
                    <a:pt x="56540" y="9160"/>
                    <a:pt x="52677" y="8317"/>
                    <a:pt x="48160" y="6630"/>
                  </a:cubicBezTo>
                  <a:cubicBezTo>
                    <a:pt x="46324" y="5880"/>
                    <a:pt x="44592" y="5105"/>
                    <a:pt x="42886" y="4355"/>
                  </a:cubicBezTo>
                  <a:cubicBezTo>
                    <a:pt x="39965" y="3063"/>
                    <a:pt x="36837" y="1770"/>
                    <a:pt x="33606" y="814"/>
                  </a:cubicBezTo>
                  <a:cubicBezTo>
                    <a:pt x="32172" y="432"/>
                    <a:pt x="30420" y="0"/>
                    <a:pt x="28644" y="0"/>
                  </a:cubicBezTo>
                  <a:close/>
                  <a:moveTo>
                    <a:pt x="26394" y="271"/>
                  </a:moveTo>
                  <a:lnTo>
                    <a:pt x="26394" y="271"/>
                  </a:lnTo>
                  <a:cubicBezTo>
                    <a:pt x="23912" y="710"/>
                    <a:pt x="21973" y="2209"/>
                    <a:pt x="20034" y="3605"/>
                  </a:cubicBezTo>
                  <a:cubicBezTo>
                    <a:pt x="19388" y="4045"/>
                    <a:pt x="18845" y="4458"/>
                    <a:pt x="18199" y="4898"/>
                  </a:cubicBezTo>
                  <a:cubicBezTo>
                    <a:pt x="13494" y="8081"/>
                    <a:pt x="7760" y="9700"/>
                    <a:pt x="2063" y="9700"/>
                  </a:cubicBezTo>
                  <a:cubicBezTo>
                    <a:pt x="1374" y="9700"/>
                    <a:pt x="686" y="9676"/>
                    <a:pt x="0" y="9629"/>
                  </a:cubicBezTo>
                  <a:lnTo>
                    <a:pt x="0" y="9758"/>
                  </a:lnTo>
                  <a:lnTo>
                    <a:pt x="2172" y="9758"/>
                  </a:lnTo>
                  <a:cubicBezTo>
                    <a:pt x="7859" y="9758"/>
                    <a:pt x="13572" y="8129"/>
                    <a:pt x="18199" y="5001"/>
                  </a:cubicBezTo>
                  <a:cubicBezTo>
                    <a:pt x="18845" y="4588"/>
                    <a:pt x="19492" y="4148"/>
                    <a:pt x="20034" y="3709"/>
                  </a:cubicBezTo>
                  <a:cubicBezTo>
                    <a:pt x="21973" y="2313"/>
                    <a:pt x="24015" y="814"/>
                    <a:pt x="26394" y="27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2"/>
            <p:cNvSpPr/>
            <p:nvPr/>
          </p:nvSpPr>
          <p:spPr>
            <a:xfrm rot="10800000">
              <a:off x="240700" y="1708250"/>
              <a:ext cx="2132675" cy="150450"/>
            </a:xfrm>
            <a:custGeom>
              <a:avLst/>
              <a:gdLst/>
              <a:ahLst/>
              <a:cxnLst/>
              <a:rect l="l" t="t" r="r" b="b"/>
              <a:pathLst>
                <a:path w="85307" h="6018" extrusionOk="0">
                  <a:moveTo>
                    <a:pt x="57008" y="1"/>
                  </a:moveTo>
                  <a:cubicBezTo>
                    <a:pt x="53132" y="1"/>
                    <a:pt x="49201" y="556"/>
                    <a:pt x="45471" y="1597"/>
                  </a:cubicBezTo>
                  <a:cubicBezTo>
                    <a:pt x="44489" y="1908"/>
                    <a:pt x="43636" y="2244"/>
                    <a:pt x="42757" y="2554"/>
                  </a:cubicBezTo>
                  <a:cubicBezTo>
                    <a:pt x="41051" y="3097"/>
                    <a:pt x="39422" y="3640"/>
                    <a:pt x="37716" y="4079"/>
                  </a:cubicBezTo>
                  <a:cubicBezTo>
                    <a:pt x="36592" y="4319"/>
                    <a:pt x="35500" y="4438"/>
                    <a:pt x="34465" y="4438"/>
                  </a:cubicBezTo>
                  <a:cubicBezTo>
                    <a:pt x="32716" y="4438"/>
                    <a:pt x="31131" y="4099"/>
                    <a:pt x="29832" y="3433"/>
                  </a:cubicBezTo>
                  <a:cubicBezTo>
                    <a:pt x="29185" y="3097"/>
                    <a:pt x="28668" y="2787"/>
                    <a:pt x="28126" y="2347"/>
                  </a:cubicBezTo>
                  <a:cubicBezTo>
                    <a:pt x="27376" y="1804"/>
                    <a:pt x="26497" y="1261"/>
                    <a:pt x="25541" y="951"/>
                  </a:cubicBezTo>
                  <a:cubicBezTo>
                    <a:pt x="24975" y="787"/>
                    <a:pt x="24409" y="716"/>
                    <a:pt x="23843" y="716"/>
                  </a:cubicBezTo>
                  <a:cubicBezTo>
                    <a:pt x="21824" y="716"/>
                    <a:pt x="19805" y="1623"/>
                    <a:pt x="17785" y="2450"/>
                  </a:cubicBezTo>
                  <a:cubicBezTo>
                    <a:pt x="17449" y="2683"/>
                    <a:pt x="17243" y="2787"/>
                    <a:pt x="16907" y="2890"/>
                  </a:cubicBezTo>
                  <a:cubicBezTo>
                    <a:pt x="13675" y="4389"/>
                    <a:pt x="10237" y="5268"/>
                    <a:pt x="6696" y="5682"/>
                  </a:cubicBezTo>
                  <a:cubicBezTo>
                    <a:pt x="5700" y="5817"/>
                    <a:pt x="4737" y="5881"/>
                    <a:pt x="3816" y="5881"/>
                  </a:cubicBezTo>
                  <a:cubicBezTo>
                    <a:pt x="2442" y="5881"/>
                    <a:pt x="1161" y="5738"/>
                    <a:pt x="0" y="5475"/>
                  </a:cubicBezTo>
                  <a:lnTo>
                    <a:pt x="0" y="5578"/>
                  </a:lnTo>
                  <a:cubicBezTo>
                    <a:pt x="1190" y="5914"/>
                    <a:pt x="2379" y="6018"/>
                    <a:pt x="3775" y="6018"/>
                  </a:cubicBezTo>
                  <a:cubicBezTo>
                    <a:pt x="4757" y="6018"/>
                    <a:pt x="5713" y="5914"/>
                    <a:pt x="6696" y="5785"/>
                  </a:cubicBezTo>
                  <a:cubicBezTo>
                    <a:pt x="10237" y="5372"/>
                    <a:pt x="13675" y="4389"/>
                    <a:pt x="16907" y="2993"/>
                  </a:cubicBezTo>
                  <a:cubicBezTo>
                    <a:pt x="17243" y="2890"/>
                    <a:pt x="17553" y="2683"/>
                    <a:pt x="17785" y="2554"/>
                  </a:cubicBezTo>
                  <a:cubicBezTo>
                    <a:pt x="19782" y="1735"/>
                    <a:pt x="21779" y="777"/>
                    <a:pt x="23729" y="777"/>
                  </a:cubicBezTo>
                  <a:cubicBezTo>
                    <a:pt x="24303" y="777"/>
                    <a:pt x="24873" y="860"/>
                    <a:pt x="25437" y="1055"/>
                  </a:cubicBezTo>
                  <a:cubicBezTo>
                    <a:pt x="26394" y="1391"/>
                    <a:pt x="27247" y="1908"/>
                    <a:pt x="28126" y="2450"/>
                  </a:cubicBezTo>
                  <a:cubicBezTo>
                    <a:pt x="28668" y="2787"/>
                    <a:pt x="29185" y="3200"/>
                    <a:pt x="29728" y="3433"/>
                  </a:cubicBezTo>
                  <a:cubicBezTo>
                    <a:pt x="31152" y="4127"/>
                    <a:pt x="32841" y="4511"/>
                    <a:pt x="34688" y="4511"/>
                  </a:cubicBezTo>
                  <a:cubicBezTo>
                    <a:pt x="35659" y="4511"/>
                    <a:pt x="36674" y="4405"/>
                    <a:pt x="37716" y="4182"/>
                  </a:cubicBezTo>
                  <a:cubicBezTo>
                    <a:pt x="39422" y="3743"/>
                    <a:pt x="41154" y="3200"/>
                    <a:pt x="42757" y="2683"/>
                  </a:cubicBezTo>
                  <a:cubicBezTo>
                    <a:pt x="43636" y="2347"/>
                    <a:pt x="44592" y="2037"/>
                    <a:pt x="45471" y="1701"/>
                  </a:cubicBezTo>
                  <a:cubicBezTo>
                    <a:pt x="49120" y="600"/>
                    <a:pt x="52962" y="94"/>
                    <a:pt x="56755" y="94"/>
                  </a:cubicBezTo>
                  <a:cubicBezTo>
                    <a:pt x="57773" y="94"/>
                    <a:pt x="58787" y="130"/>
                    <a:pt x="59792" y="201"/>
                  </a:cubicBezTo>
                  <a:cubicBezTo>
                    <a:pt x="62145" y="408"/>
                    <a:pt x="64523" y="848"/>
                    <a:pt x="66901" y="1261"/>
                  </a:cubicBezTo>
                  <a:cubicBezTo>
                    <a:pt x="69254" y="1701"/>
                    <a:pt x="71632" y="2140"/>
                    <a:pt x="74113" y="2347"/>
                  </a:cubicBezTo>
                  <a:cubicBezTo>
                    <a:pt x="74828" y="2393"/>
                    <a:pt x="75596" y="2423"/>
                    <a:pt x="76398" y="2423"/>
                  </a:cubicBezTo>
                  <a:cubicBezTo>
                    <a:pt x="79222" y="2423"/>
                    <a:pt x="82468" y="2044"/>
                    <a:pt x="85307" y="615"/>
                  </a:cubicBezTo>
                  <a:lnTo>
                    <a:pt x="85307" y="512"/>
                  </a:lnTo>
                  <a:cubicBezTo>
                    <a:pt x="82468" y="1941"/>
                    <a:pt x="79222" y="2320"/>
                    <a:pt x="76398" y="2320"/>
                  </a:cubicBezTo>
                  <a:cubicBezTo>
                    <a:pt x="75596" y="2320"/>
                    <a:pt x="74828" y="2289"/>
                    <a:pt x="74113" y="2244"/>
                  </a:cubicBezTo>
                  <a:cubicBezTo>
                    <a:pt x="71632" y="2037"/>
                    <a:pt x="69254" y="1597"/>
                    <a:pt x="66901" y="1158"/>
                  </a:cubicBezTo>
                  <a:cubicBezTo>
                    <a:pt x="64626" y="744"/>
                    <a:pt x="62145" y="305"/>
                    <a:pt x="59792" y="98"/>
                  </a:cubicBezTo>
                  <a:cubicBezTo>
                    <a:pt x="58870" y="33"/>
                    <a:pt x="57941" y="1"/>
                    <a:pt x="570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2"/>
            <p:cNvSpPr/>
            <p:nvPr/>
          </p:nvSpPr>
          <p:spPr>
            <a:xfrm rot="10800000">
              <a:off x="240700" y="1527100"/>
              <a:ext cx="2132675" cy="151250"/>
            </a:xfrm>
            <a:custGeom>
              <a:avLst/>
              <a:gdLst/>
              <a:ahLst/>
              <a:cxnLst/>
              <a:rect l="l" t="t" r="r" b="b"/>
              <a:pathLst>
                <a:path w="85307" h="6050" extrusionOk="0">
                  <a:moveTo>
                    <a:pt x="27630" y="0"/>
                  </a:moveTo>
                  <a:cubicBezTo>
                    <a:pt x="23164" y="0"/>
                    <a:pt x="18650" y="1289"/>
                    <a:pt x="14322" y="2578"/>
                  </a:cubicBezTo>
                  <a:cubicBezTo>
                    <a:pt x="13805" y="2681"/>
                    <a:pt x="13262" y="2785"/>
                    <a:pt x="12822" y="2992"/>
                  </a:cubicBezTo>
                  <a:cubicBezTo>
                    <a:pt x="9089" y="4020"/>
                    <a:pt x="5374" y="4894"/>
                    <a:pt x="1713" y="4894"/>
                  </a:cubicBezTo>
                  <a:cubicBezTo>
                    <a:pt x="1141" y="4894"/>
                    <a:pt x="570" y="4872"/>
                    <a:pt x="0" y="4827"/>
                  </a:cubicBezTo>
                  <a:lnTo>
                    <a:pt x="0" y="4930"/>
                  </a:lnTo>
                  <a:cubicBezTo>
                    <a:pt x="570" y="4976"/>
                    <a:pt x="1143" y="4997"/>
                    <a:pt x="1719" y="4997"/>
                  </a:cubicBezTo>
                  <a:cubicBezTo>
                    <a:pt x="5405" y="4997"/>
                    <a:pt x="9200" y="4123"/>
                    <a:pt x="12822" y="3095"/>
                  </a:cubicBezTo>
                  <a:cubicBezTo>
                    <a:pt x="13365" y="2888"/>
                    <a:pt x="13805" y="2785"/>
                    <a:pt x="14322" y="2681"/>
                  </a:cubicBezTo>
                  <a:cubicBezTo>
                    <a:pt x="18632" y="1398"/>
                    <a:pt x="23127" y="114"/>
                    <a:pt x="27575" y="114"/>
                  </a:cubicBezTo>
                  <a:cubicBezTo>
                    <a:pt x="29129" y="114"/>
                    <a:pt x="30677" y="271"/>
                    <a:pt x="32210" y="639"/>
                  </a:cubicBezTo>
                  <a:cubicBezTo>
                    <a:pt x="34149" y="1053"/>
                    <a:pt x="36088" y="1802"/>
                    <a:pt x="37923" y="2578"/>
                  </a:cubicBezTo>
                  <a:cubicBezTo>
                    <a:pt x="38879" y="2992"/>
                    <a:pt x="39965" y="3431"/>
                    <a:pt x="40947" y="3741"/>
                  </a:cubicBezTo>
                  <a:cubicBezTo>
                    <a:pt x="45277" y="5271"/>
                    <a:pt x="50060" y="6050"/>
                    <a:pt x="55408" y="6050"/>
                  </a:cubicBezTo>
                  <a:cubicBezTo>
                    <a:pt x="59096" y="6050"/>
                    <a:pt x="63052" y="5679"/>
                    <a:pt x="67315" y="4930"/>
                  </a:cubicBezTo>
                  <a:cubicBezTo>
                    <a:pt x="68090" y="4827"/>
                    <a:pt x="68840" y="4724"/>
                    <a:pt x="69693" y="4517"/>
                  </a:cubicBezTo>
                  <a:cubicBezTo>
                    <a:pt x="73199" y="3932"/>
                    <a:pt x="76761" y="3268"/>
                    <a:pt x="80206" y="3268"/>
                  </a:cubicBezTo>
                  <a:cubicBezTo>
                    <a:pt x="81944" y="3268"/>
                    <a:pt x="83651" y="3437"/>
                    <a:pt x="85307" y="3870"/>
                  </a:cubicBezTo>
                  <a:cubicBezTo>
                    <a:pt x="83594" y="3422"/>
                    <a:pt x="81814" y="3244"/>
                    <a:pt x="79998" y="3244"/>
                  </a:cubicBezTo>
                  <a:cubicBezTo>
                    <a:pt x="76578" y="3244"/>
                    <a:pt x="73034" y="3875"/>
                    <a:pt x="69590" y="4517"/>
                  </a:cubicBezTo>
                  <a:cubicBezTo>
                    <a:pt x="68840" y="4620"/>
                    <a:pt x="68090" y="4724"/>
                    <a:pt x="67315" y="4827"/>
                  </a:cubicBezTo>
                  <a:cubicBezTo>
                    <a:pt x="63052" y="5576"/>
                    <a:pt x="59096" y="5946"/>
                    <a:pt x="55408" y="5946"/>
                  </a:cubicBezTo>
                  <a:cubicBezTo>
                    <a:pt x="50060" y="5946"/>
                    <a:pt x="45277" y="5168"/>
                    <a:pt x="40947" y="3638"/>
                  </a:cubicBezTo>
                  <a:cubicBezTo>
                    <a:pt x="39965" y="3328"/>
                    <a:pt x="39009" y="2888"/>
                    <a:pt x="38026" y="2449"/>
                  </a:cubicBezTo>
                  <a:cubicBezTo>
                    <a:pt x="36088" y="1699"/>
                    <a:pt x="34149" y="949"/>
                    <a:pt x="32210" y="510"/>
                  </a:cubicBezTo>
                  <a:cubicBezTo>
                    <a:pt x="30695" y="153"/>
                    <a:pt x="29165" y="0"/>
                    <a:pt x="276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2"/>
            <p:cNvSpPr/>
            <p:nvPr/>
          </p:nvSpPr>
          <p:spPr>
            <a:xfrm rot="10800000">
              <a:off x="240700" y="1379950"/>
              <a:ext cx="2132675" cy="245350"/>
            </a:xfrm>
            <a:custGeom>
              <a:avLst/>
              <a:gdLst/>
              <a:ahLst/>
              <a:cxnLst/>
              <a:rect l="l" t="t" r="r" b="b"/>
              <a:pathLst>
                <a:path w="85307" h="9814" extrusionOk="0">
                  <a:moveTo>
                    <a:pt x="79490" y="6040"/>
                  </a:moveTo>
                  <a:cubicBezTo>
                    <a:pt x="79930" y="6143"/>
                    <a:pt x="80240" y="6272"/>
                    <a:pt x="80576" y="6376"/>
                  </a:cubicBezTo>
                  <a:cubicBezTo>
                    <a:pt x="81762" y="6703"/>
                    <a:pt x="83028" y="6981"/>
                    <a:pt x="84247" y="6981"/>
                  </a:cubicBezTo>
                  <a:cubicBezTo>
                    <a:pt x="84570" y="6981"/>
                    <a:pt x="84890" y="6962"/>
                    <a:pt x="85203" y="6919"/>
                  </a:cubicBezTo>
                  <a:lnTo>
                    <a:pt x="85307" y="6919"/>
                  </a:lnTo>
                  <a:lnTo>
                    <a:pt x="85307" y="6789"/>
                  </a:lnTo>
                  <a:lnTo>
                    <a:pt x="85203" y="6789"/>
                  </a:lnTo>
                  <a:cubicBezTo>
                    <a:pt x="84863" y="6842"/>
                    <a:pt x="84522" y="6866"/>
                    <a:pt x="84180" y="6866"/>
                  </a:cubicBezTo>
                  <a:cubicBezTo>
                    <a:pt x="83014" y="6866"/>
                    <a:pt x="81839" y="6592"/>
                    <a:pt x="80679" y="6272"/>
                  </a:cubicBezTo>
                  <a:cubicBezTo>
                    <a:pt x="80240" y="6143"/>
                    <a:pt x="79930" y="6040"/>
                    <a:pt x="79490" y="6040"/>
                  </a:cubicBezTo>
                  <a:close/>
                  <a:moveTo>
                    <a:pt x="26581" y="1"/>
                  </a:moveTo>
                  <a:cubicBezTo>
                    <a:pt x="25881" y="1"/>
                    <a:pt x="25168" y="67"/>
                    <a:pt x="24455" y="223"/>
                  </a:cubicBezTo>
                  <a:cubicBezTo>
                    <a:pt x="22206" y="766"/>
                    <a:pt x="20370" y="2265"/>
                    <a:pt x="18535" y="3687"/>
                  </a:cubicBezTo>
                  <a:cubicBezTo>
                    <a:pt x="17889" y="4101"/>
                    <a:pt x="17346" y="4540"/>
                    <a:pt x="16803" y="4980"/>
                  </a:cubicBezTo>
                  <a:cubicBezTo>
                    <a:pt x="17346" y="4644"/>
                    <a:pt x="17992" y="4204"/>
                    <a:pt x="18535" y="3791"/>
                  </a:cubicBezTo>
                  <a:cubicBezTo>
                    <a:pt x="20370" y="2395"/>
                    <a:pt x="22309" y="870"/>
                    <a:pt x="24455" y="327"/>
                  </a:cubicBezTo>
                  <a:cubicBezTo>
                    <a:pt x="25164" y="179"/>
                    <a:pt x="25873" y="116"/>
                    <a:pt x="26569" y="116"/>
                  </a:cubicBezTo>
                  <a:cubicBezTo>
                    <a:pt x="28310" y="116"/>
                    <a:pt x="29972" y="511"/>
                    <a:pt x="31357" y="973"/>
                  </a:cubicBezTo>
                  <a:cubicBezTo>
                    <a:pt x="34356" y="1852"/>
                    <a:pt x="37277" y="3248"/>
                    <a:pt x="40172" y="4540"/>
                  </a:cubicBezTo>
                  <a:cubicBezTo>
                    <a:pt x="41800" y="5290"/>
                    <a:pt x="43403" y="6040"/>
                    <a:pt x="45135" y="6686"/>
                  </a:cubicBezTo>
                  <a:cubicBezTo>
                    <a:pt x="49435" y="8476"/>
                    <a:pt x="53120" y="9343"/>
                    <a:pt x="56476" y="9343"/>
                  </a:cubicBezTo>
                  <a:cubicBezTo>
                    <a:pt x="57579" y="9343"/>
                    <a:pt x="58647" y="9250"/>
                    <a:pt x="59689" y="9064"/>
                  </a:cubicBezTo>
                  <a:cubicBezTo>
                    <a:pt x="61498" y="8728"/>
                    <a:pt x="63230" y="8082"/>
                    <a:pt x="64962" y="7436"/>
                  </a:cubicBezTo>
                  <a:cubicBezTo>
                    <a:pt x="66152" y="7022"/>
                    <a:pt x="67444" y="6582"/>
                    <a:pt x="68737" y="6272"/>
                  </a:cubicBezTo>
                  <a:cubicBezTo>
                    <a:pt x="70627" y="5748"/>
                    <a:pt x="72554" y="5504"/>
                    <a:pt x="74478" y="5504"/>
                  </a:cubicBezTo>
                  <a:cubicBezTo>
                    <a:pt x="76160" y="5504"/>
                    <a:pt x="77839" y="5690"/>
                    <a:pt x="79490" y="6040"/>
                  </a:cubicBezTo>
                  <a:cubicBezTo>
                    <a:pt x="77770" y="5625"/>
                    <a:pt x="75995" y="5412"/>
                    <a:pt x="74230" y="5412"/>
                  </a:cubicBezTo>
                  <a:cubicBezTo>
                    <a:pt x="72362" y="5412"/>
                    <a:pt x="70505" y="5651"/>
                    <a:pt x="68737" y="6143"/>
                  </a:cubicBezTo>
                  <a:cubicBezTo>
                    <a:pt x="67444" y="6479"/>
                    <a:pt x="66152" y="6919"/>
                    <a:pt x="64859" y="7436"/>
                  </a:cubicBezTo>
                  <a:cubicBezTo>
                    <a:pt x="63230" y="7978"/>
                    <a:pt x="61395" y="8625"/>
                    <a:pt x="59689" y="8961"/>
                  </a:cubicBezTo>
                  <a:cubicBezTo>
                    <a:pt x="58647" y="9146"/>
                    <a:pt x="57579" y="9240"/>
                    <a:pt x="56476" y="9240"/>
                  </a:cubicBezTo>
                  <a:cubicBezTo>
                    <a:pt x="53120" y="9240"/>
                    <a:pt x="49435" y="8372"/>
                    <a:pt x="45135" y="6582"/>
                  </a:cubicBezTo>
                  <a:cubicBezTo>
                    <a:pt x="43532" y="5936"/>
                    <a:pt x="41800" y="5187"/>
                    <a:pt x="40172" y="4437"/>
                  </a:cubicBezTo>
                  <a:cubicBezTo>
                    <a:pt x="37380" y="3144"/>
                    <a:pt x="34356" y="1748"/>
                    <a:pt x="31357" y="870"/>
                  </a:cubicBezTo>
                  <a:cubicBezTo>
                    <a:pt x="29975" y="409"/>
                    <a:pt x="28318" y="1"/>
                    <a:pt x="26581" y="1"/>
                  </a:cubicBezTo>
                  <a:close/>
                  <a:moveTo>
                    <a:pt x="16803" y="4980"/>
                  </a:moveTo>
                  <a:lnTo>
                    <a:pt x="16803" y="4980"/>
                  </a:lnTo>
                  <a:cubicBezTo>
                    <a:pt x="12267" y="8139"/>
                    <a:pt x="6879" y="9748"/>
                    <a:pt x="1443" y="9748"/>
                  </a:cubicBezTo>
                  <a:cubicBezTo>
                    <a:pt x="962" y="9748"/>
                    <a:pt x="481" y="9736"/>
                    <a:pt x="0" y="9710"/>
                  </a:cubicBezTo>
                  <a:lnTo>
                    <a:pt x="0" y="9814"/>
                  </a:lnTo>
                  <a:lnTo>
                    <a:pt x="1629" y="9814"/>
                  </a:lnTo>
                  <a:cubicBezTo>
                    <a:pt x="7006" y="9814"/>
                    <a:pt x="12383" y="8211"/>
                    <a:pt x="16803" y="498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5" name="Google Shape;795;p32"/>
          <p:cNvGrpSpPr/>
          <p:nvPr/>
        </p:nvGrpSpPr>
        <p:grpSpPr>
          <a:xfrm>
            <a:off x="238313" y="174150"/>
            <a:ext cx="799912" cy="1036378"/>
            <a:chOff x="8146563" y="4008425"/>
            <a:chExt cx="799912" cy="1036378"/>
          </a:xfrm>
        </p:grpSpPr>
        <p:sp>
          <p:nvSpPr>
            <p:cNvPr id="796" name="Google Shape;796;p32"/>
            <p:cNvSpPr/>
            <p:nvPr/>
          </p:nvSpPr>
          <p:spPr>
            <a:xfrm>
              <a:off x="8146563" y="4336727"/>
              <a:ext cx="701546" cy="708076"/>
            </a:xfrm>
            <a:custGeom>
              <a:avLst/>
              <a:gdLst/>
              <a:ahLst/>
              <a:cxnLst/>
              <a:rect l="l" t="t" r="r" b="b"/>
              <a:pathLst>
                <a:path w="2793" h="2819" extrusionOk="0">
                  <a:moveTo>
                    <a:pt x="2146" y="0"/>
                  </a:moveTo>
                  <a:lnTo>
                    <a:pt x="1396" y="1086"/>
                  </a:lnTo>
                  <a:lnTo>
                    <a:pt x="311" y="543"/>
                  </a:lnTo>
                  <a:lnTo>
                    <a:pt x="957" y="1293"/>
                  </a:lnTo>
                  <a:lnTo>
                    <a:pt x="0" y="1939"/>
                  </a:lnTo>
                  <a:lnTo>
                    <a:pt x="0" y="1939"/>
                  </a:lnTo>
                  <a:lnTo>
                    <a:pt x="1293" y="1629"/>
                  </a:lnTo>
                  <a:lnTo>
                    <a:pt x="1396" y="2818"/>
                  </a:lnTo>
                  <a:lnTo>
                    <a:pt x="1836" y="1732"/>
                  </a:lnTo>
                  <a:lnTo>
                    <a:pt x="2792" y="1836"/>
                  </a:lnTo>
                  <a:lnTo>
                    <a:pt x="2792" y="1836"/>
                  </a:lnTo>
                  <a:lnTo>
                    <a:pt x="1836" y="1293"/>
                  </a:lnTo>
                  <a:lnTo>
                    <a:pt x="214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2"/>
            <p:cNvSpPr/>
            <p:nvPr/>
          </p:nvSpPr>
          <p:spPr>
            <a:xfrm>
              <a:off x="8631150" y="4008425"/>
              <a:ext cx="101100" cy="10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2"/>
            <p:cNvSpPr/>
            <p:nvPr/>
          </p:nvSpPr>
          <p:spPr>
            <a:xfrm>
              <a:off x="8845375" y="4341850"/>
              <a:ext cx="101100" cy="10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9" name="Google Shape;799;p32"/>
          <p:cNvGrpSpPr/>
          <p:nvPr/>
        </p:nvGrpSpPr>
        <p:grpSpPr>
          <a:xfrm flipH="1">
            <a:off x="8327379" y="4301488"/>
            <a:ext cx="701546" cy="746028"/>
            <a:chOff x="8146563" y="4298775"/>
            <a:chExt cx="701546" cy="746028"/>
          </a:xfrm>
        </p:grpSpPr>
        <p:sp>
          <p:nvSpPr>
            <p:cNvPr id="800" name="Google Shape;800;p32"/>
            <p:cNvSpPr/>
            <p:nvPr/>
          </p:nvSpPr>
          <p:spPr>
            <a:xfrm>
              <a:off x="8146563" y="4336727"/>
              <a:ext cx="701546" cy="708076"/>
            </a:xfrm>
            <a:custGeom>
              <a:avLst/>
              <a:gdLst/>
              <a:ahLst/>
              <a:cxnLst/>
              <a:rect l="l" t="t" r="r" b="b"/>
              <a:pathLst>
                <a:path w="2793" h="2819" extrusionOk="0">
                  <a:moveTo>
                    <a:pt x="2146" y="0"/>
                  </a:moveTo>
                  <a:lnTo>
                    <a:pt x="1396" y="1086"/>
                  </a:lnTo>
                  <a:lnTo>
                    <a:pt x="311" y="543"/>
                  </a:lnTo>
                  <a:lnTo>
                    <a:pt x="957" y="1293"/>
                  </a:lnTo>
                  <a:lnTo>
                    <a:pt x="0" y="1939"/>
                  </a:lnTo>
                  <a:lnTo>
                    <a:pt x="0" y="1939"/>
                  </a:lnTo>
                  <a:lnTo>
                    <a:pt x="1293" y="1629"/>
                  </a:lnTo>
                  <a:lnTo>
                    <a:pt x="1396" y="2818"/>
                  </a:lnTo>
                  <a:lnTo>
                    <a:pt x="1836" y="1732"/>
                  </a:lnTo>
                  <a:lnTo>
                    <a:pt x="2792" y="1836"/>
                  </a:lnTo>
                  <a:lnTo>
                    <a:pt x="2792" y="1836"/>
                  </a:lnTo>
                  <a:lnTo>
                    <a:pt x="1836" y="1293"/>
                  </a:lnTo>
                  <a:lnTo>
                    <a:pt x="214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2"/>
            <p:cNvSpPr/>
            <p:nvPr/>
          </p:nvSpPr>
          <p:spPr>
            <a:xfrm>
              <a:off x="8366075" y="4298775"/>
              <a:ext cx="101100" cy="10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2"/>
            <p:cNvSpPr/>
            <p:nvPr/>
          </p:nvSpPr>
          <p:spPr>
            <a:xfrm>
              <a:off x="8645500" y="4853025"/>
              <a:ext cx="101100" cy="10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3" name="Google Shape;803;p32"/>
          <p:cNvGrpSpPr/>
          <p:nvPr/>
        </p:nvGrpSpPr>
        <p:grpSpPr>
          <a:xfrm>
            <a:off x="-443" y="4205162"/>
            <a:ext cx="3440889" cy="938689"/>
            <a:chOff x="-9631391" y="6060801"/>
            <a:chExt cx="8540305" cy="2329832"/>
          </a:xfrm>
        </p:grpSpPr>
        <p:sp>
          <p:nvSpPr>
            <p:cNvPr id="804" name="Google Shape;804;p32"/>
            <p:cNvSpPr/>
            <p:nvPr/>
          </p:nvSpPr>
          <p:spPr>
            <a:xfrm>
              <a:off x="-9631391" y="7118106"/>
              <a:ext cx="8540305" cy="1272504"/>
            </a:xfrm>
            <a:custGeom>
              <a:avLst/>
              <a:gdLst/>
              <a:ahLst/>
              <a:cxnLst/>
              <a:rect l="l" t="t" r="r" b="b"/>
              <a:pathLst>
                <a:path w="52141" h="7769" extrusionOk="0">
                  <a:moveTo>
                    <a:pt x="27145" y="1"/>
                  </a:moveTo>
                  <a:cubicBezTo>
                    <a:pt x="26792" y="1"/>
                    <a:pt x="26438" y="5"/>
                    <a:pt x="26083" y="13"/>
                  </a:cubicBezTo>
                  <a:cubicBezTo>
                    <a:pt x="24558" y="13"/>
                    <a:pt x="23059" y="117"/>
                    <a:pt x="21560" y="220"/>
                  </a:cubicBezTo>
                  <a:cubicBezTo>
                    <a:pt x="20370" y="453"/>
                    <a:pt x="19181" y="556"/>
                    <a:pt x="17992" y="763"/>
                  </a:cubicBezTo>
                  <a:cubicBezTo>
                    <a:pt x="17889" y="763"/>
                    <a:pt x="17785" y="763"/>
                    <a:pt x="17579" y="866"/>
                  </a:cubicBezTo>
                  <a:lnTo>
                    <a:pt x="17346" y="866"/>
                  </a:lnTo>
                  <a:cubicBezTo>
                    <a:pt x="14994" y="1306"/>
                    <a:pt x="12719" y="1849"/>
                    <a:pt x="10340" y="2598"/>
                  </a:cubicBezTo>
                  <a:cubicBezTo>
                    <a:pt x="10134" y="2702"/>
                    <a:pt x="9927" y="2702"/>
                    <a:pt x="9694" y="2805"/>
                  </a:cubicBezTo>
                  <a:lnTo>
                    <a:pt x="9591" y="2805"/>
                  </a:lnTo>
                  <a:cubicBezTo>
                    <a:pt x="9048" y="3038"/>
                    <a:pt x="8402" y="3245"/>
                    <a:pt x="7885" y="3348"/>
                  </a:cubicBezTo>
                  <a:cubicBezTo>
                    <a:pt x="7238" y="3684"/>
                    <a:pt x="6592" y="3891"/>
                    <a:pt x="5946" y="4098"/>
                  </a:cubicBezTo>
                  <a:lnTo>
                    <a:pt x="5946" y="3787"/>
                  </a:lnTo>
                  <a:cubicBezTo>
                    <a:pt x="5946" y="3555"/>
                    <a:pt x="5946" y="3245"/>
                    <a:pt x="5817" y="3038"/>
                  </a:cubicBezTo>
                  <a:cubicBezTo>
                    <a:pt x="5647" y="2847"/>
                    <a:pt x="5478" y="2674"/>
                    <a:pt x="5295" y="2674"/>
                  </a:cubicBezTo>
                  <a:cubicBezTo>
                    <a:pt x="5254" y="2674"/>
                    <a:pt x="5213" y="2683"/>
                    <a:pt x="5170" y="2702"/>
                  </a:cubicBezTo>
                  <a:cubicBezTo>
                    <a:pt x="4860" y="2702"/>
                    <a:pt x="4653" y="3038"/>
                    <a:pt x="4653" y="3348"/>
                  </a:cubicBezTo>
                  <a:cubicBezTo>
                    <a:pt x="4524" y="3555"/>
                    <a:pt x="4524" y="3787"/>
                    <a:pt x="4524" y="3994"/>
                  </a:cubicBezTo>
                  <a:cubicBezTo>
                    <a:pt x="4445" y="3915"/>
                    <a:pt x="4351" y="3882"/>
                    <a:pt x="4258" y="3882"/>
                  </a:cubicBezTo>
                  <a:cubicBezTo>
                    <a:pt x="4107" y="3882"/>
                    <a:pt x="3958" y="3970"/>
                    <a:pt x="3878" y="4098"/>
                  </a:cubicBezTo>
                  <a:cubicBezTo>
                    <a:pt x="3774" y="4330"/>
                    <a:pt x="3774" y="4537"/>
                    <a:pt x="3878" y="4847"/>
                  </a:cubicBezTo>
                  <a:lnTo>
                    <a:pt x="3878" y="4977"/>
                  </a:lnTo>
                  <a:cubicBezTo>
                    <a:pt x="2585" y="5494"/>
                    <a:pt x="1293" y="6036"/>
                    <a:pt x="0" y="6683"/>
                  </a:cubicBezTo>
                  <a:lnTo>
                    <a:pt x="0" y="7768"/>
                  </a:lnTo>
                  <a:lnTo>
                    <a:pt x="52140" y="7768"/>
                  </a:lnTo>
                  <a:cubicBezTo>
                    <a:pt x="51494" y="7226"/>
                    <a:pt x="50848" y="6786"/>
                    <a:pt x="50098" y="6372"/>
                  </a:cubicBezTo>
                  <a:cubicBezTo>
                    <a:pt x="49659" y="6036"/>
                    <a:pt x="49245" y="5830"/>
                    <a:pt x="48806" y="5494"/>
                  </a:cubicBezTo>
                  <a:cubicBezTo>
                    <a:pt x="48263" y="5287"/>
                    <a:pt x="47617" y="4977"/>
                    <a:pt x="47074" y="4640"/>
                  </a:cubicBezTo>
                  <a:cubicBezTo>
                    <a:pt x="47074" y="4640"/>
                    <a:pt x="46970" y="4640"/>
                    <a:pt x="46970" y="4537"/>
                  </a:cubicBezTo>
                  <a:cubicBezTo>
                    <a:pt x="46970" y="4537"/>
                    <a:pt x="46970" y="4434"/>
                    <a:pt x="47074" y="4434"/>
                  </a:cubicBezTo>
                  <a:cubicBezTo>
                    <a:pt x="47177" y="4201"/>
                    <a:pt x="47177" y="3994"/>
                    <a:pt x="47306" y="3787"/>
                  </a:cubicBezTo>
                  <a:cubicBezTo>
                    <a:pt x="47306" y="3555"/>
                    <a:pt x="47306" y="3348"/>
                    <a:pt x="47074" y="3141"/>
                  </a:cubicBezTo>
                  <a:cubicBezTo>
                    <a:pt x="46955" y="3008"/>
                    <a:pt x="46794" y="2951"/>
                    <a:pt x="46640" y="2951"/>
                  </a:cubicBezTo>
                  <a:cubicBezTo>
                    <a:pt x="46524" y="2951"/>
                    <a:pt x="46412" y="2983"/>
                    <a:pt x="46324" y="3038"/>
                  </a:cubicBezTo>
                  <a:cubicBezTo>
                    <a:pt x="46014" y="3141"/>
                    <a:pt x="45781" y="3245"/>
                    <a:pt x="45575" y="3451"/>
                  </a:cubicBezTo>
                  <a:cubicBezTo>
                    <a:pt x="45471" y="3348"/>
                    <a:pt x="45575" y="3141"/>
                    <a:pt x="45575" y="3038"/>
                  </a:cubicBezTo>
                  <a:cubicBezTo>
                    <a:pt x="45498" y="2866"/>
                    <a:pt x="45352" y="2765"/>
                    <a:pt x="45197" y="2765"/>
                  </a:cubicBezTo>
                  <a:cubicBezTo>
                    <a:pt x="45142" y="2765"/>
                    <a:pt x="45086" y="2778"/>
                    <a:pt x="45032" y="2805"/>
                  </a:cubicBezTo>
                  <a:cubicBezTo>
                    <a:pt x="44928" y="2805"/>
                    <a:pt x="44721" y="2909"/>
                    <a:pt x="44592" y="3141"/>
                  </a:cubicBezTo>
                  <a:lnTo>
                    <a:pt x="44385" y="3348"/>
                  </a:lnTo>
                  <a:cubicBezTo>
                    <a:pt x="44179" y="3348"/>
                    <a:pt x="43946" y="3245"/>
                    <a:pt x="43739" y="3141"/>
                  </a:cubicBezTo>
                  <a:cubicBezTo>
                    <a:pt x="43196" y="2909"/>
                    <a:pt x="42550" y="2702"/>
                    <a:pt x="41904" y="2495"/>
                  </a:cubicBezTo>
                  <a:cubicBezTo>
                    <a:pt x="41594" y="2392"/>
                    <a:pt x="41257" y="2262"/>
                    <a:pt x="40947" y="2159"/>
                  </a:cubicBezTo>
                  <a:cubicBezTo>
                    <a:pt x="40301" y="1952"/>
                    <a:pt x="39655" y="1745"/>
                    <a:pt x="39112" y="1616"/>
                  </a:cubicBezTo>
                  <a:cubicBezTo>
                    <a:pt x="35236" y="546"/>
                    <a:pt x="31207" y="1"/>
                    <a:pt x="271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2"/>
            <p:cNvSpPr/>
            <p:nvPr/>
          </p:nvSpPr>
          <p:spPr>
            <a:xfrm>
              <a:off x="-8484000" y="6060801"/>
              <a:ext cx="1253504" cy="1217470"/>
            </a:xfrm>
            <a:custGeom>
              <a:avLst/>
              <a:gdLst/>
              <a:ahLst/>
              <a:cxnLst/>
              <a:rect l="l" t="t" r="r" b="b"/>
              <a:pathLst>
                <a:path w="7653" h="7433" extrusionOk="0">
                  <a:moveTo>
                    <a:pt x="3795" y="1"/>
                  </a:moveTo>
                  <a:cubicBezTo>
                    <a:pt x="1829" y="1"/>
                    <a:pt x="101" y="1568"/>
                    <a:pt x="1" y="3547"/>
                  </a:cubicBezTo>
                  <a:cubicBezTo>
                    <a:pt x="1" y="5615"/>
                    <a:pt x="1526" y="7321"/>
                    <a:pt x="3568" y="7425"/>
                  </a:cubicBezTo>
                  <a:cubicBezTo>
                    <a:pt x="3653" y="7430"/>
                    <a:pt x="3737" y="7432"/>
                    <a:pt x="3821" y="7432"/>
                  </a:cubicBezTo>
                  <a:cubicBezTo>
                    <a:pt x="5848" y="7432"/>
                    <a:pt x="7450" y="5944"/>
                    <a:pt x="7549" y="3883"/>
                  </a:cubicBezTo>
                  <a:cubicBezTo>
                    <a:pt x="7652" y="1841"/>
                    <a:pt x="6050" y="109"/>
                    <a:pt x="3982" y="6"/>
                  </a:cubicBezTo>
                  <a:cubicBezTo>
                    <a:pt x="3919" y="3"/>
                    <a:pt x="3857" y="1"/>
                    <a:pt x="37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2"/>
            <p:cNvSpPr/>
            <p:nvPr/>
          </p:nvSpPr>
          <p:spPr>
            <a:xfrm>
              <a:off x="-7916611" y="6601164"/>
              <a:ext cx="317757" cy="1031565"/>
            </a:xfrm>
            <a:custGeom>
              <a:avLst/>
              <a:gdLst/>
              <a:ahLst/>
              <a:cxnLst/>
              <a:rect l="l" t="t" r="r" b="b"/>
              <a:pathLst>
                <a:path w="1940" h="6298" extrusionOk="0">
                  <a:moveTo>
                    <a:pt x="351" y="1"/>
                  </a:moveTo>
                  <a:cubicBezTo>
                    <a:pt x="311" y="1"/>
                    <a:pt x="263" y="14"/>
                    <a:pt x="207" y="41"/>
                  </a:cubicBezTo>
                  <a:cubicBezTo>
                    <a:pt x="104" y="41"/>
                    <a:pt x="1" y="248"/>
                    <a:pt x="1" y="377"/>
                  </a:cubicBezTo>
                  <a:lnTo>
                    <a:pt x="1397" y="5961"/>
                  </a:lnTo>
                  <a:cubicBezTo>
                    <a:pt x="1397" y="6194"/>
                    <a:pt x="1500" y="6297"/>
                    <a:pt x="1707" y="6297"/>
                  </a:cubicBezTo>
                  <a:cubicBezTo>
                    <a:pt x="1810" y="6194"/>
                    <a:pt x="1939" y="6065"/>
                    <a:pt x="1939" y="5858"/>
                  </a:cubicBezTo>
                  <a:lnTo>
                    <a:pt x="518" y="248"/>
                  </a:lnTo>
                  <a:cubicBezTo>
                    <a:pt x="518" y="97"/>
                    <a:pt x="462" y="1"/>
                    <a:pt x="3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2"/>
            <p:cNvSpPr/>
            <p:nvPr/>
          </p:nvSpPr>
          <p:spPr>
            <a:xfrm>
              <a:off x="-8022423" y="6702554"/>
              <a:ext cx="385404" cy="265835"/>
            </a:xfrm>
            <a:custGeom>
              <a:avLst/>
              <a:gdLst/>
              <a:ahLst/>
              <a:cxnLst/>
              <a:rect l="l" t="t" r="r" b="b"/>
              <a:pathLst>
                <a:path w="2353" h="1623" extrusionOk="0">
                  <a:moveTo>
                    <a:pt x="1969" y="1"/>
                  </a:moveTo>
                  <a:cubicBezTo>
                    <a:pt x="1872" y="1"/>
                    <a:pt x="1767" y="51"/>
                    <a:pt x="1707" y="172"/>
                  </a:cubicBezTo>
                  <a:lnTo>
                    <a:pt x="1293" y="922"/>
                  </a:lnTo>
                  <a:lnTo>
                    <a:pt x="517" y="508"/>
                  </a:lnTo>
                  <a:cubicBezTo>
                    <a:pt x="432" y="465"/>
                    <a:pt x="364" y="440"/>
                    <a:pt x="306" y="440"/>
                  </a:cubicBezTo>
                  <a:cubicBezTo>
                    <a:pt x="225" y="440"/>
                    <a:pt x="164" y="490"/>
                    <a:pt x="104" y="612"/>
                  </a:cubicBezTo>
                  <a:cubicBezTo>
                    <a:pt x="0" y="715"/>
                    <a:pt x="104" y="922"/>
                    <a:pt x="207" y="922"/>
                  </a:cubicBezTo>
                  <a:lnTo>
                    <a:pt x="1164" y="1568"/>
                  </a:lnTo>
                  <a:cubicBezTo>
                    <a:pt x="1202" y="1607"/>
                    <a:pt x="1248" y="1622"/>
                    <a:pt x="1296" y="1622"/>
                  </a:cubicBezTo>
                  <a:cubicBezTo>
                    <a:pt x="1407" y="1622"/>
                    <a:pt x="1531" y="1537"/>
                    <a:pt x="1603" y="1465"/>
                  </a:cubicBezTo>
                  <a:lnTo>
                    <a:pt x="2249" y="508"/>
                  </a:lnTo>
                  <a:cubicBezTo>
                    <a:pt x="2353" y="275"/>
                    <a:pt x="2249" y="172"/>
                    <a:pt x="2146" y="69"/>
                  </a:cubicBezTo>
                  <a:cubicBezTo>
                    <a:pt x="2103" y="26"/>
                    <a:pt x="2038" y="1"/>
                    <a:pt x="19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2"/>
            <p:cNvSpPr/>
            <p:nvPr/>
          </p:nvSpPr>
          <p:spPr>
            <a:xfrm>
              <a:off x="-9631391" y="6611156"/>
              <a:ext cx="868100" cy="1236470"/>
            </a:xfrm>
            <a:custGeom>
              <a:avLst/>
              <a:gdLst/>
              <a:ahLst/>
              <a:cxnLst/>
              <a:rect l="l" t="t" r="r" b="b"/>
              <a:pathLst>
                <a:path w="5300" h="7549" extrusionOk="0">
                  <a:moveTo>
                    <a:pt x="1156" y="0"/>
                  </a:moveTo>
                  <a:cubicBezTo>
                    <a:pt x="771" y="0"/>
                    <a:pt x="381" y="60"/>
                    <a:pt x="0" y="187"/>
                  </a:cubicBezTo>
                  <a:lnTo>
                    <a:pt x="0" y="7296"/>
                  </a:lnTo>
                  <a:cubicBezTo>
                    <a:pt x="388" y="7464"/>
                    <a:pt x="795" y="7548"/>
                    <a:pt x="1212" y="7548"/>
                  </a:cubicBezTo>
                  <a:cubicBezTo>
                    <a:pt x="1629" y="7548"/>
                    <a:pt x="2055" y="7464"/>
                    <a:pt x="2482" y="7296"/>
                  </a:cubicBezTo>
                  <a:cubicBezTo>
                    <a:pt x="2818" y="7193"/>
                    <a:pt x="3128" y="6986"/>
                    <a:pt x="3361" y="6882"/>
                  </a:cubicBezTo>
                  <a:cubicBezTo>
                    <a:pt x="4653" y="5900"/>
                    <a:pt x="5300" y="4194"/>
                    <a:pt x="4757" y="2565"/>
                  </a:cubicBezTo>
                  <a:cubicBezTo>
                    <a:pt x="4237" y="1007"/>
                    <a:pt x="2733" y="0"/>
                    <a:pt x="11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2"/>
            <p:cNvSpPr/>
            <p:nvPr/>
          </p:nvSpPr>
          <p:spPr>
            <a:xfrm>
              <a:off x="-9504450" y="7160201"/>
              <a:ext cx="669256" cy="873669"/>
            </a:xfrm>
            <a:custGeom>
              <a:avLst/>
              <a:gdLst/>
              <a:ahLst/>
              <a:cxnLst/>
              <a:rect l="l" t="t" r="r" b="b"/>
              <a:pathLst>
                <a:path w="4086" h="5334" extrusionOk="0">
                  <a:moveTo>
                    <a:pt x="361" y="0"/>
                  </a:moveTo>
                  <a:cubicBezTo>
                    <a:pt x="307" y="0"/>
                    <a:pt x="249" y="25"/>
                    <a:pt x="208" y="66"/>
                  </a:cubicBezTo>
                  <a:cubicBezTo>
                    <a:pt x="1" y="196"/>
                    <a:pt x="1" y="403"/>
                    <a:pt x="104" y="506"/>
                  </a:cubicBezTo>
                  <a:lnTo>
                    <a:pt x="3439" y="5237"/>
                  </a:lnTo>
                  <a:cubicBezTo>
                    <a:pt x="3491" y="5301"/>
                    <a:pt x="3568" y="5333"/>
                    <a:pt x="3649" y="5333"/>
                  </a:cubicBezTo>
                  <a:cubicBezTo>
                    <a:pt x="3730" y="5333"/>
                    <a:pt x="3814" y="5301"/>
                    <a:pt x="3878" y="5237"/>
                  </a:cubicBezTo>
                  <a:cubicBezTo>
                    <a:pt x="3982" y="5133"/>
                    <a:pt x="4085" y="5030"/>
                    <a:pt x="3982" y="4823"/>
                  </a:cubicBezTo>
                  <a:lnTo>
                    <a:pt x="518" y="196"/>
                  </a:lnTo>
                  <a:cubicBezTo>
                    <a:pt x="518" y="56"/>
                    <a:pt x="443" y="0"/>
                    <a:pt x="3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2"/>
            <p:cNvSpPr/>
            <p:nvPr/>
          </p:nvSpPr>
          <p:spPr>
            <a:xfrm>
              <a:off x="-9525579" y="7192142"/>
              <a:ext cx="317757" cy="286309"/>
            </a:xfrm>
            <a:custGeom>
              <a:avLst/>
              <a:gdLst/>
              <a:ahLst/>
              <a:cxnLst/>
              <a:rect l="l" t="t" r="r" b="b"/>
              <a:pathLst>
                <a:path w="1940" h="1748" extrusionOk="0">
                  <a:moveTo>
                    <a:pt x="1733" y="1"/>
                  </a:moveTo>
                  <a:cubicBezTo>
                    <a:pt x="1526" y="1"/>
                    <a:pt x="1422" y="104"/>
                    <a:pt x="1422" y="208"/>
                  </a:cubicBezTo>
                  <a:lnTo>
                    <a:pt x="1190" y="1164"/>
                  </a:lnTo>
                  <a:lnTo>
                    <a:pt x="337" y="957"/>
                  </a:lnTo>
                  <a:cubicBezTo>
                    <a:pt x="233" y="957"/>
                    <a:pt x="1" y="1061"/>
                    <a:pt x="1" y="1293"/>
                  </a:cubicBezTo>
                  <a:cubicBezTo>
                    <a:pt x="1" y="1397"/>
                    <a:pt x="130" y="1603"/>
                    <a:pt x="233" y="1603"/>
                  </a:cubicBezTo>
                  <a:lnTo>
                    <a:pt x="1422" y="1707"/>
                  </a:lnTo>
                  <a:cubicBezTo>
                    <a:pt x="1450" y="1735"/>
                    <a:pt x="1485" y="1747"/>
                    <a:pt x="1522" y="1747"/>
                  </a:cubicBezTo>
                  <a:cubicBezTo>
                    <a:pt x="1622" y="1747"/>
                    <a:pt x="1733" y="1651"/>
                    <a:pt x="1733" y="1500"/>
                  </a:cubicBezTo>
                  <a:lnTo>
                    <a:pt x="1939" y="311"/>
                  </a:lnTo>
                  <a:cubicBezTo>
                    <a:pt x="1939" y="208"/>
                    <a:pt x="1836" y="1"/>
                    <a:pt x="17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2"/>
            <p:cNvSpPr/>
            <p:nvPr/>
          </p:nvSpPr>
          <p:spPr>
            <a:xfrm>
              <a:off x="-6366937" y="7738402"/>
              <a:ext cx="250111" cy="173784"/>
            </a:xfrm>
            <a:custGeom>
              <a:avLst/>
              <a:gdLst/>
              <a:ahLst/>
              <a:cxnLst/>
              <a:rect l="l" t="t" r="r" b="b"/>
              <a:pathLst>
                <a:path w="1527" h="1061" extrusionOk="0">
                  <a:moveTo>
                    <a:pt x="1526" y="0"/>
                  </a:moveTo>
                  <a:cubicBezTo>
                    <a:pt x="1190" y="0"/>
                    <a:pt x="880" y="104"/>
                    <a:pt x="544" y="311"/>
                  </a:cubicBezTo>
                  <a:cubicBezTo>
                    <a:pt x="337" y="543"/>
                    <a:pt x="104" y="750"/>
                    <a:pt x="1" y="1060"/>
                  </a:cubicBezTo>
                  <a:cubicBezTo>
                    <a:pt x="337" y="957"/>
                    <a:pt x="647" y="853"/>
                    <a:pt x="983" y="750"/>
                  </a:cubicBezTo>
                  <a:cubicBezTo>
                    <a:pt x="1190" y="543"/>
                    <a:pt x="1397" y="311"/>
                    <a:pt x="15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2"/>
            <p:cNvSpPr/>
            <p:nvPr/>
          </p:nvSpPr>
          <p:spPr>
            <a:xfrm>
              <a:off x="-6455714" y="7437836"/>
              <a:ext cx="127103" cy="740997"/>
            </a:xfrm>
            <a:custGeom>
              <a:avLst/>
              <a:gdLst/>
              <a:ahLst/>
              <a:cxnLst/>
              <a:rect l="l" t="t" r="r" b="b"/>
              <a:pathLst>
                <a:path w="776" h="4524" extrusionOk="0">
                  <a:moveTo>
                    <a:pt x="0" y="0"/>
                  </a:moveTo>
                  <a:lnTo>
                    <a:pt x="0" y="103"/>
                  </a:lnTo>
                  <a:cubicBezTo>
                    <a:pt x="543" y="1499"/>
                    <a:pt x="646" y="3025"/>
                    <a:pt x="440" y="4524"/>
                  </a:cubicBezTo>
                  <a:cubicBezTo>
                    <a:pt x="776" y="3025"/>
                    <a:pt x="543" y="1396"/>
                    <a:pt x="1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2"/>
            <p:cNvSpPr/>
            <p:nvPr/>
          </p:nvSpPr>
          <p:spPr>
            <a:xfrm>
              <a:off x="-6879127" y="7065199"/>
              <a:ext cx="846971" cy="595550"/>
            </a:xfrm>
            <a:custGeom>
              <a:avLst/>
              <a:gdLst/>
              <a:ahLst/>
              <a:cxnLst/>
              <a:rect l="l" t="t" r="r" b="b"/>
              <a:pathLst>
                <a:path w="5171" h="3636" extrusionOk="0">
                  <a:moveTo>
                    <a:pt x="3231" y="0"/>
                  </a:moveTo>
                  <a:cubicBezTo>
                    <a:pt x="2921" y="0"/>
                    <a:pt x="2482" y="129"/>
                    <a:pt x="2068" y="233"/>
                  </a:cubicBezTo>
                  <a:cubicBezTo>
                    <a:pt x="1629" y="336"/>
                    <a:pt x="1189" y="646"/>
                    <a:pt x="879" y="879"/>
                  </a:cubicBezTo>
                  <a:lnTo>
                    <a:pt x="1422" y="1189"/>
                  </a:lnTo>
                  <a:lnTo>
                    <a:pt x="646" y="1086"/>
                  </a:lnTo>
                  <a:cubicBezTo>
                    <a:pt x="233" y="1629"/>
                    <a:pt x="0" y="2172"/>
                    <a:pt x="129" y="2585"/>
                  </a:cubicBezTo>
                  <a:cubicBezTo>
                    <a:pt x="336" y="3128"/>
                    <a:pt x="646" y="3361"/>
                    <a:pt x="1189" y="3568"/>
                  </a:cubicBezTo>
                  <a:lnTo>
                    <a:pt x="1835" y="2715"/>
                  </a:lnTo>
                  <a:lnTo>
                    <a:pt x="1629" y="3568"/>
                  </a:lnTo>
                  <a:cubicBezTo>
                    <a:pt x="1811" y="3610"/>
                    <a:pt x="2006" y="3635"/>
                    <a:pt x="2211" y="3635"/>
                  </a:cubicBezTo>
                  <a:cubicBezTo>
                    <a:pt x="2501" y="3635"/>
                    <a:pt x="2810" y="3585"/>
                    <a:pt x="3128" y="3464"/>
                  </a:cubicBezTo>
                  <a:cubicBezTo>
                    <a:pt x="3671" y="3232"/>
                    <a:pt x="4007" y="3025"/>
                    <a:pt x="4420" y="2715"/>
                  </a:cubicBezTo>
                  <a:lnTo>
                    <a:pt x="3671" y="2068"/>
                  </a:lnTo>
                  <a:lnTo>
                    <a:pt x="4653" y="2482"/>
                  </a:lnTo>
                  <a:cubicBezTo>
                    <a:pt x="5067" y="2068"/>
                    <a:pt x="5170" y="1525"/>
                    <a:pt x="5067" y="1086"/>
                  </a:cubicBezTo>
                  <a:cubicBezTo>
                    <a:pt x="4860" y="543"/>
                    <a:pt x="4317" y="129"/>
                    <a:pt x="3567" y="0"/>
                  </a:cubicBezTo>
                  <a:lnTo>
                    <a:pt x="3025" y="646"/>
                  </a:lnTo>
                  <a:lnTo>
                    <a:pt x="32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2"/>
            <p:cNvSpPr/>
            <p:nvPr/>
          </p:nvSpPr>
          <p:spPr>
            <a:xfrm>
              <a:off x="-6646373" y="7209176"/>
              <a:ext cx="368533" cy="245525"/>
            </a:xfrm>
            <a:custGeom>
              <a:avLst/>
              <a:gdLst/>
              <a:ahLst/>
              <a:cxnLst/>
              <a:rect l="l" t="t" r="r" b="b"/>
              <a:pathLst>
                <a:path w="2250" h="1499" extrusionOk="0">
                  <a:moveTo>
                    <a:pt x="1484" y="0"/>
                  </a:moveTo>
                  <a:cubicBezTo>
                    <a:pt x="1319" y="0"/>
                    <a:pt x="1138" y="35"/>
                    <a:pt x="957" y="104"/>
                  </a:cubicBezTo>
                  <a:cubicBezTo>
                    <a:pt x="311" y="207"/>
                    <a:pt x="1" y="750"/>
                    <a:pt x="104" y="1060"/>
                  </a:cubicBezTo>
                  <a:cubicBezTo>
                    <a:pt x="174" y="1355"/>
                    <a:pt x="441" y="1499"/>
                    <a:pt x="805" y="1499"/>
                  </a:cubicBezTo>
                  <a:cubicBezTo>
                    <a:pt x="983" y="1499"/>
                    <a:pt x="1184" y="1464"/>
                    <a:pt x="1397" y="1396"/>
                  </a:cubicBezTo>
                  <a:cubicBezTo>
                    <a:pt x="1940" y="1293"/>
                    <a:pt x="2250" y="750"/>
                    <a:pt x="2146" y="414"/>
                  </a:cubicBezTo>
                  <a:cubicBezTo>
                    <a:pt x="2077" y="138"/>
                    <a:pt x="1813" y="0"/>
                    <a:pt x="14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2"/>
            <p:cNvSpPr/>
            <p:nvPr/>
          </p:nvSpPr>
          <p:spPr>
            <a:xfrm>
              <a:off x="-8272212" y="8195721"/>
              <a:ext cx="249947" cy="177879"/>
            </a:xfrm>
            <a:custGeom>
              <a:avLst/>
              <a:gdLst/>
              <a:ahLst/>
              <a:cxnLst/>
              <a:rect l="l" t="t" r="r" b="b"/>
              <a:pathLst>
                <a:path w="1526" h="1086" extrusionOk="0">
                  <a:moveTo>
                    <a:pt x="0" y="0"/>
                  </a:moveTo>
                  <a:cubicBezTo>
                    <a:pt x="104" y="336"/>
                    <a:pt x="336" y="543"/>
                    <a:pt x="543" y="750"/>
                  </a:cubicBezTo>
                  <a:cubicBezTo>
                    <a:pt x="879" y="853"/>
                    <a:pt x="1189" y="983"/>
                    <a:pt x="1525" y="1086"/>
                  </a:cubicBezTo>
                  <a:cubicBezTo>
                    <a:pt x="1396" y="750"/>
                    <a:pt x="1189" y="543"/>
                    <a:pt x="879" y="336"/>
                  </a:cubicBezTo>
                  <a:cubicBezTo>
                    <a:pt x="647" y="104"/>
                    <a:pt x="336" y="0"/>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2"/>
            <p:cNvSpPr/>
            <p:nvPr/>
          </p:nvSpPr>
          <p:spPr>
            <a:xfrm>
              <a:off x="-8043553" y="7894991"/>
              <a:ext cx="89103" cy="495636"/>
            </a:xfrm>
            <a:custGeom>
              <a:avLst/>
              <a:gdLst/>
              <a:ahLst/>
              <a:cxnLst/>
              <a:rect l="l" t="t" r="r" b="b"/>
              <a:pathLst>
                <a:path w="544" h="3026" extrusionOk="0">
                  <a:moveTo>
                    <a:pt x="543" y="1"/>
                  </a:moveTo>
                  <a:cubicBezTo>
                    <a:pt x="336" y="440"/>
                    <a:pt x="233" y="880"/>
                    <a:pt x="233" y="1190"/>
                  </a:cubicBezTo>
                  <a:cubicBezTo>
                    <a:pt x="129" y="1733"/>
                    <a:pt x="0" y="2276"/>
                    <a:pt x="0" y="2819"/>
                  </a:cubicBezTo>
                  <a:lnTo>
                    <a:pt x="0" y="2922"/>
                  </a:lnTo>
                  <a:lnTo>
                    <a:pt x="0" y="3025"/>
                  </a:lnTo>
                  <a:lnTo>
                    <a:pt x="129" y="3025"/>
                  </a:lnTo>
                  <a:cubicBezTo>
                    <a:pt x="129" y="2379"/>
                    <a:pt x="233" y="1836"/>
                    <a:pt x="336" y="1293"/>
                  </a:cubicBezTo>
                  <a:cubicBezTo>
                    <a:pt x="336" y="880"/>
                    <a:pt x="440" y="440"/>
                    <a:pt x="543" y="104"/>
                  </a:cubicBezTo>
                  <a:lnTo>
                    <a:pt x="54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2"/>
            <p:cNvSpPr/>
            <p:nvPr/>
          </p:nvSpPr>
          <p:spPr>
            <a:xfrm>
              <a:off x="-8378024" y="7526614"/>
              <a:ext cx="863842" cy="597187"/>
            </a:xfrm>
            <a:custGeom>
              <a:avLst/>
              <a:gdLst/>
              <a:ahLst/>
              <a:cxnLst/>
              <a:rect l="l" t="t" r="r" b="b"/>
              <a:pathLst>
                <a:path w="5274" h="3646" extrusionOk="0">
                  <a:moveTo>
                    <a:pt x="1939" y="1"/>
                  </a:moveTo>
                  <a:lnTo>
                    <a:pt x="2275" y="647"/>
                  </a:lnTo>
                  <a:lnTo>
                    <a:pt x="1629" y="104"/>
                  </a:lnTo>
                  <a:cubicBezTo>
                    <a:pt x="982" y="104"/>
                    <a:pt x="439" y="544"/>
                    <a:pt x="233" y="1061"/>
                  </a:cubicBezTo>
                  <a:cubicBezTo>
                    <a:pt x="0" y="1500"/>
                    <a:pt x="233" y="2043"/>
                    <a:pt x="646" y="2483"/>
                  </a:cubicBezTo>
                  <a:lnTo>
                    <a:pt x="1629" y="2043"/>
                  </a:lnTo>
                  <a:lnTo>
                    <a:pt x="879" y="2793"/>
                  </a:lnTo>
                  <a:cubicBezTo>
                    <a:pt x="1189" y="3000"/>
                    <a:pt x="1629" y="3336"/>
                    <a:pt x="2171" y="3439"/>
                  </a:cubicBezTo>
                  <a:cubicBezTo>
                    <a:pt x="2688" y="3646"/>
                    <a:pt x="3128" y="3646"/>
                    <a:pt x="3671" y="3646"/>
                  </a:cubicBezTo>
                  <a:lnTo>
                    <a:pt x="3464" y="2689"/>
                  </a:lnTo>
                  <a:lnTo>
                    <a:pt x="3981" y="3542"/>
                  </a:lnTo>
                  <a:cubicBezTo>
                    <a:pt x="4524" y="3439"/>
                    <a:pt x="4963" y="3129"/>
                    <a:pt x="5067" y="2586"/>
                  </a:cubicBezTo>
                  <a:cubicBezTo>
                    <a:pt x="5273" y="2146"/>
                    <a:pt x="5067" y="1604"/>
                    <a:pt x="4627" y="1061"/>
                  </a:cubicBezTo>
                  <a:lnTo>
                    <a:pt x="3878" y="1190"/>
                  </a:lnTo>
                  <a:lnTo>
                    <a:pt x="4420" y="854"/>
                  </a:lnTo>
                  <a:cubicBezTo>
                    <a:pt x="4110" y="647"/>
                    <a:pt x="3671" y="415"/>
                    <a:pt x="3231" y="208"/>
                  </a:cubicBezTo>
                  <a:cubicBezTo>
                    <a:pt x="2818" y="104"/>
                    <a:pt x="2378" y="1"/>
                    <a:pt x="19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2"/>
            <p:cNvSpPr/>
            <p:nvPr/>
          </p:nvSpPr>
          <p:spPr>
            <a:xfrm>
              <a:off x="-8128235" y="7666496"/>
              <a:ext cx="385404" cy="247490"/>
            </a:xfrm>
            <a:custGeom>
              <a:avLst/>
              <a:gdLst/>
              <a:ahLst/>
              <a:cxnLst/>
              <a:rect l="l" t="t" r="r" b="b"/>
              <a:pathLst>
                <a:path w="2353" h="1511" extrusionOk="0">
                  <a:moveTo>
                    <a:pt x="873" y="1"/>
                  </a:moveTo>
                  <a:cubicBezTo>
                    <a:pt x="533" y="1"/>
                    <a:pt x="242" y="144"/>
                    <a:pt x="104" y="439"/>
                  </a:cubicBezTo>
                  <a:cubicBezTo>
                    <a:pt x="0" y="750"/>
                    <a:pt x="414" y="1292"/>
                    <a:pt x="957" y="1396"/>
                  </a:cubicBezTo>
                  <a:cubicBezTo>
                    <a:pt x="1138" y="1473"/>
                    <a:pt x="1319" y="1511"/>
                    <a:pt x="1487" y="1511"/>
                  </a:cubicBezTo>
                  <a:cubicBezTo>
                    <a:pt x="1824" y="1511"/>
                    <a:pt x="2111" y="1361"/>
                    <a:pt x="2249" y="1086"/>
                  </a:cubicBezTo>
                  <a:cubicBezTo>
                    <a:pt x="2353" y="750"/>
                    <a:pt x="1939" y="207"/>
                    <a:pt x="1396" y="103"/>
                  </a:cubicBezTo>
                  <a:cubicBezTo>
                    <a:pt x="1218" y="35"/>
                    <a:pt x="1039" y="1"/>
                    <a:pt x="8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2"/>
            <p:cNvSpPr/>
            <p:nvPr/>
          </p:nvSpPr>
          <p:spPr>
            <a:xfrm>
              <a:off x="-3153095" y="7789179"/>
              <a:ext cx="245689" cy="194913"/>
            </a:xfrm>
            <a:custGeom>
              <a:avLst/>
              <a:gdLst/>
              <a:ahLst/>
              <a:cxnLst/>
              <a:rect l="l" t="t" r="r" b="b"/>
              <a:pathLst>
                <a:path w="1500" h="1190" extrusionOk="0">
                  <a:moveTo>
                    <a:pt x="0" y="1"/>
                  </a:moveTo>
                  <a:cubicBezTo>
                    <a:pt x="104" y="337"/>
                    <a:pt x="311" y="543"/>
                    <a:pt x="517" y="750"/>
                  </a:cubicBezTo>
                  <a:cubicBezTo>
                    <a:pt x="853" y="983"/>
                    <a:pt x="1164" y="1086"/>
                    <a:pt x="1500" y="1190"/>
                  </a:cubicBezTo>
                  <a:cubicBezTo>
                    <a:pt x="1396" y="880"/>
                    <a:pt x="1164" y="543"/>
                    <a:pt x="957" y="337"/>
                  </a:cubicBezTo>
                  <a:cubicBezTo>
                    <a:pt x="647" y="104"/>
                    <a:pt x="311" y="1"/>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2"/>
            <p:cNvSpPr/>
            <p:nvPr/>
          </p:nvSpPr>
          <p:spPr>
            <a:xfrm>
              <a:off x="-2941471" y="7509743"/>
              <a:ext cx="123008" cy="686127"/>
            </a:xfrm>
            <a:custGeom>
              <a:avLst/>
              <a:gdLst/>
              <a:ahLst/>
              <a:cxnLst/>
              <a:rect l="l" t="t" r="r" b="b"/>
              <a:pathLst>
                <a:path w="751" h="4189" extrusionOk="0">
                  <a:moveTo>
                    <a:pt x="647" y="1"/>
                  </a:moveTo>
                  <a:cubicBezTo>
                    <a:pt x="208" y="1293"/>
                    <a:pt x="1" y="2792"/>
                    <a:pt x="208" y="4188"/>
                  </a:cubicBezTo>
                  <a:lnTo>
                    <a:pt x="311" y="4188"/>
                  </a:lnTo>
                  <a:cubicBezTo>
                    <a:pt x="104" y="2792"/>
                    <a:pt x="311" y="1396"/>
                    <a:pt x="7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2"/>
            <p:cNvSpPr/>
            <p:nvPr/>
          </p:nvSpPr>
          <p:spPr>
            <a:xfrm>
              <a:off x="-3242036" y="7137106"/>
              <a:ext cx="846971" cy="591455"/>
            </a:xfrm>
            <a:custGeom>
              <a:avLst/>
              <a:gdLst/>
              <a:ahLst/>
              <a:cxnLst/>
              <a:rect l="l" t="t" r="r" b="b"/>
              <a:pathLst>
                <a:path w="5171" h="3611" extrusionOk="0">
                  <a:moveTo>
                    <a:pt x="1603" y="1"/>
                  </a:moveTo>
                  <a:cubicBezTo>
                    <a:pt x="854" y="104"/>
                    <a:pt x="311" y="440"/>
                    <a:pt x="104" y="983"/>
                  </a:cubicBezTo>
                  <a:cubicBezTo>
                    <a:pt x="1" y="1397"/>
                    <a:pt x="104" y="1939"/>
                    <a:pt x="543" y="2379"/>
                  </a:cubicBezTo>
                  <a:lnTo>
                    <a:pt x="1500" y="2043"/>
                  </a:lnTo>
                  <a:lnTo>
                    <a:pt x="750" y="2689"/>
                  </a:lnTo>
                  <a:cubicBezTo>
                    <a:pt x="1060" y="3025"/>
                    <a:pt x="1500" y="3232"/>
                    <a:pt x="2043" y="3439"/>
                  </a:cubicBezTo>
                  <a:cubicBezTo>
                    <a:pt x="2430" y="3531"/>
                    <a:pt x="2818" y="3610"/>
                    <a:pt x="3159" y="3610"/>
                  </a:cubicBezTo>
                  <a:cubicBezTo>
                    <a:pt x="3295" y="3610"/>
                    <a:pt x="3424" y="3598"/>
                    <a:pt x="3542" y="3568"/>
                  </a:cubicBezTo>
                  <a:lnTo>
                    <a:pt x="3335" y="2689"/>
                  </a:lnTo>
                  <a:lnTo>
                    <a:pt x="3981" y="3439"/>
                  </a:lnTo>
                  <a:cubicBezTo>
                    <a:pt x="4524" y="3335"/>
                    <a:pt x="4835" y="3025"/>
                    <a:pt x="5067" y="2586"/>
                  </a:cubicBezTo>
                  <a:cubicBezTo>
                    <a:pt x="5171" y="2043"/>
                    <a:pt x="4938" y="1500"/>
                    <a:pt x="4524" y="1086"/>
                  </a:cubicBezTo>
                  <a:lnTo>
                    <a:pt x="3775" y="1190"/>
                  </a:lnTo>
                  <a:lnTo>
                    <a:pt x="4292" y="854"/>
                  </a:lnTo>
                  <a:cubicBezTo>
                    <a:pt x="3981" y="544"/>
                    <a:pt x="3542" y="337"/>
                    <a:pt x="3128" y="207"/>
                  </a:cubicBezTo>
                  <a:cubicBezTo>
                    <a:pt x="2689" y="1"/>
                    <a:pt x="2249" y="1"/>
                    <a:pt x="1939" y="1"/>
                  </a:cubicBezTo>
                  <a:lnTo>
                    <a:pt x="2146" y="647"/>
                  </a:lnTo>
                  <a:lnTo>
                    <a:pt x="16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2"/>
            <p:cNvSpPr/>
            <p:nvPr/>
          </p:nvSpPr>
          <p:spPr>
            <a:xfrm>
              <a:off x="-2996506" y="7270600"/>
              <a:ext cx="372792" cy="252896"/>
            </a:xfrm>
            <a:custGeom>
              <a:avLst/>
              <a:gdLst/>
              <a:ahLst/>
              <a:cxnLst/>
              <a:rect l="l" t="t" r="r" b="b"/>
              <a:pathLst>
                <a:path w="2276" h="1544" extrusionOk="0">
                  <a:moveTo>
                    <a:pt x="899" y="0"/>
                  </a:moveTo>
                  <a:cubicBezTo>
                    <a:pt x="510" y="0"/>
                    <a:pt x="182" y="121"/>
                    <a:pt x="104" y="375"/>
                  </a:cubicBezTo>
                  <a:cubicBezTo>
                    <a:pt x="1" y="814"/>
                    <a:pt x="337" y="1228"/>
                    <a:pt x="854" y="1461"/>
                  </a:cubicBezTo>
                  <a:cubicBezTo>
                    <a:pt x="1004" y="1518"/>
                    <a:pt x="1162" y="1543"/>
                    <a:pt x="1314" y="1543"/>
                  </a:cubicBezTo>
                  <a:cubicBezTo>
                    <a:pt x="1712" y="1543"/>
                    <a:pt x="2072" y="1368"/>
                    <a:pt x="2146" y="1124"/>
                  </a:cubicBezTo>
                  <a:cubicBezTo>
                    <a:pt x="2276" y="685"/>
                    <a:pt x="1940" y="271"/>
                    <a:pt x="1293" y="39"/>
                  </a:cubicBezTo>
                  <a:cubicBezTo>
                    <a:pt x="1160" y="13"/>
                    <a:pt x="1026" y="0"/>
                    <a:pt x="8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2"/>
            <p:cNvSpPr/>
            <p:nvPr/>
          </p:nvSpPr>
          <p:spPr>
            <a:xfrm>
              <a:off x="-1903987" y="8106780"/>
              <a:ext cx="89103" cy="283852"/>
            </a:xfrm>
            <a:custGeom>
              <a:avLst/>
              <a:gdLst/>
              <a:ahLst/>
              <a:cxnLst/>
              <a:rect l="l" t="t" r="r" b="b"/>
              <a:pathLst>
                <a:path w="544" h="1733" extrusionOk="0">
                  <a:moveTo>
                    <a:pt x="440" y="0"/>
                  </a:moveTo>
                  <a:cubicBezTo>
                    <a:pt x="233" y="336"/>
                    <a:pt x="233" y="750"/>
                    <a:pt x="129" y="1190"/>
                  </a:cubicBezTo>
                  <a:cubicBezTo>
                    <a:pt x="129" y="1293"/>
                    <a:pt x="0" y="1526"/>
                    <a:pt x="0" y="1732"/>
                  </a:cubicBezTo>
                  <a:lnTo>
                    <a:pt x="129" y="1732"/>
                  </a:lnTo>
                  <a:cubicBezTo>
                    <a:pt x="129" y="1526"/>
                    <a:pt x="129" y="1293"/>
                    <a:pt x="233" y="1190"/>
                  </a:cubicBezTo>
                  <a:cubicBezTo>
                    <a:pt x="233" y="750"/>
                    <a:pt x="336" y="440"/>
                    <a:pt x="5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2"/>
            <p:cNvSpPr/>
            <p:nvPr/>
          </p:nvSpPr>
          <p:spPr>
            <a:xfrm>
              <a:off x="-2238458" y="7738402"/>
              <a:ext cx="846971" cy="580153"/>
            </a:xfrm>
            <a:custGeom>
              <a:avLst/>
              <a:gdLst/>
              <a:ahLst/>
              <a:cxnLst/>
              <a:rect l="l" t="t" r="r" b="b"/>
              <a:pathLst>
                <a:path w="5171" h="3542" extrusionOk="0">
                  <a:moveTo>
                    <a:pt x="1525" y="0"/>
                  </a:moveTo>
                  <a:cubicBezTo>
                    <a:pt x="879" y="104"/>
                    <a:pt x="336" y="414"/>
                    <a:pt x="103" y="957"/>
                  </a:cubicBezTo>
                  <a:cubicBezTo>
                    <a:pt x="0" y="1396"/>
                    <a:pt x="103" y="1939"/>
                    <a:pt x="543" y="2353"/>
                  </a:cubicBezTo>
                  <a:lnTo>
                    <a:pt x="1525" y="1939"/>
                  </a:lnTo>
                  <a:lnTo>
                    <a:pt x="750" y="2689"/>
                  </a:lnTo>
                  <a:cubicBezTo>
                    <a:pt x="1086" y="2999"/>
                    <a:pt x="1525" y="3232"/>
                    <a:pt x="2042" y="3335"/>
                  </a:cubicBezTo>
                  <a:cubicBezTo>
                    <a:pt x="2585" y="3542"/>
                    <a:pt x="3128" y="3542"/>
                    <a:pt x="3567" y="3542"/>
                  </a:cubicBezTo>
                  <a:lnTo>
                    <a:pt x="3335" y="2585"/>
                  </a:lnTo>
                  <a:lnTo>
                    <a:pt x="3878" y="3439"/>
                  </a:lnTo>
                  <a:cubicBezTo>
                    <a:pt x="4420" y="3335"/>
                    <a:pt x="4860" y="2999"/>
                    <a:pt x="4963" y="2585"/>
                  </a:cubicBezTo>
                  <a:cubicBezTo>
                    <a:pt x="5170" y="2043"/>
                    <a:pt x="4963" y="1500"/>
                    <a:pt x="4524" y="1060"/>
                  </a:cubicBezTo>
                  <a:lnTo>
                    <a:pt x="3774" y="1190"/>
                  </a:lnTo>
                  <a:lnTo>
                    <a:pt x="4317" y="853"/>
                  </a:lnTo>
                  <a:cubicBezTo>
                    <a:pt x="3981" y="543"/>
                    <a:pt x="3567" y="311"/>
                    <a:pt x="3128" y="104"/>
                  </a:cubicBezTo>
                  <a:cubicBezTo>
                    <a:pt x="2688" y="0"/>
                    <a:pt x="2275" y="0"/>
                    <a:pt x="1835" y="0"/>
                  </a:cubicBezTo>
                  <a:lnTo>
                    <a:pt x="2171" y="647"/>
                  </a:lnTo>
                  <a:lnTo>
                    <a:pt x="152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2"/>
            <p:cNvSpPr/>
            <p:nvPr/>
          </p:nvSpPr>
          <p:spPr>
            <a:xfrm>
              <a:off x="-2009963" y="7864525"/>
              <a:ext cx="389826" cy="248473"/>
            </a:xfrm>
            <a:custGeom>
              <a:avLst/>
              <a:gdLst/>
              <a:ahLst/>
              <a:cxnLst/>
              <a:rect l="l" t="t" r="r" b="b"/>
              <a:pathLst>
                <a:path w="2380" h="1517" extrusionOk="0">
                  <a:moveTo>
                    <a:pt x="982" y="1"/>
                  </a:moveTo>
                  <a:cubicBezTo>
                    <a:pt x="614" y="1"/>
                    <a:pt x="308" y="176"/>
                    <a:pt x="234" y="420"/>
                  </a:cubicBezTo>
                  <a:cubicBezTo>
                    <a:pt x="1" y="833"/>
                    <a:pt x="440" y="1273"/>
                    <a:pt x="983" y="1479"/>
                  </a:cubicBezTo>
                  <a:cubicBezTo>
                    <a:pt x="1111" y="1504"/>
                    <a:pt x="1240" y="1517"/>
                    <a:pt x="1363" y="1517"/>
                  </a:cubicBezTo>
                  <a:cubicBezTo>
                    <a:pt x="1764" y="1517"/>
                    <a:pt x="2118" y="1382"/>
                    <a:pt x="2276" y="1066"/>
                  </a:cubicBezTo>
                  <a:cubicBezTo>
                    <a:pt x="2379" y="730"/>
                    <a:pt x="1940" y="290"/>
                    <a:pt x="1423" y="83"/>
                  </a:cubicBezTo>
                  <a:cubicBezTo>
                    <a:pt x="1273" y="26"/>
                    <a:pt x="1123" y="1"/>
                    <a:pt x="9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6" name="Google Shape;826;p32"/>
          <p:cNvSpPr/>
          <p:nvPr/>
        </p:nvSpPr>
        <p:spPr>
          <a:xfrm>
            <a:off x="7948947" y="174149"/>
            <a:ext cx="1458391" cy="419977"/>
          </a:xfrm>
          <a:custGeom>
            <a:avLst/>
            <a:gdLst/>
            <a:ahLst/>
            <a:cxnLst/>
            <a:rect l="l" t="t" r="r" b="b"/>
            <a:pathLst>
              <a:path w="31977" h="9208" extrusionOk="0">
                <a:moveTo>
                  <a:pt x="16818" y="1"/>
                </a:moveTo>
                <a:cubicBezTo>
                  <a:pt x="16227" y="1"/>
                  <a:pt x="15634" y="97"/>
                  <a:pt x="15071" y="263"/>
                </a:cubicBezTo>
                <a:cubicBezTo>
                  <a:pt x="11736" y="1116"/>
                  <a:pt x="8608" y="3805"/>
                  <a:pt x="6669" y="7476"/>
                </a:cubicBezTo>
                <a:cubicBezTo>
                  <a:pt x="5989" y="6904"/>
                  <a:pt x="5158" y="6633"/>
                  <a:pt x="4320" y="6633"/>
                </a:cubicBezTo>
                <a:cubicBezTo>
                  <a:pt x="3566" y="6633"/>
                  <a:pt x="2807" y="6853"/>
                  <a:pt x="2146" y="7269"/>
                </a:cubicBezTo>
                <a:cubicBezTo>
                  <a:pt x="1396" y="7682"/>
                  <a:pt x="646" y="8329"/>
                  <a:pt x="0" y="9208"/>
                </a:cubicBezTo>
                <a:lnTo>
                  <a:pt x="31977" y="9208"/>
                </a:lnTo>
                <a:lnTo>
                  <a:pt x="31977" y="8872"/>
                </a:lnTo>
                <a:cubicBezTo>
                  <a:pt x="30917" y="7036"/>
                  <a:pt x="29185" y="5873"/>
                  <a:pt x="27453" y="5640"/>
                </a:cubicBezTo>
                <a:cubicBezTo>
                  <a:pt x="27198" y="5594"/>
                  <a:pt x="26940" y="5571"/>
                  <a:pt x="26681" y="5571"/>
                </a:cubicBezTo>
                <a:cubicBezTo>
                  <a:pt x="25210" y="5571"/>
                  <a:pt x="23718" y="6304"/>
                  <a:pt x="22619" y="7579"/>
                </a:cubicBezTo>
                <a:cubicBezTo>
                  <a:pt x="22283" y="6390"/>
                  <a:pt x="22076" y="5330"/>
                  <a:pt x="21637" y="4244"/>
                </a:cubicBezTo>
                <a:cubicBezTo>
                  <a:pt x="21327" y="3391"/>
                  <a:pt x="20991" y="2409"/>
                  <a:pt x="20474" y="1763"/>
                </a:cubicBezTo>
                <a:cubicBezTo>
                  <a:pt x="19488" y="491"/>
                  <a:pt x="18155" y="1"/>
                  <a:pt x="168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2"/>
          <p:cNvSpPr/>
          <p:nvPr/>
        </p:nvSpPr>
        <p:spPr>
          <a:xfrm flipH="1">
            <a:off x="7293317" y="665048"/>
            <a:ext cx="1034056" cy="216899"/>
          </a:xfrm>
          <a:custGeom>
            <a:avLst/>
            <a:gdLst/>
            <a:ahLst/>
            <a:cxnLst/>
            <a:rect l="l" t="t" r="r" b="b"/>
            <a:pathLst>
              <a:path w="20784" h="4360" extrusionOk="0">
                <a:moveTo>
                  <a:pt x="11974" y="1"/>
                </a:moveTo>
                <a:cubicBezTo>
                  <a:pt x="11023" y="1"/>
                  <a:pt x="10033" y="214"/>
                  <a:pt x="9151" y="585"/>
                </a:cubicBezTo>
                <a:cubicBezTo>
                  <a:pt x="7962" y="1231"/>
                  <a:pt x="6799" y="2084"/>
                  <a:pt x="5920" y="3273"/>
                </a:cubicBezTo>
                <a:cubicBezTo>
                  <a:pt x="5328" y="2682"/>
                  <a:pt x="4607" y="2348"/>
                  <a:pt x="3847" y="2348"/>
                </a:cubicBezTo>
                <a:cubicBezTo>
                  <a:pt x="3644" y="2348"/>
                  <a:pt x="3438" y="2371"/>
                  <a:pt x="3231" y="2420"/>
                </a:cubicBezTo>
                <a:cubicBezTo>
                  <a:pt x="2585" y="2524"/>
                  <a:pt x="1939" y="2834"/>
                  <a:pt x="1396" y="3170"/>
                </a:cubicBezTo>
                <a:cubicBezTo>
                  <a:pt x="853" y="3480"/>
                  <a:pt x="440" y="3920"/>
                  <a:pt x="0" y="4359"/>
                </a:cubicBezTo>
                <a:lnTo>
                  <a:pt x="20784" y="4359"/>
                </a:lnTo>
                <a:cubicBezTo>
                  <a:pt x="20680" y="3609"/>
                  <a:pt x="20034" y="2834"/>
                  <a:pt x="19285" y="2524"/>
                </a:cubicBezTo>
                <a:cubicBezTo>
                  <a:pt x="18984" y="2431"/>
                  <a:pt x="18676" y="2389"/>
                  <a:pt x="18370" y="2389"/>
                </a:cubicBezTo>
                <a:cubicBezTo>
                  <a:pt x="17567" y="2389"/>
                  <a:pt x="16774" y="2674"/>
                  <a:pt x="16157" y="3067"/>
                </a:cubicBezTo>
                <a:cubicBezTo>
                  <a:pt x="15846" y="1671"/>
                  <a:pt x="14657" y="585"/>
                  <a:pt x="13261" y="145"/>
                </a:cubicBezTo>
                <a:cubicBezTo>
                  <a:pt x="12851" y="47"/>
                  <a:pt x="12417" y="1"/>
                  <a:pt x="119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6572857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only 4">
  <p:cSld name="Title only 4">
    <p:bg>
      <p:bgPr>
        <a:solidFill>
          <a:schemeClr val="accent2"/>
        </a:solidFill>
        <a:effectLst/>
      </p:bgPr>
    </p:bg>
    <p:spTree>
      <p:nvGrpSpPr>
        <p:cNvPr id="1" name="Shape 828"/>
        <p:cNvGrpSpPr/>
        <p:nvPr/>
      </p:nvGrpSpPr>
      <p:grpSpPr>
        <a:xfrm>
          <a:off x="0" y="0"/>
          <a:ext cx="0" cy="0"/>
          <a:chOff x="0" y="0"/>
          <a:chExt cx="0" cy="0"/>
        </a:xfrm>
      </p:grpSpPr>
      <p:sp>
        <p:nvSpPr>
          <p:cNvPr id="829" name="Google Shape;829;p33"/>
          <p:cNvSpPr txBox="1">
            <a:spLocks noGrp="1"/>
          </p:cNvSpPr>
          <p:nvPr>
            <p:ph type="title"/>
          </p:nvPr>
        </p:nvSpPr>
        <p:spPr>
          <a:xfrm>
            <a:off x="720000" y="443788"/>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830" name="Google Shape;830;p33"/>
          <p:cNvGrpSpPr/>
          <p:nvPr/>
        </p:nvGrpSpPr>
        <p:grpSpPr>
          <a:xfrm>
            <a:off x="7" y="1177114"/>
            <a:ext cx="9144057" cy="3280718"/>
            <a:chOff x="240700" y="1093536"/>
            <a:chExt cx="2132675" cy="765164"/>
          </a:xfrm>
        </p:grpSpPr>
        <p:sp>
          <p:nvSpPr>
            <p:cNvPr id="831" name="Google Shape;831;p33"/>
            <p:cNvSpPr/>
            <p:nvPr/>
          </p:nvSpPr>
          <p:spPr>
            <a:xfrm>
              <a:off x="240700" y="1093536"/>
              <a:ext cx="2132675" cy="149800"/>
            </a:xfrm>
            <a:custGeom>
              <a:avLst/>
              <a:gdLst/>
              <a:ahLst/>
              <a:cxnLst/>
              <a:rect l="l" t="t" r="r" b="b"/>
              <a:pathLst>
                <a:path w="85307" h="5992" extrusionOk="0">
                  <a:moveTo>
                    <a:pt x="85307" y="3140"/>
                  </a:moveTo>
                  <a:cubicBezTo>
                    <a:pt x="81532" y="3140"/>
                    <a:pt x="77784" y="3787"/>
                    <a:pt x="74010" y="4433"/>
                  </a:cubicBezTo>
                  <a:cubicBezTo>
                    <a:pt x="73131" y="4536"/>
                    <a:pt x="72278" y="4640"/>
                    <a:pt x="71528" y="4872"/>
                  </a:cubicBezTo>
                  <a:cubicBezTo>
                    <a:pt x="72278" y="4769"/>
                    <a:pt x="73131" y="4640"/>
                    <a:pt x="74010" y="4536"/>
                  </a:cubicBezTo>
                  <a:cubicBezTo>
                    <a:pt x="77784" y="3890"/>
                    <a:pt x="81662" y="3244"/>
                    <a:pt x="85307" y="3244"/>
                  </a:cubicBezTo>
                  <a:lnTo>
                    <a:pt x="85307" y="3140"/>
                  </a:lnTo>
                  <a:close/>
                  <a:moveTo>
                    <a:pt x="29858" y="0"/>
                  </a:moveTo>
                  <a:cubicBezTo>
                    <a:pt x="25081" y="0"/>
                    <a:pt x="20259" y="1284"/>
                    <a:pt x="15614" y="2494"/>
                  </a:cubicBezTo>
                  <a:cubicBezTo>
                    <a:pt x="15097" y="2598"/>
                    <a:pt x="14554" y="2830"/>
                    <a:pt x="14011" y="2934"/>
                  </a:cubicBezTo>
                  <a:cubicBezTo>
                    <a:pt x="10081" y="3943"/>
                    <a:pt x="5984" y="4860"/>
                    <a:pt x="2067" y="4860"/>
                  </a:cubicBezTo>
                  <a:cubicBezTo>
                    <a:pt x="1372" y="4860"/>
                    <a:pt x="682" y="4831"/>
                    <a:pt x="0" y="4769"/>
                  </a:cubicBezTo>
                  <a:lnTo>
                    <a:pt x="0" y="4872"/>
                  </a:lnTo>
                  <a:cubicBezTo>
                    <a:pt x="682" y="4935"/>
                    <a:pt x="1372" y="4964"/>
                    <a:pt x="2067" y="4964"/>
                  </a:cubicBezTo>
                  <a:cubicBezTo>
                    <a:pt x="5984" y="4964"/>
                    <a:pt x="10081" y="4047"/>
                    <a:pt x="14011" y="3037"/>
                  </a:cubicBezTo>
                  <a:cubicBezTo>
                    <a:pt x="14554" y="2934"/>
                    <a:pt x="15097" y="2701"/>
                    <a:pt x="15614" y="2598"/>
                  </a:cubicBezTo>
                  <a:cubicBezTo>
                    <a:pt x="20337" y="1387"/>
                    <a:pt x="25120" y="104"/>
                    <a:pt x="29872" y="104"/>
                  </a:cubicBezTo>
                  <a:cubicBezTo>
                    <a:pt x="31414" y="104"/>
                    <a:pt x="32952" y="239"/>
                    <a:pt x="34485" y="555"/>
                  </a:cubicBezTo>
                  <a:cubicBezTo>
                    <a:pt x="36527" y="995"/>
                    <a:pt x="38569" y="1744"/>
                    <a:pt x="40508" y="2494"/>
                  </a:cubicBezTo>
                  <a:cubicBezTo>
                    <a:pt x="41594" y="2934"/>
                    <a:pt x="42654" y="3347"/>
                    <a:pt x="43636" y="3683"/>
                  </a:cubicBezTo>
                  <a:cubicBezTo>
                    <a:pt x="48226" y="5213"/>
                    <a:pt x="53268" y="5992"/>
                    <a:pt x="58919" y="5992"/>
                  </a:cubicBezTo>
                  <a:cubicBezTo>
                    <a:pt x="62816" y="5992"/>
                    <a:pt x="67002" y="5621"/>
                    <a:pt x="71528" y="4872"/>
                  </a:cubicBezTo>
                  <a:lnTo>
                    <a:pt x="71528" y="4872"/>
                  </a:lnTo>
                  <a:cubicBezTo>
                    <a:pt x="67002" y="5569"/>
                    <a:pt x="62816" y="5929"/>
                    <a:pt x="58927" y="5929"/>
                  </a:cubicBezTo>
                  <a:cubicBezTo>
                    <a:pt x="53286" y="5929"/>
                    <a:pt x="48268" y="5171"/>
                    <a:pt x="43739" y="3580"/>
                  </a:cubicBezTo>
                  <a:cubicBezTo>
                    <a:pt x="42654" y="3244"/>
                    <a:pt x="41594" y="2830"/>
                    <a:pt x="40611" y="2494"/>
                  </a:cubicBezTo>
                  <a:cubicBezTo>
                    <a:pt x="38569" y="1641"/>
                    <a:pt x="36527" y="891"/>
                    <a:pt x="34485" y="452"/>
                  </a:cubicBezTo>
                  <a:cubicBezTo>
                    <a:pt x="32952" y="135"/>
                    <a:pt x="31408" y="0"/>
                    <a:pt x="298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3"/>
            <p:cNvSpPr/>
            <p:nvPr/>
          </p:nvSpPr>
          <p:spPr>
            <a:xfrm>
              <a:off x="240700" y="1146536"/>
              <a:ext cx="2132675" cy="243950"/>
            </a:xfrm>
            <a:custGeom>
              <a:avLst/>
              <a:gdLst/>
              <a:ahLst/>
              <a:cxnLst/>
              <a:rect l="l" t="t" r="r" b="b"/>
              <a:pathLst>
                <a:path w="85307" h="9758" extrusionOk="0">
                  <a:moveTo>
                    <a:pt x="28644" y="0"/>
                  </a:moveTo>
                  <a:cubicBezTo>
                    <a:pt x="27891" y="0"/>
                    <a:pt x="27133" y="78"/>
                    <a:pt x="26394" y="271"/>
                  </a:cubicBezTo>
                  <a:cubicBezTo>
                    <a:pt x="27056" y="126"/>
                    <a:pt x="27734" y="66"/>
                    <a:pt x="28407" y="66"/>
                  </a:cubicBezTo>
                  <a:cubicBezTo>
                    <a:pt x="30257" y="66"/>
                    <a:pt x="32081" y="519"/>
                    <a:pt x="33502" y="917"/>
                  </a:cubicBezTo>
                  <a:cubicBezTo>
                    <a:pt x="36734" y="1873"/>
                    <a:pt x="39862" y="3166"/>
                    <a:pt x="42886" y="4458"/>
                  </a:cubicBezTo>
                  <a:cubicBezTo>
                    <a:pt x="44592" y="5234"/>
                    <a:pt x="46324" y="5984"/>
                    <a:pt x="48056" y="6630"/>
                  </a:cubicBezTo>
                  <a:cubicBezTo>
                    <a:pt x="52654" y="8395"/>
                    <a:pt x="56539" y="9273"/>
                    <a:pt x="60049" y="9273"/>
                  </a:cubicBezTo>
                  <a:cubicBezTo>
                    <a:pt x="61216" y="9273"/>
                    <a:pt x="62341" y="9176"/>
                    <a:pt x="63437" y="8982"/>
                  </a:cubicBezTo>
                  <a:cubicBezTo>
                    <a:pt x="65376" y="8672"/>
                    <a:pt x="67211" y="8026"/>
                    <a:pt x="68943" y="7483"/>
                  </a:cubicBezTo>
                  <a:cubicBezTo>
                    <a:pt x="70236" y="7043"/>
                    <a:pt x="71632" y="6526"/>
                    <a:pt x="73028" y="6190"/>
                  </a:cubicBezTo>
                  <a:cubicBezTo>
                    <a:pt x="74974" y="5738"/>
                    <a:pt x="77007" y="5497"/>
                    <a:pt x="79035" y="5497"/>
                  </a:cubicBezTo>
                  <a:cubicBezTo>
                    <a:pt x="80833" y="5497"/>
                    <a:pt x="82626" y="5686"/>
                    <a:pt x="84350" y="6087"/>
                  </a:cubicBezTo>
                  <a:cubicBezTo>
                    <a:pt x="84660" y="6087"/>
                    <a:pt x="84996" y="6190"/>
                    <a:pt x="85307" y="6294"/>
                  </a:cubicBezTo>
                  <a:lnTo>
                    <a:pt x="85307" y="6190"/>
                  </a:lnTo>
                  <a:cubicBezTo>
                    <a:pt x="84996" y="6087"/>
                    <a:pt x="84660" y="5984"/>
                    <a:pt x="84350" y="5984"/>
                  </a:cubicBezTo>
                  <a:cubicBezTo>
                    <a:pt x="82637" y="5574"/>
                    <a:pt x="80857" y="5383"/>
                    <a:pt x="79062" y="5383"/>
                  </a:cubicBezTo>
                  <a:cubicBezTo>
                    <a:pt x="77009" y="5383"/>
                    <a:pt x="74937" y="5632"/>
                    <a:pt x="72924" y="6087"/>
                  </a:cubicBezTo>
                  <a:cubicBezTo>
                    <a:pt x="71632" y="6397"/>
                    <a:pt x="70236" y="6940"/>
                    <a:pt x="68943" y="7380"/>
                  </a:cubicBezTo>
                  <a:cubicBezTo>
                    <a:pt x="67108" y="7922"/>
                    <a:pt x="65273" y="8569"/>
                    <a:pt x="63437" y="8879"/>
                  </a:cubicBezTo>
                  <a:cubicBezTo>
                    <a:pt x="62339" y="9066"/>
                    <a:pt x="61211" y="9160"/>
                    <a:pt x="60043" y="9160"/>
                  </a:cubicBezTo>
                  <a:cubicBezTo>
                    <a:pt x="56540" y="9160"/>
                    <a:pt x="52677" y="8317"/>
                    <a:pt x="48160" y="6630"/>
                  </a:cubicBezTo>
                  <a:cubicBezTo>
                    <a:pt x="46324" y="5880"/>
                    <a:pt x="44592" y="5105"/>
                    <a:pt x="42886" y="4355"/>
                  </a:cubicBezTo>
                  <a:cubicBezTo>
                    <a:pt x="39965" y="3063"/>
                    <a:pt x="36837" y="1770"/>
                    <a:pt x="33606" y="814"/>
                  </a:cubicBezTo>
                  <a:cubicBezTo>
                    <a:pt x="32172" y="432"/>
                    <a:pt x="30420" y="0"/>
                    <a:pt x="28644" y="0"/>
                  </a:cubicBezTo>
                  <a:close/>
                  <a:moveTo>
                    <a:pt x="26394" y="271"/>
                  </a:moveTo>
                  <a:lnTo>
                    <a:pt x="26394" y="271"/>
                  </a:lnTo>
                  <a:cubicBezTo>
                    <a:pt x="23912" y="710"/>
                    <a:pt x="21973" y="2209"/>
                    <a:pt x="20034" y="3605"/>
                  </a:cubicBezTo>
                  <a:cubicBezTo>
                    <a:pt x="19388" y="4045"/>
                    <a:pt x="18845" y="4458"/>
                    <a:pt x="18199" y="4898"/>
                  </a:cubicBezTo>
                  <a:cubicBezTo>
                    <a:pt x="13494" y="8081"/>
                    <a:pt x="7760" y="9700"/>
                    <a:pt x="2063" y="9700"/>
                  </a:cubicBezTo>
                  <a:cubicBezTo>
                    <a:pt x="1374" y="9700"/>
                    <a:pt x="686" y="9676"/>
                    <a:pt x="0" y="9629"/>
                  </a:cubicBezTo>
                  <a:lnTo>
                    <a:pt x="0" y="9758"/>
                  </a:lnTo>
                  <a:lnTo>
                    <a:pt x="2172" y="9758"/>
                  </a:lnTo>
                  <a:cubicBezTo>
                    <a:pt x="7859" y="9758"/>
                    <a:pt x="13572" y="8129"/>
                    <a:pt x="18199" y="5001"/>
                  </a:cubicBezTo>
                  <a:cubicBezTo>
                    <a:pt x="18845" y="4588"/>
                    <a:pt x="19492" y="4148"/>
                    <a:pt x="20034" y="3709"/>
                  </a:cubicBezTo>
                  <a:cubicBezTo>
                    <a:pt x="21973" y="2313"/>
                    <a:pt x="24015" y="814"/>
                    <a:pt x="26394" y="27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3"/>
            <p:cNvSpPr/>
            <p:nvPr/>
          </p:nvSpPr>
          <p:spPr>
            <a:xfrm rot="10800000">
              <a:off x="240700" y="1708250"/>
              <a:ext cx="2132675" cy="150450"/>
            </a:xfrm>
            <a:custGeom>
              <a:avLst/>
              <a:gdLst/>
              <a:ahLst/>
              <a:cxnLst/>
              <a:rect l="l" t="t" r="r" b="b"/>
              <a:pathLst>
                <a:path w="85307" h="6018" extrusionOk="0">
                  <a:moveTo>
                    <a:pt x="57008" y="1"/>
                  </a:moveTo>
                  <a:cubicBezTo>
                    <a:pt x="53132" y="1"/>
                    <a:pt x="49201" y="556"/>
                    <a:pt x="45471" y="1597"/>
                  </a:cubicBezTo>
                  <a:cubicBezTo>
                    <a:pt x="44489" y="1908"/>
                    <a:pt x="43636" y="2244"/>
                    <a:pt x="42757" y="2554"/>
                  </a:cubicBezTo>
                  <a:cubicBezTo>
                    <a:pt x="41051" y="3097"/>
                    <a:pt x="39422" y="3640"/>
                    <a:pt x="37716" y="4079"/>
                  </a:cubicBezTo>
                  <a:cubicBezTo>
                    <a:pt x="36592" y="4319"/>
                    <a:pt x="35500" y="4438"/>
                    <a:pt x="34465" y="4438"/>
                  </a:cubicBezTo>
                  <a:cubicBezTo>
                    <a:pt x="32716" y="4438"/>
                    <a:pt x="31131" y="4099"/>
                    <a:pt x="29832" y="3433"/>
                  </a:cubicBezTo>
                  <a:cubicBezTo>
                    <a:pt x="29185" y="3097"/>
                    <a:pt x="28668" y="2787"/>
                    <a:pt x="28126" y="2347"/>
                  </a:cubicBezTo>
                  <a:cubicBezTo>
                    <a:pt x="27376" y="1804"/>
                    <a:pt x="26497" y="1261"/>
                    <a:pt x="25541" y="951"/>
                  </a:cubicBezTo>
                  <a:cubicBezTo>
                    <a:pt x="24975" y="787"/>
                    <a:pt x="24409" y="716"/>
                    <a:pt x="23843" y="716"/>
                  </a:cubicBezTo>
                  <a:cubicBezTo>
                    <a:pt x="21824" y="716"/>
                    <a:pt x="19805" y="1623"/>
                    <a:pt x="17785" y="2450"/>
                  </a:cubicBezTo>
                  <a:cubicBezTo>
                    <a:pt x="17449" y="2683"/>
                    <a:pt x="17243" y="2787"/>
                    <a:pt x="16907" y="2890"/>
                  </a:cubicBezTo>
                  <a:cubicBezTo>
                    <a:pt x="13675" y="4389"/>
                    <a:pt x="10237" y="5268"/>
                    <a:pt x="6696" y="5682"/>
                  </a:cubicBezTo>
                  <a:cubicBezTo>
                    <a:pt x="5700" y="5817"/>
                    <a:pt x="4737" y="5881"/>
                    <a:pt x="3816" y="5881"/>
                  </a:cubicBezTo>
                  <a:cubicBezTo>
                    <a:pt x="2442" y="5881"/>
                    <a:pt x="1161" y="5738"/>
                    <a:pt x="0" y="5475"/>
                  </a:cubicBezTo>
                  <a:lnTo>
                    <a:pt x="0" y="5578"/>
                  </a:lnTo>
                  <a:cubicBezTo>
                    <a:pt x="1190" y="5914"/>
                    <a:pt x="2379" y="6018"/>
                    <a:pt x="3775" y="6018"/>
                  </a:cubicBezTo>
                  <a:cubicBezTo>
                    <a:pt x="4757" y="6018"/>
                    <a:pt x="5713" y="5914"/>
                    <a:pt x="6696" y="5785"/>
                  </a:cubicBezTo>
                  <a:cubicBezTo>
                    <a:pt x="10237" y="5372"/>
                    <a:pt x="13675" y="4389"/>
                    <a:pt x="16907" y="2993"/>
                  </a:cubicBezTo>
                  <a:cubicBezTo>
                    <a:pt x="17243" y="2890"/>
                    <a:pt x="17553" y="2683"/>
                    <a:pt x="17785" y="2554"/>
                  </a:cubicBezTo>
                  <a:cubicBezTo>
                    <a:pt x="19782" y="1735"/>
                    <a:pt x="21779" y="777"/>
                    <a:pt x="23729" y="777"/>
                  </a:cubicBezTo>
                  <a:cubicBezTo>
                    <a:pt x="24303" y="777"/>
                    <a:pt x="24873" y="860"/>
                    <a:pt x="25437" y="1055"/>
                  </a:cubicBezTo>
                  <a:cubicBezTo>
                    <a:pt x="26394" y="1391"/>
                    <a:pt x="27247" y="1908"/>
                    <a:pt x="28126" y="2450"/>
                  </a:cubicBezTo>
                  <a:cubicBezTo>
                    <a:pt x="28668" y="2787"/>
                    <a:pt x="29185" y="3200"/>
                    <a:pt x="29728" y="3433"/>
                  </a:cubicBezTo>
                  <a:cubicBezTo>
                    <a:pt x="31152" y="4127"/>
                    <a:pt x="32841" y="4511"/>
                    <a:pt x="34688" y="4511"/>
                  </a:cubicBezTo>
                  <a:cubicBezTo>
                    <a:pt x="35659" y="4511"/>
                    <a:pt x="36674" y="4405"/>
                    <a:pt x="37716" y="4182"/>
                  </a:cubicBezTo>
                  <a:cubicBezTo>
                    <a:pt x="39422" y="3743"/>
                    <a:pt x="41154" y="3200"/>
                    <a:pt x="42757" y="2683"/>
                  </a:cubicBezTo>
                  <a:cubicBezTo>
                    <a:pt x="43636" y="2347"/>
                    <a:pt x="44592" y="2037"/>
                    <a:pt x="45471" y="1701"/>
                  </a:cubicBezTo>
                  <a:cubicBezTo>
                    <a:pt x="49120" y="600"/>
                    <a:pt x="52962" y="94"/>
                    <a:pt x="56755" y="94"/>
                  </a:cubicBezTo>
                  <a:cubicBezTo>
                    <a:pt x="57773" y="94"/>
                    <a:pt x="58787" y="130"/>
                    <a:pt x="59792" y="201"/>
                  </a:cubicBezTo>
                  <a:cubicBezTo>
                    <a:pt x="62145" y="408"/>
                    <a:pt x="64523" y="848"/>
                    <a:pt x="66901" y="1261"/>
                  </a:cubicBezTo>
                  <a:cubicBezTo>
                    <a:pt x="69254" y="1701"/>
                    <a:pt x="71632" y="2140"/>
                    <a:pt x="74113" y="2347"/>
                  </a:cubicBezTo>
                  <a:cubicBezTo>
                    <a:pt x="74828" y="2393"/>
                    <a:pt x="75596" y="2423"/>
                    <a:pt x="76398" y="2423"/>
                  </a:cubicBezTo>
                  <a:cubicBezTo>
                    <a:pt x="79222" y="2423"/>
                    <a:pt x="82468" y="2044"/>
                    <a:pt x="85307" y="615"/>
                  </a:cubicBezTo>
                  <a:lnTo>
                    <a:pt x="85307" y="512"/>
                  </a:lnTo>
                  <a:cubicBezTo>
                    <a:pt x="82468" y="1941"/>
                    <a:pt x="79222" y="2320"/>
                    <a:pt x="76398" y="2320"/>
                  </a:cubicBezTo>
                  <a:cubicBezTo>
                    <a:pt x="75596" y="2320"/>
                    <a:pt x="74828" y="2289"/>
                    <a:pt x="74113" y="2244"/>
                  </a:cubicBezTo>
                  <a:cubicBezTo>
                    <a:pt x="71632" y="2037"/>
                    <a:pt x="69254" y="1597"/>
                    <a:pt x="66901" y="1158"/>
                  </a:cubicBezTo>
                  <a:cubicBezTo>
                    <a:pt x="64626" y="744"/>
                    <a:pt x="62145" y="305"/>
                    <a:pt x="59792" y="98"/>
                  </a:cubicBezTo>
                  <a:cubicBezTo>
                    <a:pt x="58870" y="33"/>
                    <a:pt x="57941" y="1"/>
                    <a:pt x="570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3"/>
            <p:cNvSpPr/>
            <p:nvPr/>
          </p:nvSpPr>
          <p:spPr>
            <a:xfrm rot="10800000">
              <a:off x="240700" y="1527100"/>
              <a:ext cx="2132675" cy="151250"/>
            </a:xfrm>
            <a:custGeom>
              <a:avLst/>
              <a:gdLst/>
              <a:ahLst/>
              <a:cxnLst/>
              <a:rect l="l" t="t" r="r" b="b"/>
              <a:pathLst>
                <a:path w="85307" h="6050" extrusionOk="0">
                  <a:moveTo>
                    <a:pt x="27630" y="0"/>
                  </a:moveTo>
                  <a:cubicBezTo>
                    <a:pt x="23164" y="0"/>
                    <a:pt x="18650" y="1289"/>
                    <a:pt x="14322" y="2578"/>
                  </a:cubicBezTo>
                  <a:cubicBezTo>
                    <a:pt x="13805" y="2681"/>
                    <a:pt x="13262" y="2785"/>
                    <a:pt x="12822" y="2992"/>
                  </a:cubicBezTo>
                  <a:cubicBezTo>
                    <a:pt x="9089" y="4020"/>
                    <a:pt x="5374" y="4894"/>
                    <a:pt x="1713" y="4894"/>
                  </a:cubicBezTo>
                  <a:cubicBezTo>
                    <a:pt x="1141" y="4894"/>
                    <a:pt x="570" y="4872"/>
                    <a:pt x="0" y="4827"/>
                  </a:cubicBezTo>
                  <a:lnTo>
                    <a:pt x="0" y="4930"/>
                  </a:lnTo>
                  <a:cubicBezTo>
                    <a:pt x="570" y="4976"/>
                    <a:pt x="1143" y="4997"/>
                    <a:pt x="1719" y="4997"/>
                  </a:cubicBezTo>
                  <a:cubicBezTo>
                    <a:pt x="5405" y="4997"/>
                    <a:pt x="9200" y="4123"/>
                    <a:pt x="12822" y="3095"/>
                  </a:cubicBezTo>
                  <a:cubicBezTo>
                    <a:pt x="13365" y="2888"/>
                    <a:pt x="13805" y="2785"/>
                    <a:pt x="14322" y="2681"/>
                  </a:cubicBezTo>
                  <a:cubicBezTo>
                    <a:pt x="18632" y="1398"/>
                    <a:pt x="23127" y="114"/>
                    <a:pt x="27575" y="114"/>
                  </a:cubicBezTo>
                  <a:cubicBezTo>
                    <a:pt x="29129" y="114"/>
                    <a:pt x="30677" y="271"/>
                    <a:pt x="32210" y="639"/>
                  </a:cubicBezTo>
                  <a:cubicBezTo>
                    <a:pt x="34149" y="1053"/>
                    <a:pt x="36088" y="1802"/>
                    <a:pt x="37923" y="2578"/>
                  </a:cubicBezTo>
                  <a:cubicBezTo>
                    <a:pt x="38879" y="2992"/>
                    <a:pt x="39965" y="3431"/>
                    <a:pt x="40947" y="3741"/>
                  </a:cubicBezTo>
                  <a:cubicBezTo>
                    <a:pt x="45277" y="5271"/>
                    <a:pt x="50060" y="6050"/>
                    <a:pt x="55408" y="6050"/>
                  </a:cubicBezTo>
                  <a:cubicBezTo>
                    <a:pt x="59096" y="6050"/>
                    <a:pt x="63052" y="5679"/>
                    <a:pt x="67315" y="4930"/>
                  </a:cubicBezTo>
                  <a:cubicBezTo>
                    <a:pt x="68090" y="4827"/>
                    <a:pt x="68840" y="4724"/>
                    <a:pt x="69693" y="4517"/>
                  </a:cubicBezTo>
                  <a:cubicBezTo>
                    <a:pt x="73199" y="3932"/>
                    <a:pt x="76761" y="3268"/>
                    <a:pt x="80206" y="3268"/>
                  </a:cubicBezTo>
                  <a:cubicBezTo>
                    <a:pt x="81944" y="3268"/>
                    <a:pt x="83651" y="3437"/>
                    <a:pt x="85307" y="3870"/>
                  </a:cubicBezTo>
                  <a:cubicBezTo>
                    <a:pt x="83594" y="3422"/>
                    <a:pt x="81814" y="3244"/>
                    <a:pt x="79998" y="3244"/>
                  </a:cubicBezTo>
                  <a:cubicBezTo>
                    <a:pt x="76578" y="3244"/>
                    <a:pt x="73034" y="3875"/>
                    <a:pt x="69590" y="4517"/>
                  </a:cubicBezTo>
                  <a:cubicBezTo>
                    <a:pt x="68840" y="4620"/>
                    <a:pt x="68090" y="4724"/>
                    <a:pt x="67315" y="4827"/>
                  </a:cubicBezTo>
                  <a:cubicBezTo>
                    <a:pt x="63052" y="5576"/>
                    <a:pt x="59096" y="5946"/>
                    <a:pt x="55408" y="5946"/>
                  </a:cubicBezTo>
                  <a:cubicBezTo>
                    <a:pt x="50060" y="5946"/>
                    <a:pt x="45277" y="5168"/>
                    <a:pt x="40947" y="3638"/>
                  </a:cubicBezTo>
                  <a:cubicBezTo>
                    <a:pt x="39965" y="3328"/>
                    <a:pt x="39009" y="2888"/>
                    <a:pt x="38026" y="2449"/>
                  </a:cubicBezTo>
                  <a:cubicBezTo>
                    <a:pt x="36088" y="1699"/>
                    <a:pt x="34149" y="949"/>
                    <a:pt x="32210" y="510"/>
                  </a:cubicBezTo>
                  <a:cubicBezTo>
                    <a:pt x="30695" y="153"/>
                    <a:pt x="29165" y="0"/>
                    <a:pt x="276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3"/>
            <p:cNvSpPr/>
            <p:nvPr/>
          </p:nvSpPr>
          <p:spPr>
            <a:xfrm rot="10800000">
              <a:off x="240700" y="1379950"/>
              <a:ext cx="2132675" cy="245350"/>
            </a:xfrm>
            <a:custGeom>
              <a:avLst/>
              <a:gdLst/>
              <a:ahLst/>
              <a:cxnLst/>
              <a:rect l="l" t="t" r="r" b="b"/>
              <a:pathLst>
                <a:path w="85307" h="9814" extrusionOk="0">
                  <a:moveTo>
                    <a:pt x="79490" y="6040"/>
                  </a:moveTo>
                  <a:cubicBezTo>
                    <a:pt x="79930" y="6143"/>
                    <a:pt x="80240" y="6272"/>
                    <a:pt x="80576" y="6376"/>
                  </a:cubicBezTo>
                  <a:cubicBezTo>
                    <a:pt x="81762" y="6703"/>
                    <a:pt x="83028" y="6981"/>
                    <a:pt x="84247" y="6981"/>
                  </a:cubicBezTo>
                  <a:cubicBezTo>
                    <a:pt x="84570" y="6981"/>
                    <a:pt x="84890" y="6962"/>
                    <a:pt x="85203" y="6919"/>
                  </a:cubicBezTo>
                  <a:lnTo>
                    <a:pt x="85307" y="6919"/>
                  </a:lnTo>
                  <a:lnTo>
                    <a:pt x="85307" y="6789"/>
                  </a:lnTo>
                  <a:lnTo>
                    <a:pt x="85203" y="6789"/>
                  </a:lnTo>
                  <a:cubicBezTo>
                    <a:pt x="84863" y="6842"/>
                    <a:pt x="84522" y="6866"/>
                    <a:pt x="84180" y="6866"/>
                  </a:cubicBezTo>
                  <a:cubicBezTo>
                    <a:pt x="83014" y="6866"/>
                    <a:pt x="81839" y="6592"/>
                    <a:pt x="80679" y="6272"/>
                  </a:cubicBezTo>
                  <a:cubicBezTo>
                    <a:pt x="80240" y="6143"/>
                    <a:pt x="79930" y="6040"/>
                    <a:pt x="79490" y="6040"/>
                  </a:cubicBezTo>
                  <a:close/>
                  <a:moveTo>
                    <a:pt x="26581" y="1"/>
                  </a:moveTo>
                  <a:cubicBezTo>
                    <a:pt x="25881" y="1"/>
                    <a:pt x="25168" y="67"/>
                    <a:pt x="24455" y="223"/>
                  </a:cubicBezTo>
                  <a:cubicBezTo>
                    <a:pt x="22206" y="766"/>
                    <a:pt x="20370" y="2265"/>
                    <a:pt x="18535" y="3687"/>
                  </a:cubicBezTo>
                  <a:cubicBezTo>
                    <a:pt x="17889" y="4101"/>
                    <a:pt x="17346" y="4540"/>
                    <a:pt x="16803" y="4980"/>
                  </a:cubicBezTo>
                  <a:cubicBezTo>
                    <a:pt x="17346" y="4644"/>
                    <a:pt x="17992" y="4204"/>
                    <a:pt x="18535" y="3791"/>
                  </a:cubicBezTo>
                  <a:cubicBezTo>
                    <a:pt x="20370" y="2395"/>
                    <a:pt x="22309" y="870"/>
                    <a:pt x="24455" y="327"/>
                  </a:cubicBezTo>
                  <a:cubicBezTo>
                    <a:pt x="25164" y="179"/>
                    <a:pt x="25873" y="116"/>
                    <a:pt x="26569" y="116"/>
                  </a:cubicBezTo>
                  <a:cubicBezTo>
                    <a:pt x="28310" y="116"/>
                    <a:pt x="29972" y="511"/>
                    <a:pt x="31357" y="973"/>
                  </a:cubicBezTo>
                  <a:cubicBezTo>
                    <a:pt x="34356" y="1852"/>
                    <a:pt x="37277" y="3248"/>
                    <a:pt x="40172" y="4540"/>
                  </a:cubicBezTo>
                  <a:cubicBezTo>
                    <a:pt x="41800" y="5290"/>
                    <a:pt x="43403" y="6040"/>
                    <a:pt x="45135" y="6686"/>
                  </a:cubicBezTo>
                  <a:cubicBezTo>
                    <a:pt x="49435" y="8476"/>
                    <a:pt x="53120" y="9343"/>
                    <a:pt x="56476" y="9343"/>
                  </a:cubicBezTo>
                  <a:cubicBezTo>
                    <a:pt x="57579" y="9343"/>
                    <a:pt x="58647" y="9250"/>
                    <a:pt x="59689" y="9064"/>
                  </a:cubicBezTo>
                  <a:cubicBezTo>
                    <a:pt x="61498" y="8728"/>
                    <a:pt x="63230" y="8082"/>
                    <a:pt x="64962" y="7436"/>
                  </a:cubicBezTo>
                  <a:cubicBezTo>
                    <a:pt x="66152" y="7022"/>
                    <a:pt x="67444" y="6582"/>
                    <a:pt x="68737" y="6272"/>
                  </a:cubicBezTo>
                  <a:cubicBezTo>
                    <a:pt x="70627" y="5748"/>
                    <a:pt x="72554" y="5504"/>
                    <a:pt x="74478" y="5504"/>
                  </a:cubicBezTo>
                  <a:cubicBezTo>
                    <a:pt x="76160" y="5504"/>
                    <a:pt x="77839" y="5690"/>
                    <a:pt x="79490" y="6040"/>
                  </a:cubicBezTo>
                  <a:cubicBezTo>
                    <a:pt x="77770" y="5625"/>
                    <a:pt x="75995" y="5412"/>
                    <a:pt x="74230" y="5412"/>
                  </a:cubicBezTo>
                  <a:cubicBezTo>
                    <a:pt x="72362" y="5412"/>
                    <a:pt x="70505" y="5651"/>
                    <a:pt x="68737" y="6143"/>
                  </a:cubicBezTo>
                  <a:cubicBezTo>
                    <a:pt x="67444" y="6479"/>
                    <a:pt x="66152" y="6919"/>
                    <a:pt x="64859" y="7436"/>
                  </a:cubicBezTo>
                  <a:cubicBezTo>
                    <a:pt x="63230" y="7978"/>
                    <a:pt x="61395" y="8625"/>
                    <a:pt x="59689" y="8961"/>
                  </a:cubicBezTo>
                  <a:cubicBezTo>
                    <a:pt x="58647" y="9146"/>
                    <a:pt x="57579" y="9240"/>
                    <a:pt x="56476" y="9240"/>
                  </a:cubicBezTo>
                  <a:cubicBezTo>
                    <a:pt x="53120" y="9240"/>
                    <a:pt x="49435" y="8372"/>
                    <a:pt x="45135" y="6582"/>
                  </a:cubicBezTo>
                  <a:cubicBezTo>
                    <a:pt x="43532" y="5936"/>
                    <a:pt x="41800" y="5187"/>
                    <a:pt x="40172" y="4437"/>
                  </a:cubicBezTo>
                  <a:cubicBezTo>
                    <a:pt x="37380" y="3144"/>
                    <a:pt x="34356" y="1748"/>
                    <a:pt x="31357" y="870"/>
                  </a:cubicBezTo>
                  <a:cubicBezTo>
                    <a:pt x="29975" y="409"/>
                    <a:pt x="28318" y="1"/>
                    <a:pt x="26581" y="1"/>
                  </a:cubicBezTo>
                  <a:close/>
                  <a:moveTo>
                    <a:pt x="16803" y="4980"/>
                  </a:moveTo>
                  <a:lnTo>
                    <a:pt x="16803" y="4980"/>
                  </a:lnTo>
                  <a:cubicBezTo>
                    <a:pt x="12267" y="8139"/>
                    <a:pt x="6879" y="9748"/>
                    <a:pt x="1443" y="9748"/>
                  </a:cubicBezTo>
                  <a:cubicBezTo>
                    <a:pt x="962" y="9748"/>
                    <a:pt x="481" y="9736"/>
                    <a:pt x="0" y="9710"/>
                  </a:cubicBezTo>
                  <a:lnTo>
                    <a:pt x="0" y="9814"/>
                  </a:lnTo>
                  <a:lnTo>
                    <a:pt x="1629" y="9814"/>
                  </a:lnTo>
                  <a:cubicBezTo>
                    <a:pt x="7006" y="9814"/>
                    <a:pt x="12383" y="8211"/>
                    <a:pt x="16803" y="498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6" name="Google Shape;836;p33"/>
          <p:cNvSpPr/>
          <p:nvPr/>
        </p:nvSpPr>
        <p:spPr>
          <a:xfrm>
            <a:off x="8540804" y="1355591"/>
            <a:ext cx="1062516" cy="305959"/>
          </a:xfrm>
          <a:custGeom>
            <a:avLst/>
            <a:gdLst/>
            <a:ahLst/>
            <a:cxnLst/>
            <a:rect l="l" t="t" r="r" b="b"/>
            <a:pathLst>
              <a:path w="31977" h="9208" extrusionOk="0">
                <a:moveTo>
                  <a:pt x="16818" y="1"/>
                </a:moveTo>
                <a:cubicBezTo>
                  <a:pt x="16227" y="1"/>
                  <a:pt x="15634" y="97"/>
                  <a:pt x="15071" y="263"/>
                </a:cubicBezTo>
                <a:cubicBezTo>
                  <a:pt x="11736" y="1116"/>
                  <a:pt x="8608" y="3805"/>
                  <a:pt x="6669" y="7476"/>
                </a:cubicBezTo>
                <a:cubicBezTo>
                  <a:pt x="5989" y="6904"/>
                  <a:pt x="5158" y="6633"/>
                  <a:pt x="4320" y="6633"/>
                </a:cubicBezTo>
                <a:cubicBezTo>
                  <a:pt x="3566" y="6633"/>
                  <a:pt x="2807" y="6853"/>
                  <a:pt x="2146" y="7269"/>
                </a:cubicBezTo>
                <a:cubicBezTo>
                  <a:pt x="1396" y="7682"/>
                  <a:pt x="646" y="8329"/>
                  <a:pt x="0" y="9208"/>
                </a:cubicBezTo>
                <a:lnTo>
                  <a:pt x="31977" y="9208"/>
                </a:lnTo>
                <a:lnTo>
                  <a:pt x="31977" y="8872"/>
                </a:lnTo>
                <a:cubicBezTo>
                  <a:pt x="30917" y="7036"/>
                  <a:pt x="29185" y="5873"/>
                  <a:pt x="27453" y="5640"/>
                </a:cubicBezTo>
                <a:cubicBezTo>
                  <a:pt x="27198" y="5594"/>
                  <a:pt x="26940" y="5571"/>
                  <a:pt x="26681" y="5571"/>
                </a:cubicBezTo>
                <a:cubicBezTo>
                  <a:pt x="25210" y="5571"/>
                  <a:pt x="23718" y="6304"/>
                  <a:pt x="22619" y="7579"/>
                </a:cubicBezTo>
                <a:cubicBezTo>
                  <a:pt x="22283" y="6390"/>
                  <a:pt x="22076" y="5330"/>
                  <a:pt x="21637" y="4244"/>
                </a:cubicBezTo>
                <a:cubicBezTo>
                  <a:pt x="21327" y="3391"/>
                  <a:pt x="20991" y="2409"/>
                  <a:pt x="20474" y="1763"/>
                </a:cubicBezTo>
                <a:cubicBezTo>
                  <a:pt x="19488" y="491"/>
                  <a:pt x="18155" y="1"/>
                  <a:pt x="168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3"/>
          <p:cNvSpPr/>
          <p:nvPr/>
        </p:nvSpPr>
        <p:spPr>
          <a:xfrm>
            <a:off x="-289724" y="1355603"/>
            <a:ext cx="1546226" cy="413372"/>
          </a:xfrm>
          <a:custGeom>
            <a:avLst/>
            <a:gdLst/>
            <a:ahLst/>
            <a:cxnLst/>
            <a:rect l="l" t="t" r="r" b="b"/>
            <a:pathLst>
              <a:path w="20784" h="4360" extrusionOk="0">
                <a:moveTo>
                  <a:pt x="11974" y="1"/>
                </a:moveTo>
                <a:cubicBezTo>
                  <a:pt x="11023" y="1"/>
                  <a:pt x="10033" y="214"/>
                  <a:pt x="9151" y="585"/>
                </a:cubicBezTo>
                <a:cubicBezTo>
                  <a:pt x="7962" y="1231"/>
                  <a:pt x="6799" y="2084"/>
                  <a:pt x="5920" y="3273"/>
                </a:cubicBezTo>
                <a:cubicBezTo>
                  <a:pt x="5328" y="2682"/>
                  <a:pt x="4607" y="2348"/>
                  <a:pt x="3847" y="2348"/>
                </a:cubicBezTo>
                <a:cubicBezTo>
                  <a:pt x="3644" y="2348"/>
                  <a:pt x="3438" y="2371"/>
                  <a:pt x="3231" y="2420"/>
                </a:cubicBezTo>
                <a:cubicBezTo>
                  <a:pt x="2585" y="2524"/>
                  <a:pt x="1939" y="2834"/>
                  <a:pt x="1396" y="3170"/>
                </a:cubicBezTo>
                <a:cubicBezTo>
                  <a:pt x="853" y="3480"/>
                  <a:pt x="440" y="3920"/>
                  <a:pt x="0" y="4359"/>
                </a:cubicBezTo>
                <a:lnTo>
                  <a:pt x="20784" y="4359"/>
                </a:lnTo>
                <a:cubicBezTo>
                  <a:pt x="20680" y="3609"/>
                  <a:pt x="20034" y="2834"/>
                  <a:pt x="19285" y="2524"/>
                </a:cubicBezTo>
                <a:cubicBezTo>
                  <a:pt x="18984" y="2431"/>
                  <a:pt x="18676" y="2389"/>
                  <a:pt x="18370" y="2389"/>
                </a:cubicBezTo>
                <a:cubicBezTo>
                  <a:pt x="17567" y="2389"/>
                  <a:pt x="16774" y="2674"/>
                  <a:pt x="16157" y="3067"/>
                </a:cubicBezTo>
                <a:cubicBezTo>
                  <a:pt x="15846" y="1671"/>
                  <a:pt x="14657" y="585"/>
                  <a:pt x="13261" y="145"/>
                </a:cubicBezTo>
                <a:cubicBezTo>
                  <a:pt x="12851" y="47"/>
                  <a:pt x="12417" y="1"/>
                  <a:pt x="119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8" name="Google Shape;838;p33"/>
          <p:cNvGrpSpPr/>
          <p:nvPr/>
        </p:nvGrpSpPr>
        <p:grpSpPr>
          <a:xfrm flipH="1">
            <a:off x="7986174" y="162162"/>
            <a:ext cx="744991" cy="745685"/>
            <a:chOff x="215334" y="619425"/>
            <a:chExt cx="744991" cy="745685"/>
          </a:xfrm>
        </p:grpSpPr>
        <p:sp>
          <p:nvSpPr>
            <p:cNvPr id="839" name="Google Shape;839;p33"/>
            <p:cNvSpPr/>
            <p:nvPr/>
          </p:nvSpPr>
          <p:spPr>
            <a:xfrm>
              <a:off x="215334" y="657285"/>
              <a:ext cx="623680" cy="707825"/>
            </a:xfrm>
            <a:custGeom>
              <a:avLst/>
              <a:gdLst/>
              <a:ahLst/>
              <a:cxnLst/>
              <a:rect l="l" t="t" r="r" b="b"/>
              <a:pathLst>
                <a:path w="2483" h="2818" extrusionOk="0">
                  <a:moveTo>
                    <a:pt x="440" y="0"/>
                  </a:moveTo>
                  <a:lnTo>
                    <a:pt x="983" y="1189"/>
                  </a:lnTo>
                  <a:lnTo>
                    <a:pt x="1" y="1836"/>
                  </a:lnTo>
                  <a:lnTo>
                    <a:pt x="983" y="1732"/>
                  </a:lnTo>
                  <a:lnTo>
                    <a:pt x="1086" y="2818"/>
                  </a:lnTo>
                  <a:lnTo>
                    <a:pt x="1422" y="1629"/>
                  </a:lnTo>
                  <a:lnTo>
                    <a:pt x="2482" y="2068"/>
                  </a:lnTo>
                  <a:lnTo>
                    <a:pt x="2482" y="2068"/>
                  </a:lnTo>
                  <a:lnTo>
                    <a:pt x="1733" y="1189"/>
                  </a:lnTo>
                  <a:lnTo>
                    <a:pt x="2275" y="336"/>
                  </a:lnTo>
                  <a:lnTo>
                    <a:pt x="2275" y="336"/>
                  </a:lnTo>
                  <a:lnTo>
                    <a:pt x="1293" y="983"/>
                  </a:lnTo>
                  <a:lnTo>
                    <a:pt x="44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3"/>
            <p:cNvSpPr/>
            <p:nvPr/>
          </p:nvSpPr>
          <p:spPr>
            <a:xfrm>
              <a:off x="544950" y="619425"/>
              <a:ext cx="101100" cy="10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3"/>
            <p:cNvSpPr/>
            <p:nvPr/>
          </p:nvSpPr>
          <p:spPr>
            <a:xfrm>
              <a:off x="859225" y="619425"/>
              <a:ext cx="101100" cy="10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2" name="Google Shape;842;p33"/>
          <p:cNvGrpSpPr/>
          <p:nvPr/>
        </p:nvGrpSpPr>
        <p:grpSpPr>
          <a:xfrm flipH="1">
            <a:off x="251074" y="184220"/>
            <a:ext cx="804107" cy="701546"/>
            <a:chOff x="8091068" y="102170"/>
            <a:chExt cx="804107" cy="701546"/>
          </a:xfrm>
        </p:grpSpPr>
        <p:sp>
          <p:nvSpPr>
            <p:cNvPr id="843" name="Google Shape;843;p33"/>
            <p:cNvSpPr/>
            <p:nvPr/>
          </p:nvSpPr>
          <p:spPr>
            <a:xfrm>
              <a:off x="8091068" y="102170"/>
              <a:ext cx="675674" cy="701546"/>
            </a:xfrm>
            <a:custGeom>
              <a:avLst/>
              <a:gdLst/>
              <a:ahLst/>
              <a:cxnLst/>
              <a:rect l="l" t="t" r="r" b="b"/>
              <a:pathLst>
                <a:path w="2690" h="2793" extrusionOk="0">
                  <a:moveTo>
                    <a:pt x="983" y="0"/>
                  </a:moveTo>
                  <a:lnTo>
                    <a:pt x="1190" y="1293"/>
                  </a:lnTo>
                  <a:lnTo>
                    <a:pt x="1" y="1603"/>
                  </a:lnTo>
                  <a:lnTo>
                    <a:pt x="1086" y="1732"/>
                  </a:lnTo>
                  <a:lnTo>
                    <a:pt x="750" y="2792"/>
                  </a:lnTo>
                  <a:lnTo>
                    <a:pt x="1526" y="1732"/>
                  </a:lnTo>
                  <a:lnTo>
                    <a:pt x="2379" y="2482"/>
                  </a:lnTo>
                  <a:lnTo>
                    <a:pt x="1939" y="1500"/>
                  </a:lnTo>
                  <a:lnTo>
                    <a:pt x="2689" y="854"/>
                  </a:lnTo>
                  <a:lnTo>
                    <a:pt x="2689" y="854"/>
                  </a:lnTo>
                  <a:lnTo>
                    <a:pt x="1629" y="1190"/>
                  </a:lnTo>
                  <a:lnTo>
                    <a:pt x="98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3"/>
            <p:cNvSpPr/>
            <p:nvPr/>
          </p:nvSpPr>
          <p:spPr>
            <a:xfrm>
              <a:off x="8091075" y="619425"/>
              <a:ext cx="101100" cy="10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3"/>
            <p:cNvSpPr/>
            <p:nvPr/>
          </p:nvSpPr>
          <p:spPr>
            <a:xfrm>
              <a:off x="8794075" y="680825"/>
              <a:ext cx="101100" cy="10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6" name="Google Shape;846;p33"/>
          <p:cNvGrpSpPr/>
          <p:nvPr/>
        </p:nvGrpSpPr>
        <p:grpSpPr>
          <a:xfrm flipH="1">
            <a:off x="7931261" y="4007750"/>
            <a:ext cx="799912" cy="1036378"/>
            <a:chOff x="8146563" y="4008425"/>
            <a:chExt cx="799912" cy="1036378"/>
          </a:xfrm>
        </p:grpSpPr>
        <p:sp>
          <p:nvSpPr>
            <p:cNvPr id="847" name="Google Shape;847;p33"/>
            <p:cNvSpPr/>
            <p:nvPr/>
          </p:nvSpPr>
          <p:spPr>
            <a:xfrm>
              <a:off x="8146563" y="4336727"/>
              <a:ext cx="701546" cy="708076"/>
            </a:xfrm>
            <a:custGeom>
              <a:avLst/>
              <a:gdLst/>
              <a:ahLst/>
              <a:cxnLst/>
              <a:rect l="l" t="t" r="r" b="b"/>
              <a:pathLst>
                <a:path w="2793" h="2819" extrusionOk="0">
                  <a:moveTo>
                    <a:pt x="2146" y="0"/>
                  </a:moveTo>
                  <a:lnTo>
                    <a:pt x="1396" y="1086"/>
                  </a:lnTo>
                  <a:lnTo>
                    <a:pt x="311" y="543"/>
                  </a:lnTo>
                  <a:lnTo>
                    <a:pt x="957" y="1293"/>
                  </a:lnTo>
                  <a:lnTo>
                    <a:pt x="0" y="1939"/>
                  </a:lnTo>
                  <a:lnTo>
                    <a:pt x="0" y="1939"/>
                  </a:lnTo>
                  <a:lnTo>
                    <a:pt x="1293" y="1629"/>
                  </a:lnTo>
                  <a:lnTo>
                    <a:pt x="1396" y="2818"/>
                  </a:lnTo>
                  <a:lnTo>
                    <a:pt x="1836" y="1732"/>
                  </a:lnTo>
                  <a:lnTo>
                    <a:pt x="2792" y="1836"/>
                  </a:lnTo>
                  <a:lnTo>
                    <a:pt x="2792" y="1836"/>
                  </a:lnTo>
                  <a:lnTo>
                    <a:pt x="1836" y="1293"/>
                  </a:lnTo>
                  <a:lnTo>
                    <a:pt x="214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3"/>
            <p:cNvSpPr/>
            <p:nvPr/>
          </p:nvSpPr>
          <p:spPr>
            <a:xfrm>
              <a:off x="8631150" y="4008425"/>
              <a:ext cx="101100" cy="10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3"/>
            <p:cNvSpPr/>
            <p:nvPr/>
          </p:nvSpPr>
          <p:spPr>
            <a:xfrm>
              <a:off x="8845375" y="4341850"/>
              <a:ext cx="101100" cy="10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50" name="Google Shape;850;p33"/>
          <p:cNvSpPr/>
          <p:nvPr/>
        </p:nvSpPr>
        <p:spPr>
          <a:xfrm>
            <a:off x="8782582" y="1835100"/>
            <a:ext cx="916301" cy="263855"/>
          </a:xfrm>
          <a:custGeom>
            <a:avLst/>
            <a:gdLst/>
            <a:ahLst/>
            <a:cxnLst/>
            <a:rect l="l" t="t" r="r" b="b"/>
            <a:pathLst>
              <a:path w="31977" h="9208" extrusionOk="0">
                <a:moveTo>
                  <a:pt x="16818" y="1"/>
                </a:moveTo>
                <a:cubicBezTo>
                  <a:pt x="16227" y="1"/>
                  <a:pt x="15634" y="97"/>
                  <a:pt x="15071" y="263"/>
                </a:cubicBezTo>
                <a:cubicBezTo>
                  <a:pt x="11736" y="1116"/>
                  <a:pt x="8608" y="3805"/>
                  <a:pt x="6669" y="7476"/>
                </a:cubicBezTo>
                <a:cubicBezTo>
                  <a:pt x="5989" y="6904"/>
                  <a:pt x="5158" y="6633"/>
                  <a:pt x="4320" y="6633"/>
                </a:cubicBezTo>
                <a:cubicBezTo>
                  <a:pt x="3566" y="6633"/>
                  <a:pt x="2807" y="6853"/>
                  <a:pt x="2146" y="7269"/>
                </a:cubicBezTo>
                <a:cubicBezTo>
                  <a:pt x="1396" y="7682"/>
                  <a:pt x="646" y="8329"/>
                  <a:pt x="0" y="9208"/>
                </a:cubicBezTo>
                <a:lnTo>
                  <a:pt x="31977" y="9208"/>
                </a:lnTo>
                <a:lnTo>
                  <a:pt x="31977" y="8872"/>
                </a:lnTo>
                <a:cubicBezTo>
                  <a:pt x="30917" y="7036"/>
                  <a:pt x="29185" y="5873"/>
                  <a:pt x="27453" y="5640"/>
                </a:cubicBezTo>
                <a:cubicBezTo>
                  <a:pt x="27198" y="5594"/>
                  <a:pt x="26940" y="5571"/>
                  <a:pt x="26681" y="5571"/>
                </a:cubicBezTo>
                <a:cubicBezTo>
                  <a:pt x="25210" y="5571"/>
                  <a:pt x="23718" y="6304"/>
                  <a:pt x="22619" y="7579"/>
                </a:cubicBezTo>
                <a:cubicBezTo>
                  <a:pt x="22283" y="6390"/>
                  <a:pt x="22076" y="5330"/>
                  <a:pt x="21637" y="4244"/>
                </a:cubicBezTo>
                <a:cubicBezTo>
                  <a:pt x="21327" y="3391"/>
                  <a:pt x="20991" y="2409"/>
                  <a:pt x="20474" y="1763"/>
                </a:cubicBezTo>
                <a:cubicBezTo>
                  <a:pt x="19488" y="491"/>
                  <a:pt x="18155" y="1"/>
                  <a:pt x="168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7500351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only 5">
  <p:cSld name="Title only 5">
    <p:bg>
      <p:bgPr>
        <a:solidFill>
          <a:schemeClr val="accent2"/>
        </a:solidFill>
        <a:effectLst/>
      </p:bgPr>
    </p:bg>
    <p:spTree>
      <p:nvGrpSpPr>
        <p:cNvPr id="1" name="Shape 851"/>
        <p:cNvGrpSpPr/>
        <p:nvPr/>
      </p:nvGrpSpPr>
      <p:grpSpPr>
        <a:xfrm>
          <a:off x="0" y="0"/>
          <a:ext cx="0" cy="0"/>
          <a:chOff x="0" y="0"/>
          <a:chExt cx="0" cy="0"/>
        </a:xfrm>
      </p:grpSpPr>
      <p:sp>
        <p:nvSpPr>
          <p:cNvPr id="852" name="Google Shape;852;p34"/>
          <p:cNvSpPr txBox="1">
            <a:spLocks noGrp="1"/>
          </p:cNvSpPr>
          <p:nvPr>
            <p:ph type="title"/>
          </p:nvPr>
        </p:nvSpPr>
        <p:spPr>
          <a:xfrm>
            <a:off x="720000" y="443788"/>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853" name="Google Shape;853;p34"/>
          <p:cNvGrpSpPr/>
          <p:nvPr/>
        </p:nvGrpSpPr>
        <p:grpSpPr>
          <a:xfrm>
            <a:off x="7" y="1177114"/>
            <a:ext cx="9144057" cy="3280718"/>
            <a:chOff x="240700" y="1093536"/>
            <a:chExt cx="2132675" cy="765164"/>
          </a:xfrm>
        </p:grpSpPr>
        <p:sp>
          <p:nvSpPr>
            <p:cNvPr id="854" name="Google Shape;854;p34"/>
            <p:cNvSpPr/>
            <p:nvPr/>
          </p:nvSpPr>
          <p:spPr>
            <a:xfrm>
              <a:off x="240700" y="1093536"/>
              <a:ext cx="2132675" cy="149800"/>
            </a:xfrm>
            <a:custGeom>
              <a:avLst/>
              <a:gdLst/>
              <a:ahLst/>
              <a:cxnLst/>
              <a:rect l="l" t="t" r="r" b="b"/>
              <a:pathLst>
                <a:path w="85307" h="5992" extrusionOk="0">
                  <a:moveTo>
                    <a:pt x="85307" y="3140"/>
                  </a:moveTo>
                  <a:cubicBezTo>
                    <a:pt x="81532" y="3140"/>
                    <a:pt x="77784" y="3787"/>
                    <a:pt x="74010" y="4433"/>
                  </a:cubicBezTo>
                  <a:cubicBezTo>
                    <a:pt x="73131" y="4536"/>
                    <a:pt x="72278" y="4640"/>
                    <a:pt x="71528" y="4872"/>
                  </a:cubicBezTo>
                  <a:cubicBezTo>
                    <a:pt x="72278" y="4769"/>
                    <a:pt x="73131" y="4640"/>
                    <a:pt x="74010" y="4536"/>
                  </a:cubicBezTo>
                  <a:cubicBezTo>
                    <a:pt x="77784" y="3890"/>
                    <a:pt x="81662" y="3244"/>
                    <a:pt x="85307" y="3244"/>
                  </a:cubicBezTo>
                  <a:lnTo>
                    <a:pt x="85307" y="3140"/>
                  </a:lnTo>
                  <a:close/>
                  <a:moveTo>
                    <a:pt x="29858" y="0"/>
                  </a:moveTo>
                  <a:cubicBezTo>
                    <a:pt x="25081" y="0"/>
                    <a:pt x="20259" y="1284"/>
                    <a:pt x="15614" y="2494"/>
                  </a:cubicBezTo>
                  <a:cubicBezTo>
                    <a:pt x="15097" y="2598"/>
                    <a:pt x="14554" y="2830"/>
                    <a:pt x="14011" y="2934"/>
                  </a:cubicBezTo>
                  <a:cubicBezTo>
                    <a:pt x="10081" y="3943"/>
                    <a:pt x="5984" y="4860"/>
                    <a:pt x="2067" y="4860"/>
                  </a:cubicBezTo>
                  <a:cubicBezTo>
                    <a:pt x="1372" y="4860"/>
                    <a:pt x="682" y="4831"/>
                    <a:pt x="0" y="4769"/>
                  </a:cubicBezTo>
                  <a:lnTo>
                    <a:pt x="0" y="4872"/>
                  </a:lnTo>
                  <a:cubicBezTo>
                    <a:pt x="682" y="4935"/>
                    <a:pt x="1372" y="4964"/>
                    <a:pt x="2067" y="4964"/>
                  </a:cubicBezTo>
                  <a:cubicBezTo>
                    <a:pt x="5984" y="4964"/>
                    <a:pt x="10081" y="4047"/>
                    <a:pt x="14011" y="3037"/>
                  </a:cubicBezTo>
                  <a:cubicBezTo>
                    <a:pt x="14554" y="2934"/>
                    <a:pt x="15097" y="2701"/>
                    <a:pt x="15614" y="2598"/>
                  </a:cubicBezTo>
                  <a:cubicBezTo>
                    <a:pt x="20337" y="1387"/>
                    <a:pt x="25120" y="104"/>
                    <a:pt x="29872" y="104"/>
                  </a:cubicBezTo>
                  <a:cubicBezTo>
                    <a:pt x="31414" y="104"/>
                    <a:pt x="32952" y="239"/>
                    <a:pt x="34485" y="555"/>
                  </a:cubicBezTo>
                  <a:cubicBezTo>
                    <a:pt x="36527" y="995"/>
                    <a:pt x="38569" y="1744"/>
                    <a:pt x="40508" y="2494"/>
                  </a:cubicBezTo>
                  <a:cubicBezTo>
                    <a:pt x="41594" y="2934"/>
                    <a:pt x="42654" y="3347"/>
                    <a:pt x="43636" y="3683"/>
                  </a:cubicBezTo>
                  <a:cubicBezTo>
                    <a:pt x="48226" y="5213"/>
                    <a:pt x="53268" y="5992"/>
                    <a:pt x="58919" y="5992"/>
                  </a:cubicBezTo>
                  <a:cubicBezTo>
                    <a:pt x="62816" y="5992"/>
                    <a:pt x="67002" y="5621"/>
                    <a:pt x="71528" y="4872"/>
                  </a:cubicBezTo>
                  <a:lnTo>
                    <a:pt x="71528" y="4872"/>
                  </a:lnTo>
                  <a:cubicBezTo>
                    <a:pt x="67002" y="5569"/>
                    <a:pt x="62816" y="5929"/>
                    <a:pt x="58927" y="5929"/>
                  </a:cubicBezTo>
                  <a:cubicBezTo>
                    <a:pt x="53286" y="5929"/>
                    <a:pt x="48268" y="5171"/>
                    <a:pt x="43739" y="3580"/>
                  </a:cubicBezTo>
                  <a:cubicBezTo>
                    <a:pt x="42654" y="3244"/>
                    <a:pt x="41594" y="2830"/>
                    <a:pt x="40611" y="2494"/>
                  </a:cubicBezTo>
                  <a:cubicBezTo>
                    <a:pt x="38569" y="1641"/>
                    <a:pt x="36527" y="891"/>
                    <a:pt x="34485" y="452"/>
                  </a:cubicBezTo>
                  <a:cubicBezTo>
                    <a:pt x="32952" y="135"/>
                    <a:pt x="31408" y="0"/>
                    <a:pt x="298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34"/>
            <p:cNvSpPr/>
            <p:nvPr/>
          </p:nvSpPr>
          <p:spPr>
            <a:xfrm>
              <a:off x="240700" y="1146536"/>
              <a:ext cx="2132675" cy="243950"/>
            </a:xfrm>
            <a:custGeom>
              <a:avLst/>
              <a:gdLst/>
              <a:ahLst/>
              <a:cxnLst/>
              <a:rect l="l" t="t" r="r" b="b"/>
              <a:pathLst>
                <a:path w="85307" h="9758" extrusionOk="0">
                  <a:moveTo>
                    <a:pt x="28644" y="0"/>
                  </a:moveTo>
                  <a:cubicBezTo>
                    <a:pt x="27891" y="0"/>
                    <a:pt x="27133" y="78"/>
                    <a:pt x="26394" y="271"/>
                  </a:cubicBezTo>
                  <a:cubicBezTo>
                    <a:pt x="27056" y="126"/>
                    <a:pt x="27734" y="66"/>
                    <a:pt x="28407" y="66"/>
                  </a:cubicBezTo>
                  <a:cubicBezTo>
                    <a:pt x="30257" y="66"/>
                    <a:pt x="32081" y="519"/>
                    <a:pt x="33502" y="917"/>
                  </a:cubicBezTo>
                  <a:cubicBezTo>
                    <a:pt x="36734" y="1873"/>
                    <a:pt x="39862" y="3166"/>
                    <a:pt x="42886" y="4458"/>
                  </a:cubicBezTo>
                  <a:cubicBezTo>
                    <a:pt x="44592" y="5234"/>
                    <a:pt x="46324" y="5984"/>
                    <a:pt x="48056" y="6630"/>
                  </a:cubicBezTo>
                  <a:cubicBezTo>
                    <a:pt x="52654" y="8395"/>
                    <a:pt x="56539" y="9273"/>
                    <a:pt x="60049" y="9273"/>
                  </a:cubicBezTo>
                  <a:cubicBezTo>
                    <a:pt x="61216" y="9273"/>
                    <a:pt x="62341" y="9176"/>
                    <a:pt x="63437" y="8982"/>
                  </a:cubicBezTo>
                  <a:cubicBezTo>
                    <a:pt x="65376" y="8672"/>
                    <a:pt x="67211" y="8026"/>
                    <a:pt x="68943" y="7483"/>
                  </a:cubicBezTo>
                  <a:cubicBezTo>
                    <a:pt x="70236" y="7043"/>
                    <a:pt x="71632" y="6526"/>
                    <a:pt x="73028" y="6190"/>
                  </a:cubicBezTo>
                  <a:cubicBezTo>
                    <a:pt x="74974" y="5738"/>
                    <a:pt x="77007" y="5497"/>
                    <a:pt x="79035" y="5497"/>
                  </a:cubicBezTo>
                  <a:cubicBezTo>
                    <a:pt x="80833" y="5497"/>
                    <a:pt x="82626" y="5686"/>
                    <a:pt x="84350" y="6087"/>
                  </a:cubicBezTo>
                  <a:cubicBezTo>
                    <a:pt x="84660" y="6087"/>
                    <a:pt x="84996" y="6190"/>
                    <a:pt x="85307" y="6294"/>
                  </a:cubicBezTo>
                  <a:lnTo>
                    <a:pt x="85307" y="6190"/>
                  </a:lnTo>
                  <a:cubicBezTo>
                    <a:pt x="84996" y="6087"/>
                    <a:pt x="84660" y="5984"/>
                    <a:pt x="84350" y="5984"/>
                  </a:cubicBezTo>
                  <a:cubicBezTo>
                    <a:pt x="82637" y="5574"/>
                    <a:pt x="80857" y="5383"/>
                    <a:pt x="79062" y="5383"/>
                  </a:cubicBezTo>
                  <a:cubicBezTo>
                    <a:pt x="77009" y="5383"/>
                    <a:pt x="74937" y="5632"/>
                    <a:pt x="72924" y="6087"/>
                  </a:cubicBezTo>
                  <a:cubicBezTo>
                    <a:pt x="71632" y="6397"/>
                    <a:pt x="70236" y="6940"/>
                    <a:pt x="68943" y="7380"/>
                  </a:cubicBezTo>
                  <a:cubicBezTo>
                    <a:pt x="67108" y="7922"/>
                    <a:pt x="65273" y="8569"/>
                    <a:pt x="63437" y="8879"/>
                  </a:cubicBezTo>
                  <a:cubicBezTo>
                    <a:pt x="62339" y="9066"/>
                    <a:pt x="61211" y="9160"/>
                    <a:pt x="60043" y="9160"/>
                  </a:cubicBezTo>
                  <a:cubicBezTo>
                    <a:pt x="56540" y="9160"/>
                    <a:pt x="52677" y="8317"/>
                    <a:pt x="48160" y="6630"/>
                  </a:cubicBezTo>
                  <a:cubicBezTo>
                    <a:pt x="46324" y="5880"/>
                    <a:pt x="44592" y="5105"/>
                    <a:pt x="42886" y="4355"/>
                  </a:cubicBezTo>
                  <a:cubicBezTo>
                    <a:pt x="39965" y="3063"/>
                    <a:pt x="36837" y="1770"/>
                    <a:pt x="33606" y="814"/>
                  </a:cubicBezTo>
                  <a:cubicBezTo>
                    <a:pt x="32172" y="432"/>
                    <a:pt x="30420" y="0"/>
                    <a:pt x="28644" y="0"/>
                  </a:cubicBezTo>
                  <a:close/>
                  <a:moveTo>
                    <a:pt x="26394" y="271"/>
                  </a:moveTo>
                  <a:lnTo>
                    <a:pt x="26394" y="271"/>
                  </a:lnTo>
                  <a:cubicBezTo>
                    <a:pt x="23912" y="710"/>
                    <a:pt x="21973" y="2209"/>
                    <a:pt x="20034" y="3605"/>
                  </a:cubicBezTo>
                  <a:cubicBezTo>
                    <a:pt x="19388" y="4045"/>
                    <a:pt x="18845" y="4458"/>
                    <a:pt x="18199" y="4898"/>
                  </a:cubicBezTo>
                  <a:cubicBezTo>
                    <a:pt x="13494" y="8081"/>
                    <a:pt x="7760" y="9700"/>
                    <a:pt x="2063" y="9700"/>
                  </a:cubicBezTo>
                  <a:cubicBezTo>
                    <a:pt x="1374" y="9700"/>
                    <a:pt x="686" y="9676"/>
                    <a:pt x="0" y="9629"/>
                  </a:cubicBezTo>
                  <a:lnTo>
                    <a:pt x="0" y="9758"/>
                  </a:lnTo>
                  <a:lnTo>
                    <a:pt x="2172" y="9758"/>
                  </a:lnTo>
                  <a:cubicBezTo>
                    <a:pt x="7859" y="9758"/>
                    <a:pt x="13572" y="8129"/>
                    <a:pt x="18199" y="5001"/>
                  </a:cubicBezTo>
                  <a:cubicBezTo>
                    <a:pt x="18845" y="4588"/>
                    <a:pt x="19492" y="4148"/>
                    <a:pt x="20034" y="3709"/>
                  </a:cubicBezTo>
                  <a:cubicBezTo>
                    <a:pt x="21973" y="2313"/>
                    <a:pt x="24015" y="814"/>
                    <a:pt x="26394" y="27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4"/>
            <p:cNvSpPr/>
            <p:nvPr/>
          </p:nvSpPr>
          <p:spPr>
            <a:xfrm rot="10800000">
              <a:off x="240700" y="1708250"/>
              <a:ext cx="2132675" cy="150450"/>
            </a:xfrm>
            <a:custGeom>
              <a:avLst/>
              <a:gdLst/>
              <a:ahLst/>
              <a:cxnLst/>
              <a:rect l="l" t="t" r="r" b="b"/>
              <a:pathLst>
                <a:path w="85307" h="6018" extrusionOk="0">
                  <a:moveTo>
                    <a:pt x="57008" y="1"/>
                  </a:moveTo>
                  <a:cubicBezTo>
                    <a:pt x="53132" y="1"/>
                    <a:pt x="49201" y="556"/>
                    <a:pt x="45471" y="1597"/>
                  </a:cubicBezTo>
                  <a:cubicBezTo>
                    <a:pt x="44489" y="1908"/>
                    <a:pt x="43636" y="2244"/>
                    <a:pt x="42757" y="2554"/>
                  </a:cubicBezTo>
                  <a:cubicBezTo>
                    <a:pt x="41051" y="3097"/>
                    <a:pt x="39422" y="3640"/>
                    <a:pt x="37716" y="4079"/>
                  </a:cubicBezTo>
                  <a:cubicBezTo>
                    <a:pt x="36592" y="4319"/>
                    <a:pt x="35500" y="4438"/>
                    <a:pt x="34465" y="4438"/>
                  </a:cubicBezTo>
                  <a:cubicBezTo>
                    <a:pt x="32716" y="4438"/>
                    <a:pt x="31131" y="4099"/>
                    <a:pt x="29832" y="3433"/>
                  </a:cubicBezTo>
                  <a:cubicBezTo>
                    <a:pt x="29185" y="3097"/>
                    <a:pt x="28668" y="2787"/>
                    <a:pt x="28126" y="2347"/>
                  </a:cubicBezTo>
                  <a:cubicBezTo>
                    <a:pt x="27376" y="1804"/>
                    <a:pt x="26497" y="1261"/>
                    <a:pt x="25541" y="951"/>
                  </a:cubicBezTo>
                  <a:cubicBezTo>
                    <a:pt x="24975" y="787"/>
                    <a:pt x="24409" y="716"/>
                    <a:pt x="23843" y="716"/>
                  </a:cubicBezTo>
                  <a:cubicBezTo>
                    <a:pt x="21824" y="716"/>
                    <a:pt x="19805" y="1623"/>
                    <a:pt x="17785" y="2450"/>
                  </a:cubicBezTo>
                  <a:cubicBezTo>
                    <a:pt x="17449" y="2683"/>
                    <a:pt x="17243" y="2787"/>
                    <a:pt x="16907" y="2890"/>
                  </a:cubicBezTo>
                  <a:cubicBezTo>
                    <a:pt x="13675" y="4389"/>
                    <a:pt x="10237" y="5268"/>
                    <a:pt x="6696" y="5682"/>
                  </a:cubicBezTo>
                  <a:cubicBezTo>
                    <a:pt x="5700" y="5817"/>
                    <a:pt x="4737" y="5881"/>
                    <a:pt x="3816" y="5881"/>
                  </a:cubicBezTo>
                  <a:cubicBezTo>
                    <a:pt x="2442" y="5881"/>
                    <a:pt x="1161" y="5738"/>
                    <a:pt x="0" y="5475"/>
                  </a:cubicBezTo>
                  <a:lnTo>
                    <a:pt x="0" y="5578"/>
                  </a:lnTo>
                  <a:cubicBezTo>
                    <a:pt x="1190" y="5914"/>
                    <a:pt x="2379" y="6018"/>
                    <a:pt x="3775" y="6018"/>
                  </a:cubicBezTo>
                  <a:cubicBezTo>
                    <a:pt x="4757" y="6018"/>
                    <a:pt x="5713" y="5914"/>
                    <a:pt x="6696" y="5785"/>
                  </a:cubicBezTo>
                  <a:cubicBezTo>
                    <a:pt x="10237" y="5372"/>
                    <a:pt x="13675" y="4389"/>
                    <a:pt x="16907" y="2993"/>
                  </a:cubicBezTo>
                  <a:cubicBezTo>
                    <a:pt x="17243" y="2890"/>
                    <a:pt x="17553" y="2683"/>
                    <a:pt x="17785" y="2554"/>
                  </a:cubicBezTo>
                  <a:cubicBezTo>
                    <a:pt x="19782" y="1735"/>
                    <a:pt x="21779" y="777"/>
                    <a:pt x="23729" y="777"/>
                  </a:cubicBezTo>
                  <a:cubicBezTo>
                    <a:pt x="24303" y="777"/>
                    <a:pt x="24873" y="860"/>
                    <a:pt x="25437" y="1055"/>
                  </a:cubicBezTo>
                  <a:cubicBezTo>
                    <a:pt x="26394" y="1391"/>
                    <a:pt x="27247" y="1908"/>
                    <a:pt x="28126" y="2450"/>
                  </a:cubicBezTo>
                  <a:cubicBezTo>
                    <a:pt x="28668" y="2787"/>
                    <a:pt x="29185" y="3200"/>
                    <a:pt x="29728" y="3433"/>
                  </a:cubicBezTo>
                  <a:cubicBezTo>
                    <a:pt x="31152" y="4127"/>
                    <a:pt x="32841" y="4511"/>
                    <a:pt x="34688" y="4511"/>
                  </a:cubicBezTo>
                  <a:cubicBezTo>
                    <a:pt x="35659" y="4511"/>
                    <a:pt x="36674" y="4405"/>
                    <a:pt x="37716" y="4182"/>
                  </a:cubicBezTo>
                  <a:cubicBezTo>
                    <a:pt x="39422" y="3743"/>
                    <a:pt x="41154" y="3200"/>
                    <a:pt x="42757" y="2683"/>
                  </a:cubicBezTo>
                  <a:cubicBezTo>
                    <a:pt x="43636" y="2347"/>
                    <a:pt x="44592" y="2037"/>
                    <a:pt x="45471" y="1701"/>
                  </a:cubicBezTo>
                  <a:cubicBezTo>
                    <a:pt x="49120" y="600"/>
                    <a:pt x="52962" y="94"/>
                    <a:pt x="56755" y="94"/>
                  </a:cubicBezTo>
                  <a:cubicBezTo>
                    <a:pt x="57773" y="94"/>
                    <a:pt x="58787" y="130"/>
                    <a:pt x="59792" y="201"/>
                  </a:cubicBezTo>
                  <a:cubicBezTo>
                    <a:pt x="62145" y="408"/>
                    <a:pt x="64523" y="848"/>
                    <a:pt x="66901" y="1261"/>
                  </a:cubicBezTo>
                  <a:cubicBezTo>
                    <a:pt x="69254" y="1701"/>
                    <a:pt x="71632" y="2140"/>
                    <a:pt x="74113" y="2347"/>
                  </a:cubicBezTo>
                  <a:cubicBezTo>
                    <a:pt x="74828" y="2393"/>
                    <a:pt x="75596" y="2423"/>
                    <a:pt x="76398" y="2423"/>
                  </a:cubicBezTo>
                  <a:cubicBezTo>
                    <a:pt x="79222" y="2423"/>
                    <a:pt x="82468" y="2044"/>
                    <a:pt x="85307" y="615"/>
                  </a:cubicBezTo>
                  <a:lnTo>
                    <a:pt x="85307" y="512"/>
                  </a:lnTo>
                  <a:cubicBezTo>
                    <a:pt x="82468" y="1941"/>
                    <a:pt x="79222" y="2320"/>
                    <a:pt x="76398" y="2320"/>
                  </a:cubicBezTo>
                  <a:cubicBezTo>
                    <a:pt x="75596" y="2320"/>
                    <a:pt x="74828" y="2289"/>
                    <a:pt x="74113" y="2244"/>
                  </a:cubicBezTo>
                  <a:cubicBezTo>
                    <a:pt x="71632" y="2037"/>
                    <a:pt x="69254" y="1597"/>
                    <a:pt x="66901" y="1158"/>
                  </a:cubicBezTo>
                  <a:cubicBezTo>
                    <a:pt x="64626" y="744"/>
                    <a:pt x="62145" y="305"/>
                    <a:pt x="59792" y="98"/>
                  </a:cubicBezTo>
                  <a:cubicBezTo>
                    <a:pt x="58870" y="33"/>
                    <a:pt x="57941" y="1"/>
                    <a:pt x="570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4"/>
            <p:cNvSpPr/>
            <p:nvPr/>
          </p:nvSpPr>
          <p:spPr>
            <a:xfrm rot="10800000">
              <a:off x="240700" y="1527100"/>
              <a:ext cx="2132675" cy="151250"/>
            </a:xfrm>
            <a:custGeom>
              <a:avLst/>
              <a:gdLst/>
              <a:ahLst/>
              <a:cxnLst/>
              <a:rect l="l" t="t" r="r" b="b"/>
              <a:pathLst>
                <a:path w="85307" h="6050" extrusionOk="0">
                  <a:moveTo>
                    <a:pt x="27630" y="0"/>
                  </a:moveTo>
                  <a:cubicBezTo>
                    <a:pt x="23164" y="0"/>
                    <a:pt x="18650" y="1289"/>
                    <a:pt x="14322" y="2578"/>
                  </a:cubicBezTo>
                  <a:cubicBezTo>
                    <a:pt x="13805" y="2681"/>
                    <a:pt x="13262" y="2785"/>
                    <a:pt x="12822" y="2992"/>
                  </a:cubicBezTo>
                  <a:cubicBezTo>
                    <a:pt x="9089" y="4020"/>
                    <a:pt x="5374" y="4894"/>
                    <a:pt x="1713" y="4894"/>
                  </a:cubicBezTo>
                  <a:cubicBezTo>
                    <a:pt x="1141" y="4894"/>
                    <a:pt x="570" y="4872"/>
                    <a:pt x="0" y="4827"/>
                  </a:cubicBezTo>
                  <a:lnTo>
                    <a:pt x="0" y="4930"/>
                  </a:lnTo>
                  <a:cubicBezTo>
                    <a:pt x="570" y="4976"/>
                    <a:pt x="1143" y="4997"/>
                    <a:pt x="1719" y="4997"/>
                  </a:cubicBezTo>
                  <a:cubicBezTo>
                    <a:pt x="5405" y="4997"/>
                    <a:pt x="9200" y="4123"/>
                    <a:pt x="12822" y="3095"/>
                  </a:cubicBezTo>
                  <a:cubicBezTo>
                    <a:pt x="13365" y="2888"/>
                    <a:pt x="13805" y="2785"/>
                    <a:pt x="14322" y="2681"/>
                  </a:cubicBezTo>
                  <a:cubicBezTo>
                    <a:pt x="18632" y="1398"/>
                    <a:pt x="23127" y="114"/>
                    <a:pt x="27575" y="114"/>
                  </a:cubicBezTo>
                  <a:cubicBezTo>
                    <a:pt x="29129" y="114"/>
                    <a:pt x="30677" y="271"/>
                    <a:pt x="32210" y="639"/>
                  </a:cubicBezTo>
                  <a:cubicBezTo>
                    <a:pt x="34149" y="1053"/>
                    <a:pt x="36088" y="1802"/>
                    <a:pt x="37923" y="2578"/>
                  </a:cubicBezTo>
                  <a:cubicBezTo>
                    <a:pt x="38879" y="2992"/>
                    <a:pt x="39965" y="3431"/>
                    <a:pt x="40947" y="3741"/>
                  </a:cubicBezTo>
                  <a:cubicBezTo>
                    <a:pt x="45277" y="5271"/>
                    <a:pt x="50060" y="6050"/>
                    <a:pt x="55408" y="6050"/>
                  </a:cubicBezTo>
                  <a:cubicBezTo>
                    <a:pt x="59096" y="6050"/>
                    <a:pt x="63052" y="5679"/>
                    <a:pt x="67315" y="4930"/>
                  </a:cubicBezTo>
                  <a:cubicBezTo>
                    <a:pt x="68090" y="4827"/>
                    <a:pt x="68840" y="4724"/>
                    <a:pt x="69693" y="4517"/>
                  </a:cubicBezTo>
                  <a:cubicBezTo>
                    <a:pt x="73199" y="3932"/>
                    <a:pt x="76761" y="3268"/>
                    <a:pt x="80206" y="3268"/>
                  </a:cubicBezTo>
                  <a:cubicBezTo>
                    <a:pt x="81944" y="3268"/>
                    <a:pt x="83651" y="3437"/>
                    <a:pt x="85307" y="3870"/>
                  </a:cubicBezTo>
                  <a:cubicBezTo>
                    <a:pt x="83594" y="3422"/>
                    <a:pt x="81814" y="3244"/>
                    <a:pt x="79998" y="3244"/>
                  </a:cubicBezTo>
                  <a:cubicBezTo>
                    <a:pt x="76578" y="3244"/>
                    <a:pt x="73034" y="3875"/>
                    <a:pt x="69590" y="4517"/>
                  </a:cubicBezTo>
                  <a:cubicBezTo>
                    <a:pt x="68840" y="4620"/>
                    <a:pt x="68090" y="4724"/>
                    <a:pt x="67315" y="4827"/>
                  </a:cubicBezTo>
                  <a:cubicBezTo>
                    <a:pt x="63052" y="5576"/>
                    <a:pt x="59096" y="5946"/>
                    <a:pt x="55408" y="5946"/>
                  </a:cubicBezTo>
                  <a:cubicBezTo>
                    <a:pt x="50060" y="5946"/>
                    <a:pt x="45277" y="5168"/>
                    <a:pt x="40947" y="3638"/>
                  </a:cubicBezTo>
                  <a:cubicBezTo>
                    <a:pt x="39965" y="3328"/>
                    <a:pt x="39009" y="2888"/>
                    <a:pt x="38026" y="2449"/>
                  </a:cubicBezTo>
                  <a:cubicBezTo>
                    <a:pt x="36088" y="1699"/>
                    <a:pt x="34149" y="949"/>
                    <a:pt x="32210" y="510"/>
                  </a:cubicBezTo>
                  <a:cubicBezTo>
                    <a:pt x="30695" y="153"/>
                    <a:pt x="29165" y="0"/>
                    <a:pt x="276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4"/>
            <p:cNvSpPr/>
            <p:nvPr/>
          </p:nvSpPr>
          <p:spPr>
            <a:xfrm rot="10800000">
              <a:off x="240700" y="1379950"/>
              <a:ext cx="2132675" cy="245350"/>
            </a:xfrm>
            <a:custGeom>
              <a:avLst/>
              <a:gdLst/>
              <a:ahLst/>
              <a:cxnLst/>
              <a:rect l="l" t="t" r="r" b="b"/>
              <a:pathLst>
                <a:path w="85307" h="9814" extrusionOk="0">
                  <a:moveTo>
                    <a:pt x="79490" y="6040"/>
                  </a:moveTo>
                  <a:cubicBezTo>
                    <a:pt x="79930" y="6143"/>
                    <a:pt x="80240" y="6272"/>
                    <a:pt x="80576" y="6376"/>
                  </a:cubicBezTo>
                  <a:cubicBezTo>
                    <a:pt x="81762" y="6703"/>
                    <a:pt x="83028" y="6981"/>
                    <a:pt x="84247" y="6981"/>
                  </a:cubicBezTo>
                  <a:cubicBezTo>
                    <a:pt x="84570" y="6981"/>
                    <a:pt x="84890" y="6962"/>
                    <a:pt x="85203" y="6919"/>
                  </a:cubicBezTo>
                  <a:lnTo>
                    <a:pt x="85307" y="6919"/>
                  </a:lnTo>
                  <a:lnTo>
                    <a:pt x="85307" y="6789"/>
                  </a:lnTo>
                  <a:lnTo>
                    <a:pt x="85203" y="6789"/>
                  </a:lnTo>
                  <a:cubicBezTo>
                    <a:pt x="84863" y="6842"/>
                    <a:pt x="84522" y="6866"/>
                    <a:pt x="84180" y="6866"/>
                  </a:cubicBezTo>
                  <a:cubicBezTo>
                    <a:pt x="83014" y="6866"/>
                    <a:pt x="81839" y="6592"/>
                    <a:pt x="80679" y="6272"/>
                  </a:cubicBezTo>
                  <a:cubicBezTo>
                    <a:pt x="80240" y="6143"/>
                    <a:pt x="79930" y="6040"/>
                    <a:pt x="79490" y="6040"/>
                  </a:cubicBezTo>
                  <a:close/>
                  <a:moveTo>
                    <a:pt x="26581" y="1"/>
                  </a:moveTo>
                  <a:cubicBezTo>
                    <a:pt x="25881" y="1"/>
                    <a:pt x="25168" y="67"/>
                    <a:pt x="24455" y="223"/>
                  </a:cubicBezTo>
                  <a:cubicBezTo>
                    <a:pt x="22206" y="766"/>
                    <a:pt x="20370" y="2265"/>
                    <a:pt x="18535" y="3687"/>
                  </a:cubicBezTo>
                  <a:cubicBezTo>
                    <a:pt x="17889" y="4101"/>
                    <a:pt x="17346" y="4540"/>
                    <a:pt x="16803" y="4980"/>
                  </a:cubicBezTo>
                  <a:cubicBezTo>
                    <a:pt x="17346" y="4644"/>
                    <a:pt x="17992" y="4204"/>
                    <a:pt x="18535" y="3791"/>
                  </a:cubicBezTo>
                  <a:cubicBezTo>
                    <a:pt x="20370" y="2395"/>
                    <a:pt x="22309" y="870"/>
                    <a:pt x="24455" y="327"/>
                  </a:cubicBezTo>
                  <a:cubicBezTo>
                    <a:pt x="25164" y="179"/>
                    <a:pt x="25873" y="116"/>
                    <a:pt x="26569" y="116"/>
                  </a:cubicBezTo>
                  <a:cubicBezTo>
                    <a:pt x="28310" y="116"/>
                    <a:pt x="29972" y="511"/>
                    <a:pt x="31357" y="973"/>
                  </a:cubicBezTo>
                  <a:cubicBezTo>
                    <a:pt x="34356" y="1852"/>
                    <a:pt x="37277" y="3248"/>
                    <a:pt x="40172" y="4540"/>
                  </a:cubicBezTo>
                  <a:cubicBezTo>
                    <a:pt x="41800" y="5290"/>
                    <a:pt x="43403" y="6040"/>
                    <a:pt x="45135" y="6686"/>
                  </a:cubicBezTo>
                  <a:cubicBezTo>
                    <a:pt x="49435" y="8476"/>
                    <a:pt x="53120" y="9343"/>
                    <a:pt x="56476" y="9343"/>
                  </a:cubicBezTo>
                  <a:cubicBezTo>
                    <a:pt x="57579" y="9343"/>
                    <a:pt x="58647" y="9250"/>
                    <a:pt x="59689" y="9064"/>
                  </a:cubicBezTo>
                  <a:cubicBezTo>
                    <a:pt x="61498" y="8728"/>
                    <a:pt x="63230" y="8082"/>
                    <a:pt x="64962" y="7436"/>
                  </a:cubicBezTo>
                  <a:cubicBezTo>
                    <a:pt x="66152" y="7022"/>
                    <a:pt x="67444" y="6582"/>
                    <a:pt x="68737" y="6272"/>
                  </a:cubicBezTo>
                  <a:cubicBezTo>
                    <a:pt x="70627" y="5748"/>
                    <a:pt x="72554" y="5504"/>
                    <a:pt x="74478" y="5504"/>
                  </a:cubicBezTo>
                  <a:cubicBezTo>
                    <a:pt x="76160" y="5504"/>
                    <a:pt x="77839" y="5690"/>
                    <a:pt x="79490" y="6040"/>
                  </a:cubicBezTo>
                  <a:cubicBezTo>
                    <a:pt x="77770" y="5625"/>
                    <a:pt x="75995" y="5412"/>
                    <a:pt x="74230" y="5412"/>
                  </a:cubicBezTo>
                  <a:cubicBezTo>
                    <a:pt x="72362" y="5412"/>
                    <a:pt x="70505" y="5651"/>
                    <a:pt x="68737" y="6143"/>
                  </a:cubicBezTo>
                  <a:cubicBezTo>
                    <a:pt x="67444" y="6479"/>
                    <a:pt x="66152" y="6919"/>
                    <a:pt x="64859" y="7436"/>
                  </a:cubicBezTo>
                  <a:cubicBezTo>
                    <a:pt x="63230" y="7978"/>
                    <a:pt x="61395" y="8625"/>
                    <a:pt x="59689" y="8961"/>
                  </a:cubicBezTo>
                  <a:cubicBezTo>
                    <a:pt x="58647" y="9146"/>
                    <a:pt x="57579" y="9240"/>
                    <a:pt x="56476" y="9240"/>
                  </a:cubicBezTo>
                  <a:cubicBezTo>
                    <a:pt x="53120" y="9240"/>
                    <a:pt x="49435" y="8372"/>
                    <a:pt x="45135" y="6582"/>
                  </a:cubicBezTo>
                  <a:cubicBezTo>
                    <a:pt x="43532" y="5936"/>
                    <a:pt x="41800" y="5187"/>
                    <a:pt x="40172" y="4437"/>
                  </a:cubicBezTo>
                  <a:cubicBezTo>
                    <a:pt x="37380" y="3144"/>
                    <a:pt x="34356" y="1748"/>
                    <a:pt x="31357" y="870"/>
                  </a:cubicBezTo>
                  <a:cubicBezTo>
                    <a:pt x="29975" y="409"/>
                    <a:pt x="28318" y="1"/>
                    <a:pt x="26581" y="1"/>
                  </a:cubicBezTo>
                  <a:close/>
                  <a:moveTo>
                    <a:pt x="16803" y="4980"/>
                  </a:moveTo>
                  <a:lnTo>
                    <a:pt x="16803" y="4980"/>
                  </a:lnTo>
                  <a:cubicBezTo>
                    <a:pt x="12267" y="8139"/>
                    <a:pt x="6879" y="9748"/>
                    <a:pt x="1443" y="9748"/>
                  </a:cubicBezTo>
                  <a:cubicBezTo>
                    <a:pt x="962" y="9748"/>
                    <a:pt x="481" y="9736"/>
                    <a:pt x="0" y="9710"/>
                  </a:cubicBezTo>
                  <a:lnTo>
                    <a:pt x="0" y="9814"/>
                  </a:lnTo>
                  <a:lnTo>
                    <a:pt x="1629" y="9814"/>
                  </a:lnTo>
                  <a:cubicBezTo>
                    <a:pt x="7006" y="9814"/>
                    <a:pt x="12383" y="8211"/>
                    <a:pt x="16803" y="498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9" name="Google Shape;859;p34"/>
          <p:cNvGrpSpPr/>
          <p:nvPr/>
        </p:nvGrpSpPr>
        <p:grpSpPr>
          <a:xfrm flipH="1">
            <a:off x="6607209" y="4053372"/>
            <a:ext cx="1905167" cy="1088034"/>
            <a:chOff x="-3763673" y="2607529"/>
            <a:chExt cx="2515736" cy="1436728"/>
          </a:xfrm>
        </p:grpSpPr>
        <p:sp>
          <p:nvSpPr>
            <p:cNvPr id="860" name="Google Shape;860;p34"/>
            <p:cNvSpPr/>
            <p:nvPr/>
          </p:nvSpPr>
          <p:spPr>
            <a:xfrm rot="1123467">
              <a:off x="-3443702" y="3119945"/>
              <a:ext cx="555367" cy="829916"/>
            </a:xfrm>
            <a:custGeom>
              <a:avLst/>
              <a:gdLst/>
              <a:ahLst/>
              <a:cxnLst/>
              <a:rect l="l" t="t" r="r" b="b"/>
              <a:pathLst>
                <a:path w="4758" h="7110" extrusionOk="0">
                  <a:moveTo>
                    <a:pt x="440" y="1"/>
                  </a:moveTo>
                  <a:lnTo>
                    <a:pt x="1" y="337"/>
                  </a:lnTo>
                  <a:cubicBezTo>
                    <a:pt x="1733" y="2379"/>
                    <a:pt x="3232" y="4628"/>
                    <a:pt x="4318" y="7110"/>
                  </a:cubicBezTo>
                  <a:lnTo>
                    <a:pt x="4757" y="6903"/>
                  </a:lnTo>
                  <a:cubicBezTo>
                    <a:pt x="3671" y="4421"/>
                    <a:pt x="2172" y="2172"/>
                    <a:pt x="4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4"/>
            <p:cNvSpPr/>
            <p:nvPr/>
          </p:nvSpPr>
          <p:spPr>
            <a:xfrm rot="1123467">
              <a:off x="-3697826" y="2708360"/>
              <a:ext cx="715277" cy="528181"/>
            </a:xfrm>
            <a:custGeom>
              <a:avLst/>
              <a:gdLst/>
              <a:ahLst/>
              <a:cxnLst/>
              <a:rect l="l" t="t" r="r" b="b"/>
              <a:pathLst>
                <a:path w="6128" h="4525" extrusionOk="0">
                  <a:moveTo>
                    <a:pt x="5274" y="1"/>
                  </a:moveTo>
                  <a:cubicBezTo>
                    <a:pt x="5042" y="104"/>
                    <a:pt x="4835" y="208"/>
                    <a:pt x="4731" y="311"/>
                  </a:cubicBezTo>
                  <a:cubicBezTo>
                    <a:pt x="4395" y="544"/>
                    <a:pt x="4292" y="854"/>
                    <a:pt x="4085" y="1190"/>
                  </a:cubicBezTo>
                  <a:cubicBezTo>
                    <a:pt x="4085" y="957"/>
                    <a:pt x="3982" y="751"/>
                    <a:pt x="3749" y="647"/>
                  </a:cubicBezTo>
                  <a:cubicBezTo>
                    <a:pt x="3646" y="440"/>
                    <a:pt x="3542" y="208"/>
                    <a:pt x="3335" y="104"/>
                  </a:cubicBezTo>
                  <a:cubicBezTo>
                    <a:pt x="3239" y="61"/>
                    <a:pt x="3129" y="36"/>
                    <a:pt x="3027" y="36"/>
                  </a:cubicBezTo>
                  <a:cubicBezTo>
                    <a:pt x="2881" y="36"/>
                    <a:pt x="2750" y="87"/>
                    <a:pt x="2689" y="208"/>
                  </a:cubicBezTo>
                  <a:cubicBezTo>
                    <a:pt x="2457" y="311"/>
                    <a:pt x="2457" y="440"/>
                    <a:pt x="2457" y="647"/>
                  </a:cubicBezTo>
                  <a:cubicBezTo>
                    <a:pt x="2353" y="957"/>
                    <a:pt x="2353" y="1293"/>
                    <a:pt x="2457" y="1604"/>
                  </a:cubicBezTo>
                  <a:cubicBezTo>
                    <a:pt x="2250" y="1293"/>
                    <a:pt x="1810" y="1190"/>
                    <a:pt x="1500" y="1087"/>
                  </a:cubicBezTo>
                  <a:cubicBezTo>
                    <a:pt x="1293" y="1087"/>
                    <a:pt x="957" y="1087"/>
                    <a:pt x="854" y="1293"/>
                  </a:cubicBezTo>
                  <a:cubicBezTo>
                    <a:pt x="647" y="1397"/>
                    <a:pt x="750" y="1733"/>
                    <a:pt x="750" y="1940"/>
                  </a:cubicBezTo>
                  <a:cubicBezTo>
                    <a:pt x="854" y="2146"/>
                    <a:pt x="957" y="2483"/>
                    <a:pt x="1061" y="2586"/>
                  </a:cubicBezTo>
                  <a:cubicBezTo>
                    <a:pt x="750" y="2586"/>
                    <a:pt x="311" y="2793"/>
                    <a:pt x="104" y="3129"/>
                  </a:cubicBezTo>
                  <a:cubicBezTo>
                    <a:pt x="1" y="3232"/>
                    <a:pt x="1" y="3439"/>
                    <a:pt x="1" y="3542"/>
                  </a:cubicBezTo>
                  <a:cubicBezTo>
                    <a:pt x="104" y="3775"/>
                    <a:pt x="311" y="3775"/>
                    <a:pt x="518" y="3775"/>
                  </a:cubicBezTo>
                  <a:lnTo>
                    <a:pt x="2896" y="3775"/>
                  </a:lnTo>
                  <a:cubicBezTo>
                    <a:pt x="3646" y="3878"/>
                    <a:pt x="4395" y="4085"/>
                    <a:pt x="5042" y="4525"/>
                  </a:cubicBezTo>
                  <a:cubicBezTo>
                    <a:pt x="5274" y="3336"/>
                    <a:pt x="5481" y="2250"/>
                    <a:pt x="5920" y="1190"/>
                  </a:cubicBezTo>
                  <a:cubicBezTo>
                    <a:pt x="6024" y="854"/>
                    <a:pt x="6127" y="544"/>
                    <a:pt x="5920" y="208"/>
                  </a:cubicBezTo>
                  <a:cubicBezTo>
                    <a:pt x="5817" y="104"/>
                    <a:pt x="5481" y="1"/>
                    <a:pt x="52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4"/>
            <p:cNvSpPr/>
            <p:nvPr/>
          </p:nvSpPr>
          <p:spPr>
            <a:xfrm rot="1123467">
              <a:off x="-3331976" y="3119372"/>
              <a:ext cx="190141" cy="187227"/>
            </a:xfrm>
            <a:custGeom>
              <a:avLst/>
              <a:gdLst/>
              <a:ahLst/>
              <a:cxnLst/>
              <a:rect l="l" t="t" r="r" b="b"/>
              <a:pathLst>
                <a:path w="1629" h="1604" extrusionOk="0">
                  <a:moveTo>
                    <a:pt x="1629" y="1"/>
                  </a:moveTo>
                  <a:cubicBezTo>
                    <a:pt x="1422" y="1"/>
                    <a:pt x="1293" y="104"/>
                    <a:pt x="1189" y="208"/>
                  </a:cubicBezTo>
                  <a:cubicBezTo>
                    <a:pt x="1086" y="311"/>
                    <a:pt x="1086" y="311"/>
                    <a:pt x="982" y="414"/>
                  </a:cubicBezTo>
                  <a:lnTo>
                    <a:pt x="982" y="750"/>
                  </a:lnTo>
                  <a:cubicBezTo>
                    <a:pt x="776" y="647"/>
                    <a:pt x="646" y="647"/>
                    <a:pt x="440" y="647"/>
                  </a:cubicBezTo>
                  <a:cubicBezTo>
                    <a:pt x="336" y="647"/>
                    <a:pt x="129" y="750"/>
                    <a:pt x="0" y="854"/>
                  </a:cubicBezTo>
                  <a:cubicBezTo>
                    <a:pt x="543" y="1061"/>
                    <a:pt x="1086" y="1293"/>
                    <a:pt x="1525" y="1604"/>
                  </a:cubicBezTo>
                  <a:cubicBezTo>
                    <a:pt x="1525" y="1061"/>
                    <a:pt x="1422" y="544"/>
                    <a:pt x="1629" y="1"/>
                  </a:cubicBezTo>
                  <a:close/>
                </a:path>
              </a:pathLst>
            </a:custGeom>
            <a:solidFill>
              <a:srgbClr val="4F1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4"/>
            <p:cNvSpPr/>
            <p:nvPr/>
          </p:nvSpPr>
          <p:spPr>
            <a:xfrm rot="1123467">
              <a:off x="-3445145" y="3515586"/>
              <a:ext cx="452651" cy="350175"/>
            </a:xfrm>
            <a:custGeom>
              <a:avLst/>
              <a:gdLst/>
              <a:ahLst/>
              <a:cxnLst/>
              <a:rect l="l" t="t" r="r" b="b"/>
              <a:pathLst>
                <a:path w="3878" h="3000" extrusionOk="0">
                  <a:moveTo>
                    <a:pt x="0" y="1"/>
                  </a:moveTo>
                  <a:lnTo>
                    <a:pt x="0" y="1"/>
                  </a:lnTo>
                  <a:cubicBezTo>
                    <a:pt x="104" y="854"/>
                    <a:pt x="646" y="1707"/>
                    <a:pt x="1396" y="2250"/>
                  </a:cubicBezTo>
                  <a:cubicBezTo>
                    <a:pt x="2042" y="2689"/>
                    <a:pt x="3025" y="2999"/>
                    <a:pt x="3878" y="2999"/>
                  </a:cubicBezTo>
                  <a:cubicBezTo>
                    <a:pt x="3128" y="1500"/>
                    <a:pt x="1603" y="414"/>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4"/>
            <p:cNvSpPr/>
            <p:nvPr/>
          </p:nvSpPr>
          <p:spPr>
            <a:xfrm rot="-1032839">
              <a:off x="-1976397" y="3286274"/>
              <a:ext cx="452644" cy="678993"/>
            </a:xfrm>
            <a:custGeom>
              <a:avLst/>
              <a:gdLst/>
              <a:ahLst/>
              <a:cxnLst/>
              <a:rect l="l" t="t" r="r" b="b"/>
              <a:pathLst>
                <a:path w="3878" h="5817" extrusionOk="0">
                  <a:moveTo>
                    <a:pt x="3567" y="1"/>
                  </a:moveTo>
                  <a:cubicBezTo>
                    <a:pt x="2172" y="1733"/>
                    <a:pt x="982" y="3671"/>
                    <a:pt x="0" y="5610"/>
                  </a:cubicBezTo>
                  <a:lnTo>
                    <a:pt x="336" y="5817"/>
                  </a:lnTo>
                  <a:cubicBezTo>
                    <a:pt x="1293" y="3775"/>
                    <a:pt x="2482" y="1939"/>
                    <a:pt x="3878" y="233"/>
                  </a:cubicBezTo>
                  <a:lnTo>
                    <a:pt x="356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4"/>
            <p:cNvSpPr/>
            <p:nvPr/>
          </p:nvSpPr>
          <p:spPr>
            <a:xfrm rot="-1032839">
              <a:off x="-1877897" y="2955400"/>
              <a:ext cx="579519" cy="428617"/>
            </a:xfrm>
            <a:custGeom>
              <a:avLst/>
              <a:gdLst/>
              <a:ahLst/>
              <a:cxnLst/>
              <a:rect l="l" t="t" r="r" b="b"/>
              <a:pathLst>
                <a:path w="4965" h="3672" extrusionOk="0">
                  <a:moveTo>
                    <a:pt x="647" y="1"/>
                  </a:moveTo>
                  <a:cubicBezTo>
                    <a:pt x="440" y="1"/>
                    <a:pt x="234" y="1"/>
                    <a:pt x="104" y="207"/>
                  </a:cubicBezTo>
                  <a:cubicBezTo>
                    <a:pt x="1" y="440"/>
                    <a:pt x="104" y="647"/>
                    <a:pt x="104" y="957"/>
                  </a:cubicBezTo>
                  <a:cubicBezTo>
                    <a:pt x="440" y="1836"/>
                    <a:pt x="647" y="2689"/>
                    <a:pt x="880" y="3671"/>
                  </a:cubicBezTo>
                  <a:cubicBezTo>
                    <a:pt x="1397" y="3232"/>
                    <a:pt x="1940" y="3129"/>
                    <a:pt x="2586" y="3129"/>
                  </a:cubicBezTo>
                  <a:cubicBezTo>
                    <a:pt x="2801" y="3094"/>
                    <a:pt x="3017" y="3083"/>
                    <a:pt x="3232" y="3083"/>
                  </a:cubicBezTo>
                  <a:cubicBezTo>
                    <a:pt x="3663" y="3083"/>
                    <a:pt x="4094" y="3129"/>
                    <a:pt x="4525" y="3129"/>
                  </a:cubicBezTo>
                  <a:cubicBezTo>
                    <a:pt x="4628" y="3129"/>
                    <a:pt x="4861" y="3025"/>
                    <a:pt x="4964" y="2896"/>
                  </a:cubicBezTo>
                  <a:cubicBezTo>
                    <a:pt x="4964" y="2793"/>
                    <a:pt x="4964" y="2586"/>
                    <a:pt x="4861" y="2482"/>
                  </a:cubicBezTo>
                  <a:cubicBezTo>
                    <a:pt x="4628" y="2250"/>
                    <a:pt x="4318" y="2146"/>
                    <a:pt x="4111" y="2146"/>
                  </a:cubicBezTo>
                  <a:cubicBezTo>
                    <a:pt x="4215" y="1939"/>
                    <a:pt x="4318" y="1733"/>
                    <a:pt x="4318" y="1603"/>
                  </a:cubicBezTo>
                  <a:cubicBezTo>
                    <a:pt x="4421" y="1397"/>
                    <a:pt x="4421" y="1190"/>
                    <a:pt x="4318" y="957"/>
                  </a:cubicBezTo>
                  <a:cubicBezTo>
                    <a:pt x="4111" y="854"/>
                    <a:pt x="3982" y="854"/>
                    <a:pt x="3775" y="854"/>
                  </a:cubicBezTo>
                  <a:cubicBezTo>
                    <a:pt x="3465" y="957"/>
                    <a:pt x="3129" y="1086"/>
                    <a:pt x="2922" y="1293"/>
                  </a:cubicBezTo>
                  <a:cubicBezTo>
                    <a:pt x="3025" y="957"/>
                    <a:pt x="3025" y="750"/>
                    <a:pt x="3025" y="544"/>
                  </a:cubicBezTo>
                  <a:cubicBezTo>
                    <a:pt x="2922" y="311"/>
                    <a:pt x="2922" y="207"/>
                    <a:pt x="2819" y="104"/>
                  </a:cubicBezTo>
                  <a:cubicBezTo>
                    <a:pt x="2754" y="52"/>
                    <a:pt x="2670" y="27"/>
                    <a:pt x="2576" y="27"/>
                  </a:cubicBezTo>
                  <a:cubicBezTo>
                    <a:pt x="2483" y="27"/>
                    <a:pt x="2379" y="52"/>
                    <a:pt x="2276" y="104"/>
                  </a:cubicBezTo>
                  <a:cubicBezTo>
                    <a:pt x="2043" y="104"/>
                    <a:pt x="1940" y="311"/>
                    <a:pt x="1836" y="440"/>
                  </a:cubicBezTo>
                  <a:cubicBezTo>
                    <a:pt x="1733" y="647"/>
                    <a:pt x="1629" y="750"/>
                    <a:pt x="1629" y="957"/>
                  </a:cubicBezTo>
                  <a:cubicBezTo>
                    <a:pt x="1526" y="647"/>
                    <a:pt x="1293" y="440"/>
                    <a:pt x="1087" y="207"/>
                  </a:cubicBezTo>
                  <a:cubicBezTo>
                    <a:pt x="983" y="104"/>
                    <a:pt x="880" y="1"/>
                    <a:pt x="6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4"/>
            <p:cNvSpPr/>
            <p:nvPr/>
          </p:nvSpPr>
          <p:spPr>
            <a:xfrm rot="-1032839">
              <a:off x="-1759531" y="3294488"/>
              <a:ext cx="151037" cy="151043"/>
            </a:xfrm>
            <a:custGeom>
              <a:avLst/>
              <a:gdLst/>
              <a:ahLst/>
              <a:cxnLst/>
              <a:rect l="l" t="t" r="r" b="b"/>
              <a:pathLst>
                <a:path w="1294" h="1294" extrusionOk="0">
                  <a:moveTo>
                    <a:pt x="1" y="1"/>
                  </a:moveTo>
                  <a:cubicBezTo>
                    <a:pt x="104" y="440"/>
                    <a:pt x="104" y="854"/>
                    <a:pt x="104" y="1293"/>
                  </a:cubicBezTo>
                  <a:cubicBezTo>
                    <a:pt x="440" y="957"/>
                    <a:pt x="854" y="854"/>
                    <a:pt x="1293" y="647"/>
                  </a:cubicBezTo>
                  <a:cubicBezTo>
                    <a:pt x="1293" y="544"/>
                    <a:pt x="1086" y="440"/>
                    <a:pt x="983" y="440"/>
                  </a:cubicBezTo>
                  <a:cubicBezTo>
                    <a:pt x="854" y="440"/>
                    <a:pt x="647" y="440"/>
                    <a:pt x="544" y="544"/>
                  </a:cubicBezTo>
                  <a:lnTo>
                    <a:pt x="544" y="311"/>
                  </a:lnTo>
                  <a:cubicBezTo>
                    <a:pt x="544" y="208"/>
                    <a:pt x="440" y="208"/>
                    <a:pt x="337" y="104"/>
                  </a:cubicBezTo>
                  <a:cubicBezTo>
                    <a:pt x="337" y="1"/>
                    <a:pt x="104"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4"/>
            <p:cNvSpPr/>
            <p:nvPr/>
          </p:nvSpPr>
          <p:spPr>
            <a:xfrm rot="-1032839">
              <a:off x="-1885745" y="3606969"/>
              <a:ext cx="365220" cy="289713"/>
            </a:xfrm>
            <a:custGeom>
              <a:avLst/>
              <a:gdLst/>
              <a:ahLst/>
              <a:cxnLst/>
              <a:rect l="l" t="t" r="r" b="b"/>
              <a:pathLst>
                <a:path w="3129" h="2482" extrusionOk="0">
                  <a:moveTo>
                    <a:pt x="3128" y="0"/>
                  </a:moveTo>
                  <a:cubicBezTo>
                    <a:pt x="1836" y="414"/>
                    <a:pt x="543" y="1293"/>
                    <a:pt x="1" y="2482"/>
                  </a:cubicBezTo>
                  <a:cubicBezTo>
                    <a:pt x="647" y="2482"/>
                    <a:pt x="1396" y="2249"/>
                    <a:pt x="1939" y="1836"/>
                  </a:cubicBezTo>
                  <a:cubicBezTo>
                    <a:pt x="2586" y="1396"/>
                    <a:pt x="3025" y="750"/>
                    <a:pt x="31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4"/>
            <p:cNvSpPr/>
            <p:nvPr/>
          </p:nvSpPr>
          <p:spPr>
            <a:xfrm>
              <a:off x="-3714225" y="3650887"/>
              <a:ext cx="1599215" cy="393363"/>
            </a:xfrm>
            <a:custGeom>
              <a:avLst/>
              <a:gdLst/>
              <a:ahLst/>
              <a:cxnLst/>
              <a:rect l="l" t="t" r="r" b="b"/>
              <a:pathLst>
                <a:path w="13701" h="3370" extrusionOk="0">
                  <a:moveTo>
                    <a:pt x="7414" y="0"/>
                  </a:moveTo>
                  <a:cubicBezTo>
                    <a:pt x="7278" y="0"/>
                    <a:pt x="7141" y="12"/>
                    <a:pt x="7006" y="35"/>
                  </a:cubicBezTo>
                  <a:cubicBezTo>
                    <a:pt x="5713" y="138"/>
                    <a:pt x="4653" y="1198"/>
                    <a:pt x="3878" y="2387"/>
                  </a:cubicBezTo>
                  <a:cubicBezTo>
                    <a:pt x="3394" y="2187"/>
                    <a:pt x="2910" y="2073"/>
                    <a:pt x="2426" y="2073"/>
                  </a:cubicBezTo>
                  <a:cubicBezTo>
                    <a:pt x="2160" y="2073"/>
                    <a:pt x="1894" y="2107"/>
                    <a:pt x="1629" y="2181"/>
                  </a:cubicBezTo>
                  <a:cubicBezTo>
                    <a:pt x="983" y="2387"/>
                    <a:pt x="440" y="2827"/>
                    <a:pt x="0" y="3370"/>
                  </a:cubicBezTo>
                  <a:lnTo>
                    <a:pt x="13701" y="3370"/>
                  </a:lnTo>
                  <a:cubicBezTo>
                    <a:pt x="13468" y="3034"/>
                    <a:pt x="13055" y="2723"/>
                    <a:pt x="12719" y="2491"/>
                  </a:cubicBezTo>
                  <a:cubicBezTo>
                    <a:pt x="12408" y="2387"/>
                    <a:pt x="12072" y="2284"/>
                    <a:pt x="11866" y="2181"/>
                  </a:cubicBezTo>
                  <a:cubicBezTo>
                    <a:pt x="11530" y="2181"/>
                    <a:pt x="11219" y="2181"/>
                    <a:pt x="10883" y="2284"/>
                  </a:cubicBezTo>
                  <a:cubicBezTo>
                    <a:pt x="10676" y="2284"/>
                    <a:pt x="10470" y="2387"/>
                    <a:pt x="10134" y="2491"/>
                  </a:cubicBezTo>
                  <a:cubicBezTo>
                    <a:pt x="10030" y="1741"/>
                    <a:pt x="9694" y="1095"/>
                    <a:pt x="9177" y="681"/>
                  </a:cubicBezTo>
                  <a:cubicBezTo>
                    <a:pt x="8648" y="237"/>
                    <a:pt x="8032" y="0"/>
                    <a:pt x="74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4"/>
            <p:cNvSpPr/>
            <p:nvPr/>
          </p:nvSpPr>
          <p:spPr>
            <a:xfrm>
              <a:off x="-2190501" y="3873021"/>
              <a:ext cx="739437" cy="171236"/>
            </a:xfrm>
            <a:custGeom>
              <a:avLst/>
              <a:gdLst/>
              <a:ahLst/>
              <a:cxnLst/>
              <a:rect l="l" t="t" r="r" b="b"/>
              <a:pathLst>
                <a:path w="6335" h="1467" extrusionOk="0">
                  <a:moveTo>
                    <a:pt x="4520" y="0"/>
                  </a:moveTo>
                  <a:cubicBezTo>
                    <a:pt x="3937" y="0"/>
                    <a:pt x="3338" y="257"/>
                    <a:pt x="2793" y="588"/>
                  </a:cubicBezTo>
                  <a:cubicBezTo>
                    <a:pt x="2689" y="588"/>
                    <a:pt x="2586" y="484"/>
                    <a:pt x="2457" y="381"/>
                  </a:cubicBezTo>
                  <a:cubicBezTo>
                    <a:pt x="2250" y="278"/>
                    <a:pt x="2146" y="278"/>
                    <a:pt x="1940" y="278"/>
                  </a:cubicBezTo>
                  <a:cubicBezTo>
                    <a:pt x="1867" y="269"/>
                    <a:pt x="1796" y="265"/>
                    <a:pt x="1725" y="265"/>
                  </a:cubicBezTo>
                  <a:cubicBezTo>
                    <a:pt x="940" y="265"/>
                    <a:pt x="285" y="779"/>
                    <a:pt x="1" y="1467"/>
                  </a:cubicBezTo>
                  <a:lnTo>
                    <a:pt x="6334" y="1467"/>
                  </a:lnTo>
                  <a:cubicBezTo>
                    <a:pt x="6231" y="1027"/>
                    <a:pt x="5920" y="588"/>
                    <a:pt x="5481" y="278"/>
                  </a:cubicBezTo>
                  <a:cubicBezTo>
                    <a:pt x="5174" y="82"/>
                    <a:pt x="4849" y="0"/>
                    <a:pt x="45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0" name="Google Shape;870;p34"/>
          <p:cNvGrpSpPr/>
          <p:nvPr/>
        </p:nvGrpSpPr>
        <p:grpSpPr>
          <a:xfrm>
            <a:off x="8091068" y="102170"/>
            <a:ext cx="751132" cy="750880"/>
            <a:chOff x="8091068" y="102170"/>
            <a:chExt cx="751132" cy="750880"/>
          </a:xfrm>
        </p:grpSpPr>
        <p:sp>
          <p:nvSpPr>
            <p:cNvPr id="871" name="Google Shape;871;p34"/>
            <p:cNvSpPr/>
            <p:nvPr/>
          </p:nvSpPr>
          <p:spPr>
            <a:xfrm>
              <a:off x="8091068" y="102170"/>
              <a:ext cx="675674" cy="701546"/>
            </a:xfrm>
            <a:custGeom>
              <a:avLst/>
              <a:gdLst/>
              <a:ahLst/>
              <a:cxnLst/>
              <a:rect l="l" t="t" r="r" b="b"/>
              <a:pathLst>
                <a:path w="2690" h="2793" extrusionOk="0">
                  <a:moveTo>
                    <a:pt x="983" y="0"/>
                  </a:moveTo>
                  <a:lnTo>
                    <a:pt x="1190" y="1293"/>
                  </a:lnTo>
                  <a:lnTo>
                    <a:pt x="1" y="1603"/>
                  </a:lnTo>
                  <a:lnTo>
                    <a:pt x="1086" y="1732"/>
                  </a:lnTo>
                  <a:lnTo>
                    <a:pt x="750" y="2792"/>
                  </a:lnTo>
                  <a:lnTo>
                    <a:pt x="1526" y="1732"/>
                  </a:lnTo>
                  <a:lnTo>
                    <a:pt x="2379" y="2482"/>
                  </a:lnTo>
                  <a:lnTo>
                    <a:pt x="1939" y="1500"/>
                  </a:lnTo>
                  <a:lnTo>
                    <a:pt x="2689" y="854"/>
                  </a:lnTo>
                  <a:lnTo>
                    <a:pt x="2689" y="854"/>
                  </a:lnTo>
                  <a:lnTo>
                    <a:pt x="1629" y="1190"/>
                  </a:lnTo>
                  <a:lnTo>
                    <a:pt x="98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4"/>
            <p:cNvSpPr/>
            <p:nvPr/>
          </p:nvSpPr>
          <p:spPr>
            <a:xfrm>
              <a:off x="8741100" y="751950"/>
              <a:ext cx="101100" cy="10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4"/>
            <p:cNvSpPr/>
            <p:nvPr/>
          </p:nvSpPr>
          <p:spPr>
            <a:xfrm>
              <a:off x="8512375" y="157000"/>
              <a:ext cx="101100" cy="10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4" name="Google Shape;874;p34"/>
          <p:cNvGrpSpPr/>
          <p:nvPr/>
        </p:nvGrpSpPr>
        <p:grpSpPr>
          <a:xfrm>
            <a:off x="207263" y="213188"/>
            <a:ext cx="799912" cy="1036378"/>
            <a:chOff x="8146563" y="4008425"/>
            <a:chExt cx="799912" cy="1036378"/>
          </a:xfrm>
        </p:grpSpPr>
        <p:sp>
          <p:nvSpPr>
            <p:cNvPr id="875" name="Google Shape;875;p34"/>
            <p:cNvSpPr/>
            <p:nvPr/>
          </p:nvSpPr>
          <p:spPr>
            <a:xfrm>
              <a:off x="8146563" y="4336727"/>
              <a:ext cx="701546" cy="708076"/>
            </a:xfrm>
            <a:custGeom>
              <a:avLst/>
              <a:gdLst/>
              <a:ahLst/>
              <a:cxnLst/>
              <a:rect l="l" t="t" r="r" b="b"/>
              <a:pathLst>
                <a:path w="2793" h="2819" extrusionOk="0">
                  <a:moveTo>
                    <a:pt x="2146" y="0"/>
                  </a:moveTo>
                  <a:lnTo>
                    <a:pt x="1396" y="1086"/>
                  </a:lnTo>
                  <a:lnTo>
                    <a:pt x="311" y="543"/>
                  </a:lnTo>
                  <a:lnTo>
                    <a:pt x="957" y="1293"/>
                  </a:lnTo>
                  <a:lnTo>
                    <a:pt x="0" y="1939"/>
                  </a:lnTo>
                  <a:lnTo>
                    <a:pt x="0" y="1939"/>
                  </a:lnTo>
                  <a:lnTo>
                    <a:pt x="1293" y="1629"/>
                  </a:lnTo>
                  <a:lnTo>
                    <a:pt x="1396" y="2818"/>
                  </a:lnTo>
                  <a:lnTo>
                    <a:pt x="1836" y="1732"/>
                  </a:lnTo>
                  <a:lnTo>
                    <a:pt x="2792" y="1836"/>
                  </a:lnTo>
                  <a:lnTo>
                    <a:pt x="2792" y="1836"/>
                  </a:lnTo>
                  <a:lnTo>
                    <a:pt x="1836" y="1293"/>
                  </a:lnTo>
                  <a:lnTo>
                    <a:pt x="214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4"/>
            <p:cNvSpPr/>
            <p:nvPr/>
          </p:nvSpPr>
          <p:spPr>
            <a:xfrm>
              <a:off x="8631150" y="4008425"/>
              <a:ext cx="101100" cy="10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4"/>
            <p:cNvSpPr/>
            <p:nvPr/>
          </p:nvSpPr>
          <p:spPr>
            <a:xfrm>
              <a:off x="8845375" y="4341850"/>
              <a:ext cx="101100" cy="10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8" name="Google Shape;878;p34"/>
          <p:cNvSpPr/>
          <p:nvPr/>
        </p:nvSpPr>
        <p:spPr>
          <a:xfrm>
            <a:off x="472424" y="4513251"/>
            <a:ext cx="1203135" cy="346451"/>
          </a:xfrm>
          <a:custGeom>
            <a:avLst/>
            <a:gdLst/>
            <a:ahLst/>
            <a:cxnLst/>
            <a:rect l="l" t="t" r="r" b="b"/>
            <a:pathLst>
              <a:path w="31977" h="9208" extrusionOk="0">
                <a:moveTo>
                  <a:pt x="16818" y="1"/>
                </a:moveTo>
                <a:cubicBezTo>
                  <a:pt x="16227" y="1"/>
                  <a:pt x="15634" y="97"/>
                  <a:pt x="15071" y="263"/>
                </a:cubicBezTo>
                <a:cubicBezTo>
                  <a:pt x="11736" y="1116"/>
                  <a:pt x="8608" y="3805"/>
                  <a:pt x="6669" y="7476"/>
                </a:cubicBezTo>
                <a:cubicBezTo>
                  <a:pt x="5989" y="6904"/>
                  <a:pt x="5158" y="6633"/>
                  <a:pt x="4320" y="6633"/>
                </a:cubicBezTo>
                <a:cubicBezTo>
                  <a:pt x="3566" y="6633"/>
                  <a:pt x="2807" y="6853"/>
                  <a:pt x="2146" y="7269"/>
                </a:cubicBezTo>
                <a:cubicBezTo>
                  <a:pt x="1396" y="7682"/>
                  <a:pt x="646" y="8329"/>
                  <a:pt x="0" y="9208"/>
                </a:cubicBezTo>
                <a:lnTo>
                  <a:pt x="31977" y="9208"/>
                </a:lnTo>
                <a:lnTo>
                  <a:pt x="31977" y="8872"/>
                </a:lnTo>
                <a:cubicBezTo>
                  <a:pt x="30917" y="7036"/>
                  <a:pt x="29185" y="5873"/>
                  <a:pt x="27453" y="5640"/>
                </a:cubicBezTo>
                <a:cubicBezTo>
                  <a:pt x="27198" y="5594"/>
                  <a:pt x="26940" y="5571"/>
                  <a:pt x="26681" y="5571"/>
                </a:cubicBezTo>
                <a:cubicBezTo>
                  <a:pt x="25210" y="5571"/>
                  <a:pt x="23718" y="6304"/>
                  <a:pt x="22619" y="7579"/>
                </a:cubicBezTo>
                <a:cubicBezTo>
                  <a:pt x="22283" y="6390"/>
                  <a:pt x="22076" y="5330"/>
                  <a:pt x="21637" y="4244"/>
                </a:cubicBezTo>
                <a:cubicBezTo>
                  <a:pt x="21327" y="3391"/>
                  <a:pt x="20991" y="2409"/>
                  <a:pt x="20474" y="1763"/>
                </a:cubicBezTo>
                <a:cubicBezTo>
                  <a:pt x="19488" y="491"/>
                  <a:pt x="18155" y="1"/>
                  <a:pt x="168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4"/>
          <p:cNvSpPr/>
          <p:nvPr/>
        </p:nvSpPr>
        <p:spPr>
          <a:xfrm flipH="1">
            <a:off x="8091067" y="984108"/>
            <a:ext cx="1651653" cy="346446"/>
          </a:xfrm>
          <a:custGeom>
            <a:avLst/>
            <a:gdLst/>
            <a:ahLst/>
            <a:cxnLst/>
            <a:rect l="l" t="t" r="r" b="b"/>
            <a:pathLst>
              <a:path w="20784" h="4360" extrusionOk="0">
                <a:moveTo>
                  <a:pt x="11974" y="1"/>
                </a:moveTo>
                <a:cubicBezTo>
                  <a:pt x="11023" y="1"/>
                  <a:pt x="10033" y="214"/>
                  <a:pt x="9151" y="585"/>
                </a:cubicBezTo>
                <a:cubicBezTo>
                  <a:pt x="7962" y="1231"/>
                  <a:pt x="6799" y="2084"/>
                  <a:pt x="5920" y="3273"/>
                </a:cubicBezTo>
                <a:cubicBezTo>
                  <a:pt x="5328" y="2682"/>
                  <a:pt x="4607" y="2348"/>
                  <a:pt x="3847" y="2348"/>
                </a:cubicBezTo>
                <a:cubicBezTo>
                  <a:pt x="3644" y="2348"/>
                  <a:pt x="3438" y="2371"/>
                  <a:pt x="3231" y="2420"/>
                </a:cubicBezTo>
                <a:cubicBezTo>
                  <a:pt x="2585" y="2524"/>
                  <a:pt x="1939" y="2834"/>
                  <a:pt x="1396" y="3170"/>
                </a:cubicBezTo>
                <a:cubicBezTo>
                  <a:pt x="853" y="3480"/>
                  <a:pt x="440" y="3920"/>
                  <a:pt x="0" y="4359"/>
                </a:cubicBezTo>
                <a:lnTo>
                  <a:pt x="20784" y="4359"/>
                </a:lnTo>
                <a:cubicBezTo>
                  <a:pt x="20680" y="3609"/>
                  <a:pt x="20034" y="2834"/>
                  <a:pt x="19285" y="2524"/>
                </a:cubicBezTo>
                <a:cubicBezTo>
                  <a:pt x="18984" y="2431"/>
                  <a:pt x="18676" y="2389"/>
                  <a:pt x="18370" y="2389"/>
                </a:cubicBezTo>
                <a:cubicBezTo>
                  <a:pt x="17567" y="2389"/>
                  <a:pt x="16774" y="2674"/>
                  <a:pt x="16157" y="3067"/>
                </a:cubicBezTo>
                <a:cubicBezTo>
                  <a:pt x="15846" y="1671"/>
                  <a:pt x="14657" y="585"/>
                  <a:pt x="13261" y="145"/>
                </a:cubicBezTo>
                <a:cubicBezTo>
                  <a:pt x="12851" y="47"/>
                  <a:pt x="12417" y="1"/>
                  <a:pt x="119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880" name="Google Shape;880;p34"/>
          <p:cNvSpPr/>
          <p:nvPr/>
        </p:nvSpPr>
        <p:spPr>
          <a:xfrm>
            <a:off x="-366327" y="4127173"/>
            <a:ext cx="1090225" cy="228682"/>
          </a:xfrm>
          <a:custGeom>
            <a:avLst/>
            <a:gdLst/>
            <a:ahLst/>
            <a:cxnLst/>
            <a:rect l="l" t="t" r="r" b="b"/>
            <a:pathLst>
              <a:path w="20784" h="4360" extrusionOk="0">
                <a:moveTo>
                  <a:pt x="11974" y="1"/>
                </a:moveTo>
                <a:cubicBezTo>
                  <a:pt x="11023" y="1"/>
                  <a:pt x="10033" y="214"/>
                  <a:pt x="9151" y="585"/>
                </a:cubicBezTo>
                <a:cubicBezTo>
                  <a:pt x="7962" y="1231"/>
                  <a:pt x="6799" y="2084"/>
                  <a:pt x="5920" y="3273"/>
                </a:cubicBezTo>
                <a:cubicBezTo>
                  <a:pt x="5328" y="2682"/>
                  <a:pt x="4607" y="2348"/>
                  <a:pt x="3847" y="2348"/>
                </a:cubicBezTo>
                <a:cubicBezTo>
                  <a:pt x="3644" y="2348"/>
                  <a:pt x="3438" y="2371"/>
                  <a:pt x="3231" y="2420"/>
                </a:cubicBezTo>
                <a:cubicBezTo>
                  <a:pt x="2585" y="2524"/>
                  <a:pt x="1939" y="2834"/>
                  <a:pt x="1396" y="3170"/>
                </a:cubicBezTo>
                <a:cubicBezTo>
                  <a:pt x="853" y="3480"/>
                  <a:pt x="440" y="3920"/>
                  <a:pt x="0" y="4359"/>
                </a:cubicBezTo>
                <a:lnTo>
                  <a:pt x="20784" y="4359"/>
                </a:lnTo>
                <a:cubicBezTo>
                  <a:pt x="20680" y="3609"/>
                  <a:pt x="20034" y="2834"/>
                  <a:pt x="19285" y="2524"/>
                </a:cubicBezTo>
                <a:cubicBezTo>
                  <a:pt x="18984" y="2431"/>
                  <a:pt x="18676" y="2389"/>
                  <a:pt x="18370" y="2389"/>
                </a:cubicBezTo>
                <a:cubicBezTo>
                  <a:pt x="17567" y="2389"/>
                  <a:pt x="16774" y="2674"/>
                  <a:pt x="16157" y="3067"/>
                </a:cubicBezTo>
                <a:cubicBezTo>
                  <a:pt x="15846" y="1671"/>
                  <a:pt x="14657" y="585"/>
                  <a:pt x="13261" y="145"/>
                </a:cubicBezTo>
                <a:cubicBezTo>
                  <a:pt x="12851" y="47"/>
                  <a:pt x="12417" y="1"/>
                  <a:pt x="119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1081393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hanks">
  <p:cSld name="Thanks">
    <p:bg>
      <p:bgPr>
        <a:solidFill>
          <a:schemeClr val="accent2"/>
        </a:solidFill>
        <a:effectLst/>
      </p:bgPr>
    </p:bg>
    <p:spTree>
      <p:nvGrpSpPr>
        <p:cNvPr id="1" name="Shape 881"/>
        <p:cNvGrpSpPr/>
        <p:nvPr/>
      </p:nvGrpSpPr>
      <p:grpSpPr>
        <a:xfrm>
          <a:off x="0" y="0"/>
          <a:ext cx="0" cy="0"/>
          <a:chOff x="0" y="0"/>
          <a:chExt cx="0" cy="0"/>
        </a:xfrm>
      </p:grpSpPr>
      <p:grpSp>
        <p:nvGrpSpPr>
          <p:cNvPr id="882" name="Google Shape;882;p35"/>
          <p:cNvGrpSpPr/>
          <p:nvPr/>
        </p:nvGrpSpPr>
        <p:grpSpPr>
          <a:xfrm rot="10800000">
            <a:off x="-19" y="793439"/>
            <a:ext cx="9144057" cy="3545416"/>
            <a:chOff x="240700" y="2458750"/>
            <a:chExt cx="2132675" cy="826900"/>
          </a:xfrm>
        </p:grpSpPr>
        <p:sp>
          <p:nvSpPr>
            <p:cNvPr id="883" name="Google Shape;883;p35"/>
            <p:cNvSpPr/>
            <p:nvPr/>
          </p:nvSpPr>
          <p:spPr>
            <a:xfrm>
              <a:off x="240700" y="2761575"/>
              <a:ext cx="2132675" cy="151100"/>
            </a:xfrm>
            <a:custGeom>
              <a:avLst/>
              <a:gdLst/>
              <a:ahLst/>
              <a:cxnLst/>
              <a:rect l="l" t="t" r="r" b="b"/>
              <a:pathLst>
                <a:path w="85307" h="6044" extrusionOk="0">
                  <a:moveTo>
                    <a:pt x="29610" y="1"/>
                  </a:moveTo>
                  <a:cubicBezTo>
                    <a:pt x="24915" y="1"/>
                    <a:pt x="20179" y="1272"/>
                    <a:pt x="15614" y="2557"/>
                  </a:cubicBezTo>
                  <a:cubicBezTo>
                    <a:pt x="15097" y="2660"/>
                    <a:pt x="14554" y="2764"/>
                    <a:pt x="14011" y="2996"/>
                  </a:cubicBezTo>
                  <a:cubicBezTo>
                    <a:pt x="10010" y="4002"/>
                    <a:pt x="5836" y="4873"/>
                    <a:pt x="1854" y="4873"/>
                  </a:cubicBezTo>
                  <a:cubicBezTo>
                    <a:pt x="1231" y="4873"/>
                    <a:pt x="613" y="4851"/>
                    <a:pt x="0" y="4806"/>
                  </a:cubicBezTo>
                  <a:lnTo>
                    <a:pt x="0" y="4935"/>
                  </a:lnTo>
                  <a:cubicBezTo>
                    <a:pt x="585" y="4975"/>
                    <a:pt x="1176" y="4994"/>
                    <a:pt x="1770" y="4994"/>
                  </a:cubicBezTo>
                  <a:cubicBezTo>
                    <a:pt x="5777" y="4994"/>
                    <a:pt x="9982" y="4135"/>
                    <a:pt x="14011" y="3100"/>
                  </a:cubicBezTo>
                  <a:cubicBezTo>
                    <a:pt x="14554" y="2867"/>
                    <a:pt x="15097" y="2764"/>
                    <a:pt x="15614" y="2660"/>
                  </a:cubicBezTo>
                  <a:cubicBezTo>
                    <a:pt x="20335" y="1353"/>
                    <a:pt x="25115" y="61"/>
                    <a:pt x="29864" y="61"/>
                  </a:cubicBezTo>
                  <a:cubicBezTo>
                    <a:pt x="31409" y="61"/>
                    <a:pt x="32950" y="198"/>
                    <a:pt x="34485" y="515"/>
                  </a:cubicBezTo>
                  <a:cubicBezTo>
                    <a:pt x="32871" y="155"/>
                    <a:pt x="31243" y="1"/>
                    <a:pt x="29610" y="1"/>
                  </a:cubicBezTo>
                  <a:close/>
                  <a:moveTo>
                    <a:pt x="34485" y="515"/>
                  </a:moveTo>
                  <a:lnTo>
                    <a:pt x="34485" y="515"/>
                  </a:lnTo>
                  <a:cubicBezTo>
                    <a:pt x="36527" y="1058"/>
                    <a:pt x="38569" y="1807"/>
                    <a:pt x="40508" y="2557"/>
                  </a:cubicBezTo>
                  <a:cubicBezTo>
                    <a:pt x="41594" y="2996"/>
                    <a:pt x="42654" y="3410"/>
                    <a:pt x="43636" y="3746"/>
                  </a:cubicBezTo>
                  <a:cubicBezTo>
                    <a:pt x="48220" y="5274"/>
                    <a:pt x="53255" y="6043"/>
                    <a:pt x="58897" y="6043"/>
                  </a:cubicBezTo>
                  <a:cubicBezTo>
                    <a:pt x="62800" y="6043"/>
                    <a:pt x="66994" y="5675"/>
                    <a:pt x="71528" y="4935"/>
                  </a:cubicBezTo>
                  <a:cubicBezTo>
                    <a:pt x="72278" y="4806"/>
                    <a:pt x="73131" y="4702"/>
                    <a:pt x="74010" y="4496"/>
                  </a:cubicBezTo>
                  <a:cubicBezTo>
                    <a:pt x="77514" y="3896"/>
                    <a:pt x="81108" y="3296"/>
                    <a:pt x="84521" y="3296"/>
                  </a:cubicBezTo>
                  <a:cubicBezTo>
                    <a:pt x="84784" y="3296"/>
                    <a:pt x="85046" y="3299"/>
                    <a:pt x="85307" y="3307"/>
                  </a:cubicBezTo>
                  <a:lnTo>
                    <a:pt x="85307" y="3203"/>
                  </a:lnTo>
                  <a:cubicBezTo>
                    <a:pt x="85037" y="3196"/>
                    <a:pt x="84767" y="3192"/>
                    <a:pt x="84497" y="3192"/>
                  </a:cubicBezTo>
                  <a:cubicBezTo>
                    <a:pt x="80996" y="3192"/>
                    <a:pt x="77514" y="3792"/>
                    <a:pt x="74010" y="4392"/>
                  </a:cubicBezTo>
                  <a:cubicBezTo>
                    <a:pt x="73131" y="4599"/>
                    <a:pt x="72278" y="4702"/>
                    <a:pt x="71528" y="4806"/>
                  </a:cubicBezTo>
                  <a:cubicBezTo>
                    <a:pt x="66971" y="5560"/>
                    <a:pt x="62758" y="5935"/>
                    <a:pt x="58846" y="5935"/>
                  </a:cubicBezTo>
                  <a:cubicBezTo>
                    <a:pt x="53238" y="5935"/>
                    <a:pt x="48246" y="5165"/>
                    <a:pt x="43739" y="3643"/>
                  </a:cubicBezTo>
                  <a:cubicBezTo>
                    <a:pt x="42654" y="3307"/>
                    <a:pt x="41594" y="2867"/>
                    <a:pt x="40611" y="2454"/>
                  </a:cubicBezTo>
                  <a:cubicBezTo>
                    <a:pt x="38569" y="1704"/>
                    <a:pt x="36527" y="928"/>
                    <a:pt x="34485" y="51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5"/>
            <p:cNvSpPr/>
            <p:nvPr/>
          </p:nvSpPr>
          <p:spPr>
            <a:xfrm>
              <a:off x="240700" y="2868067"/>
              <a:ext cx="2132675" cy="244700"/>
            </a:xfrm>
            <a:custGeom>
              <a:avLst/>
              <a:gdLst/>
              <a:ahLst/>
              <a:cxnLst/>
              <a:rect l="l" t="t" r="r" b="b"/>
              <a:pathLst>
                <a:path w="85307" h="9788" extrusionOk="0">
                  <a:moveTo>
                    <a:pt x="20034" y="3661"/>
                  </a:moveTo>
                  <a:lnTo>
                    <a:pt x="20034" y="3661"/>
                  </a:lnTo>
                  <a:cubicBezTo>
                    <a:pt x="19388" y="4101"/>
                    <a:pt x="18845" y="4514"/>
                    <a:pt x="18199" y="4954"/>
                  </a:cubicBezTo>
                  <a:cubicBezTo>
                    <a:pt x="18845" y="4618"/>
                    <a:pt x="19492" y="4101"/>
                    <a:pt x="20034" y="3661"/>
                  </a:cubicBezTo>
                  <a:close/>
                  <a:moveTo>
                    <a:pt x="28564" y="1"/>
                  </a:moveTo>
                  <a:cubicBezTo>
                    <a:pt x="27837" y="1"/>
                    <a:pt x="27107" y="67"/>
                    <a:pt x="26394" y="223"/>
                  </a:cubicBezTo>
                  <a:cubicBezTo>
                    <a:pt x="23912" y="740"/>
                    <a:pt x="21973" y="2265"/>
                    <a:pt x="20034" y="3661"/>
                  </a:cubicBezTo>
                  <a:cubicBezTo>
                    <a:pt x="21973" y="2265"/>
                    <a:pt x="24015" y="869"/>
                    <a:pt x="26394" y="327"/>
                  </a:cubicBezTo>
                  <a:cubicBezTo>
                    <a:pt x="27107" y="171"/>
                    <a:pt x="27837" y="104"/>
                    <a:pt x="28561" y="104"/>
                  </a:cubicBezTo>
                  <a:cubicBezTo>
                    <a:pt x="30358" y="104"/>
                    <a:pt x="32121" y="512"/>
                    <a:pt x="33502" y="973"/>
                  </a:cubicBezTo>
                  <a:cubicBezTo>
                    <a:pt x="36734" y="1826"/>
                    <a:pt x="39862" y="3222"/>
                    <a:pt x="42886" y="4514"/>
                  </a:cubicBezTo>
                  <a:cubicBezTo>
                    <a:pt x="44592" y="5264"/>
                    <a:pt x="46324" y="6039"/>
                    <a:pt x="48056" y="6686"/>
                  </a:cubicBezTo>
                  <a:cubicBezTo>
                    <a:pt x="52664" y="8455"/>
                    <a:pt x="56555" y="9318"/>
                    <a:pt x="60071" y="9318"/>
                  </a:cubicBezTo>
                  <a:cubicBezTo>
                    <a:pt x="61230" y="9318"/>
                    <a:pt x="62348" y="9224"/>
                    <a:pt x="63437" y="9038"/>
                  </a:cubicBezTo>
                  <a:cubicBezTo>
                    <a:pt x="65376" y="8728"/>
                    <a:pt x="67211" y="8082"/>
                    <a:pt x="68943" y="7435"/>
                  </a:cubicBezTo>
                  <a:cubicBezTo>
                    <a:pt x="70236" y="6996"/>
                    <a:pt x="71632" y="6556"/>
                    <a:pt x="73028" y="6246"/>
                  </a:cubicBezTo>
                  <a:cubicBezTo>
                    <a:pt x="74971" y="5726"/>
                    <a:pt x="77002" y="5481"/>
                    <a:pt x="79028" y="5481"/>
                  </a:cubicBezTo>
                  <a:cubicBezTo>
                    <a:pt x="80827" y="5481"/>
                    <a:pt x="82623" y="5675"/>
                    <a:pt x="84350" y="6039"/>
                  </a:cubicBezTo>
                  <a:cubicBezTo>
                    <a:pt x="84660" y="6143"/>
                    <a:pt x="84996" y="6246"/>
                    <a:pt x="85307" y="6246"/>
                  </a:cubicBezTo>
                  <a:lnTo>
                    <a:pt x="85307" y="6143"/>
                  </a:lnTo>
                  <a:cubicBezTo>
                    <a:pt x="84996" y="6143"/>
                    <a:pt x="84660" y="6039"/>
                    <a:pt x="84350" y="5910"/>
                  </a:cubicBezTo>
                  <a:cubicBezTo>
                    <a:pt x="82639" y="5561"/>
                    <a:pt x="80860" y="5374"/>
                    <a:pt x="79066" y="5374"/>
                  </a:cubicBezTo>
                  <a:cubicBezTo>
                    <a:pt x="77012" y="5374"/>
                    <a:pt x="74939" y="5619"/>
                    <a:pt x="72924" y="6143"/>
                  </a:cubicBezTo>
                  <a:cubicBezTo>
                    <a:pt x="71632" y="6453"/>
                    <a:pt x="70236" y="6892"/>
                    <a:pt x="68943" y="7332"/>
                  </a:cubicBezTo>
                  <a:cubicBezTo>
                    <a:pt x="67108" y="7978"/>
                    <a:pt x="65273" y="8624"/>
                    <a:pt x="63437" y="8935"/>
                  </a:cubicBezTo>
                  <a:cubicBezTo>
                    <a:pt x="62350" y="9120"/>
                    <a:pt x="61235" y="9214"/>
                    <a:pt x="60080" y="9214"/>
                  </a:cubicBezTo>
                  <a:cubicBezTo>
                    <a:pt x="56567" y="9214"/>
                    <a:pt x="52693" y="8346"/>
                    <a:pt x="48160" y="6556"/>
                  </a:cubicBezTo>
                  <a:cubicBezTo>
                    <a:pt x="46324" y="5910"/>
                    <a:pt x="44592" y="5161"/>
                    <a:pt x="42886" y="4411"/>
                  </a:cubicBezTo>
                  <a:cubicBezTo>
                    <a:pt x="39965" y="3118"/>
                    <a:pt x="36837" y="1722"/>
                    <a:pt x="33606" y="869"/>
                  </a:cubicBezTo>
                  <a:cubicBezTo>
                    <a:pt x="32151" y="409"/>
                    <a:pt x="30367" y="1"/>
                    <a:pt x="28564" y="1"/>
                  </a:cubicBezTo>
                  <a:close/>
                  <a:moveTo>
                    <a:pt x="18199" y="4954"/>
                  </a:moveTo>
                  <a:lnTo>
                    <a:pt x="18199" y="4954"/>
                  </a:lnTo>
                  <a:cubicBezTo>
                    <a:pt x="13564" y="7975"/>
                    <a:pt x="7932" y="9679"/>
                    <a:pt x="2318" y="9679"/>
                  </a:cubicBezTo>
                  <a:cubicBezTo>
                    <a:pt x="1544" y="9679"/>
                    <a:pt x="771" y="9647"/>
                    <a:pt x="0" y="9581"/>
                  </a:cubicBezTo>
                  <a:lnTo>
                    <a:pt x="0" y="9684"/>
                  </a:lnTo>
                  <a:cubicBezTo>
                    <a:pt x="750" y="9788"/>
                    <a:pt x="1526" y="9788"/>
                    <a:pt x="2172" y="9788"/>
                  </a:cubicBezTo>
                  <a:cubicBezTo>
                    <a:pt x="7859" y="9788"/>
                    <a:pt x="13572" y="8185"/>
                    <a:pt x="18199" y="495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5"/>
            <p:cNvSpPr/>
            <p:nvPr/>
          </p:nvSpPr>
          <p:spPr>
            <a:xfrm rot="10800000">
              <a:off x="240700" y="3136825"/>
              <a:ext cx="2132675" cy="148825"/>
            </a:xfrm>
            <a:custGeom>
              <a:avLst/>
              <a:gdLst/>
              <a:ahLst/>
              <a:cxnLst/>
              <a:rect l="l" t="t" r="r" b="b"/>
              <a:pathLst>
                <a:path w="85307" h="5953" extrusionOk="0">
                  <a:moveTo>
                    <a:pt x="85307" y="575"/>
                  </a:moveTo>
                  <a:cubicBezTo>
                    <a:pt x="82468" y="2005"/>
                    <a:pt x="79222" y="2384"/>
                    <a:pt x="76398" y="2384"/>
                  </a:cubicBezTo>
                  <a:cubicBezTo>
                    <a:pt x="75596" y="2384"/>
                    <a:pt x="74828" y="2353"/>
                    <a:pt x="74113" y="2307"/>
                  </a:cubicBezTo>
                  <a:lnTo>
                    <a:pt x="74113" y="2307"/>
                  </a:lnTo>
                  <a:cubicBezTo>
                    <a:pt x="74966" y="2389"/>
                    <a:pt x="75895" y="2442"/>
                    <a:pt x="76867" y="2442"/>
                  </a:cubicBezTo>
                  <a:cubicBezTo>
                    <a:pt x="79577" y="2442"/>
                    <a:pt x="82624" y="2030"/>
                    <a:pt x="85307" y="679"/>
                  </a:cubicBezTo>
                  <a:lnTo>
                    <a:pt x="85307" y="575"/>
                  </a:lnTo>
                  <a:close/>
                  <a:moveTo>
                    <a:pt x="56649" y="1"/>
                  </a:moveTo>
                  <a:cubicBezTo>
                    <a:pt x="52890" y="1"/>
                    <a:pt x="49086" y="571"/>
                    <a:pt x="45471" y="1661"/>
                  </a:cubicBezTo>
                  <a:cubicBezTo>
                    <a:pt x="44489" y="1971"/>
                    <a:pt x="43636" y="2307"/>
                    <a:pt x="42757" y="2514"/>
                  </a:cubicBezTo>
                  <a:cubicBezTo>
                    <a:pt x="41051" y="3161"/>
                    <a:pt x="39422" y="3703"/>
                    <a:pt x="37716" y="4014"/>
                  </a:cubicBezTo>
                  <a:cubicBezTo>
                    <a:pt x="36577" y="4257"/>
                    <a:pt x="35471" y="4379"/>
                    <a:pt x="34424" y="4379"/>
                  </a:cubicBezTo>
                  <a:cubicBezTo>
                    <a:pt x="32691" y="4379"/>
                    <a:pt x="31121" y="4044"/>
                    <a:pt x="29832" y="3367"/>
                  </a:cubicBezTo>
                  <a:cubicBezTo>
                    <a:pt x="29185" y="3161"/>
                    <a:pt x="28668" y="2721"/>
                    <a:pt x="28126" y="2411"/>
                  </a:cubicBezTo>
                  <a:cubicBezTo>
                    <a:pt x="27376" y="1868"/>
                    <a:pt x="26497" y="1222"/>
                    <a:pt x="25541" y="1015"/>
                  </a:cubicBezTo>
                  <a:cubicBezTo>
                    <a:pt x="24916" y="803"/>
                    <a:pt x="24291" y="711"/>
                    <a:pt x="23666" y="711"/>
                  </a:cubicBezTo>
                  <a:cubicBezTo>
                    <a:pt x="21706" y="711"/>
                    <a:pt x="19746" y="1613"/>
                    <a:pt x="17785" y="2514"/>
                  </a:cubicBezTo>
                  <a:cubicBezTo>
                    <a:pt x="17449" y="2618"/>
                    <a:pt x="17243" y="2850"/>
                    <a:pt x="16907" y="2954"/>
                  </a:cubicBezTo>
                  <a:cubicBezTo>
                    <a:pt x="13675" y="4350"/>
                    <a:pt x="10237" y="5306"/>
                    <a:pt x="6696" y="5746"/>
                  </a:cubicBezTo>
                  <a:cubicBezTo>
                    <a:pt x="5726" y="5877"/>
                    <a:pt x="4788" y="5937"/>
                    <a:pt x="3889" y="5937"/>
                  </a:cubicBezTo>
                  <a:cubicBezTo>
                    <a:pt x="2487" y="5937"/>
                    <a:pt x="1181" y="5791"/>
                    <a:pt x="0" y="5539"/>
                  </a:cubicBezTo>
                  <a:lnTo>
                    <a:pt x="0" y="5642"/>
                  </a:lnTo>
                  <a:cubicBezTo>
                    <a:pt x="1190" y="5849"/>
                    <a:pt x="2379" y="5952"/>
                    <a:pt x="3775" y="5952"/>
                  </a:cubicBezTo>
                  <a:cubicBezTo>
                    <a:pt x="4757" y="5952"/>
                    <a:pt x="5713" y="5952"/>
                    <a:pt x="6696" y="5849"/>
                  </a:cubicBezTo>
                  <a:cubicBezTo>
                    <a:pt x="10237" y="5435"/>
                    <a:pt x="13675" y="4453"/>
                    <a:pt x="16907" y="3057"/>
                  </a:cubicBezTo>
                  <a:cubicBezTo>
                    <a:pt x="17243" y="2850"/>
                    <a:pt x="17553" y="2721"/>
                    <a:pt x="17785" y="2618"/>
                  </a:cubicBezTo>
                  <a:cubicBezTo>
                    <a:pt x="19802" y="1690"/>
                    <a:pt x="21819" y="778"/>
                    <a:pt x="23787" y="778"/>
                  </a:cubicBezTo>
                  <a:cubicBezTo>
                    <a:pt x="24341" y="778"/>
                    <a:pt x="24892" y="850"/>
                    <a:pt x="25437" y="1015"/>
                  </a:cubicBezTo>
                  <a:cubicBezTo>
                    <a:pt x="26394" y="1325"/>
                    <a:pt x="27247" y="1868"/>
                    <a:pt x="28126" y="2514"/>
                  </a:cubicBezTo>
                  <a:lnTo>
                    <a:pt x="29728" y="3497"/>
                  </a:lnTo>
                  <a:cubicBezTo>
                    <a:pt x="31093" y="4162"/>
                    <a:pt x="32702" y="4502"/>
                    <a:pt x="34460" y="4502"/>
                  </a:cubicBezTo>
                  <a:cubicBezTo>
                    <a:pt x="35500" y="4502"/>
                    <a:pt x="36592" y="4383"/>
                    <a:pt x="37716" y="4143"/>
                  </a:cubicBezTo>
                  <a:cubicBezTo>
                    <a:pt x="39422" y="3807"/>
                    <a:pt x="41154" y="3264"/>
                    <a:pt x="42757" y="2618"/>
                  </a:cubicBezTo>
                  <a:cubicBezTo>
                    <a:pt x="43636" y="2307"/>
                    <a:pt x="44592" y="2075"/>
                    <a:pt x="45471" y="1765"/>
                  </a:cubicBezTo>
                  <a:cubicBezTo>
                    <a:pt x="49048" y="686"/>
                    <a:pt x="52809" y="116"/>
                    <a:pt x="56530" y="116"/>
                  </a:cubicBezTo>
                  <a:cubicBezTo>
                    <a:pt x="57623" y="116"/>
                    <a:pt x="58712" y="165"/>
                    <a:pt x="59792" y="265"/>
                  </a:cubicBezTo>
                  <a:cubicBezTo>
                    <a:pt x="62145" y="472"/>
                    <a:pt x="64523" y="912"/>
                    <a:pt x="66901" y="1325"/>
                  </a:cubicBezTo>
                  <a:cubicBezTo>
                    <a:pt x="69254" y="1765"/>
                    <a:pt x="71632" y="2204"/>
                    <a:pt x="74113" y="2307"/>
                  </a:cubicBezTo>
                  <a:cubicBezTo>
                    <a:pt x="71632" y="2075"/>
                    <a:pt x="69254" y="1661"/>
                    <a:pt x="66901" y="1222"/>
                  </a:cubicBezTo>
                  <a:cubicBezTo>
                    <a:pt x="64626" y="782"/>
                    <a:pt x="62145" y="369"/>
                    <a:pt x="59792" y="136"/>
                  </a:cubicBezTo>
                  <a:cubicBezTo>
                    <a:pt x="58752" y="46"/>
                    <a:pt x="57702" y="1"/>
                    <a:pt x="566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5"/>
            <p:cNvSpPr/>
            <p:nvPr/>
          </p:nvSpPr>
          <p:spPr>
            <a:xfrm>
              <a:off x="240700" y="2458750"/>
              <a:ext cx="2132675" cy="149800"/>
            </a:xfrm>
            <a:custGeom>
              <a:avLst/>
              <a:gdLst/>
              <a:ahLst/>
              <a:cxnLst/>
              <a:rect l="l" t="t" r="r" b="b"/>
              <a:pathLst>
                <a:path w="85307" h="5992" extrusionOk="0">
                  <a:moveTo>
                    <a:pt x="80044" y="3167"/>
                  </a:moveTo>
                  <a:cubicBezTo>
                    <a:pt x="76610" y="3167"/>
                    <a:pt x="73050" y="3806"/>
                    <a:pt x="69590" y="4433"/>
                  </a:cubicBezTo>
                  <a:cubicBezTo>
                    <a:pt x="68840" y="4537"/>
                    <a:pt x="68090" y="4640"/>
                    <a:pt x="67315" y="4873"/>
                  </a:cubicBezTo>
                  <a:cubicBezTo>
                    <a:pt x="68090" y="4769"/>
                    <a:pt x="68840" y="4640"/>
                    <a:pt x="69693" y="4537"/>
                  </a:cubicBezTo>
                  <a:cubicBezTo>
                    <a:pt x="73153" y="3909"/>
                    <a:pt x="76669" y="3270"/>
                    <a:pt x="80072" y="3270"/>
                  </a:cubicBezTo>
                  <a:cubicBezTo>
                    <a:pt x="81856" y="3270"/>
                    <a:pt x="83609" y="3446"/>
                    <a:pt x="85307" y="3890"/>
                  </a:cubicBezTo>
                  <a:lnTo>
                    <a:pt x="85307" y="3787"/>
                  </a:lnTo>
                  <a:cubicBezTo>
                    <a:pt x="83609" y="3342"/>
                    <a:pt x="81843" y="3167"/>
                    <a:pt x="80044" y="3167"/>
                  </a:cubicBezTo>
                  <a:close/>
                  <a:moveTo>
                    <a:pt x="27826" y="0"/>
                  </a:moveTo>
                  <a:cubicBezTo>
                    <a:pt x="23296" y="0"/>
                    <a:pt x="18713" y="1284"/>
                    <a:pt x="14322" y="2494"/>
                  </a:cubicBezTo>
                  <a:cubicBezTo>
                    <a:pt x="13805" y="2598"/>
                    <a:pt x="13262" y="2830"/>
                    <a:pt x="12822" y="2934"/>
                  </a:cubicBezTo>
                  <a:cubicBezTo>
                    <a:pt x="9063" y="3969"/>
                    <a:pt x="5324" y="4828"/>
                    <a:pt x="1638" y="4828"/>
                  </a:cubicBezTo>
                  <a:cubicBezTo>
                    <a:pt x="1091" y="4828"/>
                    <a:pt x="545" y="4809"/>
                    <a:pt x="0" y="4769"/>
                  </a:cubicBezTo>
                  <a:lnTo>
                    <a:pt x="0" y="4873"/>
                  </a:lnTo>
                  <a:cubicBezTo>
                    <a:pt x="545" y="4913"/>
                    <a:pt x="1093" y="4932"/>
                    <a:pt x="1644" y="4932"/>
                  </a:cubicBezTo>
                  <a:cubicBezTo>
                    <a:pt x="5353" y="4932"/>
                    <a:pt x="9176" y="4073"/>
                    <a:pt x="12822" y="3037"/>
                  </a:cubicBezTo>
                  <a:cubicBezTo>
                    <a:pt x="13365" y="2830"/>
                    <a:pt x="13805" y="2701"/>
                    <a:pt x="14322" y="2598"/>
                  </a:cubicBezTo>
                  <a:cubicBezTo>
                    <a:pt x="18671" y="1322"/>
                    <a:pt x="23208" y="89"/>
                    <a:pt x="27696" y="89"/>
                  </a:cubicBezTo>
                  <a:cubicBezTo>
                    <a:pt x="29209" y="89"/>
                    <a:pt x="30717" y="230"/>
                    <a:pt x="32210" y="556"/>
                  </a:cubicBezTo>
                  <a:cubicBezTo>
                    <a:pt x="34149" y="995"/>
                    <a:pt x="36088" y="1745"/>
                    <a:pt x="37923" y="2494"/>
                  </a:cubicBezTo>
                  <a:cubicBezTo>
                    <a:pt x="38879" y="2934"/>
                    <a:pt x="39965" y="3347"/>
                    <a:pt x="40947" y="3684"/>
                  </a:cubicBezTo>
                  <a:cubicBezTo>
                    <a:pt x="45277" y="5213"/>
                    <a:pt x="50060" y="5992"/>
                    <a:pt x="55408" y="5992"/>
                  </a:cubicBezTo>
                  <a:cubicBezTo>
                    <a:pt x="59096" y="5992"/>
                    <a:pt x="63052" y="5622"/>
                    <a:pt x="67315" y="4873"/>
                  </a:cubicBezTo>
                  <a:lnTo>
                    <a:pt x="67315" y="4873"/>
                  </a:lnTo>
                  <a:cubicBezTo>
                    <a:pt x="63132" y="5556"/>
                    <a:pt x="59244" y="5899"/>
                    <a:pt x="55616" y="5899"/>
                  </a:cubicBezTo>
                  <a:cubicBezTo>
                    <a:pt x="50184" y="5899"/>
                    <a:pt x="45333" y="5130"/>
                    <a:pt x="40947" y="3580"/>
                  </a:cubicBezTo>
                  <a:cubicBezTo>
                    <a:pt x="39965" y="3244"/>
                    <a:pt x="39009" y="2830"/>
                    <a:pt x="38026" y="2391"/>
                  </a:cubicBezTo>
                  <a:cubicBezTo>
                    <a:pt x="36088" y="1641"/>
                    <a:pt x="34149" y="892"/>
                    <a:pt x="32210" y="452"/>
                  </a:cubicBezTo>
                  <a:cubicBezTo>
                    <a:pt x="30760" y="136"/>
                    <a:pt x="29296" y="0"/>
                    <a:pt x="278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5"/>
            <p:cNvSpPr/>
            <p:nvPr/>
          </p:nvSpPr>
          <p:spPr>
            <a:xfrm>
              <a:off x="240700" y="2510800"/>
              <a:ext cx="2132675" cy="244925"/>
            </a:xfrm>
            <a:custGeom>
              <a:avLst/>
              <a:gdLst/>
              <a:ahLst/>
              <a:cxnLst/>
              <a:rect l="l" t="t" r="r" b="b"/>
              <a:pathLst>
                <a:path w="85307" h="9797" extrusionOk="0">
                  <a:moveTo>
                    <a:pt x="74439" y="5421"/>
                  </a:moveTo>
                  <a:cubicBezTo>
                    <a:pt x="72500" y="5421"/>
                    <a:pt x="70570" y="5670"/>
                    <a:pt x="68737" y="6125"/>
                  </a:cubicBezTo>
                  <a:cubicBezTo>
                    <a:pt x="67444" y="6436"/>
                    <a:pt x="66152" y="6978"/>
                    <a:pt x="64859" y="7418"/>
                  </a:cubicBezTo>
                  <a:cubicBezTo>
                    <a:pt x="63230" y="7961"/>
                    <a:pt x="61395" y="8607"/>
                    <a:pt x="59689" y="8917"/>
                  </a:cubicBezTo>
                  <a:cubicBezTo>
                    <a:pt x="58636" y="9105"/>
                    <a:pt x="57556" y="9198"/>
                    <a:pt x="56441" y="9198"/>
                  </a:cubicBezTo>
                  <a:cubicBezTo>
                    <a:pt x="53094" y="9198"/>
                    <a:pt x="49420" y="8355"/>
                    <a:pt x="45135" y="6668"/>
                  </a:cubicBezTo>
                  <a:lnTo>
                    <a:pt x="45135" y="6668"/>
                  </a:lnTo>
                  <a:cubicBezTo>
                    <a:pt x="49423" y="8434"/>
                    <a:pt x="53099" y="9311"/>
                    <a:pt x="56448" y="9311"/>
                  </a:cubicBezTo>
                  <a:cubicBezTo>
                    <a:pt x="57561" y="9311"/>
                    <a:pt x="58638" y="9214"/>
                    <a:pt x="59689" y="9021"/>
                  </a:cubicBezTo>
                  <a:cubicBezTo>
                    <a:pt x="61498" y="8710"/>
                    <a:pt x="63230" y="8064"/>
                    <a:pt x="64962" y="7521"/>
                  </a:cubicBezTo>
                  <a:cubicBezTo>
                    <a:pt x="66152" y="6978"/>
                    <a:pt x="67444" y="6565"/>
                    <a:pt x="68737" y="6229"/>
                  </a:cubicBezTo>
                  <a:cubicBezTo>
                    <a:pt x="70614" y="5776"/>
                    <a:pt x="72528" y="5535"/>
                    <a:pt x="74440" y="5535"/>
                  </a:cubicBezTo>
                  <a:cubicBezTo>
                    <a:pt x="76134" y="5535"/>
                    <a:pt x="77826" y="5725"/>
                    <a:pt x="79490" y="6125"/>
                  </a:cubicBezTo>
                  <a:cubicBezTo>
                    <a:pt x="79930" y="6125"/>
                    <a:pt x="80240" y="6229"/>
                    <a:pt x="80576" y="6332"/>
                  </a:cubicBezTo>
                  <a:cubicBezTo>
                    <a:pt x="81749" y="6676"/>
                    <a:pt x="83001" y="6941"/>
                    <a:pt x="84208" y="6941"/>
                  </a:cubicBezTo>
                  <a:cubicBezTo>
                    <a:pt x="84544" y="6941"/>
                    <a:pt x="84877" y="6920"/>
                    <a:pt x="85203" y="6875"/>
                  </a:cubicBezTo>
                  <a:lnTo>
                    <a:pt x="85307" y="6875"/>
                  </a:lnTo>
                  <a:lnTo>
                    <a:pt x="85307" y="6772"/>
                  </a:lnTo>
                  <a:lnTo>
                    <a:pt x="85203" y="6772"/>
                  </a:lnTo>
                  <a:cubicBezTo>
                    <a:pt x="84877" y="6817"/>
                    <a:pt x="84549" y="6837"/>
                    <a:pt x="84220" y="6837"/>
                  </a:cubicBezTo>
                  <a:cubicBezTo>
                    <a:pt x="83041" y="6837"/>
                    <a:pt x="81852" y="6572"/>
                    <a:pt x="80679" y="6229"/>
                  </a:cubicBezTo>
                  <a:cubicBezTo>
                    <a:pt x="80240" y="6125"/>
                    <a:pt x="79930" y="6022"/>
                    <a:pt x="79490" y="6022"/>
                  </a:cubicBezTo>
                  <a:cubicBezTo>
                    <a:pt x="77838" y="5612"/>
                    <a:pt x="76135" y="5421"/>
                    <a:pt x="74439" y="5421"/>
                  </a:cubicBezTo>
                  <a:close/>
                  <a:moveTo>
                    <a:pt x="26432" y="0"/>
                  </a:moveTo>
                  <a:cubicBezTo>
                    <a:pt x="25780" y="0"/>
                    <a:pt x="25117" y="61"/>
                    <a:pt x="24455" y="206"/>
                  </a:cubicBezTo>
                  <a:cubicBezTo>
                    <a:pt x="22206" y="748"/>
                    <a:pt x="20370" y="2248"/>
                    <a:pt x="18535" y="3644"/>
                  </a:cubicBezTo>
                  <a:cubicBezTo>
                    <a:pt x="17889" y="4083"/>
                    <a:pt x="17346" y="4497"/>
                    <a:pt x="16803" y="4936"/>
                  </a:cubicBezTo>
                  <a:cubicBezTo>
                    <a:pt x="12289" y="8079"/>
                    <a:pt x="6933" y="9710"/>
                    <a:pt x="1524" y="9710"/>
                  </a:cubicBezTo>
                  <a:cubicBezTo>
                    <a:pt x="1017" y="9710"/>
                    <a:pt x="508" y="9696"/>
                    <a:pt x="0" y="9667"/>
                  </a:cubicBezTo>
                  <a:lnTo>
                    <a:pt x="0" y="9796"/>
                  </a:lnTo>
                  <a:lnTo>
                    <a:pt x="1629" y="9796"/>
                  </a:lnTo>
                  <a:cubicBezTo>
                    <a:pt x="7006" y="9796"/>
                    <a:pt x="12383" y="8168"/>
                    <a:pt x="16803" y="5040"/>
                  </a:cubicBezTo>
                  <a:cubicBezTo>
                    <a:pt x="17346" y="4626"/>
                    <a:pt x="17992" y="4187"/>
                    <a:pt x="18535" y="3747"/>
                  </a:cubicBezTo>
                  <a:cubicBezTo>
                    <a:pt x="20370" y="2351"/>
                    <a:pt x="22309" y="852"/>
                    <a:pt x="24455" y="309"/>
                  </a:cubicBezTo>
                  <a:cubicBezTo>
                    <a:pt x="25168" y="153"/>
                    <a:pt x="25881" y="87"/>
                    <a:pt x="26581" y="87"/>
                  </a:cubicBezTo>
                  <a:cubicBezTo>
                    <a:pt x="28318" y="87"/>
                    <a:pt x="29975" y="495"/>
                    <a:pt x="31357" y="955"/>
                  </a:cubicBezTo>
                  <a:cubicBezTo>
                    <a:pt x="34356" y="1808"/>
                    <a:pt x="37277" y="3204"/>
                    <a:pt x="40172" y="4497"/>
                  </a:cubicBezTo>
                  <a:cubicBezTo>
                    <a:pt x="41800" y="5272"/>
                    <a:pt x="43403" y="6022"/>
                    <a:pt x="45135" y="6668"/>
                  </a:cubicBezTo>
                  <a:cubicBezTo>
                    <a:pt x="43532" y="5919"/>
                    <a:pt x="41800" y="5143"/>
                    <a:pt x="40172" y="4393"/>
                  </a:cubicBezTo>
                  <a:cubicBezTo>
                    <a:pt x="37380" y="3101"/>
                    <a:pt x="34356" y="1808"/>
                    <a:pt x="31357" y="852"/>
                  </a:cubicBezTo>
                  <a:cubicBezTo>
                    <a:pt x="29936" y="454"/>
                    <a:pt x="28223" y="0"/>
                    <a:pt x="264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8" name="Google Shape;888;p35"/>
          <p:cNvSpPr txBox="1">
            <a:spLocks noGrp="1"/>
          </p:cNvSpPr>
          <p:nvPr>
            <p:ph type="ctrTitle"/>
          </p:nvPr>
        </p:nvSpPr>
        <p:spPr>
          <a:xfrm>
            <a:off x="715100" y="450550"/>
            <a:ext cx="4608600" cy="1406400"/>
          </a:xfrm>
          <a:prstGeom prst="rect">
            <a:avLst/>
          </a:prstGeom>
        </p:spPr>
        <p:txBody>
          <a:bodyPr spcFirstLastPara="1" wrap="square" lIns="91425" tIns="91425" rIns="91425" bIns="91425" anchor="t" anchorCtr="0">
            <a:noAutofit/>
          </a:bodyPr>
          <a:lstStyle>
            <a:lvl1pPr lvl="0" rtl="0">
              <a:spcBef>
                <a:spcPts val="0"/>
              </a:spcBef>
              <a:spcAft>
                <a:spcPts val="0"/>
              </a:spcAft>
              <a:buSzPts val="5200"/>
              <a:buNone/>
              <a:defRPr sz="7600">
                <a:solidFill>
                  <a:schemeClr val="lt2"/>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889" name="Google Shape;889;p35"/>
          <p:cNvSpPr txBox="1">
            <a:spLocks noGrp="1"/>
          </p:cNvSpPr>
          <p:nvPr>
            <p:ph type="subTitle" idx="1"/>
          </p:nvPr>
        </p:nvSpPr>
        <p:spPr>
          <a:xfrm>
            <a:off x="715100" y="1764626"/>
            <a:ext cx="3084600" cy="124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890" name="Google Shape;890;p35"/>
          <p:cNvSpPr txBox="1"/>
          <p:nvPr/>
        </p:nvSpPr>
        <p:spPr>
          <a:xfrm>
            <a:off x="715100" y="4108025"/>
            <a:ext cx="3799200" cy="310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200">
                <a:solidFill>
                  <a:schemeClr val="dk1"/>
                </a:solidFill>
                <a:latin typeface="Quicksand"/>
                <a:ea typeface="Quicksand"/>
                <a:cs typeface="Quicksand"/>
                <a:sym typeface="Quicksand"/>
              </a:rPr>
              <a:t>Please keep this slide for attribution</a:t>
            </a:r>
            <a:endParaRPr sz="1200">
              <a:solidFill>
                <a:schemeClr val="dk1"/>
              </a:solidFill>
              <a:latin typeface="Quicksand"/>
              <a:ea typeface="Quicksand"/>
              <a:cs typeface="Quicksand"/>
              <a:sym typeface="Quicksand"/>
            </a:endParaRPr>
          </a:p>
        </p:txBody>
      </p:sp>
      <p:sp>
        <p:nvSpPr>
          <p:cNvPr id="891" name="Google Shape;891;p35"/>
          <p:cNvSpPr/>
          <p:nvPr/>
        </p:nvSpPr>
        <p:spPr>
          <a:xfrm>
            <a:off x="7525889" y="2031441"/>
            <a:ext cx="1062516" cy="305959"/>
          </a:xfrm>
          <a:custGeom>
            <a:avLst/>
            <a:gdLst/>
            <a:ahLst/>
            <a:cxnLst/>
            <a:rect l="l" t="t" r="r" b="b"/>
            <a:pathLst>
              <a:path w="31977" h="9208" extrusionOk="0">
                <a:moveTo>
                  <a:pt x="16818" y="1"/>
                </a:moveTo>
                <a:cubicBezTo>
                  <a:pt x="16227" y="1"/>
                  <a:pt x="15634" y="97"/>
                  <a:pt x="15071" y="263"/>
                </a:cubicBezTo>
                <a:cubicBezTo>
                  <a:pt x="11736" y="1116"/>
                  <a:pt x="8608" y="3805"/>
                  <a:pt x="6669" y="7476"/>
                </a:cubicBezTo>
                <a:cubicBezTo>
                  <a:pt x="5989" y="6904"/>
                  <a:pt x="5158" y="6633"/>
                  <a:pt x="4320" y="6633"/>
                </a:cubicBezTo>
                <a:cubicBezTo>
                  <a:pt x="3566" y="6633"/>
                  <a:pt x="2807" y="6853"/>
                  <a:pt x="2146" y="7269"/>
                </a:cubicBezTo>
                <a:cubicBezTo>
                  <a:pt x="1396" y="7682"/>
                  <a:pt x="646" y="8329"/>
                  <a:pt x="0" y="9208"/>
                </a:cubicBezTo>
                <a:lnTo>
                  <a:pt x="31977" y="9208"/>
                </a:lnTo>
                <a:lnTo>
                  <a:pt x="31977" y="8872"/>
                </a:lnTo>
                <a:cubicBezTo>
                  <a:pt x="30917" y="7036"/>
                  <a:pt x="29185" y="5873"/>
                  <a:pt x="27453" y="5640"/>
                </a:cubicBezTo>
                <a:cubicBezTo>
                  <a:pt x="27198" y="5594"/>
                  <a:pt x="26940" y="5571"/>
                  <a:pt x="26681" y="5571"/>
                </a:cubicBezTo>
                <a:cubicBezTo>
                  <a:pt x="25210" y="5571"/>
                  <a:pt x="23718" y="6304"/>
                  <a:pt x="22619" y="7579"/>
                </a:cubicBezTo>
                <a:cubicBezTo>
                  <a:pt x="22283" y="6390"/>
                  <a:pt x="22076" y="5330"/>
                  <a:pt x="21637" y="4244"/>
                </a:cubicBezTo>
                <a:cubicBezTo>
                  <a:pt x="21327" y="3391"/>
                  <a:pt x="20991" y="2409"/>
                  <a:pt x="20474" y="1763"/>
                </a:cubicBezTo>
                <a:cubicBezTo>
                  <a:pt x="19488" y="491"/>
                  <a:pt x="18155" y="1"/>
                  <a:pt x="168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35"/>
          <p:cNvSpPr/>
          <p:nvPr/>
        </p:nvSpPr>
        <p:spPr>
          <a:xfrm>
            <a:off x="5915075" y="1347546"/>
            <a:ext cx="1355896" cy="444121"/>
          </a:xfrm>
          <a:custGeom>
            <a:avLst/>
            <a:gdLst/>
            <a:ahLst/>
            <a:cxnLst/>
            <a:rect l="l" t="t" r="r" b="b"/>
            <a:pathLst>
              <a:path w="20784" h="4360" extrusionOk="0">
                <a:moveTo>
                  <a:pt x="11974" y="1"/>
                </a:moveTo>
                <a:cubicBezTo>
                  <a:pt x="11023" y="1"/>
                  <a:pt x="10033" y="214"/>
                  <a:pt x="9151" y="585"/>
                </a:cubicBezTo>
                <a:cubicBezTo>
                  <a:pt x="7962" y="1231"/>
                  <a:pt x="6799" y="2084"/>
                  <a:pt x="5920" y="3273"/>
                </a:cubicBezTo>
                <a:cubicBezTo>
                  <a:pt x="5328" y="2682"/>
                  <a:pt x="4607" y="2348"/>
                  <a:pt x="3847" y="2348"/>
                </a:cubicBezTo>
                <a:cubicBezTo>
                  <a:pt x="3644" y="2348"/>
                  <a:pt x="3438" y="2371"/>
                  <a:pt x="3231" y="2420"/>
                </a:cubicBezTo>
                <a:cubicBezTo>
                  <a:pt x="2585" y="2524"/>
                  <a:pt x="1939" y="2834"/>
                  <a:pt x="1396" y="3170"/>
                </a:cubicBezTo>
                <a:cubicBezTo>
                  <a:pt x="853" y="3480"/>
                  <a:pt x="440" y="3920"/>
                  <a:pt x="0" y="4359"/>
                </a:cubicBezTo>
                <a:lnTo>
                  <a:pt x="20784" y="4359"/>
                </a:lnTo>
                <a:cubicBezTo>
                  <a:pt x="20680" y="3609"/>
                  <a:pt x="20034" y="2834"/>
                  <a:pt x="19285" y="2524"/>
                </a:cubicBezTo>
                <a:cubicBezTo>
                  <a:pt x="18984" y="2431"/>
                  <a:pt x="18676" y="2389"/>
                  <a:pt x="18370" y="2389"/>
                </a:cubicBezTo>
                <a:cubicBezTo>
                  <a:pt x="17567" y="2389"/>
                  <a:pt x="16774" y="2674"/>
                  <a:pt x="16157" y="3067"/>
                </a:cubicBezTo>
                <a:cubicBezTo>
                  <a:pt x="15846" y="1671"/>
                  <a:pt x="14657" y="585"/>
                  <a:pt x="13261" y="145"/>
                </a:cubicBezTo>
                <a:cubicBezTo>
                  <a:pt x="12851" y="47"/>
                  <a:pt x="12417" y="1"/>
                  <a:pt x="119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3" name="Google Shape;893;p35"/>
          <p:cNvGrpSpPr/>
          <p:nvPr/>
        </p:nvGrpSpPr>
        <p:grpSpPr>
          <a:xfrm>
            <a:off x="8091068" y="102170"/>
            <a:ext cx="804107" cy="701546"/>
            <a:chOff x="8091068" y="102170"/>
            <a:chExt cx="804107" cy="701546"/>
          </a:xfrm>
        </p:grpSpPr>
        <p:sp>
          <p:nvSpPr>
            <p:cNvPr id="894" name="Google Shape;894;p35"/>
            <p:cNvSpPr/>
            <p:nvPr/>
          </p:nvSpPr>
          <p:spPr>
            <a:xfrm>
              <a:off x="8091068" y="102170"/>
              <a:ext cx="675674" cy="701546"/>
            </a:xfrm>
            <a:custGeom>
              <a:avLst/>
              <a:gdLst/>
              <a:ahLst/>
              <a:cxnLst/>
              <a:rect l="l" t="t" r="r" b="b"/>
              <a:pathLst>
                <a:path w="2690" h="2793" extrusionOk="0">
                  <a:moveTo>
                    <a:pt x="983" y="0"/>
                  </a:moveTo>
                  <a:lnTo>
                    <a:pt x="1190" y="1293"/>
                  </a:lnTo>
                  <a:lnTo>
                    <a:pt x="1" y="1603"/>
                  </a:lnTo>
                  <a:lnTo>
                    <a:pt x="1086" y="1732"/>
                  </a:lnTo>
                  <a:lnTo>
                    <a:pt x="750" y="2792"/>
                  </a:lnTo>
                  <a:lnTo>
                    <a:pt x="1526" y="1732"/>
                  </a:lnTo>
                  <a:lnTo>
                    <a:pt x="2379" y="2482"/>
                  </a:lnTo>
                  <a:lnTo>
                    <a:pt x="1939" y="1500"/>
                  </a:lnTo>
                  <a:lnTo>
                    <a:pt x="2689" y="854"/>
                  </a:lnTo>
                  <a:lnTo>
                    <a:pt x="2689" y="854"/>
                  </a:lnTo>
                  <a:lnTo>
                    <a:pt x="1629" y="1190"/>
                  </a:lnTo>
                  <a:lnTo>
                    <a:pt x="98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35"/>
            <p:cNvSpPr/>
            <p:nvPr/>
          </p:nvSpPr>
          <p:spPr>
            <a:xfrm>
              <a:off x="8091075" y="619425"/>
              <a:ext cx="101100" cy="10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35"/>
            <p:cNvSpPr/>
            <p:nvPr/>
          </p:nvSpPr>
          <p:spPr>
            <a:xfrm>
              <a:off x="8794075" y="680825"/>
              <a:ext cx="101100" cy="10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7" name="Google Shape;897;p35"/>
          <p:cNvSpPr txBox="1"/>
          <p:nvPr/>
        </p:nvSpPr>
        <p:spPr>
          <a:xfrm>
            <a:off x="715100" y="3399075"/>
            <a:ext cx="4359300" cy="599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200">
                <a:solidFill>
                  <a:schemeClr val="dk1"/>
                </a:solidFill>
                <a:latin typeface="Quicksand"/>
                <a:ea typeface="Quicksand"/>
                <a:cs typeface="Quicksand"/>
                <a:sym typeface="Quicksand"/>
              </a:rPr>
              <a:t>CREDITS: This presentation template was created by </a:t>
            </a:r>
            <a:r>
              <a:rPr lang="en" sz="1200" b="1">
                <a:solidFill>
                  <a:schemeClr val="dk1"/>
                </a:solidFill>
                <a:uFill>
                  <a:noFill/>
                </a:uFill>
                <a:latin typeface="Quicksand"/>
                <a:ea typeface="Quicksand"/>
                <a:cs typeface="Quicksand"/>
                <a:sym typeface="Quicksand"/>
                <a:hlinkClick r:id="rId2">
                  <a:extLst>
                    <a:ext uri="{A12FA001-AC4F-418D-AE19-62706E023703}">
                      <ahyp:hlinkClr xmlns:ahyp="http://schemas.microsoft.com/office/drawing/2018/hyperlinkcolor" val="tx"/>
                    </a:ext>
                  </a:extLst>
                </a:hlinkClick>
              </a:rPr>
              <a:t>Slidesgo</a:t>
            </a:r>
            <a:r>
              <a:rPr lang="en" sz="1200">
                <a:solidFill>
                  <a:schemeClr val="dk1"/>
                </a:solidFill>
                <a:latin typeface="Quicksand"/>
                <a:ea typeface="Quicksand"/>
                <a:cs typeface="Quicksand"/>
                <a:sym typeface="Quicksand"/>
              </a:rPr>
              <a:t>, including icons by </a:t>
            </a:r>
            <a:r>
              <a:rPr lang="en" sz="1200" b="1">
                <a:solidFill>
                  <a:schemeClr val="dk1"/>
                </a:solidFill>
                <a:uFill>
                  <a:noFill/>
                </a:uFill>
                <a:latin typeface="Quicksand"/>
                <a:ea typeface="Quicksand"/>
                <a:cs typeface="Quicksand"/>
                <a:sym typeface="Quicksand"/>
                <a:hlinkClick r:id="rId3">
                  <a:extLst>
                    <a:ext uri="{A12FA001-AC4F-418D-AE19-62706E023703}">
                      <ahyp:hlinkClr xmlns:ahyp="http://schemas.microsoft.com/office/drawing/2018/hyperlinkcolor" val="tx"/>
                    </a:ext>
                  </a:extLst>
                </a:hlinkClick>
              </a:rPr>
              <a:t>Flaticon</a:t>
            </a:r>
            <a:r>
              <a:rPr lang="en" sz="1200">
                <a:solidFill>
                  <a:schemeClr val="dk1"/>
                </a:solidFill>
                <a:latin typeface="Quicksand"/>
                <a:ea typeface="Quicksand"/>
                <a:cs typeface="Quicksand"/>
                <a:sym typeface="Quicksand"/>
              </a:rPr>
              <a:t>, and infographics &amp; images by </a:t>
            </a:r>
            <a:r>
              <a:rPr lang="en" sz="1200" b="1">
                <a:solidFill>
                  <a:schemeClr val="dk1"/>
                </a:solidFill>
                <a:uFill>
                  <a:noFill/>
                </a:uFill>
                <a:latin typeface="Quicksand"/>
                <a:ea typeface="Quicksand"/>
                <a:cs typeface="Quicksand"/>
                <a:sym typeface="Quicksand"/>
                <a:hlinkClick r:id="rId4">
                  <a:extLst>
                    <a:ext uri="{A12FA001-AC4F-418D-AE19-62706E023703}">
                      <ahyp:hlinkClr xmlns:ahyp="http://schemas.microsoft.com/office/drawing/2018/hyperlinkcolor" val="tx"/>
                    </a:ext>
                  </a:extLst>
                </a:hlinkClick>
              </a:rPr>
              <a:t>Freepik</a:t>
            </a:r>
            <a:endParaRPr sz="1200" b="1">
              <a:solidFill>
                <a:schemeClr val="dk1"/>
              </a:solidFill>
              <a:latin typeface="Quicksand"/>
              <a:ea typeface="Quicksand"/>
              <a:cs typeface="Quicksand"/>
              <a:sym typeface="Quicksand"/>
            </a:endParaRPr>
          </a:p>
        </p:txBody>
      </p:sp>
    </p:spTree>
    <p:extLst>
      <p:ext uri="{BB962C8B-B14F-4D97-AF65-F5344CB8AC3E}">
        <p14:creationId xmlns:p14="http://schemas.microsoft.com/office/powerpoint/2010/main" val="7167073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chemeClr val="accent2"/>
        </a:solidFill>
        <a:effectLst/>
      </p:bgPr>
    </p:bg>
    <p:spTree>
      <p:nvGrpSpPr>
        <p:cNvPr id="1" name="Shape 898"/>
        <p:cNvGrpSpPr/>
        <p:nvPr/>
      </p:nvGrpSpPr>
      <p:grpSpPr>
        <a:xfrm>
          <a:off x="0" y="0"/>
          <a:ext cx="0" cy="0"/>
          <a:chOff x="0" y="0"/>
          <a:chExt cx="0" cy="0"/>
        </a:xfrm>
      </p:grpSpPr>
      <p:grpSp>
        <p:nvGrpSpPr>
          <p:cNvPr id="899" name="Google Shape;899;p36"/>
          <p:cNvGrpSpPr/>
          <p:nvPr/>
        </p:nvGrpSpPr>
        <p:grpSpPr>
          <a:xfrm rot="10800000">
            <a:off x="-19" y="793439"/>
            <a:ext cx="9144057" cy="3545416"/>
            <a:chOff x="240700" y="2458750"/>
            <a:chExt cx="2132675" cy="826900"/>
          </a:xfrm>
        </p:grpSpPr>
        <p:sp>
          <p:nvSpPr>
            <p:cNvPr id="900" name="Google Shape;900;p36"/>
            <p:cNvSpPr/>
            <p:nvPr/>
          </p:nvSpPr>
          <p:spPr>
            <a:xfrm>
              <a:off x="240700" y="2761575"/>
              <a:ext cx="2132675" cy="151100"/>
            </a:xfrm>
            <a:custGeom>
              <a:avLst/>
              <a:gdLst/>
              <a:ahLst/>
              <a:cxnLst/>
              <a:rect l="l" t="t" r="r" b="b"/>
              <a:pathLst>
                <a:path w="85307" h="6044" extrusionOk="0">
                  <a:moveTo>
                    <a:pt x="29610" y="1"/>
                  </a:moveTo>
                  <a:cubicBezTo>
                    <a:pt x="24915" y="1"/>
                    <a:pt x="20179" y="1272"/>
                    <a:pt x="15614" y="2557"/>
                  </a:cubicBezTo>
                  <a:cubicBezTo>
                    <a:pt x="15097" y="2660"/>
                    <a:pt x="14554" y="2764"/>
                    <a:pt x="14011" y="2996"/>
                  </a:cubicBezTo>
                  <a:cubicBezTo>
                    <a:pt x="10010" y="4002"/>
                    <a:pt x="5836" y="4873"/>
                    <a:pt x="1854" y="4873"/>
                  </a:cubicBezTo>
                  <a:cubicBezTo>
                    <a:pt x="1231" y="4873"/>
                    <a:pt x="613" y="4851"/>
                    <a:pt x="0" y="4806"/>
                  </a:cubicBezTo>
                  <a:lnTo>
                    <a:pt x="0" y="4935"/>
                  </a:lnTo>
                  <a:cubicBezTo>
                    <a:pt x="585" y="4975"/>
                    <a:pt x="1176" y="4994"/>
                    <a:pt x="1770" y="4994"/>
                  </a:cubicBezTo>
                  <a:cubicBezTo>
                    <a:pt x="5777" y="4994"/>
                    <a:pt x="9982" y="4135"/>
                    <a:pt x="14011" y="3100"/>
                  </a:cubicBezTo>
                  <a:cubicBezTo>
                    <a:pt x="14554" y="2867"/>
                    <a:pt x="15097" y="2764"/>
                    <a:pt x="15614" y="2660"/>
                  </a:cubicBezTo>
                  <a:cubicBezTo>
                    <a:pt x="20335" y="1353"/>
                    <a:pt x="25115" y="61"/>
                    <a:pt x="29864" y="61"/>
                  </a:cubicBezTo>
                  <a:cubicBezTo>
                    <a:pt x="31409" y="61"/>
                    <a:pt x="32950" y="198"/>
                    <a:pt x="34485" y="515"/>
                  </a:cubicBezTo>
                  <a:cubicBezTo>
                    <a:pt x="32871" y="155"/>
                    <a:pt x="31243" y="1"/>
                    <a:pt x="29610" y="1"/>
                  </a:cubicBezTo>
                  <a:close/>
                  <a:moveTo>
                    <a:pt x="34485" y="515"/>
                  </a:moveTo>
                  <a:lnTo>
                    <a:pt x="34485" y="515"/>
                  </a:lnTo>
                  <a:cubicBezTo>
                    <a:pt x="36527" y="1058"/>
                    <a:pt x="38569" y="1807"/>
                    <a:pt x="40508" y="2557"/>
                  </a:cubicBezTo>
                  <a:cubicBezTo>
                    <a:pt x="41594" y="2996"/>
                    <a:pt x="42654" y="3410"/>
                    <a:pt x="43636" y="3746"/>
                  </a:cubicBezTo>
                  <a:cubicBezTo>
                    <a:pt x="48220" y="5274"/>
                    <a:pt x="53255" y="6043"/>
                    <a:pt x="58897" y="6043"/>
                  </a:cubicBezTo>
                  <a:cubicBezTo>
                    <a:pt x="62800" y="6043"/>
                    <a:pt x="66994" y="5675"/>
                    <a:pt x="71528" y="4935"/>
                  </a:cubicBezTo>
                  <a:cubicBezTo>
                    <a:pt x="72278" y="4806"/>
                    <a:pt x="73131" y="4702"/>
                    <a:pt x="74010" y="4496"/>
                  </a:cubicBezTo>
                  <a:cubicBezTo>
                    <a:pt x="77514" y="3896"/>
                    <a:pt x="81108" y="3296"/>
                    <a:pt x="84521" y="3296"/>
                  </a:cubicBezTo>
                  <a:cubicBezTo>
                    <a:pt x="84784" y="3296"/>
                    <a:pt x="85046" y="3299"/>
                    <a:pt x="85307" y="3307"/>
                  </a:cubicBezTo>
                  <a:lnTo>
                    <a:pt x="85307" y="3203"/>
                  </a:lnTo>
                  <a:cubicBezTo>
                    <a:pt x="85037" y="3196"/>
                    <a:pt x="84767" y="3192"/>
                    <a:pt x="84497" y="3192"/>
                  </a:cubicBezTo>
                  <a:cubicBezTo>
                    <a:pt x="80996" y="3192"/>
                    <a:pt x="77514" y="3792"/>
                    <a:pt x="74010" y="4392"/>
                  </a:cubicBezTo>
                  <a:cubicBezTo>
                    <a:pt x="73131" y="4599"/>
                    <a:pt x="72278" y="4702"/>
                    <a:pt x="71528" y="4806"/>
                  </a:cubicBezTo>
                  <a:cubicBezTo>
                    <a:pt x="66971" y="5560"/>
                    <a:pt x="62758" y="5935"/>
                    <a:pt x="58846" y="5935"/>
                  </a:cubicBezTo>
                  <a:cubicBezTo>
                    <a:pt x="53238" y="5935"/>
                    <a:pt x="48246" y="5165"/>
                    <a:pt x="43739" y="3643"/>
                  </a:cubicBezTo>
                  <a:cubicBezTo>
                    <a:pt x="42654" y="3307"/>
                    <a:pt x="41594" y="2867"/>
                    <a:pt x="40611" y="2454"/>
                  </a:cubicBezTo>
                  <a:cubicBezTo>
                    <a:pt x="38569" y="1704"/>
                    <a:pt x="36527" y="928"/>
                    <a:pt x="34485" y="51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6"/>
            <p:cNvSpPr/>
            <p:nvPr/>
          </p:nvSpPr>
          <p:spPr>
            <a:xfrm>
              <a:off x="240700" y="2868067"/>
              <a:ext cx="2132675" cy="244700"/>
            </a:xfrm>
            <a:custGeom>
              <a:avLst/>
              <a:gdLst/>
              <a:ahLst/>
              <a:cxnLst/>
              <a:rect l="l" t="t" r="r" b="b"/>
              <a:pathLst>
                <a:path w="85307" h="9788" extrusionOk="0">
                  <a:moveTo>
                    <a:pt x="20034" y="3661"/>
                  </a:moveTo>
                  <a:lnTo>
                    <a:pt x="20034" y="3661"/>
                  </a:lnTo>
                  <a:cubicBezTo>
                    <a:pt x="19388" y="4101"/>
                    <a:pt x="18845" y="4514"/>
                    <a:pt x="18199" y="4954"/>
                  </a:cubicBezTo>
                  <a:cubicBezTo>
                    <a:pt x="18845" y="4618"/>
                    <a:pt x="19492" y="4101"/>
                    <a:pt x="20034" y="3661"/>
                  </a:cubicBezTo>
                  <a:close/>
                  <a:moveTo>
                    <a:pt x="28564" y="1"/>
                  </a:moveTo>
                  <a:cubicBezTo>
                    <a:pt x="27837" y="1"/>
                    <a:pt x="27107" y="67"/>
                    <a:pt x="26394" y="223"/>
                  </a:cubicBezTo>
                  <a:cubicBezTo>
                    <a:pt x="23912" y="740"/>
                    <a:pt x="21973" y="2265"/>
                    <a:pt x="20034" y="3661"/>
                  </a:cubicBezTo>
                  <a:cubicBezTo>
                    <a:pt x="21973" y="2265"/>
                    <a:pt x="24015" y="869"/>
                    <a:pt x="26394" y="327"/>
                  </a:cubicBezTo>
                  <a:cubicBezTo>
                    <a:pt x="27107" y="171"/>
                    <a:pt x="27837" y="104"/>
                    <a:pt x="28561" y="104"/>
                  </a:cubicBezTo>
                  <a:cubicBezTo>
                    <a:pt x="30358" y="104"/>
                    <a:pt x="32121" y="512"/>
                    <a:pt x="33502" y="973"/>
                  </a:cubicBezTo>
                  <a:cubicBezTo>
                    <a:pt x="36734" y="1826"/>
                    <a:pt x="39862" y="3222"/>
                    <a:pt x="42886" y="4514"/>
                  </a:cubicBezTo>
                  <a:cubicBezTo>
                    <a:pt x="44592" y="5264"/>
                    <a:pt x="46324" y="6039"/>
                    <a:pt x="48056" y="6686"/>
                  </a:cubicBezTo>
                  <a:cubicBezTo>
                    <a:pt x="52664" y="8455"/>
                    <a:pt x="56555" y="9318"/>
                    <a:pt x="60071" y="9318"/>
                  </a:cubicBezTo>
                  <a:cubicBezTo>
                    <a:pt x="61230" y="9318"/>
                    <a:pt x="62348" y="9224"/>
                    <a:pt x="63437" y="9038"/>
                  </a:cubicBezTo>
                  <a:cubicBezTo>
                    <a:pt x="65376" y="8728"/>
                    <a:pt x="67211" y="8082"/>
                    <a:pt x="68943" y="7435"/>
                  </a:cubicBezTo>
                  <a:cubicBezTo>
                    <a:pt x="70236" y="6996"/>
                    <a:pt x="71632" y="6556"/>
                    <a:pt x="73028" y="6246"/>
                  </a:cubicBezTo>
                  <a:cubicBezTo>
                    <a:pt x="74971" y="5726"/>
                    <a:pt x="77002" y="5481"/>
                    <a:pt x="79028" y="5481"/>
                  </a:cubicBezTo>
                  <a:cubicBezTo>
                    <a:pt x="80827" y="5481"/>
                    <a:pt x="82623" y="5675"/>
                    <a:pt x="84350" y="6039"/>
                  </a:cubicBezTo>
                  <a:cubicBezTo>
                    <a:pt x="84660" y="6143"/>
                    <a:pt x="84996" y="6246"/>
                    <a:pt x="85307" y="6246"/>
                  </a:cubicBezTo>
                  <a:lnTo>
                    <a:pt x="85307" y="6143"/>
                  </a:lnTo>
                  <a:cubicBezTo>
                    <a:pt x="84996" y="6143"/>
                    <a:pt x="84660" y="6039"/>
                    <a:pt x="84350" y="5910"/>
                  </a:cubicBezTo>
                  <a:cubicBezTo>
                    <a:pt x="82639" y="5561"/>
                    <a:pt x="80860" y="5374"/>
                    <a:pt x="79066" y="5374"/>
                  </a:cubicBezTo>
                  <a:cubicBezTo>
                    <a:pt x="77012" y="5374"/>
                    <a:pt x="74939" y="5619"/>
                    <a:pt x="72924" y="6143"/>
                  </a:cubicBezTo>
                  <a:cubicBezTo>
                    <a:pt x="71632" y="6453"/>
                    <a:pt x="70236" y="6892"/>
                    <a:pt x="68943" y="7332"/>
                  </a:cubicBezTo>
                  <a:cubicBezTo>
                    <a:pt x="67108" y="7978"/>
                    <a:pt x="65273" y="8624"/>
                    <a:pt x="63437" y="8935"/>
                  </a:cubicBezTo>
                  <a:cubicBezTo>
                    <a:pt x="62350" y="9120"/>
                    <a:pt x="61235" y="9214"/>
                    <a:pt x="60080" y="9214"/>
                  </a:cubicBezTo>
                  <a:cubicBezTo>
                    <a:pt x="56567" y="9214"/>
                    <a:pt x="52693" y="8346"/>
                    <a:pt x="48160" y="6556"/>
                  </a:cubicBezTo>
                  <a:cubicBezTo>
                    <a:pt x="46324" y="5910"/>
                    <a:pt x="44592" y="5161"/>
                    <a:pt x="42886" y="4411"/>
                  </a:cubicBezTo>
                  <a:cubicBezTo>
                    <a:pt x="39965" y="3118"/>
                    <a:pt x="36837" y="1722"/>
                    <a:pt x="33606" y="869"/>
                  </a:cubicBezTo>
                  <a:cubicBezTo>
                    <a:pt x="32151" y="409"/>
                    <a:pt x="30367" y="1"/>
                    <a:pt x="28564" y="1"/>
                  </a:cubicBezTo>
                  <a:close/>
                  <a:moveTo>
                    <a:pt x="18199" y="4954"/>
                  </a:moveTo>
                  <a:lnTo>
                    <a:pt x="18199" y="4954"/>
                  </a:lnTo>
                  <a:cubicBezTo>
                    <a:pt x="13564" y="7975"/>
                    <a:pt x="7932" y="9679"/>
                    <a:pt x="2318" y="9679"/>
                  </a:cubicBezTo>
                  <a:cubicBezTo>
                    <a:pt x="1544" y="9679"/>
                    <a:pt x="771" y="9647"/>
                    <a:pt x="0" y="9581"/>
                  </a:cubicBezTo>
                  <a:lnTo>
                    <a:pt x="0" y="9684"/>
                  </a:lnTo>
                  <a:cubicBezTo>
                    <a:pt x="750" y="9788"/>
                    <a:pt x="1526" y="9788"/>
                    <a:pt x="2172" y="9788"/>
                  </a:cubicBezTo>
                  <a:cubicBezTo>
                    <a:pt x="7859" y="9788"/>
                    <a:pt x="13572" y="8185"/>
                    <a:pt x="18199" y="495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6"/>
            <p:cNvSpPr/>
            <p:nvPr/>
          </p:nvSpPr>
          <p:spPr>
            <a:xfrm rot="10800000">
              <a:off x="240700" y="3136825"/>
              <a:ext cx="2132675" cy="148825"/>
            </a:xfrm>
            <a:custGeom>
              <a:avLst/>
              <a:gdLst/>
              <a:ahLst/>
              <a:cxnLst/>
              <a:rect l="l" t="t" r="r" b="b"/>
              <a:pathLst>
                <a:path w="85307" h="5953" extrusionOk="0">
                  <a:moveTo>
                    <a:pt x="85307" y="575"/>
                  </a:moveTo>
                  <a:cubicBezTo>
                    <a:pt x="82468" y="2005"/>
                    <a:pt x="79222" y="2384"/>
                    <a:pt x="76398" y="2384"/>
                  </a:cubicBezTo>
                  <a:cubicBezTo>
                    <a:pt x="75596" y="2384"/>
                    <a:pt x="74828" y="2353"/>
                    <a:pt x="74113" y="2307"/>
                  </a:cubicBezTo>
                  <a:lnTo>
                    <a:pt x="74113" y="2307"/>
                  </a:lnTo>
                  <a:cubicBezTo>
                    <a:pt x="74966" y="2389"/>
                    <a:pt x="75895" y="2442"/>
                    <a:pt x="76867" y="2442"/>
                  </a:cubicBezTo>
                  <a:cubicBezTo>
                    <a:pt x="79577" y="2442"/>
                    <a:pt x="82624" y="2030"/>
                    <a:pt x="85307" y="679"/>
                  </a:cubicBezTo>
                  <a:lnTo>
                    <a:pt x="85307" y="575"/>
                  </a:lnTo>
                  <a:close/>
                  <a:moveTo>
                    <a:pt x="56649" y="1"/>
                  </a:moveTo>
                  <a:cubicBezTo>
                    <a:pt x="52890" y="1"/>
                    <a:pt x="49086" y="571"/>
                    <a:pt x="45471" y="1661"/>
                  </a:cubicBezTo>
                  <a:cubicBezTo>
                    <a:pt x="44489" y="1971"/>
                    <a:pt x="43636" y="2307"/>
                    <a:pt x="42757" y="2514"/>
                  </a:cubicBezTo>
                  <a:cubicBezTo>
                    <a:pt x="41051" y="3161"/>
                    <a:pt x="39422" y="3703"/>
                    <a:pt x="37716" y="4014"/>
                  </a:cubicBezTo>
                  <a:cubicBezTo>
                    <a:pt x="36577" y="4257"/>
                    <a:pt x="35471" y="4379"/>
                    <a:pt x="34424" y="4379"/>
                  </a:cubicBezTo>
                  <a:cubicBezTo>
                    <a:pt x="32691" y="4379"/>
                    <a:pt x="31121" y="4044"/>
                    <a:pt x="29832" y="3367"/>
                  </a:cubicBezTo>
                  <a:cubicBezTo>
                    <a:pt x="29185" y="3161"/>
                    <a:pt x="28668" y="2721"/>
                    <a:pt x="28126" y="2411"/>
                  </a:cubicBezTo>
                  <a:cubicBezTo>
                    <a:pt x="27376" y="1868"/>
                    <a:pt x="26497" y="1222"/>
                    <a:pt x="25541" y="1015"/>
                  </a:cubicBezTo>
                  <a:cubicBezTo>
                    <a:pt x="24916" y="803"/>
                    <a:pt x="24291" y="711"/>
                    <a:pt x="23666" y="711"/>
                  </a:cubicBezTo>
                  <a:cubicBezTo>
                    <a:pt x="21706" y="711"/>
                    <a:pt x="19746" y="1613"/>
                    <a:pt x="17785" y="2514"/>
                  </a:cubicBezTo>
                  <a:cubicBezTo>
                    <a:pt x="17449" y="2618"/>
                    <a:pt x="17243" y="2850"/>
                    <a:pt x="16907" y="2954"/>
                  </a:cubicBezTo>
                  <a:cubicBezTo>
                    <a:pt x="13675" y="4350"/>
                    <a:pt x="10237" y="5306"/>
                    <a:pt x="6696" y="5746"/>
                  </a:cubicBezTo>
                  <a:cubicBezTo>
                    <a:pt x="5726" y="5877"/>
                    <a:pt x="4788" y="5937"/>
                    <a:pt x="3889" y="5937"/>
                  </a:cubicBezTo>
                  <a:cubicBezTo>
                    <a:pt x="2487" y="5937"/>
                    <a:pt x="1181" y="5791"/>
                    <a:pt x="0" y="5539"/>
                  </a:cubicBezTo>
                  <a:lnTo>
                    <a:pt x="0" y="5642"/>
                  </a:lnTo>
                  <a:cubicBezTo>
                    <a:pt x="1190" y="5849"/>
                    <a:pt x="2379" y="5952"/>
                    <a:pt x="3775" y="5952"/>
                  </a:cubicBezTo>
                  <a:cubicBezTo>
                    <a:pt x="4757" y="5952"/>
                    <a:pt x="5713" y="5952"/>
                    <a:pt x="6696" y="5849"/>
                  </a:cubicBezTo>
                  <a:cubicBezTo>
                    <a:pt x="10237" y="5435"/>
                    <a:pt x="13675" y="4453"/>
                    <a:pt x="16907" y="3057"/>
                  </a:cubicBezTo>
                  <a:cubicBezTo>
                    <a:pt x="17243" y="2850"/>
                    <a:pt x="17553" y="2721"/>
                    <a:pt x="17785" y="2618"/>
                  </a:cubicBezTo>
                  <a:cubicBezTo>
                    <a:pt x="19802" y="1690"/>
                    <a:pt x="21819" y="778"/>
                    <a:pt x="23787" y="778"/>
                  </a:cubicBezTo>
                  <a:cubicBezTo>
                    <a:pt x="24341" y="778"/>
                    <a:pt x="24892" y="850"/>
                    <a:pt x="25437" y="1015"/>
                  </a:cubicBezTo>
                  <a:cubicBezTo>
                    <a:pt x="26394" y="1325"/>
                    <a:pt x="27247" y="1868"/>
                    <a:pt x="28126" y="2514"/>
                  </a:cubicBezTo>
                  <a:lnTo>
                    <a:pt x="29728" y="3497"/>
                  </a:lnTo>
                  <a:cubicBezTo>
                    <a:pt x="31093" y="4162"/>
                    <a:pt x="32702" y="4502"/>
                    <a:pt x="34460" y="4502"/>
                  </a:cubicBezTo>
                  <a:cubicBezTo>
                    <a:pt x="35500" y="4502"/>
                    <a:pt x="36592" y="4383"/>
                    <a:pt x="37716" y="4143"/>
                  </a:cubicBezTo>
                  <a:cubicBezTo>
                    <a:pt x="39422" y="3807"/>
                    <a:pt x="41154" y="3264"/>
                    <a:pt x="42757" y="2618"/>
                  </a:cubicBezTo>
                  <a:cubicBezTo>
                    <a:pt x="43636" y="2307"/>
                    <a:pt x="44592" y="2075"/>
                    <a:pt x="45471" y="1765"/>
                  </a:cubicBezTo>
                  <a:cubicBezTo>
                    <a:pt x="49048" y="686"/>
                    <a:pt x="52809" y="116"/>
                    <a:pt x="56530" y="116"/>
                  </a:cubicBezTo>
                  <a:cubicBezTo>
                    <a:pt x="57623" y="116"/>
                    <a:pt x="58712" y="165"/>
                    <a:pt x="59792" y="265"/>
                  </a:cubicBezTo>
                  <a:cubicBezTo>
                    <a:pt x="62145" y="472"/>
                    <a:pt x="64523" y="912"/>
                    <a:pt x="66901" y="1325"/>
                  </a:cubicBezTo>
                  <a:cubicBezTo>
                    <a:pt x="69254" y="1765"/>
                    <a:pt x="71632" y="2204"/>
                    <a:pt x="74113" y="2307"/>
                  </a:cubicBezTo>
                  <a:cubicBezTo>
                    <a:pt x="71632" y="2075"/>
                    <a:pt x="69254" y="1661"/>
                    <a:pt x="66901" y="1222"/>
                  </a:cubicBezTo>
                  <a:cubicBezTo>
                    <a:pt x="64626" y="782"/>
                    <a:pt x="62145" y="369"/>
                    <a:pt x="59792" y="136"/>
                  </a:cubicBezTo>
                  <a:cubicBezTo>
                    <a:pt x="58752" y="46"/>
                    <a:pt x="57702" y="1"/>
                    <a:pt x="566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6"/>
            <p:cNvSpPr/>
            <p:nvPr/>
          </p:nvSpPr>
          <p:spPr>
            <a:xfrm>
              <a:off x="240700" y="2458750"/>
              <a:ext cx="2132675" cy="149800"/>
            </a:xfrm>
            <a:custGeom>
              <a:avLst/>
              <a:gdLst/>
              <a:ahLst/>
              <a:cxnLst/>
              <a:rect l="l" t="t" r="r" b="b"/>
              <a:pathLst>
                <a:path w="85307" h="5992" extrusionOk="0">
                  <a:moveTo>
                    <a:pt x="80044" y="3167"/>
                  </a:moveTo>
                  <a:cubicBezTo>
                    <a:pt x="76610" y="3167"/>
                    <a:pt x="73050" y="3806"/>
                    <a:pt x="69590" y="4433"/>
                  </a:cubicBezTo>
                  <a:cubicBezTo>
                    <a:pt x="68840" y="4537"/>
                    <a:pt x="68090" y="4640"/>
                    <a:pt x="67315" y="4873"/>
                  </a:cubicBezTo>
                  <a:cubicBezTo>
                    <a:pt x="68090" y="4769"/>
                    <a:pt x="68840" y="4640"/>
                    <a:pt x="69693" y="4537"/>
                  </a:cubicBezTo>
                  <a:cubicBezTo>
                    <a:pt x="73153" y="3909"/>
                    <a:pt x="76669" y="3270"/>
                    <a:pt x="80072" y="3270"/>
                  </a:cubicBezTo>
                  <a:cubicBezTo>
                    <a:pt x="81856" y="3270"/>
                    <a:pt x="83609" y="3446"/>
                    <a:pt x="85307" y="3890"/>
                  </a:cubicBezTo>
                  <a:lnTo>
                    <a:pt x="85307" y="3787"/>
                  </a:lnTo>
                  <a:cubicBezTo>
                    <a:pt x="83609" y="3342"/>
                    <a:pt x="81843" y="3167"/>
                    <a:pt x="80044" y="3167"/>
                  </a:cubicBezTo>
                  <a:close/>
                  <a:moveTo>
                    <a:pt x="27826" y="0"/>
                  </a:moveTo>
                  <a:cubicBezTo>
                    <a:pt x="23296" y="0"/>
                    <a:pt x="18713" y="1284"/>
                    <a:pt x="14322" y="2494"/>
                  </a:cubicBezTo>
                  <a:cubicBezTo>
                    <a:pt x="13805" y="2598"/>
                    <a:pt x="13262" y="2830"/>
                    <a:pt x="12822" y="2934"/>
                  </a:cubicBezTo>
                  <a:cubicBezTo>
                    <a:pt x="9063" y="3969"/>
                    <a:pt x="5324" y="4828"/>
                    <a:pt x="1638" y="4828"/>
                  </a:cubicBezTo>
                  <a:cubicBezTo>
                    <a:pt x="1091" y="4828"/>
                    <a:pt x="545" y="4809"/>
                    <a:pt x="0" y="4769"/>
                  </a:cubicBezTo>
                  <a:lnTo>
                    <a:pt x="0" y="4873"/>
                  </a:lnTo>
                  <a:cubicBezTo>
                    <a:pt x="545" y="4913"/>
                    <a:pt x="1093" y="4932"/>
                    <a:pt x="1644" y="4932"/>
                  </a:cubicBezTo>
                  <a:cubicBezTo>
                    <a:pt x="5353" y="4932"/>
                    <a:pt x="9176" y="4073"/>
                    <a:pt x="12822" y="3037"/>
                  </a:cubicBezTo>
                  <a:cubicBezTo>
                    <a:pt x="13365" y="2830"/>
                    <a:pt x="13805" y="2701"/>
                    <a:pt x="14322" y="2598"/>
                  </a:cubicBezTo>
                  <a:cubicBezTo>
                    <a:pt x="18671" y="1322"/>
                    <a:pt x="23208" y="89"/>
                    <a:pt x="27696" y="89"/>
                  </a:cubicBezTo>
                  <a:cubicBezTo>
                    <a:pt x="29209" y="89"/>
                    <a:pt x="30717" y="230"/>
                    <a:pt x="32210" y="556"/>
                  </a:cubicBezTo>
                  <a:cubicBezTo>
                    <a:pt x="34149" y="995"/>
                    <a:pt x="36088" y="1745"/>
                    <a:pt x="37923" y="2494"/>
                  </a:cubicBezTo>
                  <a:cubicBezTo>
                    <a:pt x="38879" y="2934"/>
                    <a:pt x="39965" y="3347"/>
                    <a:pt x="40947" y="3684"/>
                  </a:cubicBezTo>
                  <a:cubicBezTo>
                    <a:pt x="45277" y="5213"/>
                    <a:pt x="50060" y="5992"/>
                    <a:pt x="55408" y="5992"/>
                  </a:cubicBezTo>
                  <a:cubicBezTo>
                    <a:pt x="59096" y="5992"/>
                    <a:pt x="63052" y="5622"/>
                    <a:pt x="67315" y="4873"/>
                  </a:cubicBezTo>
                  <a:lnTo>
                    <a:pt x="67315" y="4873"/>
                  </a:lnTo>
                  <a:cubicBezTo>
                    <a:pt x="63132" y="5556"/>
                    <a:pt x="59244" y="5899"/>
                    <a:pt x="55616" y="5899"/>
                  </a:cubicBezTo>
                  <a:cubicBezTo>
                    <a:pt x="50184" y="5899"/>
                    <a:pt x="45333" y="5130"/>
                    <a:pt x="40947" y="3580"/>
                  </a:cubicBezTo>
                  <a:cubicBezTo>
                    <a:pt x="39965" y="3244"/>
                    <a:pt x="39009" y="2830"/>
                    <a:pt x="38026" y="2391"/>
                  </a:cubicBezTo>
                  <a:cubicBezTo>
                    <a:pt x="36088" y="1641"/>
                    <a:pt x="34149" y="892"/>
                    <a:pt x="32210" y="452"/>
                  </a:cubicBezTo>
                  <a:cubicBezTo>
                    <a:pt x="30760" y="136"/>
                    <a:pt x="29296" y="0"/>
                    <a:pt x="278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6"/>
            <p:cNvSpPr/>
            <p:nvPr/>
          </p:nvSpPr>
          <p:spPr>
            <a:xfrm>
              <a:off x="240700" y="2510800"/>
              <a:ext cx="2132675" cy="244925"/>
            </a:xfrm>
            <a:custGeom>
              <a:avLst/>
              <a:gdLst/>
              <a:ahLst/>
              <a:cxnLst/>
              <a:rect l="l" t="t" r="r" b="b"/>
              <a:pathLst>
                <a:path w="85307" h="9797" extrusionOk="0">
                  <a:moveTo>
                    <a:pt x="74439" y="5421"/>
                  </a:moveTo>
                  <a:cubicBezTo>
                    <a:pt x="72500" y="5421"/>
                    <a:pt x="70570" y="5670"/>
                    <a:pt x="68737" y="6125"/>
                  </a:cubicBezTo>
                  <a:cubicBezTo>
                    <a:pt x="67444" y="6436"/>
                    <a:pt x="66152" y="6978"/>
                    <a:pt x="64859" y="7418"/>
                  </a:cubicBezTo>
                  <a:cubicBezTo>
                    <a:pt x="63230" y="7961"/>
                    <a:pt x="61395" y="8607"/>
                    <a:pt x="59689" y="8917"/>
                  </a:cubicBezTo>
                  <a:cubicBezTo>
                    <a:pt x="58636" y="9105"/>
                    <a:pt x="57556" y="9198"/>
                    <a:pt x="56441" y="9198"/>
                  </a:cubicBezTo>
                  <a:cubicBezTo>
                    <a:pt x="53094" y="9198"/>
                    <a:pt x="49420" y="8355"/>
                    <a:pt x="45135" y="6668"/>
                  </a:cubicBezTo>
                  <a:lnTo>
                    <a:pt x="45135" y="6668"/>
                  </a:lnTo>
                  <a:cubicBezTo>
                    <a:pt x="49423" y="8434"/>
                    <a:pt x="53099" y="9311"/>
                    <a:pt x="56448" y="9311"/>
                  </a:cubicBezTo>
                  <a:cubicBezTo>
                    <a:pt x="57561" y="9311"/>
                    <a:pt x="58638" y="9214"/>
                    <a:pt x="59689" y="9021"/>
                  </a:cubicBezTo>
                  <a:cubicBezTo>
                    <a:pt x="61498" y="8710"/>
                    <a:pt x="63230" y="8064"/>
                    <a:pt x="64962" y="7521"/>
                  </a:cubicBezTo>
                  <a:cubicBezTo>
                    <a:pt x="66152" y="6978"/>
                    <a:pt x="67444" y="6565"/>
                    <a:pt x="68737" y="6229"/>
                  </a:cubicBezTo>
                  <a:cubicBezTo>
                    <a:pt x="70614" y="5776"/>
                    <a:pt x="72528" y="5535"/>
                    <a:pt x="74440" y="5535"/>
                  </a:cubicBezTo>
                  <a:cubicBezTo>
                    <a:pt x="76134" y="5535"/>
                    <a:pt x="77826" y="5725"/>
                    <a:pt x="79490" y="6125"/>
                  </a:cubicBezTo>
                  <a:cubicBezTo>
                    <a:pt x="79930" y="6125"/>
                    <a:pt x="80240" y="6229"/>
                    <a:pt x="80576" y="6332"/>
                  </a:cubicBezTo>
                  <a:cubicBezTo>
                    <a:pt x="81749" y="6676"/>
                    <a:pt x="83001" y="6941"/>
                    <a:pt x="84208" y="6941"/>
                  </a:cubicBezTo>
                  <a:cubicBezTo>
                    <a:pt x="84544" y="6941"/>
                    <a:pt x="84877" y="6920"/>
                    <a:pt x="85203" y="6875"/>
                  </a:cubicBezTo>
                  <a:lnTo>
                    <a:pt x="85307" y="6875"/>
                  </a:lnTo>
                  <a:lnTo>
                    <a:pt x="85307" y="6772"/>
                  </a:lnTo>
                  <a:lnTo>
                    <a:pt x="85203" y="6772"/>
                  </a:lnTo>
                  <a:cubicBezTo>
                    <a:pt x="84877" y="6817"/>
                    <a:pt x="84549" y="6837"/>
                    <a:pt x="84220" y="6837"/>
                  </a:cubicBezTo>
                  <a:cubicBezTo>
                    <a:pt x="83041" y="6837"/>
                    <a:pt x="81852" y="6572"/>
                    <a:pt x="80679" y="6229"/>
                  </a:cubicBezTo>
                  <a:cubicBezTo>
                    <a:pt x="80240" y="6125"/>
                    <a:pt x="79930" y="6022"/>
                    <a:pt x="79490" y="6022"/>
                  </a:cubicBezTo>
                  <a:cubicBezTo>
                    <a:pt x="77838" y="5612"/>
                    <a:pt x="76135" y="5421"/>
                    <a:pt x="74439" y="5421"/>
                  </a:cubicBezTo>
                  <a:close/>
                  <a:moveTo>
                    <a:pt x="26432" y="0"/>
                  </a:moveTo>
                  <a:cubicBezTo>
                    <a:pt x="25780" y="0"/>
                    <a:pt x="25117" y="61"/>
                    <a:pt x="24455" y="206"/>
                  </a:cubicBezTo>
                  <a:cubicBezTo>
                    <a:pt x="22206" y="748"/>
                    <a:pt x="20370" y="2248"/>
                    <a:pt x="18535" y="3644"/>
                  </a:cubicBezTo>
                  <a:cubicBezTo>
                    <a:pt x="17889" y="4083"/>
                    <a:pt x="17346" y="4497"/>
                    <a:pt x="16803" y="4936"/>
                  </a:cubicBezTo>
                  <a:cubicBezTo>
                    <a:pt x="12289" y="8079"/>
                    <a:pt x="6933" y="9710"/>
                    <a:pt x="1524" y="9710"/>
                  </a:cubicBezTo>
                  <a:cubicBezTo>
                    <a:pt x="1017" y="9710"/>
                    <a:pt x="508" y="9696"/>
                    <a:pt x="0" y="9667"/>
                  </a:cubicBezTo>
                  <a:lnTo>
                    <a:pt x="0" y="9796"/>
                  </a:lnTo>
                  <a:lnTo>
                    <a:pt x="1629" y="9796"/>
                  </a:lnTo>
                  <a:cubicBezTo>
                    <a:pt x="7006" y="9796"/>
                    <a:pt x="12383" y="8168"/>
                    <a:pt x="16803" y="5040"/>
                  </a:cubicBezTo>
                  <a:cubicBezTo>
                    <a:pt x="17346" y="4626"/>
                    <a:pt x="17992" y="4187"/>
                    <a:pt x="18535" y="3747"/>
                  </a:cubicBezTo>
                  <a:cubicBezTo>
                    <a:pt x="20370" y="2351"/>
                    <a:pt x="22309" y="852"/>
                    <a:pt x="24455" y="309"/>
                  </a:cubicBezTo>
                  <a:cubicBezTo>
                    <a:pt x="25168" y="153"/>
                    <a:pt x="25881" y="87"/>
                    <a:pt x="26581" y="87"/>
                  </a:cubicBezTo>
                  <a:cubicBezTo>
                    <a:pt x="28318" y="87"/>
                    <a:pt x="29975" y="495"/>
                    <a:pt x="31357" y="955"/>
                  </a:cubicBezTo>
                  <a:cubicBezTo>
                    <a:pt x="34356" y="1808"/>
                    <a:pt x="37277" y="3204"/>
                    <a:pt x="40172" y="4497"/>
                  </a:cubicBezTo>
                  <a:cubicBezTo>
                    <a:pt x="41800" y="5272"/>
                    <a:pt x="43403" y="6022"/>
                    <a:pt x="45135" y="6668"/>
                  </a:cubicBezTo>
                  <a:cubicBezTo>
                    <a:pt x="43532" y="5919"/>
                    <a:pt x="41800" y="5143"/>
                    <a:pt x="40172" y="4393"/>
                  </a:cubicBezTo>
                  <a:cubicBezTo>
                    <a:pt x="37380" y="3101"/>
                    <a:pt x="34356" y="1808"/>
                    <a:pt x="31357" y="852"/>
                  </a:cubicBezTo>
                  <a:cubicBezTo>
                    <a:pt x="29936" y="454"/>
                    <a:pt x="28223" y="0"/>
                    <a:pt x="264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5" name="Google Shape;905;p36"/>
          <p:cNvGrpSpPr/>
          <p:nvPr/>
        </p:nvGrpSpPr>
        <p:grpSpPr>
          <a:xfrm>
            <a:off x="232084" y="4343700"/>
            <a:ext cx="744991" cy="745685"/>
            <a:chOff x="232084" y="4343700"/>
            <a:chExt cx="744991" cy="745685"/>
          </a:xfrm>
        </p:grpSpPr>
        <p:sp>
          <p:nvSpPr>
            <p:cNvPr id="906" name="Google Shape;906;p36"/>
            <p:cNvSpPr/>
            <p:nvPr/>
          </p:nvSpPr>
          <p:spPr>
            <a:xfrm>
              <a:off x="232084" y="4381560"/>
              <a:ext cx="623680" cy="707825"/>
            </a:xfrm>
            <a:custGeom>
              <a:avLst/>
              <a:gdLst/>
              <a:ahLst/>
              <a:cxnLst/>
              <a:rect l="l" t="t" r="r" b="b"/>
              <a:pathLst>
                <a:path w="2483" h="2818" extrusionOk="0">
                  <a:moveTo>
                    <a:pt x="440" y="0"/>
                  </a:moveTo>
                  <a:lnTo>
                    <a:pt x="983" y="1189"/>
                  </a:lnTo>
                  <a:lnTo>
                    <a:pt x="1" y="1836"/>
                  </a:lnTo>
                  <a:lnTo>
                    <a:pt x="983" y="1732"/>
                  </a:lnTo>
                  <a:lnTo>
                    <a:pt x="1086" y="2818"/>
                  </a:lnTo>
                  <a:lnTo>
                    <a:pt x="1422" y="1629"/>
                  </a:lnTo>
                  <a:lnTo>
                    <a:pt x="2482" y="2068"/>
                  </a:lnTo>
                  <a:lnTo>
                    <a:pt x="2482" y="2068"/>
                  </a:lnTo>
                  <a:lnTo>
                    <a:pt x="1733" y="1189"/>
                  </a:lnTo>
                  <a:lnTo>
                    <a:pt x="2275" y="336"/>
                  </a:lnTo>
                  <a:lnTo>
                    <a:pt x="2275" y="336"/>
                  </a:lnTo>
                  <a:lnTo>
                    <a:pt x="1293" y="983"/>
                  </a:lnTo>
                  <a:lnTo>
                    <a:pt x="44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6"/>
            <p:cNvSpPr/>
            <p:nvPr/>
          </p:nvSpPr>
          <p:spPr>
            <a:xfrm>
              <a:off x="561700" y="4343700"/>
              <a:ext cx="101100" cy="1011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6"/>
            <p:cNvSpPr/>
            <p:nvPr/>
          </p:nvSpPr>
          <p:spPr>
            <a:xfrm>
              <a:off x="875975" y="4343700"/>
              <a:ext cx="101100" cy="1011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9" name="Google Shape;909;p36"/>
          <p:cNvGrpSpPr/>
          <p:nvPr/>
        </p:nvGrpSpPr>
        <p:grpSpPr>
          <a:xfrm flipH="1">
            <a:off x="269393" y="340295"/>
            <a:ext cx="804107" cy="701546"/>
            <a:chOff x="8107818" y="3826445"/>
            <a:chExt cx="804107" cy="701546"/>
          </a:xfrm>
        </p:grpSpPr>
        <p:sp>
          <p:nvSpPr>
            <p:cNvPr id="910" name="Google Shape;910;p36"/>
            <p:cNvSpPr/>
            <p:nvPr/>
          </p:nvSpPr>
          <p:spPr>
            <a:xfrm>
              <a:off x="8107818" y="3826445"/>
              <a:ext cx="675674" cy="701546"/>
            </a:xfrm>
            <a:custGeom>
              <a:avLst/>
              <a:gdLst/>
              <a:ahLst/>
              <a:cxnLst/>
              <a:rect l="l" t="t" r="r" b="b"/>
              <a:pathLst>
                <a:path w="2690" h="2793" extrusionOk="0">
                  <a:moveTo>
                    <a:pt x="983" y="0"/>
                  </a:moveTo>
                  <a:lnTo>
                    <a:pt x="1190" y="1293"/>
                  </a:lnTo>
                  <a:lnTo>
                    <a:pt x="1" y="1603"/>
                  </a:lnTo>
                  <a:lnTo>
                    <a:pt x="1086" y="1732"/>
                  </a:lnTo>
                  <a:lnTo>
                    <a:pt x="750" y="2792"/>
                  </a:lnTo>
                  <a:lnTo>
                    <a:pt x="1526" y="1732"/>
                  </a:lnTo>
                  <a:lnTo>
                    <a:pt x="2379" y="2482"/>
                  </a:lnTo>
                  <a:lnTo>
                    <a:pt x="1939" y="1500"/>
                  </a:lnTo>
                  <a:lnTo>
                    <a:pt x="2689" y="854"/>
                  </a:lnTo>
                  <a:lnTo>
                    <a:pt x="2689" y="854"/>
                  </a:lnTo>
                  <a:lnTo>
                    <a:pt x="1629" y="1190"/>
                  </a:lnTo>
                  <a:lnTo>
                    <a:pt x="98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6"/>
            <p:cNvSpPr/>
            <p:nvPr/>
          </p:nvSpPr>
          <p:spPr>
            <a:xfrm>
              <a:off x="8107825" y="4343700"/>
              <a:ext cx="101100" cy="1011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6"/>
            <p:cNvSpPr/>
            <p:nvPr/>
          </p:nvSpPr>
          <p:spPr>
            <a:xfrm>
              <a:off x="8810825" y="4405100"/>
              <a:ext cx="101100" cy="1011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3" name="Google Shape;913;p36"/>
          <p:cNvGrpSpPr/>
          <p:nvPr/>
        </p:nvGrpSpPr>
        <p:grpSpPr>
          <a:xfrm flipH="1">
            <a:off x="7798573" y="4259140"/>
            <a:ext cx="713803" cy="882266"/>
            <a:chOff x="1191373" y="4259140"/>
            <a:chExt cx="713803" cy="882266"/>
          </a:xfrm>
        </p:grpSpPr>
        <p:sp>
          <p:nvSpPr>
            <p:cNvPr id="914" name="Google Shape;914;p36"/>
            <p:cNvSpPr/>
            <p:nvPr/>
          </p:nvSpPr>
          <p:spPr>
            <a:xfrm rot="-1032883">
              <a:off x="1353515" y="4567384"/>
              <a:ext cx="342785" cy="514206"/>
            </a:xfrm>
            <a:custGeom>
              <a:avLst/>
              <a:gdLst/>
              <a:ahLst/>
              <a:cxnLst/>
              <a:rect l="l" t="t" r="r" b="b"/>
              <a:pathLst>
                <a:path w="3878" h="5817" extrusionOk="0">
                  <a:moveTo>
                    <a:pt x="3567" y="1"/>
                  </a:moveTo>
                  <a:cubicBezTo>
                    <a:pt x="2172" y="1733"/>
                    <a:pt x="982" y="3671"/>
                    <a:pt x="0" y="5610"/>
                  </a:cubicBezTo>
                  <a:lnTo>
                    <a:pt x="336" y="5817"/>
                  </a:lnTo>
                  <a:cubicBezTo>
                    <a:pt x="1293" y="3775"/>
                    <a:pt x="2482" y="1939"/>
                    <a:pt x="3878" y="233"/>
                  </a:cubicBezTo>
                  <a:lnTo>
                    <a:pt x="356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6"/>
            <p:cNvSpPr/>
            <p:nvPr/>
          </p:nvSpPr>
          <p:spPr>
            <a:xfrm rot="-1032883">
              <a:off x="1428108" y="4316812"/>
              <a:ext cx="438868" cy="324594"/>
            </a:xfrm>
            <a:custGeom>
              <a:avLst/>
              <a:gdLst/>
              <a:ahLst/>
              <a:cxnLst/>
              <a:rect l="l" t="t" r="r" b="b"/>
              <a:pathLst>
                <a:path w="4965" h="3672" extrusionOk="0">
                  <a:moveTo>
                    <a:pt x="647" y="1"/>
                  </a:moveTo>
                  <a:cubicBezTo>
                    <a:pt x="440" y="1"/>
                    <a:pt x="234" y="1"/>
                    <a:pt x="104" y="207"/>
                  </a:cubicBezTo>
                  <a:cubicBezTo>
                    <a:pt x="1" y="440"/>
                    <a:pt x="104" y="647"/>
                    <a:pt x="104" y="957"/>
                  </a:cubicBezTo>
                  <a:cubicBezTo>
                    <a:pt x="440" y="1836"/>
                    <a:pt x="647" y="2689"/>
                    <a:pt x="880" y="3671"/>
                  </a:cubicBezTo>
                  <a:cubicBezTo>
                    <a:pt x="1397" y="3232"/>
                    <a:pt x="1940" y="3129"/>
                    <a:pt x="2586" y="3129"/>
                  </a:cubicBezTo>
                  <a:cubicBezTo>
                    <a:pt x="2801" y="3094"/>
                    <a:pt x="3017" y="3083"/>
                    <a:pt x="3232" y="3083"/>
                  </a:cubicBezTo>
                  <a:cubicBezTo>
                    <a:pt x="3663" y="3083"/>
                    <a:pt x="4094" y="3129"/>
                    <a:pt x="4525" y="3129"/>
                  </a:cubicBezTo>
                  <a:cubicBezTo>
                    <a:pt x="4628" y="3129"/>
                    <a:pt x="4861" y="3025"/>
                    <a:pt x="4964" y="2896"/>
                  </a:cubicBezTo>
                  <a:cubicBezTo>
                    <a:pt x="4964" y="2793"/>
                    <a:pt x="4964" y="2586"/>
                    <a:pt x="4861" y="2482"/>
                  </a:cubicBezTo>
                  <a:cubicBezTo>
                    <a:pt x="4628" y="2250"/>
                    <a:pt x="4318" y="2146"/>
                    <a:pt x="4111" y="2146"/>
                  </a:cubicBezTo>
                  <a:cubicBezTo>
                    <a:pt x="4215" y="1939"/>
                    <a:pt x="4318" y="1733"/>
                    <a:pt x="4318" y="1603"/>
                  </a:cubicBezTo>
                  <a:cubicBezTo>
                    <a:pt x="4421" y="1397"/>
                    <a:pt x="4421" y="1190"/>
                    <a:pt x="4318" y="957"/>
                  </a:cubicBezTo>
                  <a:cubicBezTo>
                    <a:pt x="4111" y="854"/>
                    <a:pt x="3982" y="854"/>
                    <a:pt x="3775" y="854"/>
                  </a:cubicBezTo>
                  <a:cubicBezTo>
                    <a:pt x="3465" y="957"/>
                    <a:pt x="3129" y="1086"/>
                    <a:pt x="2922" y="1293"/>
                  </a:cubicBezTo>
                  <a:cubicBezTo>
                    <a:pt x="3025" y="957"/>
                    <a:pt x="3025" y="750"/>
                    <a:pt x="3025" y="544"/>
                  </a:cubicBezTo>
                  <a:cubicBezTo>
                    <a:pt x="2922" y="311"/>
                    <a:pt x="2922" y="207"/>
                    <a:pt x="2819" y="104"/>
                  </a:cubicBezTo>
                  <a:cubicBezTo>
                    <a:pt x="2754" y="52"/>
                    <a:pt x="2670" y="27"/>
                    <a:pt x="2576" y="27"/>
                  </a:cubicBezTo>
                  <a:cubicBezTo>
                    <a:pt x="2483" y="27"/>
                    <a:pt x="2379" y="52"/>
                    <a:pt x="2276" y="104"/>
                  </a:cubicBezTo>
                  <a:cubicBezTo>
                    <a:pt x="2043" y="104"/>
                    <a:pt x="1940" y="311"/>
                    <a:pt x="1836" y="440"/>
                  </a:cubicBezTo>
                  <a:cubicBezTo>
                    <a:pt x="1733" y="647"/>
                    <a:pt x="1629" y="750"/>
                    <a:pt x="1629" y="957"/>
                  </a:cubicBezTo>
                  <a:cubicBezTo>
                    <a:pt x="1526" y="647"/>
                    <a:pt x="1293" y="440"/>
                    <a:pt x="1087" y="207"/>
                  </a:cubicBezTo>
                  <a:cubicBezTo>
                    <a:pt x="983" y="104"/>
                    <a:pt x="880" y="1"/>
                    <a:pt x="6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6"/>
            <p:cNvSpPr/>
            <p:nvPr/>
          </p:nvSpPr>
          <p:spPr>
            <a:xfrm rot="-1032883">
              <a:off x="1517746" y="4573606"/>
              <a:ext cx="114380" cy="114386"/>
            </a:xfrm>
            <a:custGeom>
              <a:avLst/>
              <a:gdLst/>
              <a:ahLst/>
              <a:cxnLst/>
              <a:rect l="l" t="t" r="r" b="b"/>
              <a:pathLst>
                <a:path w="1294" h="1294" extrusionOk="0">
                  <a:moveTo>
                    <a:pt x="1" y="1"/>
                  </a:moveTo>
                  <a:cubicBezTo>
                    <a:pt x="104" y="440"/>
                    <a:pt x="104" y="854"/>
                    <a:pt x="104" y="1293"/>
                  </a:cubicBezTo>
                  <a:cubicBezTo>
                    <a:pt x="440" y="957"/>
                    <a:pt x="854" y="854"/>
                    <a:pt x="1293" y="647"/>
                  </a:cubicBezTo>
                  <a:cubicBezTo>
                    <a:pt x="1293" y="544"/>
                    <a:pt x="1086" y="440"/>
                    <a:pt x="983" y="440"/>
                  </a:cubicBezTo>
                  <a:cubicBezTo>
                    <a:pt x="854" y="440"/>
                    <a:pt x="647" y="440"/>
                    <a:pt x="544" y="544"/>
                  </a:cubicBezTo>
                  <a:lnTo>
                    <a:pt x="544" y="311"/>
                  </a:lnTo>
                  <a:cubicBezTo>
                    <a:pt x="544" y="208"/>
                    <a:pt x="440" y="208"/>
                    <a:pt x="337" y="104"/>
                  </a:cubicBezTo>
                  <a:cubicBezTo>
                    <a:pt x="337" y="1"/>
                    <a:pt x="104"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6"/>
            <p:cNvSpPr/>
            <p:nvPr/>
          </p:nvSpPr>
          <p:spPr>
            <a:xfrm rot="-1032883">
              <a:off x="1422164" y="4810247"/>
              <a:ext cx="276579" cy="219401"/>
            </a:xfrm>
            <a:custGeom>
              <a:avLst/>
              <a:gdLst/>
              <a:ahLst/>
              <a:cxnLst/>
              <a:rect l="l" t="t" r="r" b="b"/>
              <a:pathLst>
                <a:path w="3129" h="2482" extrusionOk="0">
                  <a:moveTo>
                    <a:pt x="3128" y="0"/>
                  </a:moveTo>
                  <a:cubicBezTo>
                    <a:pt x="1836" y="414"/>
                    <a:pt x="543" y="1293"/>
                    <a:pt x="1" y="2482"/>
                  </a:cubicBezTo>
                  <a:cubicBezTo>
                    <a:pt x="647" y="2482"/>
                    <a:pt x="1396" y="2249"/>
                    <a:pt x="1939" y="1836"/>
                  </a:cubicBezTo>
                  <a:cubicBezTo>
                    <a:pt x="2586" y="1396"/>
                    <a:pt x="3025" y="750"/>
                    <a:pt x="31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6"/>
            <p:cNvSpPr/>
            <p:nvPr/>
          </p:nvSpPr>
          <p:spPr>
            <a:xfrm>
              <a:off x="1191373" y="5011730"/>
              <a:ext cx="559982" cy="129675"/>
            </a:xfrm>
            <a:custGeom>
              <a:avLst/>
              <a:gdLst/>
              <a:ahLst/>
              <a:cxnLst/>
              <a:rect l="l" t="t" r="r" b="b"/>
              <a:pathLst>
                <a:path w="6335" h="1467" extrusionOk="0">
                  <a:moveTo>
                    <a:pt x="4520" y="0"/>
                  </a:moveTo>
                  <a:cubicBezTo>
                    <a:pt x="3937" y="0"/>
                    <a:pt x="3338" y="257"/>
                    <a:pt x="2793" y="588"/>
                  </a:cubicBezTo>
                  <a:cubicBezTo>
                    <a:pt x="2689" y="588"/>
                    <a:pt x="2586" y="484"/>
                    <a:pt x="2457" y="381"/>
                  </a:cubicBezTo>
                  <a:cubicBezTo>
                    <a:pt x="2250" y="278"/>
                    <a:pt x="2146" y="278"/>
                    <a:pt x="1940" y="278"/>
                  </a:cubicBezTo>
                  <a:cubicBezTo>
                    <a:pt x="1867" y="269"/>
                    <a:pt x="1796" y="265"/>
                    <a:pt x="1725" y="265"/>
                  </a:cubicBezTo>
                  <a:cubicBezTo>
                    <a:pt x="940" y="265"/>
                    <a:pt x="285" y="779"/>
                    <a:pt x="1" y="1467"/>
                  </a:cubicBezTo>
                  <a:lnTo>
                    <a:pt x="6334" y="1467"/>
                  </a:lnTo>
                  <a:cubicBezTo>
                    <a:pt x="6231" y="1027"/>
                    <a:pt x="5920" y="588"/>
                    <a:pt x="5481" y="278"/>
                  </a:cubicBezTo>
                  <a:cubicBezTo>
                    <a:pt x="5174" y="82"/>
                    <a:pt x="4849" y="0"/>
                    <a:pt x="45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9" name="Google Shape;919;p36"/>
          <p:cNvSpPr/>
          <p:nvPr/>
        </p:nvSpPr>
        <p:spPr>
          <a:xfrm flipH="1">
            <a:off x="269410" y="2390685"/>
            <a:ext cx="1495564" cy="430681"/>
          </a:xfrm>
          <a:custGeom>
            <a:avLst/>
            <a:gdLst/>
            <a:ahLst/>
            <a:cxnLst/>
            <a:rect l="l" t="t" r="r" b="b"/>
            <a:pathLst>
              <a:path w="31977" h="9208" extrusionOk="0">
                <a:moveTo>
                  <a:pt x="16818" y="1"/>
                </a:moveTo>
                <a:cubicBezTo>
                  <a:pt x="16227" y="1"/>
                  <a:pt x="15634" y="97"/>
                  <a:pt x="15071" y="263"/>
                </a:cubicBezTo>
                <a:cubicBezTo>
                  <a:pt x="11736" y="1116"/>
                  <a:pt x="8608" y="3805"/>
                  <a:pt x="6669" y="7476"/>
                </a:cubicBezTo>
                <a:cubicBezTo>
                  <a:pt x="5989" y="6904"/>
                  <a:pt x="5158" y="6633"/>
                  <a:pt x="4320" y="6633"/>
                </a:cubicBezTo>
                <a:cubicBezTo>
                  <a:pt x="3566" y="6633"/>
                  <a:pt x="2807" y="6853"/>
                  <a:pt x="2146" y="7269"/>
                </a:cubicBezTo>
                <a:cubicBezTo>
                  <a:pt x="1396" y="7682"/>
                  <a:pt x="646" y="8329"/>
                  <a:pt x="0" y="9208"/>
                </a:cubicBezTo>
                <a:lnTo>
                  <a:pt x="31977" y="9208"/>
                </a:lnTo>
                <a:lnTo>
                  <a:pt x="31977" y="8872"/>
                </a:lnTo>
                <a:cubicBezTo>
                  <a:pt x="30917" y="7036"/>
                  <a:pt x="29185" y="5873"/>
                  <a:pt x="27453" y="5640"/>
                </a:cubicBezTo>
                <a:cubicBezTo>
                  <a:pt x="27198" y="5594"/>
                  <a:pt x="26940" y="5571"/>
                  <a:pt x="26681" y="5571"/>
                </a:cubicBezTo>
                <a:cubicBezTo>
                  <a:pt x="25210" y="5571"/>
                  <a:pt x="23718" y="6304"/>
                  <a:pt x="22619" y="7579"/>
                </a:cubicBezTo>
                <a:cubicBezTo>
                  <a:pt x="22283" y="6390"/>
                  <a:pt x="22076" y="5330"/>
                  <a:pt x="21637" y="4244"/>
                </a:cubicBezTo>
                <a:cubicBezTo>
                  <a:pt x="21327" y="3391"/>
                  <a:pt x="20991" y="2409"/>
                  <a:pt x="20474" y="1763"/>
                </a:cubicBezTo>
                <a:cubicBezTo>
                  <a:pt x="19488" y="491"/>
                  <a:pt x="18155" y="1"/>
                  <a:pt x="168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6"/>
          <p:cNvSpPr/>
          <p:nvPr/>
        </p:nvSpPr>
        <p:spPr>
          <a:xfrm flipH="1">
            <a:off x="6826860" y="909910"/>
            <a:ext cx="1495564" cy="430681"/>
          </a:xfrm>
          <a:custGeom>
            <a:avLst/>
            <a:gdLst/>
            <a:ahLst/>
            <a:cxnLst/>
            <a:rect l="l" t="t" r="r" b="b"/>
            <a:pathLst>
              <a:path w="31977" h="9208" extrusionOk="0">
                <a:moveTo>
                  <a:pt x="16818" y="1"/>
                </a:moveTo>
                <a:cubicBezTo>
                  <a:pt x="16227" y="1"/>
                  <a:pt x="15634" y="97"/>
                  <a:pt x="15071" y="263"/>
                </a:cubicBezTo>
                <a:cubicBezTo>
                  <a:pt x="11736" y="1116"/>
                  <a:pt x="8608" y="3805"/>
                  <a:pt x="6669" y="7476"/>
                </a:cubicBezTo>
                <a:cubicBezTo>
                  <a:pt x="5989" y="6904"/>
                  <a:pt x="5158" y="6633"/>
                  <a:pt x="4320" y="6633"/>
                </a:cubicBezTo>
                <a:cubicBezTo>
                  <a:pt x="3566" y="6633"/>
                  <a:pt x="2807" y="6853"/>
                  <a:pt x="2146" y="7269"/>
                </a:cubicBezTo>
                <a:cubicBezTo>
                  <a:pt x="1396" y="7682"/>
                  <a:pt x="646" y="8329"/>
                  <a:pt x="0" y="9208"/>
                </a:cubicBezTo>
                <a:lnTo>
                  <a:pt x="31977" y="9208"/>
                </a:lnTo>
                <a:lnTo>
                  <a:pt x="31977" y="8872"/>
                </a:lnTo>
                <a:cubicBezTo>
                  <a:pt x="30917" y="7036"/>
                  <a:pt x="29185" y="5873"/>
                  <a:pt x="27453" y="5640"/>
                </a:cubicBezTo>
                <a:cubicBezTo>
                  <a:pt x="27198" y="5594"/>
                  <a:pt x="26940" y="5571"/>
                  <a:pt x="26681" y="5571"/>
                </a:cubicBezTo>
                <a:cubicBezTo>
                  <a:pt x="25210" y="5571"/>
                  <a:pt x="23718" y="6304"/>
                  <a:pt x="22619" y="7579"/>
                </a:cubicBezTo>
                <a:cubicBezTo>
                  <a:pt x="22283" y="6390"/>
                  <a:pt x="22076" y="5330"/>
                  <a:pt x="21637" y="4244"/>
                </a:cubicBezTo>
                <a:cubicBezTo>
                  <a:pt x="21327" y="3391"/>
                  <a:pt x="20991" y="2409"/>
                  <a:pt x="20474" y="1763"/>
                </a:cubicBezTo>
                <a:cubicBezTo>
                  <a:pt x="19488" y="491"/>
                  <a:pt x="18155" y="1"/>
                  <a:pt x="168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740527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accent2"/>
        </a:solidFill>
        <a:effectLst/>
      </p:bgPr>
    </p:bg>
    <p:spTree>
      <p:nvGrpSpPr>
        <p:cNvPr id="1" name="Shape 921"/>
        <p:cNvGrpSpPr/>
        <p:nvPr/>
      </p:nvGrpSpPr>
      <p:grpSpPr>
        <a:xfrm>
          <a:off x="0" y="0"/>
          <a:ext cx="0" cy="0"/>
          <a:chOff x="0" y="0"/>
          <a:chExt cx="0" cy="0"/>
        </a:xfrm>
      </p:grpSpPr>
      <p:grpSp>
        <p:nvGrpSpPr>
          <p:cNvPr id="922" name="Google Shape;922;p37"/>
          <p:cNvGrpSpPr/>
          <p:nvPr/>
        </p:nvGrpSpPr>
        <p:grpSpPr>
          <a:xfrm rot="10800000">
            <a:off x="7" y="796114"/>
            <a:ext cx="9144057" cy="3661718"/>
            <a:chOff x="240700" y="1004675"/>
            <a:chExt cx="2132675" cy="854025"/>
          </a:xfrm>
        </p:grpSpPr>
        <p:sp>
          <p:nvSpPr>
            <p:cNvPr id="923" name="Google Shape;923;p37"/>
            <p:cNvSpPr/>
            <p:nvPr/>
          </p:nvSpPr>
          <p:spPr>
            <a:xfrm>
              <a:off x="240700" y="1004675"/>
              <a:ext cx="2132675" cy="149800"/>
            </a:xfrm>
            <a:custGeom>
              <a:avLst/>
              <a:gdLst/>
              <a:ahLst/>
              <a:cxnLst/>
              <a:rect l="l" t="t" r="r" b="b"/>
              <a:pathLst>
                <a:path w="85307" h="5992" extrusionOk="0">
                  <a:moveTo>
                    <a:pt x="85307" y="3140"/>
                  </a:moveTo>
                  <a:cubicBezTo>
                    <a:pt x="81532" y="3140"/>
                    <a:pt x="77784" y="3787"/>
                    <a:pt x="74010" y="4433"/>
                  </a:cubicBezTo>
                  <a:cubicBezTo>
                    <a:pt x="73131" y="4536"/>
                    <a:pt x="72278" y="4640"/>
                    <a:pt x="71528" y="4872"/>
                  </a:cubicBezTo>
                  <a:cubicBezTo>
                    <a:pt x="72278" y="4769"/>
                    <a:pt x="73131" y="4640"/>
                    <a:pt x="74010" y="4536"/>
                  </a:cubicBezTo>
                  <a:cubicBezTo>
                    <a:pt x="77784" y="3890"/>
                    <a:pt x="81662" y="3244"/>
                    <a:pt x="85307" y="3244"/>
                  </a:cubicBezTo>
                  <a:lnTo>
                    <a:pt x="85307" y="3140"/>
                  </a:lnTo>
                  <a:close/>
                  <a:moveTo>
                    <a:pt x="29858" y="0"/>
                  </a:moveTo>
                  <a:cubicBezTo>
                    <a:pt x="25081" y="0"/>
                    <a:pt x="20259" y="1284"/>
                    <a:pt x="15614" y="2494"/>
                  </a:cubicBezTo>
                  <a:cubicBezTo>
                    <a:pt x="15097" y="2598"/>
                    <a:pt x="14554" y="2830"/>
                    <a:pt x="14011" y="2934"/>
                  </a:cubicBezTo>
                  <a:cubicBezTo>
                    <a:pt x="10081" y="3943"/>
                    <a:pt x="5984" y="4860"/>
                    <a:pt x="2067" y="4860"/>
                  </a:cubicBezTo>
                  <a:cubicBezTo>
                    <a:pt x="1372" y="4860"/>
                    <a:pt x="682" y="4831"/>
                    <a:pt x="0" y="4769"/>
                  </a:cubicBezTo>
                  <a:lnTo>
                    <a:pt x="0" y="4872"/>
                  </a:lnTo>
                  <a:cubicBezTo>
                    <a:pt x="682" y="4935"/>
                    <a:pt x="1372" y="4964"/>
                    <a:pt x="2067" y="4964"/>
                  </a:cubicBezTo>
                  <a:cubicBezTo>
                    <a:pt x="5984" y="4964"/>
                    <a:pt x="10081" y="4047"/>
                    <a:pt x="14011" y="3037"/>
                  </a:cubicBezTo>
                  <a:cubicBezTo>
                    <a:pt x="14554" y="2934"/>
                    <a:pt x="15097" y="2701"/>
                    <a:pt x="15614" y="2598"/>
                  </a:cubicBezTo>
                  <a:cubicBezTo>
                    <a:pt x="20337" y="1387"/>
                    <a:pt x="25120" y="104"/>
                    <a:pt x="29872" y="104"/>
                  </a:cubicBezTo>
                  <a:cubicBezTo>
                    <a:pt x="31414" y="104"/>
                    <a:pt x="32952" y="239"/>
                    <a:pt x="34485" y="555"/>
                  </a:cubicBezTo>
                  <a:cubicBezTo>
                    <a:pt x="36527" y="995"/>
                    <a:pt x="38569" y="1744"/>
                    <a:pt x="40508" y="2494"/>
                  </a:cubicBezTo>
                  <a:cubicBezTo>
                    <a:pt x="41594" y="2934"/>
                    <a:pt x="42654" y="3347"/>
                    <a:pt x="43636" y="3683"/>
                  </a:cubicBezTo>
                  <a:cubicBezTo>
                    <a:pt x="48226" y="5213"/>
                    <a:pt x="53268" y="5992"/>
                    <a:pt x="58919" y="5992"/>
                  </a:cubicBezTo>
                  <a:cubicBezTo>
                    <a:pt x="62816" y="5992"/>
                    <a:pt x="67002" y="5621"/>
                    <a:pt x="71528" y="4872"/>
                  </a:cubicBezTo>
                  <a:lnTo>
                    <a:pt x="71528" y="4872"/>
                  </a:lnTo>
                  <a:cubicBezTo>
                    <a:pt x="67002" y="5569"/>
                    <a:pt x="62816" y="5929"/>
                    <a:pt x="58927" y="5929"/>
                  </a:cubicBezTo>
                  <a:cubicBezTo>
                    <a:pt x="53286" y="5929"/>
                    <a:pt x="48268" y="5171"/>
                    <a:pt x="43739" y="3580"/>
                  </a:cubicBezTo>
                  <a:cubicBezTo>
                    <a:pt x="42654" y="3244"/>
                    <a:pt x="41594" y="2830"/>
                    <a:pt x="40611" y="2494"/>
                  </a:cubicBezTo>
                  <a:cubicBezTo>
                    <a:pt x="38569" y="1641"/>
                    <a:pt x="36527" y="891"/>
                    <a:pt x="34485" y="452"/>
                  </a:cubicBezTo>
                  <a:cubicBezTo>
                    <a:pt x="32952" y="135"/>
                    <a:pt x="31408" y="0"/>
                    <a:pt x="2985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7"/>
            <p:cNvSpPr/>
            <p:nvPr/>
          </p:nvSpPr>
          <p:spPr>
            <a:xfrm>
              <a:off x="240700" y="1057675"/>
              <a:ext cx="2132675" cy="243950"/>
            </a:xfrm>
            <a:custGeom>
              <a:avLst/>
              <a:gdLst/>
              <a:ahLst/>
              <a:cxnLst/>
              <a:rect l="l" t="t" r="r" b="b"/>
              <a:pathLst>
                <a:path w="85307" h="9758" extrusionOk="0">
                  <a:moveTo>
                    <a:pt x="28644" y="0"/>
                  </a:moveTo>
                  <a:cubicBezTo>
                    <a:pt x="27891" y="0"/>
                    <a:pt x="27133" y="78"/>
                    <a:pt x="26394" y="271"/>
                  </a:cubicBezTo>
                  <a:cubicBezTo>
                    <a:pt x="27056" y="126"/>
                    <a:pt x="27734" y="66"/>
                    <a:pt x="28407" y="66"/>
                  </a:cubicBezTo>
                  <a:cubicBezTo>
                    <a:pt x="30257" y="66"/>
                    <a:pt x="32081" y="519"/>
                    <a:pt x="33502" y="917"/>
                  </a:cubicBezTo>
                  <a:cubicBezTo>
                    <a:pt x="36734" y="1873"/>
                    <a:pt x="39862" y="3166"/>
                    <a:pt x="42886" y="4458"/>
                  </a:cubicBezTo>
                  <a:cubicBezTo>
                    <a:pt x="44592" y="5234"/>
                    <a:pt x="46324" y="5984"/>
                    <a:pt x="48056" y="6630"/>
                  </a:cubicBezTo>
                  <a:cubicBezTo>
                    <a:pt x="52654" y="8395"/>
                    <a:pt x="56539" y="9273"/>
                    <a:pt x="60049" y="9273"/>
                  </a:cubicBezTo>
                  <a:cubicBezTo>
                    <a:pt x="61216" y="9273"/>
                    <a:pt x="62341" y="9176"/>
                    <a:pt x="63437" y="8982"/>
                  </a:cubicBezTo>
                  <a:cubicBezTo>
                    <a:pt x="65376" y="8672"/>
                    <a:pt x="67211" y="8026"/>
                    <a:pt x="68943" y="7483"/>
                  </a:cubicBezTo>
                  <a:cubicBezTo>
                    <a:pt x="70236" y="7043"/>
                    <a:pt x="71632" y="6526"/>
                    <a:pt x="73028" y="6190"/>
                  </a:cubicBezTo>
                  <a:cubicBezTo>
                    <a:pt x="74974" y="5738"/>
                    <a:pt x="77007" y="5497"/>
                    <a:pt x="79035" y="5497"/>
                  </a:cubicBezTo>
                  <a:cubicBezTo>
                    <a:pt x="80833" y="5497"/>
                    <a:pt x="82626" y="5686"/>
                    <a:pt x="84350" y="6087"/>
                  </a:cubicBezTo>
                  <a:cubicBezTo>
                    <a:pt x="84660" y="6087"/>
                    <a:pt x="84996" y="6190"/>
                    <a:pt x="85307" y="6294"/>
                  </a:cubicBezTo>
                  <a:lnTo>
                    <a:pt x="85307" y="6190"/>
                  </a:lnTo>
                  <a:cubicBezTo>
                    <a:pt x="84996" y="6087"/>
                    <a:pt x="84660" y="5984"/>
                    <a:pt x="84350" y="5984"/>
                  </a:cubicBezTo>
                  <a:cubicBezTo>
                    <a:pt x="82637" y="5574"/>
                    <a:pt x="80857" y="5383"/>
                    <a:pt x="79062" y="5383"/>
                  </a:cubicBezTo>
                  <a:cubicBezTo>
                    <a:pt x="77009" y="5383"/>
                    <a:pt x="74937" y="5632"/>
                    <a:pt x="72924" y="6087"/>
                  </a:cubicBezTo>
                  <a:cubicBezTo>
                    <a:pt x="71632" y="6397"/>
                    <a:pt x="70236" y="6940"/>
                    <a:pt x="68943" y="7380"/>
                  </a:cubicBezTo>
                  <a:cubicBezTo>
                    <a:pt x="67108" y="7922"/>
                    <a:pt x="65273" y="8569"/>
                    <a:pt x="63437" y="8879"/>
                  </a:cubicBezTo>
                  <a:cubicBezTo>
                    <a:pt x="62339" y="9066"/>
                    <a:pt x="61211" y="9160"/>
                    <a:pt x="60043" y="9160"/>
                  </a:cubicBezTo>
                  <a:cubicBezTo>
                    <a:pt x="56540" y="9160"/>
                    <a:pt x="52677" y="8317"/>
                    <a:pt x="48160" y="6630"/>
                  </a:cubicBezTo>
                  <a:cubicBezTo>
                    <a:pt x="46324" y="5880"/>
                    <a:pt x="44592" y="5105"/>
                    <a:pt x="42886" y="4355"/>
                  </a:cubicBezTo>
                  <a:cubicBezTo>
                    <a:pt x="39965" y="3063"/>
                    <a:pt x="36837" y="1770"/>
                    <a:pt x="33606" y="814"/>
                  </a:cubicBezTo>
                  <a:cubicBezTo>
                    <a:pt x="32172" y="432"/>
                    <a:pt x="30420" y="0"/>
                    <a:pt x="28644" y="0"/>
                  </a:cubicBezTo>
                  <a:close/>
                  <a:moveTo>
                    <a:pt x="26394" y="271"/>
                  </a:moveTo>
                  <a:lnTo>
                    <a:pt x="26394" y="271"/>
                  </a:lnTo>
                  <a:cubicBezTo>
                    <a:pt x="23912" y="710"/>
                    <a:pt x="21973" y="2209"/>
                    <a:pt x="20034" y="3605"/>
                  </a:cubicBezTo>
                  <a:cubicBezTo>
                    <a:pt x="19388" y="4045"/>
                    <a:pt x="18845" y="4458"/>
                    <a:pt x="18199" y="4898"/>
                  </a:cubicBezTo>
                  <a:cubicBezTo>
                    <a:pt x="13494" y="8081"/>
                    <a:pt x="7760" y="9700"/>
                    <a:pt x="2063" y="9700"/>
                  </a:cubicBezTo>
                  <a:cubicBezTo>
                    <a:pt x="1374" y="9700"/>
                    <a:pt x="686" y="9676"/>
                    <a:pt x="0" y="9629"/>
                  </a:cubicBezTo>
                  <a:lnTo>
                    <a:pt x="0" y="9758"/>
                  </a:lnTo>
                  <a:lnTo>
                    <a:pt x="2172" y="9758"/>
                  </a:lnTo>
                  <a:cubicBezTo>
                    <a:pt x="7859" y="9758"/>
                    <a:pt x="13572" y="8129"/>
                    <a:pt x="18199" y="5001"/>
                  </a:cubicBezTo>
                  <a:cubicBezTo>
                    <a:pt x="18845" y="4588"/>
                    <a:pt x="19492" y="4148"/>
                    <a:pt x="20034" y="3709"/>
                  </a:cubicBezTo>
                  <a:cubicBezTo>
                    <a:pt x="21973" y="2313"/>
                    <a:pt x="24015" y="814"/>
                    <a:pt x="26394" y="27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7"/>
            <p:cNvSpPr/>
            <p:nvPr/>
          </p:nvSpPr>
          <p:spPr>
            <a:xfrm>
              <a:off x="240700" y="1379950"/>
              <a:ext cx="2132675" cy="150450"/>
            </a:xfrm>
            <a:custGeom>
              <a:avLst/>
              <a:gdLst/>
              <a:ahLst/>
              <a:cxnLst/>
              <a:rect l="l" t="t" r="r" b="b"/>
              <a:pathLst>
                <a:path w="85307" h="6018" extrusionOk="0">
                  <a:moveTo>
                    <a:pt x="57008" y="1"/>
                  </a:moveTo>
                  <a:cubicBezTo>
                    <a:pt x="53132" y="1"/>
                    <a:pt x="49201" y="556"/>
                    <a:pt x="45471" y="1597"/>
                  </a:cubicBezTo>
                  <a:cubicBezTo>
                    <a:pt x="44489" y="1908"/>
                    <a:pt x="43636" y="2244"/>
                    <a:pt x="42757" y="2554"/>
                  </a:cubicBezTo>
                  <a:cubicBezTo>
                    <a:pt x="41051" y="3097"/>
                    <a:pt x="39422" y="3640"/>
                    <a:pt x="37716" y="4079"/>
                  </a:cubicBezTo>
                  <a:cubicBezTo>
                    <a:pt x="36592" y="4319"/>
                    <a:pt x="35500" y="4438"/>
                    <a:pt x="34465" y="4438"/>
                  </a:cubicBezTo>
                  <a:cubicBezTo>
                    <a:pt x="32716" y="4438"/>
                    <a:pt x="31131" y="4099"/>
                    <a:pt x="29832" y="3433"/>
                  </a:cubicBezTo>
                  <a:cubicBezTo>
                    <a:pt x="29185" y="3097"/>
                    <a:pt x="28668" y="2787"/>
                    <a:pt x="28126" y="2347"/>
                  </a:cubicBezTo>
                  <a:cubicBezTo>
                    <a:pt x="27376" y="1804"/>
                    <a:pt x="26497" y="1261"/>
                    <a:pt x="25541" y="951"/>
                  </a:cubicBezTo>
                  <a:cubicBezTo>
                    <a:pt x="24975" y="787"/>
                    <a:pt x="24409" y="716"/>
                    <a:pt x="23843" y="716"/>
                  </a:cubicBezTo>
                  <a:cubicBezTo>
                    <a:pt x="21824" y="716"/>
                    <a:pt x="19805" y="1623"/>
                    <a:pt x="17785" y="2450"/>
                  </a:cubicBezTo>
                  <a:cubicBezTo>
                    <a:pt x="17449" y="2683"/>
                    <a:pt x="17243" y="2787"/>
                    <a:pt x="16907" y="2890"/>
                  </a:cubicBezTo>
                  <a:cubicBezTo>
                    <a:pt x="13675" y="4389"/>
                    <a:pt x="10237" y="5268"/>
                    <a:pt x="6696" y="5682"/>
                  </a:cubicBezTo>
                  <a:cubicBezTo>
                    <a:pt x="5700" y="5817"/>
                    <a:pt x="4737" y="5881"/>
                    <a:pt x="3816" y="5881"/>
                  </a:cubicBezTo>
                  <a:cubicBezTo>
                    <a:pt x="2442" y="5881"/>
                    <a:pt x="1161" y="5738"/>
                    <a:pt x="0" y="5475"/>
                  </a:cubicBezTo>
                  <a:lnTo>
                    <a:pt x="0" y="5578"/>
                  </a:lnTo>
                  <a:cubicBezTo>
                    <a:pt x="1190" y="5914"/>
                    <a:pt x="2379" y="6018"/>
                    <a:pt x="3775" y="6018"/>
                  </a:cubicBezTo>
                  <a:cubicBezTo>
                    <a:pt x="4757" y="6018"/>
                    <a:pt x="5713" y="5914"/>
                    <a:pt x="6696" y="5785"/>
                  </a:cubicBezTo>
                  <a:cubicBezTo>
                    <a:pt x="10237" y="5372"/>
                    <a:pt x="13675" y="4389"/>
                    <a:pt x="16907" y="2993"/>
                  </a:cubicBezTo>
                  <a:cubicBezTo>
                    <a:pt x="17243" y="2890"/>
                    <a:pt x="17553" y="2683"/>
                    <a:pt x="17785" y="2554"/>
                  </a:cubicBezTo>
                  <a:cubicBezTo>
                    <a:pt x="19782" y="1735"/>
                    <a:pt x="21779" y="777"/>
                    <a:pt x="23729" y="777"/>
                  </a:cubicBezTo>
                  <a:cubicBezTo>
                    <a:pt x="24303" y="777"/>
                    <a:pt x="24873" y="860"/>
                    <a:pt x="25437" y="1055"/>
                  </a:cubicBezTo>
                  <a:cubicBezTo>
                    <a:pt x="26394" y="1391"/>
                    <a:pt x="27247" y="1908"/>
                    <a:pt x="28126" y="2450"/>
                  </a:cubicBezTo>
                  <a:cubicBezTo>
                    <a:pt x="28668" y="2787"/>
                    <a:pt x="29185" y="3200"/>
                    <a:pt x="29728" y="3433"/>
                  </a:cubicBezTo>
                  <a:cubicBezTo>
                    <a:pt x="31152" y="4127"/>
                    <a:pt x="32841" y="4511"/>
                    <a:pt x="34688" y="4511"/>
                  </a:cubicBezTo>
                  <a:cubicBezTo>
                    <a:pt x="35659" y="4511"/>
                    <a:pt x="36674" y="4405"/>
                    <a:pt x="37716" y="4182"/>
                  </a:cubicBezTo>
                  <a:cubicBezTo>
                    <a:pt x="39422" y="3743"/>
                    <a:pt x="41154" y="3200"/>
                    <a:pt x="42757" y="2683"/>
                  </a:cubicBezTo>
                  <a:cubicBezTo>
                    <a:pt x="43636" y="2347"/>
                    <a:pt x="44592" y="2037"/>
                    <a:pt x="45471" y="1701"/>
                  </a:cubicBezTo>
                  <a:cubicBezTo>
                    <a:pt x="49120" y="600"/>
                    <a:pt x="52962" y="94"/>
                    <a:pt x="56755" y="94"/>
                  </a:cubicBezTo>
                  <a:cubicBezTo>
                    <a:pt x="57773" y="94"/>
                    <a:pt x="58787" y="130"/>
                    <a:pt x="59792" y="201"/>
                  </a:cubicBezTo>
                  <a:cubicBezTo>
                    <a:pt x="62145" y="408"/>
                    <a:pt x="64523" y="848"/>
                    <a:pt x="66901" y="1261"/>
                  </a:cubicBezTo>
                  <a:cubicBezTo>
                    <a:pt x="69254" y="1701"/>
                    <a:pt x="71632" y="2140"/>
                    <a:pt x="74113" y="2347"/>
                  </a:cubicBezTo>
                  <a:cubicBezTo>
                    <a:pt x="74828" y="2393"/>
                    <a:pt x="75596" y="2423"/>
                    <a:pt x="76398" y="2423"/>
                  </a:cubicBezTo>
                  <a:cubicBezTo>
                    <a:pt x="79222" y="2423"/>
                    <a:pt x="82468" y="2044"/>
                    <a:pt x="85307" y="615"/>
                  </a:cubicBezTo>
                  <a:lnTo>
                    <a:pt x="85307" y="512"/>
                  </a:lnTo>
                  <a:cubicBezTo>
                    <a:pt x="82468" y="1941"/>
                    <a:pt x="79222" y="2320"/>
                    <a:pt x="76398" y="2320"/>
                  </a:cubicBezTo>
                  <a:cubicBezTo>
                    <a:pt x="75596" y="2320"/>
                    <a:pt x="74828" y="2289"/>
                    <a:pt x="74113" y="2244"/>
                  </a:cubicBezTo>
                  <a:cubicBezTo>
                    <a:pt x="71632" y="2037"/>
                    <a:pt x="69254" y="1597"/>
                    <a:pt x="66901" y="1158"/>
                  </a:cubicBezTo>
                  <a:cubicBezTo>
                    <a:pt x="64626" y="744"/>
                    <a:pt x="62145" y="305"/>
                    <a:pt x="59792" y="98"/>
                  </a:cubicBezTo>
                  <a:cubicBezTo>
                    <a:pt x="58870" y="33"/>
                    <a:pt x="57941" y="1"/>
                    <a:pt x="57008"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7"/>
            <p:cNvSpPr/>
            <p:nvPr/>
          </p:nvSpPr>
          <p:spPr>
            <a:xfrm>
              <a:off x="240700" y="1560300"/>
              <a:ext cx="2132675" cy="151250"/>
            </a:xfrm>
            <a:custGeom>
              <a:avLst/>
              <a:gdLst/>
              <a:ahLst/>
              <a:cxnLst/>
              <a:rect l="l" t="t" r="r" b="b"/>
              <a:pathLst>
                <a:path w="85307" h="6050" extrusionOk="0">
                  <a:moveTo>
                    <a:pt x="27630" y="0"/>
                  </a:moveTo>
                  <a:cubicBezTo>
                    <a:pt x="23164" y="0"/>
                    <a:pt x="18650" y="1289"/>
                    <a:pt x="14322" y="2578"/>
                  </a:cubicBezTo>
                  <a:cubicBezTo>
                    <a:pt x="13805" y="2681"/>
                    <a:pt x="13262" y="2785"/>
                    <a:pt x="12822" y="2992"/>
                  </a:cubicBezTo>
                  <a:cubicBezTo>
                    <a:pt x="9089" y="4020"/>
                    <a:pt x="5374" y="4894"/>
                    <a:pt x="1713" y="4894"/>
                  </a:cubicBezTo>
                  <a:cubicBezTo>
                    <a:pt x="1141" y="4894"/>
                    <a:pt x="570" y="4872"/>
                    <a:pt x="0" y="4827"/>
                  </a:cubicBezTo>
                  <a:lnTo>
                    <a:pt x="0" y="4930"/>
                  </a:lnTo>
                  <a:cubicBezTo>
                    <a:pt x="570" y="4976"/>
                    <a:pt x="1143" y="4997"/>
                    <a:pt x="1719" y="4997"/>
                  </a:cubicBezTo>
                  <a:cubicBezTo>
                    <a:pt x="5405" y="4997"/>
                    <a:pt x="9200" y="4123"/>
                    <a:pt x="12822" y="3095"/>
                  </a:cubicBezTo>
                  <a:cubicBezTo>
                    <a:pt x="13365" y="2888"/>
                    <a:pt x="13805" y="2785"/>
                    <a:pt x="14322" y="2681"/>
                  </a:cubicBezTo>
                  <a:cubicBezTo>
                    <a:pt x="18632" y="1398"/>
                    <a:pt x="23127" y="114"/>
                    <a:pt x="27575" y="114"/>
                  </a:cubicBezTo>
                  <a:cubicBezTo>
                    <a:pt x="29129" y="114"/>
                    <a:pt x="30677" y="271"/>
                    <a:pt x="32210" y="639"/>
                  </a:cubicBezTo>
                  <a:cubicBezTo>
                    <a:pt x="34149" y="1053"/>
                    <a:pt x="36088" y="1802"/>
                    <a:pt x="37923" y="2578"/>
                  </a:cubicBezTo>
                  <a:cubicBezTo>
                    <a:pt x="38879" y="2992"/>
                    <a:pt x="39965" y="3431"/>
                    <a:pt x="40947" y="3741"/>
                  </a:cubicBezTo>
                  <a:cubicBezTo>
                    <a:pt x="45277" y="5271"/>
                    <a:pt x="50060" y="6050"/>
                    <a:pt x="55408" y="6050"/>
                  </a:cubicBezTo>
                  <a:cubicBezTo>
                    <a:pt x="59096" y="6050"/>
                    <a:pt x="63052" y="5679"/>
                    <a:pt x="67315" y="4930"/>
                  </a:cubicBezTo>
                  <a:cubicBezTo>
                    <a:pt x="68090" y="4827"/>
                    <a:pt x="68840" y="4724"/>
                    <a:pt x="69693" y="4517"/>
                  </a:cubicBezTo>
                  <a:cubicBezTo>
                    <a:pt x="73199" y="3932"/>
                    <a:pt x="76761" y="3268"/>
                    <a:pt x="80206" y="3268"/>
                  </a:cubicBezTo>
                  <a:cubicBezTo>
                    <a:pt x="81944" y="3268"/>
                    <a:pt x="83651" y="3437"/>
                    <a:pt x="85307" y="3870"/>
                  </a:cubicBezTo>
                  <a:cubicBezTo>
                    <a:pt x="83594" y="3422"/>
                    <a:pt x="81814" y="3244"/>
                    <a:pt x="79998" y="3244"/>
                  </a:cubicBezTo>
                  <a:cubicBezTo>
                    <a:pt x="76578" y="3244"/>
                    <a:pt x="73034" y="3875"/>
                    <a:pt x="69590" y="4517"/>
                  </a:cubicBezTo>
                  <a:cubicBezTo>
                    <a:pt x="68840" y="4620"/>
                    <a:pt x="68090" y="4724"/>
                    <a:pt x="67315" y="4827"/>
                  </a:cubicBezTo>
                  <a:cubicBezTo>
                    <a:pt x="63052" y="5576"/>
                    <a:pt x="59096" y="5946"/>
                    <a:pt x="55408" y="5946"/>
                  </a:cubicBezTo>
                  <a:cubicBezTo>
                    <a:pt x="50060" y="5946"/>
                    <a:pt x="45277" y="5168"/>
                    <a:pt x="40947" y="3638"/>
                  </a:cubicBezTo>
                  <a:cubicBezTo>
                    <a:pt x="39965" y="3328"/>
                    <a:pt x="39009" y="2888"/>
                    <a:pt x="38026" y="2449"/>
                  </a:cubicBezTo>
                  <a:cubicBezTo>
                    <a:pt x="36088" y="1699"/>
                    <a:pt x="34149" y="949"/>
                    <a:pt x="32210" y="510"/>
                  </a:cubicBezTo>
                  <a:cubicBezTo>
                    <a:pt x="30695" y="153"/>
                    <a:pt x="29165" y="0"/>
                    <a:pt x="27630"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7"/>
            <p:cNvSpPr/>
            <p:nvPr/>
          </p:nvSpPr>
          <p:spPr>
            <a:xfrm>
              <a:off x="240700" y="1613350"/>
              <a:ext cx="2132675" cy="245350"/>
            </a:xfrm>
            <a:custGeom>
              <a:avLst/>
              <a:gdLst/>
              <a:ahLst/>
              <a:cxnLst/>
              <a:rect l="l" t="t" r="r" b="b"/>
              <a:pathLst>
                <a:path w="85307" h="9814" extrusionOk="0">
                  <a:moveTo>
                    <a:pt x="79490" y="6040"/>
                  </a:moveTo>
                  <a:cubicBezTo>
                    <a:pt x="79930" y="6143"/>
                    <a:pt x="80240" y="6272"/>
                    <a:pt x="80576" y="6376"/>
                  </a:cubicBezTo>
                  <a:cubicBezTo>
                    <a:pt x="81762" y="6703"/>
                    <a:pt x="83028" y="6981"/>
                    <a:pt x="84247" y="6981"/>
                  </a:cubicBezTo>
                  <a:cubicBezTo>
                    <a:pt x="84570" y="6981"/>
                    <a:pt x="84890" y="6962"/>
                    <a:pt x="85203" y="6919"/>
                  </a:cubicBezTo>
                  <a:lnTo>
                    <a:pt x="85307" y="6919"/>
                  </a:lnTo>
                  <a:lnTo>
                    <a:pt x="85307" y="6789"/>
                  </a:lnTo>
                  <a:lnTo>
                    <a:pt x="85203" y="6789"/>
                  </a:lnTo>
                  <a:cubicBezTo>
                    <a:pt x="84863" y="6842"/>
                    <a:pt x="84522" y="6866"/>
                    <a:pt x="84180" y="6866"/>
                  </a:cubicBezTo>
                  <a:cubicBezTo>
                    <a:pt x="83014" y="6866"/>
                    <a:pt x="81839" y="6592"/>
                    <a:pt x="80679" y="6272"/>
                  </a:cubicBezTo>
                  <a:cubicBezTo>
                    <a:pt x="80240" y="6143"/>
                    <a:pt x="79930" y="6040"/>
                    <a:pt x="79490" y="6040"/>
                  </a:cubicBezTo>
                  <a:close/>
                  <a:moveTo>
                    <a:pt x="26581" y="1"/>
                  </a:moveTo>
                  <a:cubicBezTo>
                    <a:pt x="25881" y="1"/>
                    <a:pt x="25168" y="67"/>
                    <a:pt x="24455" y="223"/>
                  </a:cubicBezTo>
                  <a:cubicBezTo>
                    <a:pt x="22206" y="766"/>
                    <a:pt x="20370" y="2265"/>
                    <a:pt x="18535" y="3687"/>
                  </a:cubicBezTo>
                  <a:cubicBezTo>
                    <a:pt x="17889" y="4101"/>
                    <a:pt x="17346" y="4540"/>
                    <a:pt x="16803" y="4980"/>
                  </a:cubicBezTo>
                  <a:cubicBezTo>
                    <a:pt x="17346" y="4644"/>
                    <a:pt x="17992" y="4204"/>
                    <a:pt x="18535" y="3791"/>
                  </a:cubicBezTo>
                  <a:cubicBezTo>
                    <a:pt x="20370" y="2395"/>
                    <a:pt x="22309" y="870"/>
                    <a:pt x="24455" y="327"/>
                  </a:cubicBezTo>
                  <a:cubicBezTo>
                    <a:pt x="25164" y="179"/>
                    <a:pt x="25873" y="116"/>
                    <a:pt x="26569" y="116"/>
                  </a:cubicBezTo>
                  <a:cubicBezTo>
                    <a:pt x="28310" y="116"/>
                    <a:pt x="29972" y="511"/>
                    <a:pt x="31357" y="973"/>
                  </a:cubicBezTo>
                  <a:cubicBezTo>
                    <a:pt x="34356" y="1852"/>
                    <a:pt x="37277" y="3248"/>
                    <a:pt x="40172" y="4540"/>
                  </a:cubicBezTo>
                  <a:cubicBezTo>
                    <a:pt x="41800" y="5290"/>
                    <a:pt x="43403" y="6040"/>
                    <a:pt x="45135" y="6686"/>
                  </a:cubicBezTo>
                  <a:cubicBezTo>
                    <a:pt x="49435" y="8476"/>
                    <a:pt x="53120" y="9343"/>
                    <a:pt x="56476" y="9343"/>
                  </a:cubicBezTo>
                  <a:cubicBezTo>
                    <a:pt x="57579" y="9343"/>
                    <a:pt x="58647" y="9250"/>
                    <a:pt x="59689" y="9064"/>
                  </a:cubicBezTo>
                  <a:cubicBezTo>
                    <a:pt x="61498" y="8728"/>
                    <a:pt x="63230" y="8082"/>
                    <a:pt x="64962" y="7436"/>
                  </a:cubicBezTo>
                  <a:cubicBezTo>
                    <a:pt x="66152" y="7022"/>
                    <a:pt x="67444" y="6582"/>
                    <a:pt x="68737" y="6272"/>
                  </a:cubicBezTo>
                  <a:cubicBezTo>
                    <a:pt x="70627" y="5748"/>
                    <a:pt x="72554" y="5504"/>
                    <a:pt x="74478" y="5504"/>
                  </a:cubicBezTo>
                  <a:cubicBezTo>
                    <a:pt x="76160" y="5504"/>
                    <a:pt x="77839" y="5690"/>
                    <a:pt x="79490" y="6040"/>
                  </a:cubicBezTo>
                  <a:cubicBezTo>
                    <a:pt x="77770" y="5625"/>
                    <a:pt x="75995" y="5412"/>
                    <a:pt x="74230" y="5412"/>
                  </a:cubicBezTo>
                  <a:cubicBezTo>
                    <a:pt x="72362" y="5412"/>
                    <a:pt x="70505" y="5651"/>
                    <a:pt x="68737" y="6143"/>
                  </a:cubicBezTo>
                  <a:cubicBezTo>
                    <a:pt x="67444" y="6479"/>
                    <a:pt x="66152" y="6919"/>
                    <a:pt x="64859" y="7436"/>
                  </a:cubicBezTo>
                  <a:cubicBezTo>
                    <a:pt x="63230" y="7978"/>
                    <a:pt x="61395" y="8625"/>
                    <a:pt x="59689" y="8961"/>
                  </a:cubicBezTo>
                  <a:cubicBezTo>
                    <a:pt x="58647" y="9146"/>
                    <a:pt x="57579" y="9240"/>
                    <a:pt x="56476" y="9240"/>
                  </a:cubicBezTo>
                  <a:cubicBezTo>
                    <a:pt x="53120" y="9240"/>
                    <a:pt x="49435" y="8372"/>
                    <a:pt x="45135" y="6582"/>
                  </a:cubicBezTo>
                  <a:cubicBezTo>
                    <a:pt x="43532" y="5936"/>
                    <a:pt x="41800" y="5187"/>
                    <a:pt x="40172" y="4437"/>
                  </a:cubicBezTo>
                  <a:cubicBezTo>
                    <a:pt x="37380" y="3144"/>
                    <a:pt x="34356" y="1748"/>
                    <a:pt x="31357" y="870"/>
                  </a:cubicBezTo>
                  <a:cubicBezTo>
                    <a:pt x="29975" y="409"/>
                    <a:pt x="28318" y="1"/>
                    <a:pt x="26581" y="1"/>
                  </a:cubicBezTo>
                  <a:close/>
                  <a:moveTo>
                    <a:pt x="16803" y="4980"/>
                  </a:moveTo>
                  <a:lnTo>
                    <a:pt x="16803" y="4980"/>
                  </a:lnTo>
                  <a:cubicBezTo>
                    <a:pt x="12267" y="8139"/>
                    <a:pt x="6879" y="9748"/>
                    <a:pt x="1443" y="9748"/>
                  </a:cubicBezTo>
                  <a:cubicBezTo>
                    <a:pt x="962" y="9748"/>
                    <a:pt x="481" y="9736"/>
                    <a:pt x="0" y="9710"/>
                  </a:cubicBezTo>
                  <a:lnTo>
                    <a:pt x="0" y="9814"/>
                  </a:lnTo>
                  <a:lnTo>
                    <a:pt x="1629" y="9814"/>
                  </a:lnTo>
                  <a:cubicBezTo>
                    <a:pt x="7006" y="9814"/>
                    <a:pt x="12383" y="8211"/>
                    <a:pt x="16803" y="498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8" name="Google Shape;928;p37"/>
          <p:cNvSpPr/>
          <p:nvPr/>
        </p:nvSpPr>
        <p:spPr>
          <a:xfrm flipH="1">
            <a:off x="2364811" y="506711"/>
            <a:ext cx="2000928" cy="419705"/>
          </a:xfrm>
          <a:custGeom>
            <a:avLst/>
            <a:gdLst/>
            <a:ahLst/>
            <a:cxnLst/>
            <a:rect l="l" t="t" r="r" b="b"/>
            <a:pathLst>
              <a:path w="20784" h="4360" extrusionOk="0">
                <a:moveTo>
                  <a:pt x="11974" y="1"/>
                </a:moveTo>
                <a:cubicBezTo>
                  <a:pt x="11023" y="1"/>
                  <a:pt x="10033" y="214"/>
                  <a:pt x="9151" y="585"/>
                </a:cubicBezTo>
                <a:cubicBezTo>
                  <a:pt x="7962" y="1231"/>
                  <a:pt x="6799" y="2084"/>
                  <a:pt x="5920" y="3273"/>
                </a:cubicBezTo>
                <a:cubicBezTo>
                  <a:pt x="5328" y="2682"/>
                  <a:pt x="4607" y="2348"/>
                  <a:pt x="3847" y="2348"/>
                </a:cubicBezTo>
                <a:cubicBezTo>
                  <a:pt x="3644" y="2348"/>
                  <a:pt x="3438" y="2371"/>
                  <a:pt x="3231" y="2420"/>
                </a:cubicBezTo>
                <a:cubicBezTo>
                  <a:pt x="2585" y="2524"/>
                  <a:pt x="1939" y="2834"/>
                  <a:pt x="1396" y="3170"/>
                </a:cubicBezTo>
                <a:cubicBezTo>
                  <a:pt x="853" y="3480"/>
                  <a:pt x="440" y="3920"/>
                  <a:pt x="0" y="4359"/>
                </a:cubicBezTo>
                <a:lnTo>
                  <a:pt x="20784" y="4359"/>
                </a:lnTo>
                <a:cubicBezTo>
                  <a:pt x="20680" y="3609"/>
                  <a:pt x="20034" y="2834"/>
                  <a:pt x="19285" y="2524"/>
                </a:cubicBezTo>
                <a:cubicBezTo>
                  <a:pt x="18984" y="2431"/>
                  <a:pt x="18676" y="2389"/>
                  <a:pt x="18370" y="2389"/>
                </a:cubicBezTo>
                <a:cubicBezTo>
                  <a:pt x="17567" y="2389"/>
                  <a:pt x="16774" y="2674"/>
                  <a:pt x="16157" y="3067"/>
                </a:cubicBezTo>
                <a:cubicBezTo>
                  <a:pt x="15846" y="1671"/>
                  <a:pt x="14657" y="585"/>
                  <a:pt x="13261" y="145"/>
                </a:cubicBezTo>
                <a:cubicBezTo>
                  <a:pt x="12851" y="47"/>
                  <a:pt x="12417" y="1"/>
                  <a:pt x="119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7"/>
          <p:cNvSpPr/>
          <p:nvPr/>
        </p:nvSpPr>
        <p:spPr>
          <a:xfrm flipH="1">
            <a:off x="474561" y="1027325"/>
            <a:ext cx="1032058" cy="297188"/>
          </a:xfrm>
          <a:custGeom>
            <a:avLst/>
            <a:gdLst/>
            <a:ahLst/>
            <a:cxnLst/>
            <a:rect l="l" t="t" r="r" b="b"/>
            <a:pathLst>
              <a:path w="31977" h="9208" extrusionOk="0">
                <a:moveTo>
                  <a:pt x="16818" y="1"/>
                </a:moveTo>
                <a:cubicBezTo>
                  <a:pt x="16227" y="1"/>
                  <a:pt x="15634" y="97"/>
                  <a:pt x="15071" y="263"/>
                </a:cubicBezTo>
                <a:cubicBezTo>
                  <a:pt x="11736" y="1116"/>
                  <a:pt x="8608" y="3805"/>
                  <a:pt x="6669" y="7476"/>
                </a:cubicBezTo>
                <a:cubicBezTo>
                  <a:pt x="5989" y="6904"/>
                  <a:pt x="5158" y="6633"/>
                  <a:pt x="4320" y="6633"/>
                </a:cubicBezTo>
                <a:cubicBezTo>
                  <a:pt x="3566" y="6633"/>
                  <a:pt x="2807" y="6853"/>
                  <a:pt x="2146" y="7269"/>
                </a:cubicBezTo>
                <a:cubicBezTo>
                  <a:pt x="1396" y="7682"/>
                  <a:pt x="646" y="8329"/>
                  <a:pt x="0" y="9208"/>
                </a:cubicBezTo>
                <a:lnTo>
                  <a:pt x="31977" y="9208"/>
                </a:lnTo>
                <a:lnTo>
                  <a:pt x="31977" y="8872"/>
                </a:lnTo>
                <a:cubicBezTo>
                  <a:pt x="30917" y="7036"/>
                  <a:pt x="29185" y="5873"/>
                  <a:pt x="27453" y="5640"/>
                </a:cubicBezTo>
                <a:cubicBezTo>
                  <a:pt x="27198" y="5594"/>
                  <a:pt x="26940" y="5571"/>
                  <a:pt x="26681" y="5571"/>
                </a:cubicBezTo>
                <a:cubicBezTo>
                  <a:pt x="25210" y="5571"/>
                  <a:pt x="23718" y="6304"/>
                  <a:pt x="22619" y="7579"/>
                </a:cubicBezTo>
                <a:cubicBezTo>
                  <a:pt x="22283" y="6390"/>
                  <a:pt x="22076" y="5330"/>
                  <a:pt x="21637" y="4244"/>
                </a:cubicBezTo>
                <a:cubicBezTo>
                  <a:pt x="21327" y="3391"/>
                  <a:pt x="20991" y="2409"/>
                  <a:pt x="20474" y="1763"/>
                </a:cubicBezTo>
                <a:cubicBezTo>
                  <a:pt x="19488" y="491"/>
                  <a:pt x="18155" y="1"/>
                  <a:pt x="168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7"/>
          <p:cNvSpPr/>
          <p:nvPr/>
        </p:nvSpPr>
        <p:spPr>
          <a:xfrm flipH="1">
            <a:off x="2068557" y="1966800"/>
            <a:ext cx="1297387" cy="373592"/>
          </a:xfrm>
          <a:custGeom>
            <a:avLst/>
            <a:gdLst/>
            <a:ahLst/>
            <a:cxnLst/>
            <a:rect l="l" t="t" r="r" b="b"/>
            <a:pathLst>
              <a:path w="31977" h="9208" extrusionOk="0">
                <a:moveTo>
                  <a:pt x="16818" y="1"/>
                </a:moveTo>
                <a:cubicBezTo>
                  <a:pt x="16227" y="1"/>
                  <a:pt x="15634" y="97"/>
                  <a:pt x="15071" y="263"/>
                </a:cubicBezTo>
                <a:cubicBezTo>
                  <a:pt x="11736" y="1116"/>
                  <a:pt x="8608" y="3805"/>
                  <a:pt x="6669" y="7476"/>
                </a:cubicBezTo>
                <a:cubicBezTo>
                  <a:pt x="5989" y="6904"/>
                  <a:pt x="5158" y="6633"/>
                  <a:pt x="4320" y="6633"/>
                </a:cubicBezTo>
                <a:cubicBezTo>
                  <a:pt x="3566" y="6633"/>
                  <a:pt x="2807" y="6853"/>
                  <a:pt x="2146" y="7269"/>
                </a:cubicBezTo>
                <a:cubicBezTo>
                  <a:pt x="1396" y="7682"/>
                  <a:pt x="646" y="8329"/>
                  <a:pt x="0" y="9208"/>
                </a:cubicBezTo>
                <a:lnTo>
                  <a:pt x="31977" y="9208"/>
                </a:lnTo>
                <a:lnTo>
                  <a:pt x="31977" y="8872"/>
                </a:lnTo>
                <a:cubicBezTo>
                  <a:pt x="30917" y="7036"/>
                  <a:pt x="29185" y="5873"/>
                  <a:pt x="27453" y="5640"/>
                </a:cubicBezTo>
                <a:cubicBezTo>
                  <a:pt x="27198" y="5594"/>
                  <a:pt x="26940" y="5571"/>
                  <a:pt x="26681" y="5571"/>
                </a:cubicBezTo>
                <a:cubicBezTo>
                  <a:pt x="25210" y="5571"/>
                  <a:pt x="23718" y="6304"/>
                  <a:pt x="22619" y="7579"/>
                </a:cubicBezTo>
                <a:cubicBezTo>
                  <a:pt x="22283" y="6390"/>
                  <a:pt x="22076" y="5330"/>
                  <a:pt x="21637" y="4244"/>
                </a:cubicBezTo>
                <a:cubicBezTo>
                  <a:pt x="21327" y="3391"/>
                  <a:pt x="20991" y="2409"/>
                  <a:pt x="20474" y="1763"/>
                </a:cubicBezTo>
                <a:cubicBezTo>
                  <a:pt x="19488" y="491"/>
                  <a:pt x="18155" y="1"/>
                  <a:pt x="168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31" name="Google Shape;931;p37"/>
          <p:cNvGrpSpPr/>
          <p:nvPr/>
        </p:nvGrpSpPr>
        <p:grpSpPr>
          <a:xfrm flipH="1">
            <a:off x="7020423" y="4053372"/>
            <a:ext cx="1905167" cy="1088034"/>
            <a:chOff x="-3763673" y="2607529"/>
            <a:chExt cx="2515736" cy="1436728"/>
          </a:xfrm>
        </p:grpSpPr>
        <p:sp>
          <p:nvSpPr>
            <p:cNvPr id="932" name="Google Shape;932;p37"/>
            <p:cNvSpPr/>
            <p:nvPr/>
          </p:nvSpPr>
          <p:spPr>
            <a:xfrm rot="1123467">
              <a:off x="-3443702" y="3119945"/>
              <a:ext cx="555367" cy="829916"/>
            </a:xfrm>
            <a:custGeom>
              <a:avLst/>
              <a:gdLst/>
              <a:ahLst/>
              <a:cxnLst/>
              <a:rect l="l" t="t" r="r" b="b"/>
              <a:pathLst>
                <a:path w="4758" h="7110" extrusionOk="0">
                  <a:moveTo>
                    <a:pt x="440" y="1"/>
                  </a:moveTo>
                  <a:lnTo>
                    <a:pt x="1" y="337"/>
                  </a:lnTo>
                  <a:cubicBezTo>
                    <a:pt x="1733" y="2379"/>
                    <a:pt x="3232" y="4628"/>
                    <a:pt x="4318" y="7110"/>
                  </a:cubicBezTo>
                  <a:lnTo>
                    <a:pt x="4757" y="6903"/>
                  </a:lnTo>
                  <a:cubicBezTo>
                    <a:pt x="3671" y="4421"/>
                    <a:pt x="2172" y="2172"/>
                    <a:pt x="4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7"/>
            <p:cNvSpPr/>
            <p:nvPr/>
          </p:nvSpPr>
          <p:spPr>
            <a:xfrm rot="1123467">
              <a:off x="-3697826" y="2708360"/>
              <a:ext cx="715277" cy="528181"/>
            </a:xfrm>
            <a:custGeom>
              <a:avLst/>
              <a:gdLst/>
              <a:ahLst/>
              <a:cxnLst/>
              <a:rect l="l" t="t" r="r" b="b"/>
              <a:pathLst>
                <a:path w="6128" h="4525" extrusionOk="0">
                  <a:moveTo>
                    <a:pt x="5274" y="1"/>
                  </a:moveTo>
                  <a:cubicBezTo>
                    <a:pt x="5042" y="104"/>
                    <a:pt x="4835" y="208"/>
                    <a:pt x="4731" y="311"/>
                  </a:cubicBezTo>
                  <a:cubicBezTo>
                    <a:pt x="4395" y="544"/>
                    <a:pt x="4292" y="854"/>
                    <a:pt x="4085" y="1190"/>
                  </a:cubicBezTo>
                  <a:cubicBezTo>
                    <a:pt x="4085" y="957"/>
                    <a:pt x="3982" y="751"/>
                    <a:pt x="3749" y="647"/>
                  </a:cubicBezTo>
                  <a:cubicBezTo>
                    <a:pt x="3646" y="440"/>
                    <a:pt x="3542" y="208"/>
                    <a:pt x="3335" y="104"/>
                  </a:cubicBezTo>
                  <a:cubicBezTo>
                    <a:pt x="3239" y="61"/>
                    <a:pt x="3129" y="36"/>
                    <a:pt x="3027" y="36"/>
                  </a:cubicBezTo>
                  <a:cubicBezTo>
                    <a:pt x="2881" y="36"/>
                    <a:pt x="2750" y="87"/>
                    <a:pt x="2689" y="208"/>
                  </a:cubicBezTo>
                  <a:cubicBezTo>
                    <a:pt x="2457" y="311"/>
                    <a:pt x="2457" y="440"/>
                    <a:pt x="2457" y="647"/>
                  </a:cubicBezTo>
                  <a:cubicBezTo>
                    <a:pt x="2353" y="957"/>
                    <a:pt x="2353" y="1293"/>
                    <a:pt x="2457" y="1604"/>
                  </a:cubicBezTo>
                  <a:cubicBezTo>
                    <a:pt x="2250" y="1293"/>
                    <a:pt x="1810" y="1190"/>
                    <a:pt x="1500" y="1087"/>
                  </a:cubicBezTo>
                  <a:cubicBezTo>
                    <a:pt x="1293" y="1087"/>
                    <a:pt x="957" y="1087"/>
                    <a:pt x="854" y="1293"/>
                  </a:cubicBezTo>
                  <a:cubicBezTo>
                    <a:pt x="647" y="1397"/>
                    <a:pt x="750" y="1733"/>
                    <a:pt x="750" y="1940"/>
                  </a:cubicBezTo>
                  <a:cubicBezTo>
                    <a:pt x="854" y="2146"/>
                    <a:pt x="957" y="2483"/>
                    <a:pt x="1061" y="2586"/>
                  </a:cubicBezTo>
                  <a:cubicBezTo>
                    <a:pt x="750" y="2586"/>
                    <a:pt x="311" y="2793"/>
                    <a:pt x="104" y="3129"/>
                  </a:cubicBezTo>
                  <a:cubicBezTo>
                    <a:pt x="1" y="3232"/>
                    <a:pt x="1" y="3439"/>
                    <a:pt x="1" y="3542"/>
                  </a:cubicBezTo>
                  <a:cubicBezTo>
                    <a:pt x="104" y="3775"/>
                    <a:pt x="311" y="3775"/>
                    <a:pt x="518" y="3775"/>
                  </a:cubicBezTo>
                  <a:lnTo>
                    <a:pt x="2896" y="3775"/>
                  </a:lnTo>
                  <a:cubicBezTo>
                    <a:pt x="3646" y="3878"/>
                    <a:pt x="4395" y="4085"/>
                    <a:pt x="5042" y="4525"/>
                  </a:cubicBezTo>
                  <a:cubicBezTo>
                    <a:pt x="5274" y="3336"/>
                    <a:pt x="5481" y="2250"/>
                    <a:pt x="5920" y="1190"/>
                  </a:cubicBezTo>
                  <a:cubicBezTo>
                    <a:pt x="6024" y="854"/>
                    <a:pt x="6127" y="544"/>
                    <a:pt x="5920" y="208"/>
                  </a:cubicBezTo>
                  <a:cubicBezTo>
                    <a:pt x="5817" y="104"/>
                    <a:pt x="5481" y="1"/>
                    <a:pt x="5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7"/>
            <p:cNvSpPr/>
            <p:nvPr/>
          </p:nvSpPr>
          <p:spPr>
            <a:xfrm rot="1123467">
              <a:off x="-3331976" y="3119372"/>
              <a:ext cx="190141" cy="187227"/>
            </a:xfrm>
            <a:custGeom>
              <a:avLst/>
              <a:gdLst/>
              <a:ahLst/>
              <a:cxnLst/>
              <a:rect l="l" t="t" r="r" b="b"/>
              <a:pathLst>
                <a:path w="1629" h="1604" extrusionOk="0">
                  <a:moveTo>
                    <a:pt x="1629" y="1"/>
                  </a:moveTo>
                  <a:cubicBezTo>
                    <a:pt x="1422" y="1"/>
                    <a:pt x="1293" y="104"/>
                    <a:pt x="1189" y="208"/>
                  </a:cubicBezTo>
                  <a:cubicBezTo>
                    <a:pt x="1086" y="311"/>
                    <a:pt x="1086" y="311"/>
                    <a:pt x="982" y="414"/>
                  </a:cubicBezTo>
                  <a:lnTo>
                    <a:pt x="982" y="750"/>
                  </a:lnTo>
                  <a:cubicBezTo>
                    <a:pt x="776" y="647"/>
                    <a:pt x="646" y="647"/>
                    <a:pt x="440" y="647"/>
                  </a:cubicBezTo>
                  <a:cubicBezTo>
                    <a:pt x="336" y="647"/>
                    <a:pt x="129" y="750"/>
                    <a:pt x="0" y="854"/>
                  </a:cubicBezTo>
                  <a:cubicBezTo>
                    <a:pt x="543" y="1061"/>
                    <a:pt x="1086" y="1293"/>
                    <a:pt x="1525" y="1604"/>
                  </a:cubicBezTo>
                  <a:cubicBezTo>
                    <a:pt x="1525" y="1061"/>
                    <a:pt x="1422" y="544"/>
                    <a:pt x="1629" y="1"/>
                  </a:cubicBezTo>
                  <a:close/>
                </a:path>
              </a:pathLst>
            </a:custGeom>
            <a:solidFill>
              <a:srgbClr val="4F1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7"/>
            <p:cNvSpPr/>
            <p:nvPr/>
          </p:nvSpPr>
          <p:spPr>
            <a:xfrm rot="1123467">
              <a:off x="-3445145" y="3515586"/>
              <a:ext cx="452651" cy="350175"/>
            </a:xfrm>
            <a:custGeom>
              <a:avLst/>
              <a:gdLst/>
              <a:ahLst/>
              <a:cxnLst/>
              <a:rect l="l" t="t" r="r" b="b"/>
              <a:pathLst>
                <a:path w="3878" h="3000" extrusionOk="0">
                  <a:moveTo>
                    <a:pt x="0" y="1"/>
                  </a:moveTo>
                  <a:lnTo>
                    <a:pt x="0" y="1"/>
                  </a:lnTo>
                  <a:cubicBezTo>
                    <a:pt x="104" y="854"/>
                    <a:pt x="646" y="1707"/>
                    <a:pt x="1396" y="2250"/>
                  </a:cubicBezTo>
                  <a:cubicBezTo>
                    <a:pt x="2042" y="2689"/>
                    <a:pt x="3025" y="2999"/>
                    <a:pt x="3878" y="2999"/>
                  </a:cubicBezTo>
                  <a:cubicBezTo>
                    <a:pt x="3128" y="1500"/>
                    <a:pt x="1603" y="414"/>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7"/>
            <p:cNvSpPr/>
            <p:nvPr/>
          </p:nvSpPr>
          <p:spPr>
            <a:xfrm rot="-1032839">
              <a:off x="-1976397" y="3286274"/>
              <a:ext cx="452644" cy="678993"/>
            </a:xfrm>
            <a:custGeom>
              <a:avLst/>
              <a:gdLst/>
              <a:ahLst/>
              <a:cxnLst/>
              <a:rect l="l" t="t" r="r" b="b"/>
              <a:pathLst>
                <a:path w="3878" h="5817" extrusionOk="0">
                  <a:moveTo>
                    <a:pt x="3567" y="1"/>
                  </a:moveTo>
                  <a:cubicBezTo>
                    <a:pt x="2172" y="1733"/>
                    <a:pt x="982" y="3671"/>
                    <a:pt x="0" y="5610"/>
                  </a:cubicBezTo>
                  <a:lnTo>
                    <a:pt x="336" y="5817"/>
                  </a:lnTo>
                  <a:cubicBezTo>
                    <a:pt x="1293" y="3775"/>
                    <a:pt x="2482" y="1939"/>
                    <a:pt x="3878" y="233"/>
                  </a:cubicBezTo>
                  <a:lnTo>
                    <a:pt x="356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7"/>
            <p:cNvSpPr/>
            <p:nvPr/>
          </p:nvSpPr>
          <p:spPr>
            <a:xfrm rot="-1032839">
              <a:off x="-1877897" y="2955400"/>
              <a:ext cx="579519" cy="428617"/>
            </a:xfrm>
            <a:custGeom>
              <a:avLst/>
              <a:gdLst/>
              <a:ahLst/>
              <a:cxnLst/>
              <a:rect l="l" t="t" r="r" b="b"/>
              <a:pathLst>
                <a:path w="4965" h="3672" extrusionOk="0">
                  <a:moveTo>
                    <a:pt x="647" y="1"/>
                  </a:moveTo>
                  <a:cubicBezTo>
                    <a:pt x="440" y="1"/>
                    <a:pt x="234" y="1"/>
                    <a:pt x="104" y="207"/>
                  </a:cubicBezTo>
                  <a:cubicBezTo>
                    <a:pt x="1" y="440"/>
                    <a:pt x="104" y="647"/>
                    <a:pt x="104" y="957"/>
                  </a:cubicBezTo>
                  <a:cubicBezTo>
                    <a:pt x="440" y="1836"/>
                    <a:pt x="647" y="2689"/>
                    <a:pt x="880" y="3671"/>
                  </a:cubicBezTo>
                  <a:cubicBezTo>
                    <a:pt x="1397" y="3232"/>
                    <a:pt x="1940" y="3129"/>
                    <a:pt x="2586" y="3129"/>
                  </a:cubicBezTo>
                  <a:cubicBezTo>
                    <a:pt x="2801" y="3094"/>
                    <a:pt x="3017" y="3083"/>
                    <a:pt x="3232" y="3083"/>
                  </a:cubicBezTo>
                  <a:cubicBezTo>
                    <a:pt x="3663" y="3083"/>
                    <a:pt x="4094" y="3129"/>
                    <a:pt x="4525" y="3129"/>
                  </a:cubicBezTo>
                  <a:cubicBezTo>
                    <a:pt x="4628" y="3129"/>
                    <a:pt x="4861" y="3025"/>
                    <a:pt x="4964" y="2896"/>
                  </a:cubicBezTo>
                  <a:cubicBezTo>
                    <a:pt x="4964" y="2793"/>
                    <a:pt x="4964" y="2586"/>
                    <a:pt x="4861" y="2482"/>
                  </a:cubicBezTo>
                  <a:cubicBezTo>
                    <a:pt x="4628" y="2250"/>
                    <a:pt x="4318" y="2146"/>
                    <a:pt x="4111" y="2146"/>
                  </a:cubicBezTo>
                  <a:cubicBezTo>
                    <a:pt x="4215" y="1939"/>
                    <a:pt x="4318" y="1733"/>
                    <a:pt x="4318" y="1603"/>
                  </a:cubicBezTo>
                  <a:cubicBezTo>
                    <a:pt x="4421" y="1397"/>
                    <a:pt x="4421" y="1190"/>
                    <a:pt x="4318" y="957"/>
                  </a:cubicBezTo>
                  <a:cubicBezTo>
                    <a:pt x="4111" y="854"/>
                    <a:pt x="3982" y="854"/>
                    <a:pt x="3775" y="854"/>
                  </a:cubicBezTo>
                  <a:cubicBezTo>
                    <a:pt x="3465" y="957"/>
                    <a:pt x="3129" y="1086"/>
                    <a:pt x="2922" y="1293"/>
                  </a:cubicBezTo>
                  <a:cubicBezTo>
                    <a:pt x="3025" y="957"/>
                    <a:pt x="3025" y="750"/>
                    <a:pt x="3025" y="544"/>
                  </a:cubicBezTo>
                  <a:cubicBezTo>
                    <a:pt x="2922" y="311"/>
                    <a:pt x="2922" y="207"/>
                    <a:pt x="2819" y="104"/>
                  </a:cubicBezTo>
                  <a:cubicBezTo>
                    <a:pt x="2754" y="52"/>
                    <a:pt x="2670" y="27"/>
                    <a:pt x="2576" y="27"/>
                  </a:cubicBezTo>
                  <a:cubicBezTo>
                    <a:pt x="2483" y="27"/>
                    <a:pt x="2379" y="52"/>
                    <a:pt x="2276" y="104"/>
                  </a:cubicBezTo>
                  <a:cubicBezTo>
                    <a:pt x="2043" y="104"/>
                    <a:pt x="1940" y="311"/>
                    <a:pt x="1836" y="440"/>
                  </a:cubicBezTo>
                  <a:cubicBezTo>
                    <a:pt x="1733" y="647"/>
                    <a:pt x="1629" y="750"/>
                    <a:pt x="1629" y="957"/>
                  </a:cubicBezTo>
                  <a:cubicBezTo>
                    <a:pt x="1526" y="647"/>
                    <a:pt x="1293" y="440"/>
                    <a:pt x="1087" y="207"/>
                  </a:cubicBezTo>
                  <a:cubicBezTo>
                    <a:pt x="983" y="104"/>
                    <a:pt x="880" y="1"/>
                    <a:pt x="6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7"/>
            <p:cNvSpPr/>
            <p:nvPr/>
          </p:nvSpPr>
          <p:spPr>
            <a:xfrm rot="-1032839">
              <a:off x="-1759531" y="3294488"/>
              <a:ext cx="151037" cy="151043"/>
            </a:xfrm>
            <a:custGeom>
              <a:avLst/>
              <a:gdLst/>
              <a:ahLst/>
              <a:cxnLst/>
              <a:rect l="l" t="t" r="r" b="b"/>
              <a:pathLst>
                <a:path w="1294" h="1294" extrusionOk="0">
                  <a:moveTo>
                    <a:pt x="1" y="1"/>
                  </a:moveTo>
                  <a:cubicBezTo>
                    <a:pt x="104" y="440"/>
                    <a:pt x="104" y="854"/>
                    <a:pt x="104" y="1293"/>
                  </a:cubicBezTo>
                  <a:cubicBezTo>
                    <a:pt x="440" y="957"/>
                    <a:pt x="854" y="854"/>
                    <a:pt x="1293" y="647"/>
                  </a:cubicBezTo>
                  <a:cubicBezTo>
                    <a:pt x="1293" y="544"/>
                    <a:pt x="1086" y="440"/>
                    <a:pt x="983" y="440"/>
                  </a:cubicBezTo>
                  <a:cubicBezTo>
                    <a:pt x="854" y="440"/>
                    <a:pt x="647" y="440"/>
                    <a:pt x="544" y="544"/>
                  </a:cubicBezTo>
                  <a:lnTo>
                    <a:pt x="544" y="311"/>
                  </a:lnTo>
                  <a:cubicBezTo>
                    <a:pt x="544" y="208"/>
                    <a:pt x="440" y="208"/>
                    <a:pt x="337" y="104"/>
                  </a:cubicBezTo>
                  <a:cubicBezTo>
                    <a:pt x="337" y="1"/>
                    <a:pt x="104"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7"/>
            <p:cNvSpPr/>
            <p:nvPr/>
          </p:nvSpPr>
          <p:spPr>
            <a:xfrm rot="-1032839">
              <a:off x="-1885745" y="3606969"/>
              <a:ext cx="365220" cy="289713"/>
            </a:xfrm>
            <a:custGeom>
              <a:avLst/>
              <a:gdLst/>
              <a:ahLst/>
              <a:cxnLst/>
              <a:rect l="l" t="t" r="r" b="b"/>
              <a:pathLst>
                <a:path w="3129" h="2482" extrusionOk="0">
                  <a:moveTo>
                    <a:pt x="3128" y="0"/>
                  </a:moveTo>
                  <a:cubicBezTo>
                    <a:pt x="1836" y="414"/>
                    <a:pt x="543" y="1293"/>
                    <a:pt x="1" y="2482"/>
                  </a:cubicBezTo>
                  <a:cubicBezTo>
                    <a:pt x="647" y="2482"/>
                    <a:pt x="1396" y="2249"/>
                    <a:pt x="1939" y="1836"/>
                  </a:cubicBezTo>
                  <a:cubicBezTo>
                    <a:pt x="2586" y="1396"/>
                    <a:pt x="3025" y="750"/>
                    <a:pt x="31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7"/>
            <p:cNvSpPr/>
            <p:nvPr/>
          </p:nvSpPr>
          <p:spPr>
            <a:xfrm>
              <a:off x="-3714225" y="3650887"/>
              <a:ext cx="1599215" cy="393363"/>
            </a:xfrm>
            <a:custGeom>
              <a:avLst/>
              <a:gdLst/>
              <a:ahLst/>
              <a:cxnLst/>
              <a:rect l="l" t="t" r="r" b="b"/>
              <a:pathLst>
                <a:path w="13701" h="3370" extrusionOk="0">
                  <a:moveTo>
                    <a:pt x="7414" y="0"/>
                  </a:moveTo>
                  <a:cubicBezTo>
                    <a:pt x="7278" y="0"/>
                    <a:pt x="7141" y="12"/>
                    <a:pt x="7006" y="35"/>
                  </a:cubicBezTo>
                  <a:cubicBezTo>
                    <a:pt x="5713" y="138"/>
                    <a:pt x="4653" y="1198"/>
                    <a:pt x="3878" y="2387"/>
                  </a:cubicBezTo>
                  <a:cubicBezTo>
                    <a:pt x="3394" y="2187"/>
                    <a:pt x="2910" y="2073"/>
                    <a:pt x="2426" y="2073"/>
                  </a:cubicBezTo>
                  <a:cubicBezTo>
                    <a:pt x="2160" y="2073"/>
                    <a:pt x="1894" y="2107"/>
                    <a:pt x="1629" y="2181"/>
                  </a:cubicBezTo>
                  <a:cubicBezTo>
                    <a:pt x="983" y="2387"/>
                    <a:pt x="440" y="2827"/>
                    <a:pt x="0" y="3370"/>
                  </a:cubicBezTo>
                  <a:lnTo>
                    <a:pt x="13701" y="3370"/>
                  </a:lnTo>
                  <a:cubicBezTo>
                    <a:pt x="13468" y="3034"/>
                    <a:pt x="13055" y="2723"/>
                    <a:pt x="12719" y="2491"/>
                  </a:cubicBezTo>
                  <a:cubicBezTo>
                    <a:pt x="12408" y="2387"/>
                    <a:pt x="12072" y="2284"/>
                    <a:pt x="11866" y="2181"/>
                  </a:cubicBezTo>
                  <a:cubicBezTo>
                    <a:pt x="11530" y="2181"/>
                    <a:pt x="11219" y="2181"/>
                    <a:pt x="10883" y="2284"/>
                  </a:cubicBezTo>
                  <a:cubicBezTo>
                    <a:pt x="10676" y="2284"/>
                    <a:pt x="10470" y="2387"/>
                    <a:pt x="10134" y="2491"/>
                  </a:cubicBezTo>
                  <a:cubicBezTo>
                    <a:pt x="10030" y="1741"/>
                    <a:pt x="9694" y="1095"/>
                    <a:pt x="9177" y="681"/>
                  </a:cubicBezTo>
                  <a:cubicBezTo>
                    <a:pt x="8648" y="237"/>
                    <a:pt x="8032" y="0"/>
                    <a:pt x="74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7"/>
            <p:cNvSpPr/>
            <p:nvPr/>
          </p:nvSpPr>
          <p:spPr>
            <a:xfrm>
              <a:off x="-2190501" y="3873021"/>
              <a:ext cx="739437" cy="171236"/>
            </a:xfrm>
            <a:custGeom>
              <a:avLst/>
              <a:gdLst/>
              <a:ahLst/>
              <a:cxnLst/>
              <a:rect l="l" t="t" r="r" b="b"/>
              <a:pathLst>
                <a:path w="6335" h="1467" extrusionOk="0">
                  <a:moveTo>
                    <a:pt x="4520" y="0"/>
                  </a:moveTo>
                  <a:cubicBezTo>
                    <a:pt x="3937" y="0"/>
                    <a:pt x="3338" y="257"/>
                    <a:pt x="2793" y="588"/>
                  </a:cubicBezTo>
                  <a:cubicBezTo>
                    <a:pt x="2689" y="588"/>
                    <a:pt x="2586" y="484"/>
                    <a:pt x="2457" y="381"/>
                  </a:cubicBezTo>
                  <a:cubicBezTo>
                    <a:pt x="2250" y="278"/>
                    <a:pt x="2146" y="278"/>
                    <a:pt x="1940" y="278"/>
                  </a:cubicBezTo>
                  <a:cubicBezTo>
                    <a:pt x="1867" y="269"/>
                    <a:pt x="1796" y="265"/>
                    <a:pt x="1725" y="265"/>
                  </a:cubicBezTo>
                  <a:cubicBezTo>
                    <a:pt x="940" y="265"/>
                    <a:pt x="285" y="779"/>
                    <a:pt x="1" y="1467"/>
                  </a:cubicBezTo>
                  <a:lnTo>
                    <a:pt x="6334" y="1467"/>
                  </a:lnTo>
                  <a:cubicBezTo>
                    <a:pt x="6231" y="1027"/>
                    <a:pt x="5920" y="588"/>
                    <a:pt x="5481" y="278"/>
                  </a:cubicBezTo>
                  <a:cubicBezTo>
                    <a:pt x="5174" y="82"/>
                    <a:pt x="4849" y="0"/>
                    <a:pt x="45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454948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64"/>
        <p:cNvGrpSpPr/>
        <p:nvPr/>
      </p:nvGrpSpPr>
      <p:grpSpPr>
        <a:xfrm>
          <a:off x="0" y="0"/>
          <a:ext cx="0" cy="0"/>
          <a:chOff x="0" y="0"/>
          <a:chExt cx="0" cy="0"/>
        </a:xfrm>
      </p:grpSpPr>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accent2"/>
        </a:solidFill>
        <a:effectLst/>
      </p:bgPr>
    </p:bg>
    <p:spTree>
      <p:nvGrpSpPr>
        <p:cNvPr id="1" name="Shape 942"/>
        <p:cNvGrpSpPr/>
        <p:nvPr/>
      </p:nvGrpSpPr>
      <p:grpSpPr>
        <a:xfrm>
          <a:off x="0" y="0"/>
          <a:ext cx="0" cy="0"/>
          <a:chOff x="0" y="0"/>
          <a:chExt cx="0" cy="0"/>
        </a:xfrm>
      </p:grpSpPr>
      <p:grpSp>
        <p:nvGrpSpPr>
          <p:cNvPr id="943" name="Google Shape;943;p38"/>
          <p:cNvGrpSpPr/>
          <p:nvPr/>
        </p:nvGrpSpPr>
        <p:grpSpPr>
          <a:xfrm>
            <a:off x="-19" y="793439"/>
            <a:ext cx="9144057" cy="3545416"/>
            <a:chOff x="240700" y="2458750"/>
            <a:chExt cx="2132675" cy="826900"/>
          </a:xfrm>
        </p:grpSpPr>
        <p:sp>
          <p:nvSpPr>
            <p:cNvPr id="944" name="Google Shape;944;p38"/>
            <p:cNvSpPr/>
            <p:nvPr/>
          </p:nvSpPr>
          <p:spPr>
            <a:xfrm>
              <a:off x="240700" y="2761575"/>
              <a:ext cx="2132675" cy="151100"/>
            </a:xfrm>
            <a:custGeom>
              <a:avLst/>
              <a:gdLst/>
              <a:ahLst/>
              <a:cxnLst/>
              <a:rect l="l" t="t" r="r" b="b"/>
              <a:pathLst>
                <a:path w="85307" h="6044" extrusionOk="0">
                  <a:moveTo>
                    <a:pt x="29610" y="1"/>
                  </a:moveTo>
                  <a:cubicBezTo>
                    <a:pt x="24915" y="1"/>
                    <a:pt x="20179" y="1272"/>
                    <a:pt x="15614" y="2557"/>
                  </a:cubicBezTo>
                  <a:cubicBezTo>
                    <a:pt x="15097" y="2660"/>
                    <a:pt x="14554" y="2764"/>
                    <a:pt x="14011" y="2996"/>
                  </a:cubicBezTo>
                  <a:cubicBezTo>
                    <a:pt x="10010" y="4002"/>
                    <a:pt x="5836" y="4873"/>
                    <a:pt x="1854" y="4873"/>
                  </a:cubicBezTo>
                  <a:cubicBezTo>
                    <a:pt x="1231" y="4873"/>
                    <a:pt x="613" y="4851"/>
                    <a:pt x="0" y="4806"/>
                  </a:cubicBezTo>
                  <a:lnTo>
                    <a:pt x="0" y="4935"/>
                  </a:lnTo>
                  <a:cubicBezTo>
                    <a:pt x="585" y="4975"/>
                    <a:pt x="1176" y="4994"/>
                    <a:pt x="1770" y="4994"/>
                  </a:cubicBezTo>
                  <a:cubicBezTo>
                    <a:pt x="5777" y="4994"/>
                    <a:pt x="9982" y="4135"/>
                    <a:pt x="14011" y="3100"/>
                  </a:cubicBezTo>
                  <a:cubicBezTo>
                    <a:pt x="14554" y="2867"/>
                    <a:pt x="15097" y="2764"/>
                    <a:pt x="15614" y="2660"/>
                  </a:cubicBezTo>
                  <a:cubicBezTo>
                    <a:pt x="20335" y="1353"/>
                    <a:pt x="25115" y="61"/>
                    <a:pt x="29864" y="61"/>
                  </a:cubicBezTo>
                  <a:cubicBezTo>
                    <a:pt x="31409" y="61"/>
                    <a:pt x="32950" y="198"/>
                    <a:pt x="34485" y="515"/>
                  </a:cubicBezTo>
                  <a:cubicBezTo>
                    <a:pt x="32871" y="155"/>
                    <a:pt x="31243" y="1"/>
                    <a:pt x="29610" y="1"/>
                  </a:cubicBezTo>
                  <a:close/>
                  <a:moveTo>
                    <a:pt x="34485" y="515"/>
                  </a:moveTo>
                  <a:lnTo>
                    <a:pt x="34485" y="515"/>
                  </a:lnTo>
                  <a:cubicBezTo>
                    <a:pt x="36527" y="1058"/>
                    <a:pt x="38569" y="1807"/>
                    <a:pt x="40508" y="2557"/>
                  </a:cubicBezTo>
                  <a:cubicBezTo>
                    <a:pt x="41594" y="2996"/>
                    <a:pt x="42654" y="3410"/>
                    <a:pt x="43636" y="3746"/>
                  </a:cubicBezTo>
                  <a:cubicBezTo>
                    <a:pt x="48220" y="5274"/>
                    <a:pt x="53255" y="6043"/>
                    <a:pt x="58897" y="6043"/>
                  </a:cubicBezTo>
                  <a:cubicBezTo>
                    <a:pt x="62800" y="6043"/>
                    <a:pt x="66994" y="5675"/>
                    <a:pt x="71528" y="4935"/>
                  </a:cubicBezTo>
                  <a:cubicBezTo>
                    <a:pt x="72278" y="4806"/>
                    <a:pt x="73131" y="4702"/>
                    <a:pt x="74010" y="4496"/>
                  </a:cubicBezTo>
                  <a:cubicBezTo>
                    <a:pt x="77514" y="3896"/>
                    <a:pt x="81108" y="3296"/>
                    <a:pt x="84521" y="3296"/>
                  </a:cubicBezTo>
                  <a:cubicBezTo>
                    <a:pt x="84784" y="3296"/>
                    <a:pt x="85046" y="3299"/>
                    <a:pt x="85307" y="3307"/>
                  </a:cubicBezTo>
                  <a:lnTo>
                    <a:pt x="85307" y="3203"/>
                  </a:lnTo>
                  <a:cubicBezTo>
                    <a:pt x="85037" y="3196"/>
                    <a:pt x="84767" y="3192"/>
                    <a:pt x="84497" y="3192"/>
                  </a:cubicBezTo>
                  <a:cubicBezTo>
                    <a:pt x="80996" y="3192"/>
                    <a:pt x="77514" y="3792"/>
                    <a:pt x="74010" y="4392"/>
                  </a:cubicBezTo>
                  <a:cubicBezTo>
                    <a:pt x="73131" y="4599"/>
                    <a:pt x="72278" y="4702"/>
                    <a:pt x="71528" y="4806"/>
                  </a:cubicBezTo>
                  <a:cubicBezTo>
                    <a:pt x="66971" y="5560"/>
                    <a:pt x="62758" y="5935"/>
                    <a:pt x="58846" y="5935"/>
                  </a:cubicBezTo>
                  <a:cubicBezTo>
                    <a:pt x="53238" y="5935"/>
                    <a:pt x="48246" y="5165"/>
                    <a:pt x="43739" y="3643"/>
                  </a:cubicBezTo>
                  <a:cubicBezTo>
                    <a:pt x="42654" y="3307"/>
                    <a:pt x="41594" y="2867"/>
                    <a:pt x="40611" y="2454"/>
                  </a:cubicBezTo>
                  <a:cubicBezTo>
                    <a:pt x="38569" y="1704"/>
                    <a:pt x="36527" y="928"/>
                    <a:pt x="34485" y="51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8"/>
            <p:cNvSpPr/>
            <p:nvPr/>
          </p:nvSpPr>
          <p:spPr>
            <a:xfrm>
              <a:off x="240700" y="2868067"/>
              <a:ext cx="2132675" cy="244700"/>
            </a:xfrm>
            <a:custGeom>
              <a:avLst/>
              <a:gdLst/>
              <a:ahLst/>
              <a:cxnLst/>
              <a:rect l="l" t="t" r="r" b="b"/>
              <a:pathLst>
                <a:path w="85307" h="9788" extrusionOk="0">
                  <a:moveTo>
                    <a:pt x="20034" y="3661"/>
                  </a:moveTo>
                  <a:lnTo>
                    <a:pt x="20034" y="3661"/>
                  </a:lnTo>
                  <a:cubicBezTo>
                    <a:pt x="19388" y="4101"/>
                    <a:pt x="18845" y="4514"/>
                    <a:pt x="18199" y="4954"/>
                  </a:cubicBezTo>
                  <a:cubicBezTo>
                    <a:pt x="18845" y="4618"/>
                    <a:pt x="19492" y="4101"/>
                    <a:pt x="20034" y="3661"/>
                  </a:cubicBezTo>
                  <a:close/>
                  <a:moveTo>
                    <a:pt x="28564" y="1"/>
                  </a:moveTo>
                  <a:cubicBezTo>
                    <a:pt x="27837" y="1"/>
                    <a:pt x="27107" y="67"/>
                    <a:pt x="26394" y="223"/>
                  </a:cubicBezTo>
                  <a:cubicBezTo>
                    <a:pt x="23912" y="740"/>
                    <a:pt x="21973" y="2265"/>
                    <a:pt x="20034" y="3661"/>
                  </a:cubicBezTo>
                  <a:cubicBezTo>
                    <a:pt x="21973" y="2265"/>
                    <a:pt x="24015" y="869"/>
                    <a:pt x="26394" y="327"/>
                  </a:cubicBezTo>
                  <a:cubicBezTo>
                    <a:pt x="27107" y="171"/>
                    <a:pt x="27837" y="104"/>
                    <a:pt x="28561" y="104"/>
                  </a:cubicBezTo>
                  <a:cubicBezTo>
                    <a:pt x="30358" y="104"/>
                    <a:pt x="32121" y="512"/>
                    <a:pt x="33502" y="973"/>
                  </a:cubicBezTo>
                  <a:cubicBezTo>
                    <a:pt x="36734" y="1826"/>
                    <a:pt x="39862" y="3222"/>
                    <a:pt x="42886" y="4514"/>
                  </a:cubicBezTo>
                  <a:cubicBezTo>
                    <a:pt x="44592" y="5264"/>
                    <a:pt x="46324" y="6039"/>
                    <a:pt x="48056" y="6686"/>
                  </a:cubicBezTo>
                  <a:cubicBezTo>
                    <a:pt x="52664" y="8455"/>
                    <a:pt x="56555" y="9318"/>
                    <a:pt x="60071" y="9318"/>
                  </a:cubicBezTo>
                  <a:cubicBezTo>
                    <a:pt x="61230" y="9318"/>
                    <a:pt x="62348" y="9224"/>
                    <a:pt x="63437" y="9038"/>
                  </a:cubicBezTo>
                  <a:cubicBezTo>
                    <a:pt x="65376" y="8728"/>
                    <a:pt x="67211" y="8082"/>
                    <a:pt x="68943" y="7435"/>
                  </a:cubicBezTo>
                  <a:cubicBezTo>
                    <a:pt x="70236" y="6996"/>
                    <a:pt x="71632" y="6556"/>
                    <a:pt x="73028" y="6246"/>
                  </a:cubicBezTo>
                  <a:cubicBezTo>
                    <a:pt x="74971" y="5726"/>
                    <a:pt x="77002" y="5481"/>
                    <a:pt x="79028" y="5481"/>
                  </a:cubicBezTo>
                  <a:cubicBezTo>
                    <a:pt x="80827" y="5481"/>
                    <a:pt x="82623" y="5675"/>
                    <a:pt x="84350" y="6039"/>
                  </a:cubicBezTo>
                  <a:cubicBezTo>
                    <a:pt x="84660" y="6143"/>
                    <a:pt x="84996" y="6246"/>
                    <a:pt x="85307" y="6246"/>
                  </a:cubicBezTo>
                  <a:lnTo>
                    <a:pt x="85307" y="6143"/>
                  </a:lnTo>
                  <a:cubicBezTo>
                    <a:pt x="84996" y="6143"/>
                    <a:pt x="84660" y="6039"/>
                    <a:pt x="84350" y="5910"/>
                  </a:cubicBezTo>
                  <a:cubicBezTo>
                    <a:pt x="82639" y="5561"/>
                    <a:pt x="80860" y="5374"/>
                    <a:pt x="79066" y="5374"/>
                  </a:cubicBezTo>
                  <a:cubicBezTo>
                    <a:pt x="77012" y="5374"/>
                    <a:pt x="74939" y="5619"/>
                    <a:pt x="72924" y="6143"/>
                  </a:cubicBezTo>
                  <a:cubicBezTo>
                    <a:pt x="71632" y="6453"/>
                    <a:pt x="70236" y="6892"/>
                    <a:pt x="68943" y="7332"/>
                  </a:cubicBezTo>
                  <a:cubicBezTo>
                    <a:pt x="67108" y="7978"/>
                    <a:pt x="65273" y="8624"/>
                    <a:pt x="63437" y="8935"/>
                  </a:cubicBezTo>
                  <a:cubicBezTo>
                    <a:pt x="62350" y="9120"/>
                    <a:pt x="61235" y="9214"/>
                    <a:pt x="60080" y="9214"/>
                  </a:cubicBezTo>
                  <a:cubicBezTo>
                    <a:pt x="56567" y="9214"/>
                    <a:pt x="52693" y="8346"/>
                    <a:pt x="48160" y="6556"/>
                  </a:cubicBezTo>
                  <a:cubicBezTo>
                    <a:pt x="46324" y="5910"/>
                    <a:pt x="44592" y="5161"/>
                    <a:pt x="42886" y="4411"/>
                  </a:cubicBezTo>
                  <a:cubicBezTo>
                    <a:pt x="39965" y="3118"/>
                    <a:pt x="36837" y="1722"/>
                    <a:pt x="33606" y="869"/>
                  </a:cubicBezTo>
                  <a:cubicBezTo>
                    <a:pt x="32151" y="409"/>
                    <a:pt x="30367" y="1"/>
                    <a:pt x="28564" y="1"/>
                  </a:cubicBezTo>
                  <a:close/>
                  <a:moveTo>
                    <a:pt x="18199" y="4954"/>
                  </a:moveTo>
                  <a:lnTo>
                    <a:pt x="18199" y="4954"/>
                  </a:lnTo>
                  <a:cubicBezTo>
                    <a:pt x="13564" y="7975"/>
                    <a:pt x="7932" y="9679"/>
                    <a:pt x="2318" y="9679"/>
                  </a:cubicBezTo>
                  <a:cubicBezTo>
                    <a:pt x="1544" y="9679"/>
                    <a:pt x="771" y="9647"/>
                    <a:pt x="0" y="9581"/>
                  </a:cubicBezTo>
                  <a:lnTo>
                    <a:pt x="0" y="9684"/>
                  </a:lnTo>
                  <a:cubicBezTo>
                    <a:pt x="750" y="9788"/>
                    <a:pt x="1526" y="9788"/>
                    <a:pt x="2172" y="9788"/>
                  </a:cubicBezTo>
                  <a:cubicBezTo>
                    <a:pt x="7859" y="9788"/>
                    <a:pt x="13572" y="8185"/>
                    <a:pt x="18199" y="495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8"/>
            <p:cNvSpPr/>
            <p:nvPr/>
          </p:nvSpPr>
          <p:spPr>
            <a:xfrm rot="10800000">
              <a:off x="240700" y="3136825"/>
              <a:ext cx="2132675" cy="148825"/>
            </a:xfrm>
            <a:custGeom>
              <a:avLst/>
              <a:gdLst/>
              <a:ahLst/>
              <a:cxnLst/>
              <a:rect l="l" t="t" r="r" b="b"/>
              <a:pathLst>
                <a:path w="85307" h="5953" extrusionOk="0">
                  <a:moveTo>
                    <a:pt x="85307" y="575"/>
                  </a:moveTo>
                  <a:cubicBezTo>
                    <a:pt x="82468" y="2005"/>
                    <a:pt x="79222" y="2384"/>
                    <a:pt x="76398" y="2384"/>
                  </a:cubicBezTo>
                  <a:cubicBezTo>
                    <a:pt x="75596" y="2384"/>
                    <a:pt x="74828" y="2353"/>
                    <a:pt x="74113" y="2307"/>
                  </a:cubicBezTo>
                  <a:lnTo>
                    <a:pt x="74113" y="2307"/>
                  </a:lnTo>
                  <a:cubicBezTo>
                    <a:pt x="74966" y="2389"/>
                    <a:pt x="75895" y="2442"/>
                    <a:pt x="76867" y="2442"/>
                  </a:cubicBezTo>
                  <a:cubicBezTo>
                    <a:pt x="79577" y="2442"/>
                    <a:pt x="82624" y="2030"/>
                    <a:pt x="85307" y="679"/>
                  </a:cubicBezTo>
                  <a:lnTo>
                    <a:pt x="85307" y="575"/>
                  </a:lnTo>
                  <a:close/>
                  <a:moveTo>
                    <a:pt x="56649" y="1"/>
                  </a:moveTo>
                  <a:cubicBezTo>
                    <a:pt x="52890" y="1"/>
                    <a:pt x="49086" y="571"/>
                    <a:pt x="45471" y="1661"/>
                  </a:cubicBezTo>
                  <a:cubicBezTo>
                    <a:pt x="44489" y="1971"/>
                    <a:pt x="43636" y="2307"/>
                    <a:pt x="42757" y="2514"/>
                  </a:cubicBezTo>
                  <a:cubicBezTo>
                    <a:pt x="41051" y="3161"/>
                    <a:pt x="39422" y="3703"/>
                    <a:pt x="37716" y="4014"/>
                  </a:cubicBezTo>
                  <a:cubicBezTo>
                    <a:pt x="36577" y="4257"/>
                    <a:pt x="35471" y="4379"/>
                    <a:pt x="34424" y="4379"/>
                  </a:cubicBezTo>
                  <a:cubicBezTo>
                    <a:pt x="32691" y="4379"/>
                    <a:pt x="31121" y="4044"/>
                    <a:pt x="29832" y="3367"/>
                  </a:cubicBezTo>
                  <a:cubicBezTo>
                    <a:pt x="29185" y="3161"/>
                    <a:pt x="28668" y="2721"/>
                    <a:pt x="28126" y="2411"/>
                  </a:cubicBezTo>
                  <a:cubicBezTo>
                    <a:pt x="27376" y="1868"/>
                    <a:pt x="26497" y="1222"/>
                    <a:pt x="25541" y="1015"/>
                  </a:cubicBezTo>
                  <a:cubicBezTo>
                    <a:pt x="24916" y="803"/>
                    <a:pt x="24291" y="711"/>
                    <a:pt x="23666" y="711"/>
                  </a:cubicBezTo>
                  <a:cubicBezTo>
                    <a:pt x="21706" y="711"/>
                    <a:pt x="19746" y="1613"/>
                    <a:pt x="17785" y="2514"/>
                  </a:cubicBezTo>
                  <a:cubicBezTo>
                    <a:pt x="17449" y="2618"/>
                    <a:pt x="17243" y="2850"/>
                    <a:pt x="16907" y="2954"/>
                  </a:cubicBezTo>
                  <a:cubicBezTo>
                    <a:pt x="13675" y="4350"/>
                    <a:pt x="10237" y="5306"/>
                    <a:pt x="6696" y="5746"/>
                  </a:cubicBezTo>
                  <a:cubicBezTo>
                    <a:pt x="5726" y="5877"/>
                    <a:pt x="4788" y="5937"/>
                    <a:pt x="3889" y="5937"/>
                  </a:cubicBezTo>
                  <a:cubicBezTo>
                    <a:pt x="2487" y="5937"/>
                    <a:pt x="1181" y="5791"/>
                    <a:pt x="0" y="5539"/>
                  </a:cubicBezTo>
                  <a:lnTo>
                    <a:pt x="0" y="5642"/>
                  </a:lnTo>
                  <a:cubicBezTo>
                    <a:pt x="1190" y="5849"/>
                    <a:pt x="2379" y="5952"/>
                    <a:pt x="3775" y="5952"/>
                  </a:cubicBezTo>
                  <a:cubicBezTo>
                    <a:pt x="4757" y="5952"/>
                    <a:pt x="5713" y="5952"/>
                    <a:pt x="6696" y="5849"/>
                  </a:cubicBezTo>
                  <a:cubicBezTo>
                    <a:pt x="10237" y="5435"/>
                    <a:pt x="13675" y="4453"/>
                    <a:pt x="16907" y="3057"/>
                  </a:cubicBezTo>
                  <a:cubicBezTo>
                    <a:pt x="17243" y="2850"/>
                    <a:pt x="17553" y="2721"/>
                    <a:pt x="17785" y="2618"/>
                  </a:cubicBezTo>
                  <a:cubicBezTo>
                    <a:pt x="19802" y="1690"/>
                    <a:pt x="21819" y="778"/>
                    <a:pt x="23787" y="778"/>
                  </a:cubicBezTo>
                  <a:cubicBezTo>
                    <a:pt x="24341" y="778"/>
                    <a:pt x="24892" y="850"/>
                    <a:pt x="25437" y="1015"/>
                  </a:cubicBezTo>
                  <a:cubicBezTo>
                    <a:pt x="26394" y="1325"/>
                    <a:pt x="27247" y="1868"/>
                    <a:pt x="28126" y="2514"/>
                  </a:cubicBezTo>
                  <a:lnTo>
                    <a:pt x="29728" y="3497"/>
                  </a:lnTo>
                  <a:cubicBezTo>
                    <a:pt x="31093" y="4162"/>
                    <a:pt x="32702" y="4502"/>
                    <a:pt x="34460" y="4502"/>
                  </a:cubicBezTo>
                  <a:cubicBezTo>
                    <a:pt x="35500" y="4502"/>
                    <a:pt x="36592" y="4383"/>
                    <a:pt x="37716" y="4143"/>
                  </a:cubicBezTo>
                  <a:cubicBezTo>
                    <a:pt x="39422" y="3807"/>
                    <a:pt x="41154" y="3264"/>
                    <a:pt x="42757" y="2618"/>
                  </a:cubicBezTo>
                  <a:cubicBezTo>
                    <a:pt x="43636" y="2307"/>
                    <a:pt x="44592" y="2075"/>
                    <a:pt x="45471" y="1765"/>
                  </a:cubicBezTo>
                  <a:cubicBezTo>
                    <a:pt x="49048" y="686"/>
                    <a:pt x="52809" y="116"/>
                    <a:pt x="56530" y="116"/>
                  </a:cubicBezTo>
                  <a:cubicBezTo>
                    <a:pt x="57623" y="116"/>
                    <a:pt x="58712" y="165"/>
                    <a:pt x="59792" y="265"/>
                  </a:cubicBezTo>
                  <a:cubicBezTo>
                    <a:pt x="62145" y="472"/>
                    <a:pt x="64523" y="912"/>
                    <a:pt x="66901" y="1325"/>
                  </a:cubicBezTo>
                  <a:cubicBezTo>
                    <a:pt x="69254" y="1765"/>
                    <a:pt x="71632" y="2204"/>
                    <a:pt x="74113" y="2307"/>
                  </a:cubicBezTo>
                  <a:cubicBezTo>
                    <a:pt x="71632" y="2075"/>
                    <a:pt x="69254" y="1661"/>
                    <a:pt x="66901" y="1222"/>
                  </a:cubicBezTo>
                  <a:cubicBezTo>
                    <a:pt x="64626" y="782"/>
                    <a:pt x="62145" y="369"/>
                    <a:pt x="59792" y="136"/>
                  </a:cubicBezTo>
                  <a:cubicBezTo>
                    <a:pt x="58752" y="46"/>
                    <a:pt x="57702" y="1"/>
                    <a:pt x="566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8"/>
            <p:cNvSpPr/>
            <p:nvPr/>
          </p:nvSpPr>
          <p:spPr>
            <a:xfrm>
              <a:off x="240700" y="2458750"/>
              <a:ext cx="2132675" cy="149800"/>
            </a:xfrm>
            <a:custGeom>
              <a:avLst/>
              <a:gdLst/>
              <a:ahLst/>
              <a:cxnLst/>
              <a:rect l="l" t="t" r="r" b="b"/>
              <a:pathLst>
                <a:path w="85307" h="5992" extrusionOk="0">
                  <a:moveTo>
                    <a:pt x="80044" y="3167"/>
                  </a:moveTo>
                  <a:cubicBezTo>
                    <a:pt x="76610" y="3167"/>
                    <a:pt x="73050" y="3806"/>
                    <a:pt x="69590" y="4433"/>
                  </a:cubicBezTo>
                  <a:cubicBezTo>
                    <a:pt x="68840" y="4537"/>
                    <a:pt x="68090" y="4640"/>
                    <a:pt x="67315" y="4873"/>
                  </a:cubicBezTo>
                  <a:cubicBezTo>
                    <a:pt x="68090" y="4769"/>
                    <a:pt x="68840" y="4640"/>
                    <a:pt x="69693" y="4537"/>
                  </a:cubicBezTo>
                  <a:cubicBezTo>
                    <a:pt x="73153" y="3909"/>
                    <a:pt x="76669" y="3270"/>
                    <a:pt x="80072" y="3270"/>
                  </a:cubicBezTo>
                  <a:cubicBezTo>
                    <a:pt x="81856" y="3270"/>
                    <a:pt x="83609" y="3446"/>
                    <a:pt x="85307" y="3890"/>
                  </a:cubicBezTo>
                  <a:lnTo>
                    <a:pt x="85307" y="3787"/>
                  </a:lnTo>
                  <a:cubicBezTo>
                    <a:pt x="83609" y="3342"/>
                    <a:pt x="81843" y="3167"/>
                    <a:pt x="80044" y="3167"/>
                  </a:cubicBezTo>
                  <a:close/>
                  <a:moveTo>
                    <a:pt x="27826" y="0"/>
                  </a:moveTo>
                  <a:cubicBezTo>
                    <a:pt x="23296" y="0"/>
                    <a:pt x="18713" y="1284"/>
                    <a:pt x="14322" y="2494"/>
                  </a:cubicBezTo>
                  <a:cubicBezTo>
                    <a:pt x="13805" y="2598"/>
                    <a:pt x="13262" y="2830"/>
                    <a:pt x="12822" y="2934"/>
                  </a:cubicBezTo>
                  <a:cubicBezTo>
                    <a:pt x="9063" y="3969"/>
                    <a:pt x="5324" y="4828"/>
                    <a:pt x="1638" y="4828"/>
                  </a:cubicBezTo>
                  <a:cubicBezTo>
                    <a:pt x="1091" y="4828"/>
                    <a:pt x="545" y="4809"/>
                    <a:pt x="0" y="4769"/>
                  </a:cubicBezTo>
                  <a:lnTo>
                    <a:pt x="0" y="4873"/>
                  </a:lnTo>
                  <a:cubicBezTo>
                    <a:pt x="545" y="4913"/>
                    <a:pt x="1093" y="4932"/>
                    <a:pt x="1644" y="4932"/>
                  </a:cubicBezTo>
                  <a:cubicBezTo>
                    <a:pt x="5353" y="4932"/>
                    <a:pt x="9176" y="4073"/>
                    <a:pt x="12822" y="3037"/>
                  </a:cubicBezTo>
                  <a:cubicBezTo>
                    <a:pt x="13365" y="2830"/>
                    <a:pt x="13805" y="2701"/>
                    <a:pt x="14322" y="2598"/>
                  </a:cubicBezTo>
                  <a:cubicBezTo>
                    <a:pt x="18671" y="1322"/>
                    <a:pt x="23208" y="89"/>
                    <a:pt x="27696" y="89"/>
                  </a:cubicBezTo>
                  <a:cubicBezTo>
                    <a:pt x="29209" y="89"/>
                    <a:pt x="30717" y="230"/>
                    <a:pt x="32210" y="556"/>
                  </a:cubicBezTo>
                  <a:cubicBezTo>
                    <a:pt x="34149" y="995"/>
                    <a:pt x="36088" y="1745"/>
                    <a:pt x="37923" y="2494"/>
                  </a:cubicBezTo>
                  <a:cubicBezTo>
                    <a:pt x="38879" y="2934"/>
                    <a:pt x="39965" y="3347"/>
                    <a:pt x="40947" y="3684"/>
                  </a:cubicBezTo>
                  <a:cubicBezTo>
                    <a:pt x="45277" y="5213"/>
                    <a:pt x="50060" y="5992"/>
                    <a:pt x="55408" y="5992"/>
                  </a:cubicBezTo>
                  <a:cubicBezTo>
                    <a:pt x="59096" y="5992"/>
                    <a:pt x="63052" y="5622"/>
                    <a:pt x="67315" y="4873"/>
                  </a:cubicBezTo>
                  <a:lnTo>
                    <a:pt x="67315" y="4873"/>
                  </a:lnTo>
                  <a:cubicBezTo>
                    <a:pt x="63132" y="5556"/>
                    <a:pt x="59244" y="5899"/>
                    <a:pt x="55616" y="5899"/>
                  </a:cubicBezTo>
                  <a:cubicBezTo>
                    <a:pt x="50184" y="5899"/>
                    <a:pt x="45333" y="5130"/>
                    <a:pt x="40947" y="3580"/>
                  </a:cubicBezTo>
                  <a:cubicBezTo>
                    <a:pt x="39965" y="3244"/>
                    <a:pt x="39009" y="2830"/>
                    <a:pt x="38026" y="2391"/>
                  </a:cubicBezTo>
                  <a:cubicBezTo>
                    <a:pt x="36088" y="1641"/>
                    <a:pt x="34149" y="892"/>
                    <a:pt x="32210" y="452"/>
                  </a:cubicBezTo>
                  <a:cubicBezTo>
                    <a:pt x="30760" y="136"/>
                    <a:pt x="29296" y="0"/>
                    <a:pt x="278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8"/>
            <p:cNvSpPr/>
            <p:nvPr/>
          </p:nvSpPr>
          <p:spPr>
            <a:xfrm>
              <a:off x="240700" y="2510800"/>
              <a:ext cx="2132675" cy="244925"/>
            </a:xfrm>
            <a:custGeom>
              <a:avLst/>
              <a:gdLst/>
              <a:ahLst/>
              <a:cxnLst/>
              <a:rect l="l" t="t" r="r" b="b"/>
              <a:pathLst>
                <a:path w="85307" h="9797" extrusionOk="0">
                  <a:moveTo>
                    <a:pt x="74439" y="5421"/>
                  </a:moveTo>
                  <a:cubicBezTo>
                    <a:pt x="72500" y="5421"/>
                    <a:pt x="70570" y="5670"/>
                    <a:pt x="68737" y="6125"/>
                  </a:cubicBezTo>
                  <a:cubicBezTo>
                    <a:pt x="67444" y="6436"/>
                    <a:pt x="66152" y="6978"/>
                    <a:pt x="64859" y="7418"/>
                  </a:cubicBezTo>
                  <a:cubicBezTo>
                    <a:pt x="63230" y="7961"/>
                    <a:pt x="61395" y="8607"/>
                    <a:pt x="59689" y="8917"/>
                  </a:cubicBezTo>
                  <a:cubicBezTo>
                    <a:pt x="58636" y="9105"/>
                    <a:pt x="57556" y="9198"/>
                    <a:pt x="56441" y="9198"/>
                  </a:cubicBezTo>
                  <a:cubicBezTo>
                    <a:pt x="53094" y="9198"/>
                    <a:pt x="49420" y="8355"/>
                    <a:pt x="45135" y="6668"/>
                  </a:cubicBezTo>
                  <a:lnTo>
                    <a:pt x="45135" y="6668"/>
                  </a:lnTo>
                  <a:cubicBezTo>
                    <a:pt x="49423" y="8434"/>
                    <a:pt x="53099" y="9311"/>
                    <a:pt x="56448" y="9311"/>
                  </a:cubicBezTo>
                  <a:cubicBezTo>
                    <a:pt x="57561" y="9311"/>
                    <a:pt x="58638" y="9214"/>
                    <a:pt x="59689" y="9021"/>
                  </a:cubicBezTo>
                  <a:cubicBezTo>
                    <a:pt x="61498" y="8710"/>
                    <a:pt x="63230" y="8064"/>
                    <a:pt x="64962" y="7521"/>
                  </a:cubicBezTo>
                  <a:cubicBezTo>
                    <a:pt x="66152" y="6978"/>
                    <a:pt x="67444" y="6565"/>
                    <a:pt x="68737" y="6229"/>
                  </a:cubicBezTo>
                  <a:cubicBezTo>
                    <a:pt x="70614" y="5776"/>
                    <a:pt x="72528" y="5535"/>
                    <a:pt x="74440" y="5535"/>
                  </a:cubicBezTo>
                  <a:cubicBezTo>
                    <a:pt x="76134" y="5535"/>
                    <a:pt x="77826" y="5725"/>
                    <a:pt x="79490" y="6125"/>
                  </a:cubicBezTo>
                  <a:cubicBezTo>
                    <a:pt x="79930" y="6125"/>
                    <a:pt x="80240" y="6229"/>
                    <a:pt x="80576" y="6332"/>
                  </a:cubicBezTo>
                  <a:cubicBezTo>
                    <a:pt x="81749" y="6676"/>
                    <a:pt x="83001" y="6941"/>
                    <a:pt x="84208" y="6941"/>
                  </a:cubicBezTo>
                  <a:cubicBezTo>
                    <a:pt x="84544" y="6941"/>
                    <a:pt x="84877" y="6920"/>
                    <a:pt x="85203" y="6875"/>
                  </a:cubicBezTo>
                  <a:lnTo>
                    <a:pt x="85307" y="6875"/>
                  </a:lnTo>
                  <a:lnTo>
                    <a:pt x="85307" y="6772"/>
                  </a:lnTo>
                  <a:lnTo>
                    <a:pt x="85203" y="6772"/>
                  </a:lnTo>
                  <a:cubicBezTo>
                    <a:pt x="84877" y="6817"/>
                    <a:pt x="84549" y="6837"/>
                    <a:pt x="84220" y="6837"/>
                  </a:cubicBezTo>
                  <a:cubicBezTo>
                    <a:pt x="83041" y="6837"/>
                    <a:pt x="81852" y="6572"/>
                    <a:pt x="80679" y="6229"/>
                  </a:cubicBezTo>
                  <a:cubicBezTo>
                    <a:pt x="80240" y="6125"/>
                    <a:pt x="79930" y="6022"/>
                    <a:pt x="79490" y="6022"/>
                  </a:cubicBezTo>
                  <a:cubicBezTo>
                    <a:pt x="77838" y="5612"/>
                    <a:pt x="76135" y="5421"/>
                    <a:pt x="74439" y="5421"/>
                  </a:cubicBezTo>
                  <a:close/>
                  <a:moveTo>
                    <a:pt x="26432" y="0"/>
                  </a:moveTo>
                  <a:cubicBezTo>
                    <a:pt x="25780" y="0"/>
                    <a:pt x="25117" y="61"/>
                    <a:pt x="24455" y="206"/>
                  </a:cubicBezTo>
                  <a:cubicBezTo>
                    <a:pt x="22206" y="748"/>
                    <a:pt x="20370" y="2248"/>
                    <a:pt x="18535" y="3644"/>
                  </a:cubicBezTo>
                  <a:cubicBezTo>
                    <a:pt x="17889" y="4083"/>
                    <a:pt x="17346" y="4497"/>
                    <a:pt x="16803" y="4936"/>
                  </a:cubicBezTo>
                  <a:cubicBezTo>
                    <a:pt x="12289" y="8079"/>
                    <a:pt x="6933" y="9710"/>
                    <a:pt x="1524" y="9710"/>
                  </a:cubicBezTo>
                  <a:cubicBezTo>
                    <a:pt x="1017" y="9710"/>
                    <a:pt x="508" y="9696"/>
                    <a:pt x="0" y="9667"/>
                  </a:cubicBezTo>
                  <a:lnTo>
                    <a:pt x="0" y="9796"/>
                  </a:lnTo>
                  <a:lnTo>
                    <a:pt x="1629" y="9796"/>
                  </a:lnTo>
                  <a:cubicBezTo>
                    <a:pt x="7006" y="9796"/>
                    <a:pt x="12383" y="8168"/>
                    <a:pt x="16803" y="5040"/>
                  </a:cubicBezTo>
                  <a:cubicBezTo>
                    <a:pt x="17346" y="4626"/>
                    <a:pt x="17992" y="4187"/>
                    <a:pt x="18535" y="3747"/>
                  </a:cubicBezTo>
                  <a:cubicBezTo>
                    <a:pt x="20370" y="2351"/>
                    <a:pt x="22309" y="852"/>
                    <a:pt x="24455" y="309"/>
                  </a:cubicBezTo>
                  <a:cubicBezTo>
                    <a:pt x="25168" y="153"/>
                    <a:pt x="25881" y="87"/>
                    <a:pt x="26581" y="87"/>
                  </a:cubicBezTo>
                  <a:cubicBezTo>
                    <a:pt x="28318" y="87"/>
                    <a:pt x="29975" y="495"/>
                    <a:pt x="31357" y="955"/>
                  </a:cubicBezTo>
                  <a:cubicBezTo>
                    <a:pt x="34356" y="1808"/>
                    <a:pt x="37277" y="3204"/>
                    <a:pt x="40172" y="4497"/>
                  </a:cubicBezTo>
                  <a:cubicBezTo>
                    <a:pt x="41800" y="5272"/>
                    <a:pt x="43403" y="6022"/>
                    <a:pt x="45135" y="6668"/>
                  </a:cubicBezTo>
                  <a:cubicBezTo>
                    <a:pt x="43532" y="5919"/>
                    <a:pt x="41800" y="5143"/>
                    <a:pt x="40172" y="4393"/>
                  </a:cubicBezTo>
                  <a:cubicBezTo>
                    <a:pt x="37380" y="3101"/>
                    <a:pt x="34356" y="1808"/>
                    <a:pt x="31357" y="852"/>
                  </a:cubicBezTo>
                  <a:cubicBezTo>
                    <a:pt x="29936" y="454"/>
                    <a:pt x="28223" y="0"/>
                    <a:pt x="264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9" name="Google Shape;949;p38"/>
          <p:cNvGrpSpPr/>
          <p:nvPr/>
        </p:nvGrpSpPr>
        <p:grpSpPr>
          <a:xfrm flipH="1">
            <a:off x="402264" y="1810172"/>
            <a:ext cx="8274335" cy="893824"/>
            <a:chOff x="-624307" y="1816938"/>
            <a:chExt cx="9603452" cy="1037401"/>
          </a:xfrm>
        </p:grpSpPr>
        <p:sp>
          <p:nvSpPr>
            <p:cNvPr id="950" name="Google Shape;950;p38"/>
            <p:cNvSpPr/>
            <p:nvPr/>
          </p:nvSpPr>
          <p:spPr>
            <a:xfrm>
              <a:off x="7947087" y="2557150"/>
              <a:ext cx="1032058" cy="297188"/>
            </a:xfrm>
            <a:custGeom>
              <a:avLst/>
              <a:gdLst/>
              <a:ahLst/>
              <a:cxnLst/>
              <a:rect l="l" t="t" r="r" b="b"/>
              <a:pathLst>
                <a:path w="31977" h="9208" extrusionOk="0">
                  <a:moveTo>
                    <a:pt x="16818" y="1"/>
                  </a:moveTo>
                  <a:cubicBezTo>
                    <a:pt x="16227" y="1"/>
                    <a:pt x="15634" y="97"/>
                    <a:pt x="15071" y="263"/>
                  </a:cubicBezTo>
                  <a:cubicBezTo>
                    <a:pt x="11736" y="1116"/>
                    <a:pt x="8608" y="3805"/>
                    <a:pt x="6669" y="7476"/>
                  </a:cubicBezTo>
                  <a:cubicBezTo>
                    <a:pt x="5989" y="6904"/>
                    <a:pt x="5158" y="6633"/>
                    <a:pt x="4320" y="6633"/>
                  </a:cubicBezTo>
                  <a:cubicBezTo>
                    <a:pt x="3566" y="6633"/>
                    <a:pt x="2807" y="6853"/>
                    <a:pt x="2146" y="7269"/>
                  </a:cubicBezTo>
                  <a:cubicBezTo>
                    <a:pt x="1396" y="7682"/>
                    <a:pt x="646" y="8329"/>
                    <a:pt x="0" y="9208"/>
                  </a:cubicBezTo>
                  <a:lnTo>
                    <a:pt x="31977" y="9208"/>
                  </a:lnTo>
                  <a:lnTo>
                    <a:pt x="31977" y="8872"/>
                  </a:lnTo>
                  <a:cubicBezTo>
                    <a:pt x="30917" y="7036"/>
                    <a:pt x="29185" y="5873"/>
                    <a:pt x="27453" y="5640"/>
                  </a:cubicBezTo>
                  <a:cubicBezTo>
                    <a:pt x="27198" y="5594"/>
                    <a:pt x="26940" y="5571"/>
                    <a:pt x="26681" y="5571"/>
                  </a:cubicBezTo>
                  <a:cubicBezTo>
                    <a:pt x="25210" y="5571"/>
                    <a:pt x="23718" y="6304"/>
                    <a:pt x="22619" y="7579"/>
                  </a:cubicBezTo>
                  <a:cubicBezTo>
                    <a:pt x="22283" y="6390"/>
                    <a:pt x="22076" y="5330"/>
                    <a:pt x="21637" y="4244"/>
                  </a:cubicBezTo>
                  <a:cubicBezTo>
                    <a:pt x="21327" y="3391"/>
                    <a:pt x="20991" y="2409"/>
                    <a:pt x="20474" y="1763"/>
                  </a:cubicBezTo>
                  <a:cubicBezTo>
                    <a:pt x="19488" y="491"/>
                    <a:pt x="18155" y="1"/>
                    <a:pt x="168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8"/>
            <p:cNvSpPr/>
            <p:nvPr/>
          </p:nvSpPr>
          <p:spPr>
            <a:xfrm flipH="1">
              <a:off x="6861573" y="1816938"/>
              <a:ext cx="1807340" cy="520459"/>
            </a:xfrm>
            <a:custGeom>
              <a:avLst/>
              <a:gdLst/>
              <a:ahLst/>
              <a:cxnLst/>
              <a:rect l="l" t="t" r="r" b="b"/>
              <a:pathLst>
                <a:path w="31977" h="9208" extrusionOk="0">
                  <a:moveTo>
                    <a:pt x="16818" y="1"/>
                  </a:moveTo>
                  <a:cubicBezTo>
                    <a:pt x="16227" y="1"/>
                    <a:pt x="15634" y="97"/>
                    <a:pt x="15071" y="263"/>
                  </a:cubicBezTo>
                  <a:cubicBezTo>
                    <a:pt x="11736" y="1116"/>
                    <a:pt x="8608" y="3805"/>
                    <a:pt x="6669" y="7476"/>
                  </a:cubicBezTo>
                  <a:cubicBezTo>
                    <a:pt x="5989" y="6904"/>
                    <a:pt x="5158" y="6633"/>
                    <a:pt x="4320" y="6633"/>
                  </a:cubicBezTo>
                  <a:cubicBezTo>
                    <a:pt x="3566" y="6633"/>
                    <a:pt x="2807" y="6853"/>
                    <a:pt x="2146" y="7269"/>
                  </a:cubicBezTo>
                  <a:cubicBezTo>
                    <a:pt x="1396" y="7682"/>
                    <a:pt x="646" y="8329"/>
                    <a:pt x="0" y="9208"/>
                  </a:cubicBezTo>
                  <a:lnTo>
                    <a:pt x="31977" y="9208"/>
                  </a:lnTo>
                  <a:lnTo>
                    <a:pt x="31977" y="8872"/>
                  </a:lnTo>
                  <a:cubicBezTo>
                    <a:pt x="30917" y="7036"/>
                    <a:pt x="29185" y="5873"/>
                    <a:pt x="27453" y="5640"/>
                  </a:cubicBezTo>
                  <a:cubicBezTo>
                    <a:pt x="27198" y="5594"/>
                    <a:pt x="26940" y="5571"/>
                    <a:pt x="26681" y="5571"/>
                  </a:cubicBezTo>
                  <a:cubicBezTo>
                    <a:pt x="25210" y="5571"/>
                    <a:pt x="23718" y="6304"/>
                    <a:pt x="22619" y="7579"/>
                  </a:cubicBezTo>
                  <a:cubicBezTo>
                    <a:pt x="22283" y="6390"/>
                    <a:pt x="22076" y="5330"/>
                    <a:pt x="21637" y="4244"/>
                  </a:cubicBezTo>
                  <a:cubicBezTo>
                    <a:pt x="21327" y="3391"/>
                    <a:pt x="20991" y="2409"/>
                    <a:pt x="20474" y="1763"/>
                  </a:cubicBezTo>
                  <a:cubicBezTo>
                    <a:pt x="19488" y="491"/>
                    <a:pt x="18155" y="1"/>
                    <a:pt x="168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8"/>
            <p:cNvSpPr/>
            <p:nvPr/>
          </p:nvSpPr>
          <p:spPr>
            <a:xfrm>
              <a:off x="-624307" y="1942454"/>
              <a:ext cx="2589338" cy="745664"/>
            </a:xfrm>
            <a:custGeom>
              <a:avLst/>
              <a:gdLst/>
              <a:ahLst/>
              <a:cxnLst/>
              <a:rect l="l" t="t" r="r" b="b"/>
              <a:pathLst>
                <a:path w="31977" h="9208" extrusionOk="0">
                  <a:moveTo>
                    <a:pt x="16818" y="1"/>
                  </a:moveTo>
                  <a:cubicBezTo>
                    <a:pt x="16227" y="1"/>
                    <a:pt x="15634" y="97"/>
                    <a:pt x="15071" y="263"/>
                  </a:cubicBezTo>
                  <a:cubicBezTo>
                    <a:pt x="11736" y="1116"/>
                    <a:pt x="8608" y="3805"/>
                    <a:pt x="6669" y="7476"/>
                  </a:cubicBezTo>
                  <a:cubicBezTo>
                    <a:pt x="5989" y="6904"/>
                    <a:pt x="5158" y="6633"/>
                    <a:pt x="4320" y="6633"/>
                  </a:cubicBezTo>
                  <a:cubicBezTo>
                    <a:pt x="3566" y="6633"/>
                    <a:pt x="2807" y="6853"/>
                    <a:pt x="2146" y="7269"/>
                  </a:cubicBezTo>
                  <a:cubicBezTo>
                    <a:pt x="1396" y="7682"/>
                    <a:pt x="646" y="8329"/>
                    <a:pt x="0" y="9208"/>
                  </a:cubicBezTo>
                  <a:lnTo>
                    <a:pt x="31977" y="9208"/>
                  </a:lnTo>
                  <a:lnTo>
                    <a:pt x="31977" y="8872"/>
                  </a:lnTo>
                  <a:cubicBezTo>
                    <a:pt x="30917" y="7036"/>
                    <a:pt x="29185" y="5873"/>
                    <a:pt x="27453" y="5640"/>
                  </a:cubicBezTo>
                  <a:cubicBezTo>
                    <a:pt x="27198" y="5594"/>
                    <a:pt x="26940" y="5571"/>
                    <a:pt x="26681" y="5571"/>
                  </a:cubicBezTo>
                  <a:cubicBezTo>
                    <a:pt x="25210" y="5571"/>
                    <a:pt x="23718" y="6304"/>
                    <a:pt x="22619" y="7579"/>
                  </a:cubicBezTo>
                  <a:cubicBezTo>
                    <a:pt x="22283" y="6390"/>
                    <a:pt x="22076" y="5330"/>
                    <a:pt x="21637" y="4244"/>
                  </a:cubicBezTo>
                  <a:cubicBezTo>
                    <a:pt x="21327" y="3391"/>
                    <a:pt x="20991" y="2409"/>
                    <a:pt x="20474" y="1763"/>
                  </a:cubicBezTo>
                  <a:cubicBezTo>
                    <a:pt x="19488" y="491"/>
                    <a:pt x="18155" y="1"/>
                    <a:pt x="168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3" name="Google Shape;953;p38"/>
          <p:cNvGrpSpPr/>
          <p:nvPr/>
        </p:nvGrpSpPr>
        <p:grpSpPr>
          <a:xfrm flipH="1">
            <a:off x="252513" y="95395"/>
            <a:ext cx="8679841" cy="1262940"/>
            <a:chOff x="215334" y="102170"/>
            <a:chExt cx="8679841" cy="1262940"/>
          </a:xfrm>
        </p:grpSpPr>
        <p:grpSp>
          <p:nvGrpSpPr>
            <p:cNvPr id="954" name="Google Shape;954;p38"/>
            <p:cNvGrpSpPr/>
            <p:nvPr/>
          </p:nvGrpSpPr>
          <p:grpSpPr>
            <a:xfrm flipH="1">
              <a:off x="215334" y="619425"/>
              <a:ext cx="744991" cy="745685"/>
              <a:chOff x="215334" y="619425"/>
              <a:chExt cx="744991" cy="745685"/>
            </a:xfrm>
          </p:grpSpPr>
          <p:sp>
            <p:nvSpPr>
              <p:cNvPr id="955" name="Google Shape;955;p38"/>
              <p:cNvSpPr/>
              <p:nvPr/>
            </p:nvSpPr>
            <p:spPr>
              <a:xfrm>
                <a:off x="215334" y="657285"/>
                <a:ext cx="623680" cy="707825"/>
              </a:xfrm>
              <a:custGeom>
                <a:avLst/>
                <a:gdLst/>
                <a:ahLst/>
                <a:cxnLst/>
                <a:rect l="l" t="t" r="r" b="b"/>
                <a:pathLst>
                  <a:path w="2483" h="2818" extrusionOk="0">
                    <a:moveTo>
                      <a:pt x="440" y="0"/>
                    </a:moveTo>
                    <a:lnTo>
                      <a:pt x="983" y="1189"/>
                    </a:lnTo>
                    <a:lnTo>
                      <a:pt x="1" y="1836"/>
                    </a:lnTo>
                    <a:lnTo>
                      <a:pt x="983" y="1732"/>
                    </a:lnTo>
                    <a:lnTo>
                      <a:pt x="1086" y="2818"/>
                    </a:lnTo>
                    <a:lnTo>
                      <a:pt x="1422" y="1629"/>
                    </a:lnTo>
                    <a:lnTo>
                      <a:pt x="2482" y="2068"/>
                    </a:lnTo>
                    <a:lnTo>
                      <a:pt x="2482" y="2068"/>
                    </a:lnTo>
                    <a:lnTo>
                      <a:pt x="1733" y="1189"/>
                    </a:lnTo>
                    <a:lnTo>
                      <a:pt x="2275" y="336"/>
                    </a:lnTo>
                    <a:lnTo>
                      <a:pt x="2275" y="336"/>
                    </a:lnTo>
                    <a:lnTo>
                      <a:pt x="1293" y="983"/>
                    </a:lnTo>
                    <a:lnTo>
                      <a:pt x="44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8"/>
              <p:cNvSpPr/>
              <p:nvPr/>
            </p:nvSpPr>
            <p:spPr>
              <a:xfrm>
                <a:off x="544950" y="619425"/>
                <a:ext cx="101100" cy="1011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8"/>
              <p:cNvSpPr/>
              <p:nvPr/>
            </p:nvSpPr>
            <p:spPr>
              <a:xfrm>
                <a:off x="859225" y="619425"/>
                <a:ext cx="101100" cy="1011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8" name="Google Shape;958;p38"/>
            <p:cNvGrpSpPr/>
            <p:nvPr/>
          </p:nvGrpSpPr>
          <p:grpSpPr>
            <a:xfrm>
              <a:off x="8091068" y="102170"/>
              <a:ext cx="804107" cy="701546"/>
              <a:chOff x="8091068" y="102170"/>
              <a:chExt cx="804107" cy="701546"/>
            </a:xfrm>
          </p:grpSpPr>
          <p:sp>
            <p:nvSpPr>
              <p:cNvPr id="959" name="Google Shape;959;p38"/>
              <p:cNvSpPr/>
              <p:nvPr/>
            </p:nvSpPr>
            <p:spPr>
              <a:xfrm flipH="1">
                <a:off x="8219501" y="102170"/>
                <a:ext cx="675674" cy="701546"/>
              </a:xfrm>
              <a:custGeom>
                <a:avLst/>
                <a:gdLst/>
                <a:ahLst/>
                <a:cxnLst/>
                <a:rect l="l" t="t" r="r" b="b"/>
                <a:pathLst>
                  <a:path w="2690" h="2793" extrusionOk="0">
                    <a:moveTo>
                      <a:pt x="983" y="0"/>
                    </a:moveTo>
                    <a:lnTo>
                      <a:pt x="1190" y="1293"/>
                    </a:lnTo>
                    <a:lnTo>
                      <a:pt x="1" y="1603"/>
                    </a:lnTo>
                    <a:lnTo>
                      <a:pt x="1086" y="1732"/>
                    </a:lnTo>
                    <a:lnTo>
                      <a:pt x="750" y="2792"/>
                    </a:lnTo>
                    <a:lnTo>
                      <a:pt x="1526" y="1732"/>
                    </a:lnTo>
                    <a:lnTo>
                      <a:pt x="2379" y="2482"/>
                    </a:lnTo>
                    <a:lnTo>
                      <a:pt x="1939" y="1500"/>
                    </a:lnTo>
                    <a:lnTo>
                      <a:pt x="2689" y="854"/>
                    </a:lnTo>
                    <a:lnTo>
                      <a:pt x="2689" y="854"/>
                    </a:lnTo>
                    <a:lnTo>
                      <a:pt x="1629" y="1190"/>
                    </a:lnTo>
                    <a:lnTo>
                      <a:pt x="98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8"/>
              <p:cNvSpPr/>
              <p:nvPr/>
            </p:nvSpPr>
            <p:spPr>
              <a:xfrm flipH="1">
                <a:off x="8794068" y="619425"/>
                <a:ext cx="101100" cy="1011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8"/>
              <p:cNvSpPr/>
              <p:nvPr/>
            </p:nvSpPr>
            <p:spPr>
              <a:xfrm flipH="1">
                <a:off x="8091068" y="680825"/>
                <a:ext cx="101100" cy="1011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62" name="Google Shape;962;p38"/>
          <p:cNvGrpSpPr/>
          <p:nvPr/>
        </p:nvGrpSpPr>
        <p:grpSpPr>
          <a:xfrm>
            <a:off x="3586859" y="4053372"/>
            <a:ext cx="1905167" cy="1088034"/>
            <a:chOff x="-3763673" y="2607529"/>
            <a:chExt cx="2515736" cy="1436728"/>
          </a:xfrm>
        </p:grpSpPr>
        <p:sp>
          <p:nvSpPr>
            <p:cNvPr id="963" name="Google Shape;963;p38"/>
            <p:cNvSpPr/>
            <p:nvPr/>
          </p:nvSpPr>
          <p:spPr>
            <a:xfrm rot="1123467">
              <a:off x="-3443702" y="3119945"/>
              <a:ext cx="555367" cy="829916"/>
            </a:xfrm>
            <a:custGeom>
              <a:avLst/>
              <a:gdLst/>
              <a:ahLst/>
              <a:cxnLst/>
              <a:rect l="l" t="t" r="r" b="b"/>
              <a:pathLst>
                <a:path w="4758" h="7110" extrusionOk="0">
                  <a:moveTo>
                    <a:pt x="440" y="1"/>
                  </a:moveTo>
                  <a:lnTo>
                    <a:pt x="1" y="337"/>
                  </a:lnTo>
                  <a:cubicBezTo>
                    <a:pt x="1733" y="2379"/>
                    <a:pt x="3232" y="4628"/>
                    <a:pt x="4318" y="7110"/>
                  </a:cubicBezTo>
                  <a:lnTo>
                    <a:pt x="4757" y="6903"/>
                  </a:lnTo>
                  <a:cubicBezTo>
                    <a:pt x="3671" y="4421"/>
                    <a:pt x="2172" y="2172"/>
                    <a:pt x="4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8"/>
            <p:cNvSpPr/>
            <p:nvPr/>
          </p:nvSpPr>
          <p:spPr>
            <a:xfrm rot="1123467">
              <a:off x="-3697826" y="2708360"/>
              <a:ext cx="715277" cy="528181"/>
            </a:xfrm>
            <a:custGeom>
              <a:avLst/>
              <a:gdLst/>
              <a:ahLst/>
              <a:cxnLst/>
              <a:rect l="l" t="t" r="r" b="b"/>
              <a:pathLst>
                <a:path w="6128" h="4525" extrusionOk="0">
                  <a:moveTo>
                    <a:pt x="5274" y="1"/>
                  </a:moveTo>
                  <a:cubicBezTo>
                    <a:pt x="5042" y="104"/>
                    <a:pt x="4835" y="208"/>
                    <a:pt x="4731" y="311"/>
                  </a:cubicBezTo>
                  <a:cubicBezTo>
                    <a:pt x="4395" y="544"/>
                    <a:pt x="4292" y="854"/>
                    <a:pt x="4085" y="1190"/>
                  </a:cubicBezTo>
                  <a:cubicBezTo>
                    <a:pt x="4085" y="957"/>
                    <a:pt x="3982" y="751"/>
                    <a:pt x="3749" y="647"/>
                  </a:cubicBezTo>
                  <a:cubicBezTo>
                    <a:pt x="3646" y="440"/>
                    <a:pt x="3542" y="208"/>
                    <a:pt x="3335" y="104"/>
                  </a:cubicBezTo>
                  <a:cubicBezTo>
                    <a:pt x="3239" y="61"/>
                    <a:pt x="3129" y="36"/>
                    <a:pt x="3027" y="36"/>
                  </a:cubicBezTo>
                  <a:cubicBezTo>
                    <a:pt x="2881" y="36"/>
                    <a:pt x="2750" y="87"/>
                    <a:pt x="2689" y="208"/>
                  </a:cubicBezTo>
                  <a:cubicBezTo>
                    <a:pt x="2457" y="311"/>
                    <a:pt x="2457" y="440"/>
                    <a:pt x="2457" y="647"/>
                  </a:cubicBezTo>
                  <a:cubicBezTo>
                    <a:pt x="2353" y="957"/>
                    <a:pt x="2353" y="1293"/>
                    <a:pt x="2457" y="1604"/>
                  </a:cubicBezTo>
                  <a:cubicBezTo>
                    <a:pt x="2250" y="1293"/>
                    <a:pt x="1810" y="1190"/>
                    <a:pt x="1500" y="1087"/>
                  </a:cubicBezTo>
                  <a:cubicBezTo>
                    <a:pt x="1293" y="1087"/>
                    <a:pt x="957" y="1087"/>
                    <a:pt x="854" y="1293"/>
                  </a:cubicBezTo>
                  <a:cubicBezTo>
                    <a:pt x="647" y="1397"/>
                    <a:pt x="750" y="1733"/>
                    <a:pt x="750" y="1940"/>
                  </a:cubicBezTo>
                  <a:cubicBezTo>
                    <a:pt x="854" y="2146"/>
                    <a:pt x="957" y="2483"/>
                    <a:pt x="1061" y="2586"/>
                  </a:cubicBezTo>
                  <a:cubicBezTo>
                    <a:pt x="750" y="2586"/>
                    <a:pt x="311" y="2793"/>
                    <a:pt x="104" y="3129"/>
                  </a:cubicBezTo>
                  <a:cubicBezTo>
                    <a:pt x="1" y="3232"/>
                    <a:pt x="1" y="3439"/>
                    <a:pt x="1" y="3542"/>
                  </a:cubicBezTo>
                  <a:cubicBezTo>
                    <a:pt x="104" y="3775"/>
                    <a:pt x="311" y="3775"/>
                    <a:pt x="518" y="3775"/>
                  </a:cubicBezTo>
                  <a:lnTo>
                    <a:pt x="2896" y="3775"/>
                  </a:lnTo>
                  <a:cubicBezTo>
                    <a:pt x="3646" y="3878"/>
                    <a:pt x="4395" y="4085"/>
                    <a:pt x="5042" y="4525"/>
                  </a:cubicBezTo>
                  <a:cubicBezTo>
                    <a:pt x="5274" y="3336"/>
                    <a:pt x="5481" y="2250"/>
                    <a:pt x="5920" y="1190"/>
                  </a:cubicBezTo>
                  <a:cubicBezTo>
                    <a:pt x="6024" y="854"/>
                    <a:pt x="6127" y="544"/>
                    <a:pt x="5920" y="208"/>
                  </a:cubicBezTo>
                  <a:cubicBezTo>
                    <a:pt x="5817" y="104"/>
                    <a:pt x="5481" y="1"/>
                    <a:pt x="52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8"/>
            <p:cNvSpPr/>
            <p:nvPr/>
          </p:nvSpPr>
          <p:spPr>
            <a:xfrm rot="1123467">
              <a:off x="-3331976" y="3119372"/>
              <a:ext cx="190141" cy="187227"/>
            </a:xfrm>
            <a:custGeom>
              <a:avLst/>
              <a:gdLst/>
              <a:ahLst/>
              <a:cxnLst/>
              <a:rect l="l" t="t" r="r" b="b"/>
              <a:pathLst>
                <a:path w="1629" h="1604" extrusionOk="0">
                  <a:moveTo>
                    <a:pt x="1629" y="1"/>
                  </a:moveTo>
                  <a:cubicBezTo>
                    <a:pt x="1422" y="1"/>
                    <a:pt x="1293" y="104"/>
                    <a:pt x="1189" y="208"/>
                  </a:cubicBezTo>
                  <a:cubicBezTo>
                    <a:pt x="1086" y="311"/>
                    <a:pt x="1086" y="311"/>
                    <a:pt x="982" y="414"/>
                  </a:cubicBezTo>
                  <a:lnTo>
                    <a:pt x="982" y="750"/>
                  </a:lnTo>
                  <a:cubicBezTo>
                    <a:pt x="776" y="647"/>
                    <a:pt x="646" y="647"/>
                    <a:pt x="440" y="647"/>
                  </a:cubicBezTo>
                  <a:cubicBezTo>
                    <a:pt x="336" y="647"/>
                    <a:pt x="129" y="750"/>
                    <a:pt x="0" y="854"/>
                  </a:cubicBezTo>
                  <a:cubicBezTo>
                    <a:pt x="543" y="1061"/>
                    <a:pt x="1086" y="1293"/>
                    <a:pt x="1525" y="1604"/>
                  </a:cubicBezTo>
                  <a:cubicBezTo>
                    <a:pt x="1525" y="1061"/>
                    <a:pt x="1422" y="544"/>
                    <a:pt x="1629" y="1"/>
                  </a:cubicBezTo>
                  <a:close/>
                </a:path>
              </a:pathLst>
            </a:custGeom>
            <a:solidFill>
              <a:srgbClr val="4F1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8"/>
            <p:cNvSpPr/>
            <p:nvPr/>
          </p:nvSpPr>
          <p:spPr>
            <a:xfrm rot="1123467">
              <a:off x="-3445145" y="3515586"/>
              <a:ext cx="452651" cy="350175"/>
            </a:xfrm>
            <a:custGeom>
              <a:avLst/>
              <a:gdLst/>
              <a:ahLst/>
              <a:cxnLst/>
              <a:rect l="l" t="t" r="r" b="b"/>
              <a:pathLst>
                <a:path w="3878" h="3000" extrusionOk="0">
                  <a:moveTo>
                    <a:pt x="0" y="1"/>
                  </a:moveTo>
                  <a:lnTo>
                    <a:pt x="0" y="1"/>
                  </a:lnTo>
                  <a:cubicBezTo>
                    <a:pt x="104" y="854"/>
                    <a:pt x="646" y="1707"/>
                    <a:pt x="1396" y="2250"/>
                  </a:cubicBezTo>
                  <a:cubicBezTo>
                    <a:pt x="2042" y="2689"/>
                    <a:pt x="3025" y="2999"/>
                    <a:pt x="3878" y="2999"/>
                  </a:cubicBezTo>
                  <a:cubicBezTo>
                    <a:pt x="3128" y="1500"/>
                    <a:pt x="1603" y="414"/>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8"/>
            <p:cNvSpPr/>
            <p:nvPr/>
          </p:nvSpPr>
          <p:spPr>
            <a:xfrm rot="-1032839">
              <a:off x="-1976397" y="3286274"/>
              <a:ext cx="452644" cy="678993"/>
            </a:xfrm>
            <a:custGeom>
              <a:avLst/>
              <a:gdLst/>
              <a:ahLst/>
              <a:cxnLst/>
              <a:rect l="l" t="t" r="r" b="b"/>
              <a:pathLst>
                <a:path w="3878" h="5817" extrusionOk="0">
                  <a:moveTo>
                    <a:pt x="3567" y="1"/>
                  </a:moveTo>
                  <a:cubicBezTo>
                    <a:pt x="2172" y="1733"/>
                    <a:pt x="982" y="3671"/>
                    <a:pt x="0" y="5610"/>
                  </a:cubicBezTo>
                  <a:lnTo>
                    <a:pt x="336" y="5817"/>
                  </a:lnTo>
                  <a:cubicBezTo>
                    <a:pt x="1293" y="3775"/>
                    <a:pt x="2482" y="1939"/>
                    <a:pt x="3878" y="233"/>
                  </a:cubicBezTo>
                  <a:lnTo>
                    <a:pt x="356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8"/>
            <p:cNvSpPr/>
            <p:nvPr/>
          </p:nvSpPr>
          <p:spPr>
            <a:xfrm rot="-1032839">
              <a:off x="-1877897" y="2955400"/>
              <a:ext cx="579519" cy="428617"/>
            </a:xfrm>
            <a:custGeom>
              <a:avLst/>
              <a:gdLst/>
              <a:ahLst/>
              <a:cxnLst/>
              <a:rect l="l" t="t" r="r" b="b"/>
              <a:pathLst>
                <a:path w="4965" h="3672" extrusionOk="0">
                  <a:moveTo>
                    <a:pt x="647" y="1"/>
                  </a:moveTo>
                  <a:cubicBezTo>
                    <a:pt x="440" y="1"/>
                    <a:pt x="234" y="1"/>
                    <a:pt x="104" y="207"/>
                  </a:cubicBezTo>
                  <a:cubicBezTo>
                    <a:pt x="1" y="440"/>
                    <a:pt x="104" y="647"/>
                    <a:pt x="104" y="957"/>
                  </a:cubicBezTo>
                  <a:cubicBezTo>
                    <a:pt x="440" y="1836"/>
                    <a:pt x="647" y="2689"/>
                    <a:pt x="880" y="3671"/>
                  </a:cubicBezTo>
                  <a:cubicBezTo>
                    <a:pt x="1397" y="3232"/>
                    <a:pt x="1940" y="3129"/>
                    <a:pt x="2586" y="3129"/>
                  </a:cubicBezTo>
                  <a:cubicBezTo>
                    <a:pt x="2801" y="3094"/>
                    <a:pt x="3017" y="3083"/>
                    <a:pt x="3232" y="3083"/>
                  </a:cubicBezTo>
                  <a:cubicBezTo>
                    <a:pt x="3663" y="3083"/>
                    <a:pt x="4094" y="3129"/>
                    <a:pt x="4525" y="3129"/>
                  </a:cubicBezTo>
                  <a:cubicBezTo>
                    <a:pt x="4628" y="3129"/>
                    <a:pt x="4861" y="3025"/>
                    <a:pt x="4964" y="2896"/>
                  </a:cubicBezTo>
                  <a:cubicBezTo>
                    <a:pt x="4964" y="2793"/>
                    <a:pt x="4964" y="2586"/>
                    <a:pt x="4861" y="2482"/>
                  </a:cubicBezTo>
                  <a:cubicBezTo>
                    <a:pt x="4628" y="2250"/>
                    <a:pt x="4318" y="2146"/>
                    <a:pt x="4111" y="2146"/>
                  </a:cubicBezTo>
                  <a:cubicBezTo>
                    <a:pt x="4215" y="1939"/>
                    <a:pt x="4318" y="1733"/>
                    <a:pt x="4318" y="1603"/>
                  </a:cubicBezTo>
                  <a:cubicBezTo>
                    <a:pt x="4421" y="1397"/>
                    <a:pt x="4421" y="1190"/>
                    <a:pt x="4318" y="957"/>
                  </a:cubicBezTo>
                  <a:cubicBezTo>
                    <a:pt x="4111" y="854"/>
                    <a:pt x="3982" y="854"/>
                    <a:pt x="3775" y="854"/>
                  </a:cubicBezTo>
                  <a:cubicBezTo>
                    <a:pt x="3465" y="957"/>
                    <a:pt x="3129" y="1086"/>
                    <a:pt x="2922" y="1293"/>
                  </a:cubicBezTo>
                  <a:cubicBezTo>
                    <a:pt x="3025" y="957"/>
                    <a:pt x="3025" y="750"/>
                    <a:pt x="3025" y="544"/>
                  </a:cubicBezTo>
                  <a:cubicBezTo>
                    <a:pt x="2922" y="311"/>
                    <a:pt x="2922" y="207"/>
                    <a:pt x="2819" y="104"/>
                  </a:cubicBezTo>
                  <a:cubicBezTo>
                    <a:pt x="2754" y="52"/>
                    <a:pt x="2670" y="27"/>
                    <a:pt x="2576" y="27"/>
                  </a:cubicBezTo>
                  <a:cubicBezTo>
                    <a:pt x="2483" y="27"/>
                    <a:pt x="2379" y="52"/>
                    <a:pt x="2276" y="104"/>
                  </a:cubicBezTo>
                  <a:cubicBezTo>
                    <a:pt x="2043" y="104"/>
                    <a:pt x="1940" y="311"/>
                    <a:pt x="1836" y="440"/>
                  </a:cubicBezTo>
                  <a:cubicBezTo>
                    <a:pt x="1733" y="647"/>
                    <a:pt x="1629" y="750"/>
                    <a:pt x="1629" y="957"/>
                  </a:cubicBezTo>
                  <a:cubicBezTo>
                    <a:pt x="1526" y="647"/>
                    <a:pt x="1293" y="440"/>
                    <a:pt x="1087" y="207"/>
                  </a:cubicBezTo>
                  <a:cubicBezTo>
                    <a:pt x="983" y="104"/>
                    <a:pt x="880" y="1"/>
                    <a:pt x="6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8"/>
            <p:cNvSpPr/>
            <p:nvPr/>
          </p:nvSpPr>
          <p:spPr>
            <a:xfrm rot="-1032839">
              <a:off x="-1759531" y="3294488"/>
              <a:ext cx="151037" cy="151043"/>
            </a:xfrm>
            <a:custGeom>
              <a:avLst/>
              <a:gdLst/>
              <a:ahLst/>
              <a:cxnLst/>
              <a:rect l="l" t="t" r="r" b="b"/>
              <a:pathLst>
                <a:path w="1294" h="1294" extrusionOk="0">
                  <a:moveTo>
                    <a:pt x="1" y="1"/>
                  </a:moveTo>
                  <a:cubicBezTo>
                    <a:pt x="104" y="440"/>
                    <a:pt x="104" y="854"/>
                    <a:pt x="104" y="1293"/>
                  </a:cubicBezTo>
                  <a:cubicBezTo>
                    <a:pt x="440" y="957"/>
                    <a:pt x="854" y="854"/>
                    <a:pt x="1293" y="647"/>
                  </a:cubicBezTo>
                  <a:cubicBezTo>
                    <a:pt x="1293" y="544"/>
                    <a:pt x="1086" y="440"/>
                    <a:pt x="983" y="440"/>
                  </a:cubicBezTo>
                  <a:cubicBezTo>
                    <a:pt x="854" y="440"/>
                    <a:pt x="647" y="440"/>
                    <a:pt x="544" y="544"/>
                  </a:cubicBezTo>
                  <a:lnTo>
                    <a:pt x="544" y="311"/>
                  </a:lnTo>
                  <a:cubicBezTo>
                    <a:pt x="544" y="208"/>
                    <a:pt x="440" y="208"/>
                    <a:pt x="337" y="104"/>
                  </a:cubicBezTo>
                  <a:cubicBezTo>
                    <a:pt x="337" y="1"/>
                    <a:pt x="104"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8"/>
            <p:cNvSpPr/>
            <p:nvPr/>
          </p:nvSpPr>
          <p:spPr>
            <a:xfrm rot="-1032839">
              <a:off x="-1885745" y="3606969"/>
              <a:ext cx="365220" cy="289713"/>
            </a:xfrm>
            <a:custGeom>
              <a:avLst/>
              <a:gdLst/>
              <a:ahLst/>
              <a:cxnLst/>
              <a:rect l="l" t="t" r="r" b="b"/>
              <a:pathLst>
                <a:path w="3129" h="2482" extrusionOk="0">
                  <a:moveTo>
                    <a:pt x="3128" y="0"/>
                  </a:moveTo>
                  <a:cubicBezTo>
                    <a:pt x="1836" y="414"/>
                    <a:pt x="543" y="1293"/>
                    <a:pt x="1" y="2482"/>
                  </a:cubicBezTo>
                  <a:cubicBezTo>
                    <a:pt x="647" y="2482"/>
                    <a:pt x="1396" y="2249"/>
                    <a:pt x="1939" y="1836"/>
                  </a:cubicBezTo>
                  <a:cubicBezTo>
                    <a:pt x="2586" y="1396"/>
                    <a:pt x="3025" y="750"/>
                    <a:pt x="31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8"/>
            <p:cNvSpPr/>
            <p:nvPr/>
          </p:nvSpPr>
          <p:spPr>
            <a:xfrm>
              <a:off x="-3714225" y="3650887"/>
              <a:ext cx="1599215" cy="393363"/>
            </a:xfrm>
            <a:custGeom>
              <a:avLst/>
              <a:gdLst/>
              <a:ahLst/>
              <a:cxnLst/>
              <a:rect l="l" t="t" r="r" b="b"/>
              <a:pathLst>
                <a:path w="13701" h="3370" extrusionOk="0">
                  <a:moveTo>
                    <a:pt x="7414" y="0"/>
                  </a:moveTo>
                  <a:cubicBezTo>
                    <a:pt x="7278" y="0"/>
                    <a:pt x="7141" y="12"/>
                    <a:pt x="7006" y="35"/>
                  </a:cubicBezTo>
                  <a:cubicBezTo>
                    <a:pt x="5713" y="138"/>
                    <a:pt x="4653" y="1198"/>
                    <a:pt x="3878" y="2387"/>
                  </a:cubicBezTo>
                  <a:cubicBezTo>
                    <a:pt x="3394" y="2187"/>
                    <a:pt x="2910" y="2073"/>
                    <a:pt x="2426" y="2073"/>
                  </a:cubicBezTo>
                  <a:cubicBezTo>
                    <a:pt x="2160" y="2073"/>
                    <a:pt x="1894" y="2107"/>
                    <a:pt x="1629" y="2181"/>
                  </a:cubicBezTo>
                  <a:cubicBezTo>
                    <a:pt x="983" y="2387"/>
                    <a:pt x="440" y="2827"/>
                    <a:pt x="0" y="3370"/>
                  </a:cubicBezTo>
                  <a:lnTo>
                    <a:pt x="13701" y="3370"/>
                  </a:lnTo>
                  <a:cubicBezTo>
                    <a:pt x="13468" y="3034"/>
                    <a:pt x="13055" y="2723"/>
                    <a:pt x="12719" y="2491"/>
                  </a:cubicBezTo>
                  <a:cubicBezTo>
                    <a:pt x="12408" y="2387"/>
                    <a:pt x="12072" y="2284"/>
                    <a:pt x="11866" y="2181"/>
                  </a:cubicBezTo>
                  <a:cubicBezTo>
                    <a:pt x="11530" y="2181"/>
                    <a:pt x="11219" y="2181"/>
                    <a:pt x="10883" y="2284"/>
                  </a:cubicBezTo>
                  <a:cubicBezTo>
                    <a:pt x="10676" y="2284"/>
                    <a:pt x="10470" y="2387"/>
                    <a:pt x="10134" y="2491"/>
                  </a:cubicBezTo>
                  <a:cubicBezTo>
                    <a:pt x="10030" y="1741"/>
                    <a:pt x="9694" y="1095"/>
                    <a:pt x="9177" y="681"/>
                  </a:cubicBezTo>
                  <a:cubicBezTo>
                    <a:pt x="8648" y="237"/>
                    <a:pt x="8032" y="0"/>
                    <a:pt x="74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8"/>
            <p:cNvSpPr/>
            <p:nvPr/>
          </p:nvSpPr>
          <p:spPr>
            <a:xfrm>
              <a:off x="-2190501" y="3873021"/>
              <a:ext cx="739437" cy="171236"/>
            </a:xfrm>
            <a:custGeom>
              <a:avLst/>
              <a:gdLst/>
              <a:ahLst/>
              <a:cxnLst/>
              <a:rect l="l" t="t" r="r" b="b"/>
              <a:pathLst>
                <a:path w="6335" h="1467" extrusionOk="0">
                  <a:moveTo>
                    <a:pt x="4520" y="0"/>
                  </a:moveTo>
                  <a:cubicBezTo>
                    <a:pt x="3937" y="0"/>
                    <a:pt x="3338" y="257"/>
                    <a:pt x="2793" y="588"/>
                  </a:cubicBezTo>
                  <a:cubicBezTo>
                    <a:pt x="2689" y="588"/>
                    <a:pt x="2586" y="484"/>
                    <a:pt x="2457" y="381"/>
                  </a:cubicBezTo>
                  <a:cubicBezTo>
                    <a:pt x="2250" y="278"/>
                    <a:pt x="2146" y="278"/>
                    <a:pt x="1940" y="278"/>
                  </a:cubicBezTo>
                  <a:cubicBezTo>
                    <a:pt x="1867" y="269"/>
                    <a:pt x="1796" y="265"/>
                    <a:pt x="1725" y="265"/>
                  </a:cubicBezTo>
                  <a:cubicBezTo>
                    <a:pt x="940" y="265"/>
                    <a:pt x="285" y="779"/>
                    <a:pt x="1" y="1467"/>
                  </a:cubicBezTo>
                  <a:lnTo>
                    <a:pt x="6334" y="1467"/>
                  </a:lnTo>
                  <a:cubicBezTo>
                    <a:pt x="6231" y="1027"/>
                    <a:pt x="5920" y="588"/>
                    <a:pt x="5481" y="278"/>
                  </a:cubicBezTo>
                  <a:cubicBezTo>
                    <a:pt x="5174" y="82"/>
                    <a:pt x="4849" y="0"/>
                    <a:pt x="45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34325635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1"/>
        <p:cNvGrpSpPr/>
        <p:nvPr/>
      </p:nvGrpSpPr>
      <p:grpSpPr>
        <a:xfrm>
          <a:off x="0" y="0"/>
          <a:ext cx="0" cy="0"/>
          <a:chOff x="0" y="0"/>
          <a:chExt cx="0" cy="0"/>
        </a:xfrm>
      </p:grpSpPr>
      <p:sp>
        <p:nvSpPr>
          <p:cNvPr id="12" name="Google Shape;12;p3"/>
          <p:cNvSpPr/>
          <p:nvPr/>
        </p:nvSpPr>
        <p:spPr>
          <a:xfrm>
            <a:off x="713175" y="4042600"/>
            <a:ext cx="7717500" cy="5613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3"/>
          <p:cNvSpPr txBox="1">
            <a:spLocks noGrp="1"/>
          </p:cNvSpPr>
          <p:nvPr>
            <p:ph type="ctrTitle"/>
          </p:nvPr>
        </p:nvSpPr>
        <p:spPr>
          <a:xfrm flipH="1">
            <a:off x="3905350" y="1879646"/>
            <a:ext cx="4249200" cy="1754400"/>
          </a:xfrm>
          <a:prstGeom prst="rect">
            <a:avLst/>
          </a:prstGeom>
          <a:noFill/>
        </p:spPr>
        <p:txBody>
          <a:bodyPr spcFirstLastPara="1" wrap="square" lIns="91425" tIns="91425" rIns="91425" bIns="91425" anchor="b" anchorCtr="0">
            <a:noAutofit/>
          </a:bodyPr>
          <a:lstStyle>
            <a:lvl1pPr lvl="0" algn="r" rtl="0">
              <a:spcBef>
                <a:spcPts val="0"/>
              </a:spcBef>
              <a:spcAft>
                <a:spcPts val="0"/>
              </a:spcAft>
              <a:buSzPts val="6000"/>
              <a:buNone/>
              <a:defRPr sz="4800">
                <a:solidFill>
                  <a:schemeClr val="dk1"/>
                </a:solidFill>
              </a:defRPr>
            </a:lvl1pPr>
            <a:lvl2pPr lvl="1" algn="ctr" rtl="0">
              <a:spcBef>
                <a:spcPts val="0"/>
              </a:spcBef>
              <a:spcAft>
                <a:spcPts val="0"/>
              </a:spcAft>
              <a:buSzPts val="6000"/>
              <a:buFont typeface="Bahiana"/>
              <a:buNone/>
              <a:defRPr sz="6000">
                <a:latin typeface="Bahiana"/>
                <a:ea typeface="Bahiana"/>
                <a:cs typeface="Bahiana"/>
                <a:sym typeface="Bahiana"/>
              </a:defRPr>
            </a:lvl2pPr>
            <a:lvl3pPr lvl="2" algn="ctr" rtl="0">
              <a:spcBef>
                <a:spcPts val="0"/>
              </a:spcBef>
              <a:spcAft>
                <a:spcPts val="0"/>
              </a:spcAft>
              <a:buSzPts val="6000"/>
              <a:buFont typeface="Bahiana"/>
              <a:buNone/>
              <a:defRPr sz="6000">
                <a:latin typeface="Bahiana"/>
                <a:ea typeface="Bahiana"/>
                <a:cs typeface="Bahiana"/>
                <a:sym typeface="Bahiana"/>
              </a:defRPr>
            </a:lvl3pPr>
            <a:lvl4pPr lvl="3" algn="ctr" rtl="0">
              <a:spcBef>
                <a:spcPts val="0"/>
              </a:spcBef>
              <a:spcAft>
                <a:spcPts val="0"/>
              </a:spcAft>
              <a:buSzPts val="6000"/>
              <a:buFont typeface="Bahiana"/>
              <a:buNone/>
              <a:defRPr sz="6000">
                <a:latin typeface="Bahiana"/>
                <a:ea typeface="Bahiana"/>
                <a:cs typeface="Bahiana"/>
                <a:sym typeface="Bahiana"/>
              </a:defRPr>
            </a:lvl4pPr>
            <a:lvl5pPr lvl="4" algn="ctr" rtl="0">
              <a:spcBef>
                <a:spcPts val="0"/>
              </a:spcBef>
              <a:spcAft>
                <a:spcPts val="0"/>
              </a:spcAft>
              <a:buSzPts val="6000"/>
              <a:buFont typeface="Bahiana"/>
              <a:buNone/>
              <a:defRPr sz="6000">
                <a:latin typeface="Bahiana"/>
                <a:ea typeface="Bahiana"/>
                <a:cs typeface="Bahiana"/>
                <a:sym typeface="Bahiana"/>
              </a:defRPr>
            </a:lvl5pPr>
            <a:lvl6pPr lvl="5" algn="ctr" rtl="0">
              <a:spcBef>
                <a:spcPts val="0"/>
              </a:spcBef>
              <a:spcAft>
                <a:spcPts val="0"/>
              </a:spcAft>
              <a:buSzPts val="6000"/>
              <a:buFont typeface="Bahiana"/>
              <a:buNone/>
              <a:defRPr sz="6000">
                <a:latin typeface="Bahiana"/>
                <a:ea typeface="Bahiana"/>
                <a:cs typeface="Bahiana"/>
                <a:sym typeface="Bahiana"/>
              </a:defRPr>
            </a:lvl6pPr>
            <a:lvl7pPr lvl="6" algn="ctr" rtl="0">
              <a:spcBef>
                <a:spcPts val="0"/>
              </a:spcBef>
              <a:spcAft>
                <a:spcPts val="0"/>
              </a:spcAft>
              <a:buSzPts val="6000"/>
              <a:buFont typeface="Bahiana"/>
              <a:buNone/>
              <a:defRPr sz="6000">
                <a:latin typeface="Bahiana"/>
                <a:ea typeface="Bahiana"/>
                <a:cs typeface="Bahiana"/>
                <a:sym typeface="Bahiana"/>
              </a:defRPr>
            </a:lvl7pPr>
            <a:lvl8pPr lvl="7" algn="ctr" rtl="0">
              <a:spcBef>
                <a:spcPts val="0"/>
              </a:spcBef>
              <a:spcAft>
                <a:spcPts val="0"/>
              </a:spcAft>
              <a:buSzPts val="6000"/>
              <a:buFont typeface="Bahiana"/>
              <a:buNone/>
              <a:defRPr sz="6000">
                <a:latin typeface="Bahiana"/>
                <a:ea typeface="Bahiana"/>
                <a:cs typeface="Bahiana"/>
                <a:sym typeface="Bahiana"/>
              </a:defRPr>
            </a:lvl8pPr>
            <a:lvl9pPr lvl="8" algn="ctr" rtl="0">
              <a:spcBef>
                <a:spcPts val="0"/>
              </a:spcBef>
              <a:spcAft>
                <a:spcPts val="0"/>
              </a:spcAft>
              <a:buSzPts val="6000"/>
              <a:buFont typeface="Bahiana"/>
              <a:buNone/>
              <a:defRPr sz="6000">
                <a:latin typeface="Bahiana"/>
                <a:ea typeface="Bahiana"/>
                <a:cs typeface="Bahiana"/>
                <a:sym typeface="Bahiana"/>
              </a:defRPr>
            </a:lvl9pPr>
          </a:lstStyle>
          <a:p>
            <a:endParaRPr/>
          </a:p>
        </p:txBody>
      </p:sp>
      <p:sp>
        <p:nvSpPr>
          <p:cNvPr id="14" name="Google Shape;14;p3"/>
          <p:cNvSpPr txBox="1">
            <a:spLocks noGrp="1"/>
          </p:cNvSpPr>
          <p:nvPr>
            <p:ph type="subTitle" idx="1"/>
          </p:nvPr>
        </p:nvSpPr>
        <p:spPr>
          <a:xfrm flipH="1">
            <a:off x="2689450" y="4091575"/>
            <a:ext cx="5465100" cy="4632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None/>
              <a:defRPr sz="1800">
                <a:solidFill>
                  <a:schemeClr val="dk1"/>
                </a:solidFill>
              </a:defRPr>
            </a:lvl1pPr>
            <a:lvl2pPr lvl="1" algn="r" rtl="0">
              <a:lnSpc>
                <a:spcPct val="100000"/>
              </a:lnSpc>
              <a:spcBef>
                <a:spcPts val="1600"/>
              </a:spcBef>
              <a:spcAft>
                <a:spcPts val="0"/>
              </a:spcAft>
              <a:buNone/>
              <a:defRPr sz="1800">
                <a:solidFill>
                  <a:schemeClr val="dk1"/>
                </a:solidFill>
              </a:defRPr>
            </a:lvl2pPr>
            <a:lvl3pPr lvl="2" algn="r" rtl="0">
              <a:lnSpc>
                <a:spcPct val="100000"/>
              </a:lnSpc>
              <a:spcBef>
                <a:spcPts val="1600"/>
              </a:spcBef>
              <a:spcAft>
                <a:spcPts val="0"/>
              </a:spcAft>
              <a:buNone/>
              <a:defRPr sz="1800">
                <a:solidFill>
                  <a:schemeClr val="dk1"/>
                </a:solidFill>
              </a:defRPr>
            </a:lvl3pPr>
            <a:lvl4pPr lvl="3" algn="r" rtl="0">
              <a:lnSpc>
                <a:spcPct val="100000"/>
              </a:lnSpc>
              <a:spcBef>
                <a:spcPts val="1600"/>
              </a:spcBef>
              <a:spcAft>
                <a:spcPts val="0"/>
              </a:spcAft>
              <a:buNone/>
              <a:defRPr sz="1800">
                <a:solidFill>
                  <a:schemeClr val="dk1"/>
                </a:solidFill>
              </a:defRPr>
            </a:lvl4pPr>
            <a:lvl5pPr lvl="4" algn="r" rtl="0">
              <a:lnSpc>
                <a:spcPct val="100000"/>
              </a:lnSpc>
              <a:spcBef>
                <a:spcPts val="1600"/>
              </a:spcBef>
              <a:spcAft>
                <a:spcPts val="0"/>
              </a:spcAft>
              <a:buNone/>
              <a:defRPr sz="1800">
                <a:solidFill>
                  <a:schemeClr val="dk1"/>
                </a:solidFill>
              </a:defRPr>
            </a:lvl5pPr>
            <a:lvl6pPr lvl="5" algn="r" rtl="0">
              <a:lnSpc>
                <a:spcPct val="100000"/>
              </a:lnSpc>
              <a:spcBef>
                <a:spcPts val="1600"/>
              </a:spcBef>
              <a:spcAft>
                <a:spcPts val="0"/>
              </a:spcAft>
              <a:buNone/>
              <a:defRPr sz="1800">
                <a:solidFill>
                  <a:schemeClr val="dk1"/>
                </a:solidFill>
              </a:defRPr>
            </a:lvl6pPr>
            <a:lvl7pPr lvl="6" algn="r" rtl="0">
              <a:lnSpc>
                <a:spcPct val="100000"/>
              </a:lnSpc>
              <a:spcBef>
                <a:spcPts val="1600"/>
              </a:spcBef>
              <a:spcAft>
                <a:spcPts val="0"/>
              </a:spcAft>
              <a:buNone/>
              <a:defRPr sz="1800">
                <a:solidFill>
                  <a:schemeClr val="dk1"/>
                </a:solidFill>
              </a:defRPr>
            </a:lvl7pPr>
            <a:lvl8pPr lvl="7" algn="r" rtl="0">
              <a:lnSpc>
                <a:spcPct val="100000"/>
              </a:lnSpc>
              <a:spcBef>
                <a:spcPts val="1600"/>
              </a:spcBef>
              <a:spcAft>
                <a:spcPts val="0"/>
              </a:spcAft>
              <a:buNone/>
              <a:defRPr sz="1800">
                <a:solidFill>
                  <a:schemeClr val="dk1"/>
                </a:solidFill>
              </a:defRPr>
            </a:lvl8pPr>
            <a:lvl9pPr lvl="8" algn="r" rtl="0">
              <a:lnSpc>
                <a:spcPct val="100000"/>
              </a:lnSpc>
              <a:spcBef>
                <a:spcPts val="1600"/>
              </a:spcBef>
              <a:spcAft>
                <a:spcPts val="1600"/>
              </a:spcAft>
              <a:buNone/>
              <a:defRPr sz="1800">
                <a:solidFill>
                  <a:schemeClr val="dk1"/>
                </a:solidFill>
              </a:defRPr>
            </a:lvl9pPr>
          </a:lstStyle>
          <a:p>
            <a:endParaRPr/>
          </a:p>
        </p:txBody>
      </p:sp>
      <p:sp>
        <p:nvSpPr>
          <p:cNvPr id="15" name="Google Shape;15;p3"/>
          <p:cNvSpPr txBox="1">
            <a:spLocks noGrp="1"/>
          </p:cNvSpPr>
          <p:nvPr>
            <p:ph type="title" idx="2" hasCustomPrompt="1"/>
          </p:nvPr>
        </p:nvSpPr>
        <p:spPr>
          <a:xfrm flipH="1">
            <a:off x="6133150" y="807733"/>
            <a:ext cx="2021400" cy="1040100"/>
          </a:xfrm>
          <a:prstGeom prst="rect">
            <a:avLst/>
          </a:prstGeom>
          <a:noFill/>
        </p:spPr>
        <p:txBody>
          <a:bodyPr spcFirstLastPara="1" wrap="square" lIns="91425" tIns="91425" rIns="91425" bIns="91425" anchor="b" anchorCtr="0">
            <a:noAutofit/>
          </a:bodyPr>
          <a:lstStyle>
            <a:lvl1pPr marR="27432" lvl="0" algn="r" rtl="0">
              <a:spcBef>
                <a:spcPts val="0"/>
              </a:spcBef>
              <a:spcAft>
                <a:spcPts val="0"/>
              </a:spcAft>
              <a:buClr>
                <a:schemeClr val="lt1"/>
              </a:buClr>
              <a:buSzPts val="3600"/>
              <a:buNone/>
              <a:defRPr sz="7000">
                <a:solidFill>
                  <a:schemeClr val="dk2"/>
                </a:solidFill>
              </a:defRPr>
            </a:lvl1pPr>
            <a:lvl2pPr lvl="1" algn="ctr" rtl="0">
              <a:spcBef>
                <a:spcPts val="0"/>
              </a:spcBef>
              <a:spcAft>
                <a:spcPts val="0"/>
              </a:spcAft>
              <a:buClr>
                <a:schemeClr val="lt1"/>
              </a:buClr>
              <a:buSzPts val="4800"/>
              <a:buFont typeface="Fira Sans Extra Condensed Medium"/>
              <a:buNone/>
              <a:defRPr sz="4800">
                <a:solidFill>
                  <a:schemeClr val="lt1"/>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lt1"/>
              </a:buClr>
              <a:buSzPts val="4800"/>
              <a:buFont typeface="Fira Sans Extra Condensed Medium"/>
              <a:buNone/>
              <a:defRPr sz="4800">
                <a:solidFill>
                  <a:schemeClr val="lt1"/>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lt1"/>
              </a:buClr>
              <a:buSzPts val="4800"/>
              <a:buFont typeface="Fira Sans Extra Condensed Medium"/>
              <a:buNone/>
              <a:defRPr sz="4800">
                <a:solidFill>
                  <a:schemeClr val="lt1"/>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lt1"/>
              </a:buClr>
              <a:buSzPts val="4800"/>
              <a:buFont typeface="Fira Sans Extra Condensed Medium"/>
              <a:buNone/>
              <a:defRPr sz="4800">
                <a:solidFill>
                  <a:schemeClr val="lt1"/>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lt1"/>
              </a:buClr>
              <a:buSzPts val="4800"/>
              <a:buFont typeface="Fira Sans Extra Condensed Medium"/>
              <a:buNone/>
              <a:defRPr sz="4800">
                <a:solidFill>
                  <a:schemeClr val="lt1"/>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lt1"/>
              </a:buClr>
              <a:buSzPts val="4800"/>
              <a:buFont typeface="Fira Sans Extra Condensed Medium"/>
              <a:buNone/>
              <a:defRPr sz="4800">
                <a:solidFill>
                  <a:schemeClr val="lt1"/>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lt1"/>
              </a:buClr>
              <a:buSzPts val="4800"/>
              <a:buFont typeface="Fira Sans Extra Condensed Medium"/>
              <a:buNone/>
              <a:defRPr sz="4800">
                <a:solidFill>
                  <a:schemeClr val="lt1"/>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lt1"/>
              </a:buClr>
              <a:buSzPts val="4800"/>
              <a:buFont typeface="Fira Sans Extra Condensed Medium"/>
              <a:buNone/>
              <a:defRPr sz="4800">
                <a:solidFill>
                  <a:schemeClr val="lt1"/>
                </a:solidFill>
                <a:latin typeface="Fira Sans Extra Condensed Medium"/>
                <a:ea typeface="Fira Sans Extra Condensed Medium"/>
                <a:cs typeface="Fira Sans Extra Condensed Medium"/>
                <a:sym typeface="Fira Sans Extra Condensed Medium"/>
              </a:defRPr>
            </a:lvl9pPr>
          </a:lstStyle>
          <a:p>
            <a:r>
              <a:t>xx%</a:t>
            </a:r>
          </a:p>
        </p:txBody>
      </p:sp>
    </p:spTree>
    <p:extLst>
      <p:ext uri="{BB962C8B-B14F-4D97-AF65-F5344CB8AC3E}">
        <p14:creationId xmlns:p14="http://schemas.microsoft.com/office/powerpoint/2010/main" val="31630335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p:nvPr/>
        </p:nvSpPr>
        <p:spPr>
          <a:xfrm>
            <a:off x="716450" y="2571750"/>
            <a:ext cx="7716000" cy="20376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4"/>
          <p:cNvSpPr/>
          <p:nvPr/>
        </p:nvSpPr>
        <p:spPr>
          <a:xfrm>
            <a:off x="2590800" y="539500"/>
            <a:ext cx="5841600" cy="14079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4"/>
          <p:cNvSpPr txBox="1">
            <a:spLocks noGrp="1"/>
          </p:cNvSpPr>
          <p:nvPr>
            <p:ph type="subTitle" idx="1"/>
          </p:nvPr>
        </p:nvSpPr>
        <p:spPr>
          <a:xfrm flipH="1">
            <a:off x="1125075" y="2571750"/>
            <a:ext cx="6875100" cy="16413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a:endParaRPr/>
          </a:p>
        </p:txBody>
      </p:sp>
      <p:sp>
        <p:nvSpPr>
          <p:cNvPr id="20" name="Google Shape;20;p4"/>
          <p:cNvSpPr txBox="1">
            <a:spLocks noGrp="1"/>
          </p:cNvSpPr>
          <p:nvPr>
            <p:ph type="ctrTitle"/>
          </p:nvPr>
        </p:nvSpPr>
        <p:spPr>
          <a:xfrm>
            <a:off x="3657600" y="539600"/>
            <a:ext cx="4506300" cy="14079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4000"/>
              <a:buNone/>
              <a:defRPr sz="450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Tree>
    <p:extLst>
      <p:ext uri="{BB962C8B-B14F-4D97-AF65-F5344CB8AC3E}">
        <p14:creationId xmlns:p14="http://schemas.microsoft.com/office/powerpoint/2010/main" val="182967720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8"/>
        <p:cNvGrpSpPr/>
        <p:nvPr/>
      </p:nvGrpSpPr>
      <p:grpSpPr>
        <a:xfrm>
          <a:off x="0" y="0"/>
          <a:ext cx="0" cy="0"/>
          <a:chOff x="0" y="0"/>
          <a:chExt cx="0" cy="0"/>
        </a:xfrm>
      </p:grpSpPr>
      <p:sp>
        <p:nvSpPr>
          <p:cNvPr id="29" name="Google Shape;29;p6"/>
          <p:cNvSpPr/>
          <p:nvPr/>
        </p:nvSpPr>
        <p:spPr>
          <a:xfrm>
            <a:off x="713250" y="332672"/>
            <a:ext cx="7717500" cy="561300"/>
          </a:xfrm>
          <a:prstGeom prst="roundRect">
            <a:avLst>
              <a:gd name="adj" fmla="val 50000"/>
            </a:avLst>
          </a:prstGeom>
          <a:solidFill>
            <a:srgbClr val="FFFA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6"/>
          <p:cNvSpPr txBox="1">
            <a:spLocks noGrp="1"/>
          </p:cNvSpPr>
          <p:nvPr>
            <p:ph type="ctrTitle"/>
          </p:nvPr>
        </p:nvSpPr>
        <p:spPr>
          <a:xfrm>
            <a:off x="1743150" y="345822"/>
            <a:ext cx="5658000" cy="5481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600"/>
              <a:buNone/>
              <a:defRPr>
                <a:solidFill>
                  <a:schemeClr val="dk1"/>
                </a:solidFill>
              </a:defRPr>
            </a:lvl1pPr>
            <a:lvl2pPr lvl="1" algn="ctr" rtl="0">
              <a:spcBef>
                <a:spcPts val="0"/>
              </a:spcBef>
              <a:spcAft>
                <a:spcPts val="0"/>
              </a:spcAft>
              <a:buClr>
                <a:schemeClr val="dk1"/>
              </a:buClr>
              <a:buSzPts val="3600"/>
              <a:buNone/>
              <a:defRPr sz="3600">
                <a:solidFill>
                  <a:schemeClr val="dk1"/>
                </a:solidFill>
              </a:defRPr>
            </a:lvl2pPr>
            <a:lvl3pPr lvl="2" algn="ctr" rtl="0">
              <a:spcBef>
                <a:spcPts val="0"/>
              </a:spcBef>
              <a:spcAft>
                <a:spcPts val="0"/>
              </a:spcAft>
              <a:buClr>
                <a:schemeClr val="dk1"/>
              </a:buClr>
              <a:buSzPts val="3600"/>
              <a:buNone/>
              <a:defRPr sz="3600">
                <a:solidFill>
                  <a:schemeClr val="dk1"/>
                </a:solidFill>
              </a:defRPr>
            </a:lvl3pPr>
            <a:lvl4pPr lvl="3" algn="ctr" rtl="0">
              <a:spcBef>
                <a:spcPts val="0"/>
              </a:spcBef>
              <a:spcAft>
                <a:spcPts val="0"/>
              </a:spcAft>
              <a:buClr>
                <a:schemeClr val="dk1"/>
              </a:buClr>
              <a:buSzPts val="3600"/>
              <a:buNone/>
              <a:defRPr sz="3600">
                <a:solidFill>
                  <a:schemeClr val="dk1"/>
                </a:solidFill>
              </a:defRPr>
            </a:lvl4pPr>
            <a:lvl5pPr lvl="4" algn="ctr" rtl="0">
              <a:spcBef>
                <a:spcPts val="0"/>
              </a:spcBef>
              <a:spcAft>
                <a:spcPts val="0"/>
              </a:spcAft>
              <a:buClr>
                <a:schemeClr val="dk1"/>
              </a:buClr>
              <a:buSzPts val="3600"/>
              <a:buNone/>
              <a:defRPr sz="3600">
                <a:solidFill>
                  <a:schemeClr val="dk1"/>
                </a:solidFill>
              </a:defRPr>
            </a:lvl5pPr>
            <a:lvl6pPr lvl="5" algn="ctr" rtl="0">
              <a:spcBef>
                <a:spcPts val="0"/>
              </a:spcBef>
              <a:spcAft>
                <a:spcPts val="0"/>
              </a:spcAft>
              <a:buClr>
                <a:schemeClr val="dk1"/>
              </a:buClr>
              <a:buSzPts val="3600"/>
              <a:buNone/>
              <a:defRPr sz="3600">
                <a:solidFill>
                  <a:schemeClr val="dk1"/>
                </a:solidFill>
              </a:defRPr>
            </a:lvl6pPr>
            <a:lvl7pPr lvl="6" algn="ctr" rtl="0">
              <a:spcBef>
                <a:spcPts val="0"/>
              </a:spcBef>
              <a:spcAft>
                <a:spcPts val="0"/>
              </a:spcAft>
              <a:buClr>
                <a:schemeClr val="dk1"/>
              </a:buClr>
              <a:buSzPts val="3600"/>
              <a:buNone/>
              <a:defRPr sz="3600">
                <a:solidFill>
                  <a:schemeClr val="dk1"/>
                </a:solidFill>
              </a:defRPr>
            </a:lvl7pPr>
            <a:lvl8pPr lvl="7" algn="ctr" rtl="0">
              <a:spcBef>
                <a:spcPts val="0"/>
              </a:spcBef>
              <a:spcAft>
                <a:spcPts val="0"/>
              </a:spcAft>
              <a:buClr>
                <a:schemeClr val="dk1"/>
              </a:buClr>
              <a:buSzPts val="3600"/>
              <a:buNone/>
              <a:defRPr sz="3600">
                <a:solidFill>
                  <a:schemeClr val="dk1"/>
                </a:solidFill>
              </a:defRPr>
            </a:lvl8pPr>
            <a:lvl9pPr lvl="8" algn="ctr" rtl="0">
              <a:spcBef>
                <a:spcPts val="0"/>
              </a:spcBef>
              <a:spcAft>
                <a:spcPts val="0"/>
              </a:spcAft>
              <a:buClr>
                <a:schemeClr val="dk1"/>
              </a:buClr>
              <a:buSzPts val="3600"/>
              <a:buNone/>
              <a:defRPr sz="3600">
                <a:solidFill>
                  <a:schemeClr val="dk1"/>
                </a:solidFill>
              </a:defRPr>
            </a:lvl9pPr>
          </a:lstStyle>
          <a:p>
            <a:endParaRPr/>
          </a:p>
        </p:txBody>
      </p:sp>
    </p:spTree>
    <p:extLst>
      <p:ext uri="{BB962C8B-B14F-4D97-AF65-F5344CB8AC3E}">
        <p14:creationId xmlns:p14="http://schemas.microsoft.com/office/powerpoint/2010/main" val="22727471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1"/>
        <p:cNvGrpSpPr/>
        <p:nvPr/>
      </p:nvGrpSpPr>
      <p:grpSpPr>
        <a:xfrm>
          <a:off x="0" y="0"/>
          <a:ext cx="0" cy="0"/>
          <a:chOff x="0" y="0"/>
          <a:chExt cx="0" cy="0"/>
        </a:xfrm>
      </p:grpSpPr>
      <p:sp>
        <p:nvSpPr>
          <p:cNvPr id="32" name="Google Shape;32;p7"/>
          <p:cNvSpPr/>
          <p:nvPr/>
        </p:nvSpPr>
        <p:spPr>
          <a:xfrm>
            <a:off x="713175" y="157157"/>
            <a:ext cx="7717500" cy="71966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7"/>
          <p:cNvSpPr txBox="1">
            <a:spLocks noGrp="1"/>
          </p:cNvSpPr>
          <p:nvPr>
            <p:ph type="ctrTitle"/>
          </p:nvPr>
        </p:nvSpPr>
        <p:spPr>
          <a:xfrm>
            <a:off x="3066000" y="402682"/>
            <a:ext cx="3012000" cy="953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sz="450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dirty="0"/>
          </a:p>
        </p:txBody>
      </p:sp>
      <p:sp>
        <p:nvSpPr>
          <p:cNvPr id="34" name="Google Shape;34;p7"/>
          <p:cNvSpPr txBox="1">
            <a:spLocks noGrp="1"/>
          </p:cNvSpPr>
          <p:nvPr>
            <p:ph type="subTitle" idx="1"/>
          </p:nvPr>
        </p:nvSpPr>
        <p:spPr>
          <a:xfrm>
            <a:off x="713175" y="2114893"/>
            <a:ext cx="4177500" cy="2354700"/>
          </a:xfrm>
          <a:prstGeom prst="rect">
            <a:avLst/>
          </a:prstGeom>
          <a:noFill/>
        </p:spPr>
        <p:txBody>
          <a:bodyPr spcFirstLastPara="1" wrap="square" lIns="91425" tIns="91425" rIns="91425" bIns="91425" anchor="ctr" anchorCtr="0">
            <a:noAutofit/>
          </a:bodyPr>
          <a:lstStyle>
            <a:lvl1pPr lvl="0" rtl="0">
              <a:lnSpc>
                <a:spcPct val="100000"/>
              </a:lnSpc>
              <a:spcBef>
                <a:spcPts val="0"/>
              </a:spcBef>
              <a:spcAft>
                <a:spcPts val="0"/>
              </a:spcAft>
              <a:buNone/>
              <a:defRPr sz="1600"/>
            </a:lvl1pPr>
            <a:lvl2pPr lvl="1" rtl="0">
              <a:lnSpc>
                <a:spcPct val="100000"/>
              </a:lnSpc>
              <a:spcBef>
                <a:spcPts val="1600"/>
              </a:spcBef>
              <a:spcAft>
                <a:spcPts val="0"/>
              </a:spcAft>
              <a:buNone/>
              <a:defRPr sz="1600"/>
            </a:lvl2pPr>
            <a:lvl3pPr lvl="2" rtl="0">
              <a:lnSpc>
                <a:spcPct val="100000"/>
              </a:lnSpc>
              <a:spcBef>
                <a:spcPts val="1600"/>
              </a:spcBef>
              <a:spcAft>
                <a:spcPts val="0"/>
              </a:spcAft>
              <a:buNone/>
              <a:defRPr sz="1600"/>
            </a:lvl3pPr>
            <a:lvl4pPr lvl="3" rtl="0">
              <a:lnSpc>
                <a:spcPct val="100000"/>
              </a:lnSpc>
              <a:spcBef>
                <a:spcPts val="1600"/>
              </a:spcBef>
              <a:spcAft>
                <a:spcPts val="0"/>
              </a:spcAft>
              <a:buNone/>
              <a:defRPr sz="1600"/>
            </a:lvl4pPr>
            <a:lvl5pPr lvl="4" rtl="0">
              <a:lnSpc>
                <a:spcPct val="100000"/>
              </a:lnSpc>
              <a:spcBef>
                <a:spcPts val="1600"/>
              </a:spcBef>
              <a:spcAft>
                <a:spcPts val="0"/>
              </a:spcAft>
              <a:buNone/>
              <a:defRPr sz="1600"/>
            </a:lvl5pPr>
            <a:lvl6pPr lvl="5" rtl="0">
              <a:lnSpc>
                <a:spcPct val="100000"/>
              </a:lnSpc>
              <a:spcBef>
                <a:spcPts val="1600"/>
              </a:spcBef>
              <a:spcAft>
                <a:spcPts val="0"/>
              </a:spcAft>
              <a:buNone/>
              <a:defRPr sz="1600"/>
            </a:lvl6pPr>
            <a:lvl7pPr lvl="6" rtl="0">
              <a:lnSpc>
                <a:spcPct val="100000"/>
              </a:lnSpc>
              <a:spcBef>
                <a:spcPts val="1600"/>
              </a:spcBef>
              <a:spcAft>
                <a:spcPts val="0"/>
              </a:spcAft>
              <a:buNone/>
              <a:defRPr sz="1600"/>
            </a:lvl7pPr>
            <a:lvl8pPr lvl="7" rtl="0">
              <a:lnSpc>
                <a:spcPct val="100000"/>
              </a:lnSpc>
              <a:spcBef>
                <a:spcPts val="1600"/>
              </a:spcBef>
              <a:spcAft>
                <a:spcPts val="0"/>
              </a:spcAft>
              <a:buNone/>
              <a:defRPr sz="1600"/>
            </a:lvl8pPr>
            <a:lvl9pPr lvl="8" rtl="0">
              <a:lnSpc>
                <a:spcPct val="100000"/>
              </a:lnSpc>
              <a:spcBef>
                <a:spcPts val="1600"/>
              </a:spcBef>
              <a:spcAft>
                <a:spcPts val="1600"/>
              </a:spcAft>
              <a:buNone/>
              <a:defRPr sz="1600"/>
            </a:lvl9pPr>
          </a:lstStyle>
          <a:p>
            <a:endParaRPr/>
          </a:p>
        </p:txBody>
      </p:sp>
    </p:spTree>
    <p:extLst>
      <p:ext uri="{BB962C8B-B14F-4D97-AF65-F5344CB8AC3E}">
        <p14:creationId xmlns:p14="http://schemas.microsoft.com/office/powerpoint/2010/main" val="161687680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15"/>
        <p:cNvGrpSpPr/>
        <p:nvPr/>
      </p:nvGrpSpPr>
      <p:grpSpPr>
        <a:xfrm>
          <a:off x="0" y="0"/>
          <a:ext cx="0" cy="0"/>
          <a:chOff x="0" y="0"/>
          <a:chExt cx="0" cy="0"/>
        </a:xfrm>
      </p:grpSpPr>
    </p:spTree>
    <p:extLst>
      <p:ext uri="{BB962C8B-B14F-4D97-AF65-F5344CB8AC3E}">
        <p14:creationId xmlns:p14="http://schemas.microsoft.com/office/powerpoint/2010/main" val="119819750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Background  1 1">
  <p:cSld name="Background  1 1">
    <p:spTree>
      <p:nvGrpSpPr>
        <p:cNvPr id="1" name="Shape 116"/>
        <p:cNvGrpSpPr/>
        <p:nvPr/>
      </p:nvGrpSpPr>
      <p:grpSpPr>
        <a:xfrm>
          <a:off x="0" y="0"/>
          <a:ext cx="0" cy="0"/>
          <a:chOff x="0" y="0"/>
          <a:chExt cx="0" cy="0"/>
        </a:xfrm>
      </p:grpSpPr>
    </p:spTree>
    <p:extLst>
      <p:ext uri="{BB962C8B-B14F-4D97-AF65-F5344CB8AC3E}">
        <p14:creationId xmlns:p14="http://schemas.microsoft.com/office/powerpoint/2010/main" val="290752568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7"/>
        <p:cNvGrpSpPr/>
        <p:nvPr/>
      </p:nvGrpSpPr>
      <p:grpSpPr>
        <a:xfrm>
          <a:off x="0" y="0"/>
          <a:ext cx="0" cy="0"/>
          <a:chOff x="0" y="0"/>
          <a:chExt cx="0" cy="0"/>
        </a:xfrm>
      </p:grpSpPr>
    </p:spTree>
    <p:extLst>
      <p:ext uri="{BB962C8B-B14F-4D97-AF65-F5344CB8AC3E}">
        <p14:creationId xmlns:p14="http://schemas.microsoft.com/office/powerpoint/2010/main" val="300213662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398CE-E885-4C3A-8E6F-8EDC4ED9DC21}"/>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B73032B8-CECA-4750-9308-5873CB17309F}"/>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5A5FBDF1-0A31-475F-B99D-7A41054D704A}"/>
              </a:ext>
            </a:extLst>
          </p:cNvPr>
          <p:cNvSpPr>
            <a:spLocks noGrp="1"/>
          </p:cNvSpPr>
          <p:nvPr>
            <p:ph type="dt" sz="half" idx="10"/>
          </p:nvPr>
        </p:nvSpPr>
        <p:spPr/>
        <p:txBody>
          <a:bodyPr/>
          <a:lstStyle/>
          <a:p>
            <a:fld id="{8A8C9D24-6848-4136-B3F4-1EE6CA91C77C}" type="datetimeFigureOut">
              <a:rPr lang="en-US" smtClean="0"/>
              <a:t>1/18/2022</a:t>
            </a:fld>
            <a:endParaRPr lang="en-US"/>
          </a:p>
        </p:txBody>
      </p:sp>
      <p:sp>
        <p:nvSpPr>
          <p:cNvPr id="5" name="Footer Placeholder 4">
            <a:extLst>
              <a:ext uri="{FF2B5EF4-FFF2-40B4-BE49-F238E27FC236}">
                <a16:creationId xmlns:a16="http://schemas.microsoft.com/office/drawing/2014/main" id="{025F48FD-1BD9-4D71-A47E-4D80A724E6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F10411-0495-404E-9006-2C835A055280}"/>
              </a:ext>
            </a:extLst>
          </p:cNvPr>
          <p:cNvSpPr>
            <a:spLocks noGrp="1"/>
          </p:cNvSpPr>
          <p:nvPr>
            <p:ph type="sldNum" sz="quarter" idx="12"/>
          </p:nvPr>
        </p:nvSpPr>
        <p:spPr/>
        <p:txBody>
          <a:bodyPr/>
          <a:lstStyle/>
          <a:p>
            <a:fld id="{2655A8AD-6E10-45BC-BCCB-CD970025E0EA}" type="slidenum">
              <a:rPr lang="en-US" smtClean="0"/>
              <a:t>‹#›</a:t>
            </a:fld>
            <a:endParaRPr lang="en-US"/>
          </a:p>
        </p:txBody>
      </p:sp>
    </p:spTree>
    <p:extLst>
      <p:ext uri="{BB962C8B-B14F-4D97-AF65-F5344CB8AC3E}">
        <p14:creationId xmlns:p14="http://schemas.microsoft.com/office/powerpoint/2010/main" val="204002871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DB090-143B-4E4A-BAD4-D714F7666E71}"/>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9800A1B-0C55-4FB6-89AE-97B0B2D64EF4}"/>
              </a:ext>
            </a:extLst>
          </p:cNvPr>
          <p:cNvSpPr>
            <a:spLocks noGrp="1"/>
          </p:cNvSpPr>
          <p:nvPr>
            <p:ph type="subTitle" idx="1"/>
          </p:nvPr>
        </p:nvSpPr>
        <p:spPr>
          <a:xfrm>
            <a:off x="1143000" y="2701528"/>
            <a:ext cx="6858000" cy="1241822"/>
          </a:xfrm>
        </p:spPr>
        <p:txBody>
          <a:bodyPr/>
          <a:lstStyle>
            <a:lvl1pPr marL="0" indent="0" algn="ctr">
              <a:buNone/>
              <a:defRPr sz="1800"/>
            </a:lvl1pPr>
            <a:lvl2pPr marL="342905" indent="0" algn="ctr">
              <a:buNone/>
              <a:defRPr sz="1500"/>
            </a:lvl2pPr>
            <a:lvl3pPr marL="685808" indent="0" algn="ctr">
              <a:buNone/>
              <a:defRPr sz="1350"/>
            </a:lvl3pPr>
            <a:lvl4pPr marL="1028713" indent="0" algn="ctr">
              <a:buNone/>
              <a:defRPr sz="1200"/>
            </a:lvl4pPr>
            <a:lvl5pPr marL="1371617" indent="0" algn="ctr">
              <a:buNone/>
              <a:defRPr sz="1200"/>
            </a:lvl5pPr>
            <a:lvl6pPr marL="1714522" indent="0" algn="ctr">
              <a:buNone/>
              <a:defRPr sz="1200"/>
            </a:lvl6pPr>
            <a:lvl7pPr marL="2057426" indent="0" algn="ctr">
              <a:buNone/>
              <a:defRPr sz="1200"/>
            </a:lvl7pPr>
            <a:lvl8pPr marL="2400330" indent="0" algn="ctr">
              <a:buNone/>
              <a:defRPr sz="1200"/>
            </a:lvl8pPr>
            <a:lvl9pPr marL="2743235"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2CDB5A24-F53C-4F68-BA02-0DF1028625BE}"/>
              </a:ext>
            </a:extLst>
          </p:cNvPr>
          <p:cNvSpPr>
            <a:spLocks noGrp="1"/>
          </p:cNvSpPr>
          <p:nvPr>
            <p:ph type="dt" sz="half" idx="10"/>
          </p:nvPr>
        </p:nvSpPr>
        <p:spPr/>
        <p:txBody>
          <a:bodyPr/>
          <a:lstStyle/>
          <a:p>
            <a:fld id="{8EA74DAC-DEBA-409E-B689-FA117DE27209}" type="datetimeFigureOut">
              <a:rPr lang="en-US" smtClean="0"/>
              <a:t>1/18/2022</a:t>
            </a:fld>
            <a:endParaRPr lang="en-US"/>
          </a:p>
        </p:txBody>
      </p:sp>
      <p:sp>
        <p:nvSpPr>
          <p:cNvPr id="5" name="Footer Placeholder 4">
            <a:extLst>
              <a:ext uri="{FF2B5EF4-FFF2-40B4-BE49-F238E27FC236}">
                <a16:creationId xmlns:a16="http://schemas.microsoft.com/office/drawing/2014/main" id="{19C119BE-EE56-4070-97AC-2143642E21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2B7CF3-1CE1-4096-BB7F-04ACC9B0A442}"/>
              </a:ext>
            </a:extLst>
          </p:cNvPr>
          <p:cNvSpPr>
            <a:spLocks noGrp="1"/>
          </p:cNvSpPr>
          <p:nvPr>
            <p:ph type="sldNum" sz="quarter" idx="12"/>
          </p:nvPr>
        </p:nvSpPr>
        <p:spPr/>
        <p:txBody>
          <a:bodyPr/>
          <a:lstStyle/>
          <a:p>
            <a:fld id="{74DCC103-3D45-4599-AAAB-27CF2D3541A2}" type="slidenum">
              <a:rPr lang="en-US" smtClean="0"/>
              <a:t>‹#›</a:t>
            </a:fld>
            <a:endParaRPr lang="en-US"/>
          </a:p>
        </p:txBody>
      </p:sp>
    </p:spTree>
    <p:extLst>
      <p:ext uri="{BB962C8B-B14F-4D97-AF65-F5344CB8AC3E}">
        <p14:creationId xmlns:p14="http://schemas.microsoft.com/office/powerpoint/2010/main" val="2224870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p:cSld name="CUSTOM_1">
    <p:spTree>
      <p:nvGrpSpPr>
        <p:cNvPr id="1" name="Shape 82"/>
        <p:cNvGrpSpPr/>
        <p:nvPr/>
      </p:nvGrpSpPr>
      <p:grpSpPr>
        <a:xfrm>
          <a:off x="0" y="0"/>
          <a:ext cx="0" cy="0"/>
          <a:chOff x="0" y="0"/>
          <a:chExt cx="0" cy="0"/>
        </a:xfrm>
      </p:grpSpPr>
      <p:pic>
        <p:nvPicPr>
          <p:cNvPr id="83" name="Google Shape;83;p14"/>
          <p:cNvPicPr preferRelativeResize="0"/>
          <p:nvPr/>
        </p:nvPicPr>
        <p:blipFill>
          <a:blip r:embed="rId2">
            <a:alphaModFix/>
          </a:blip>
          <a:stretch>
            <a:fillRect/>
          </a:stretch>
        </p:blipFill>
        <p:spPr>
          <a:xfrm>
            <a:off x="7525925" y="824354"/>
            <a:ext cx="2163450" cy="2221142"/>
          </a:xfrm>
          <a:prstGeom prst="rect">
            <a:avLst/>
          </a:prstGeom>
          <a:noFill/>
          <a:ln>
            <a:noFill/>
          </a:ln>
        </p:spPr>
      </p:pic>
      <p:pic>
        <p:nvPicPr>
          <p:cNvPr id="84" name="Google Shape;84;p14"/>
          <p:cNvPicPr preferRelativeResize="0"/>
          <p:nvPr/>
        </p:nvPicPr>
        <p:blipFill>
          <a:blip r:embed="rId2">
            <a:alphaModFix/>
          </a:blip>
          <a:stretch>
            <a:fillRect/>
          </a:stretch>
        </p:blipFill>
        <p:spPr>
          <a:xfrm>
            <a:off x="-1412025" y="671923"/>
            <a:ext cx="3029951" cy="3110740"/>
          </a:xfrm>
          <a:prstGeom prst="rect">
            <a:avLst/>
          </a:prstGeom>
          <a:noFill/>
          <a:ln>
            <a:noFill/>
          </a:ln>
        </p:spPr>
      </p:pic>
      <p:pic>
        <p:nvPicPr>
          <p:cNvPr id="85" name="Google Shape;85;p14"/>
          <p:cNvPicPr preferRelativeResize="0"/>
          <p:nvPr/>
        </p:nvPicPr>
        <p:blipFill>
          <a:blip r:embed="rId2">
            <a:alphaModFix/>
          </a:blip>
          <a:stretch>
            <a:fillRect/>
          </a:stretch>
        </p:blipFill>
        <p:spPr>
          <a:xfrm>
            <a:off x="3210200" y="-454311"/>
            <a:ext cx="2723449" cy="2796075"/>
          </a:xfrm>
          <a:prstGeom prst="rect">
            <a:avLst/>
          </a:prstGeom>
          <a:noFill/>
          <a:ln>
            <a:noFill/>
          </a:ln>
        </p:spPr>
      </p:pic>
      <p:sp>
        <p:nvSpPr>
          <p:cNvPr id="86" name="Google Shape;86;p14"/>
          <p:cNvSpPr txBox="1">
            <a:spLocks noGrp="1"/>
          </p:cNvSpPr>
          <p:nvPr>
            <p:ph type="title"/>
          </p:nvPr>
        </p:nvSpPr>
        <p:spPr>
          <a:xfrm>
            <a:off x="2472900" y="2173625"/>
            <a:ext cx="4198200" cy="132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96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87" name="Google Shape;87;p14"/>
          <p:cNvSpPr txBox="1">
            <a:spLocks noGrp="1"/>
          </p:cNvSpPr>
          <p:nvPr>
            <p:ph type="subTitle" idx="1"/>
          </p:nvPr>
        </p:nvSpPr>
        <p:spPr>
          <a:xfrm>
            <a:off x="2472900" y="3503225"/>
            <a:ext cx="4198200" cy="801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5B119-3722-498C-BFBB-BD904B6225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60980F-D870-4EB6-89ED-2731EC477EB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F48E20-1965-4E57-AB79-B8844E91CBF2}"/>
              </a:ext>
            </a:extLst>
          </p:cNvPr>
          <p:cNvSpPr>
            <a:spLocks noGrp="1"/>
          </p:cNvSpPr>
          <p:nvPr>
            <p:ph type="dt" sz="half" idx="10"/>
          </p:nvPr>
        </p:nvSpPr>
        <p:spPr/>
        <p:txBody>
          <a:bodyPr/>
          <a:lstStyle/>
          <a:p>
            <a:fld id="{8EA74DAC-DEBA-409E-B689-FA117DE27209}" type="datetimeFigureOut">
              <a:rPr lang="en-US" smtClean="0"/>
              <a:t>1/18/2022</a:t>
            </a:fld>
            <a:endParaRPr lang="en-US"/>
          </a:p>
        </p:txBody>
      </p:sp>
      <p:sp>
        <p:nvSpPr>
          <p:cNvPr id="5" name="Footer Placeholder 4">
            <a:extLst>
              <a:ext uri="{FF2B5EF4-FFF2-40B4-BE49-F238E27FC236}">
                <a16:creationId xmlns:a16="http://schemas.microsoft.com/office/drawing/2014/main" id="{5C324BFC-A226-4213-A8B1-215789DBA3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6CFF3F-6A5C-4A0F-80AE-8DF6634E89E5}"/>
              </a:ext>
            </a:extLst>
          </p:cNvPr>
          <p:cNvSpPr>
            <a:spLocks noGrp="1"/>
          </p:cNvSpPr>
          <p:nvPr>
            <p:ph type="sldNum" sz="quarter" idx="12"/>
          </p:nvPr>
        </p:nvSpPr>
        <p:spPr/>
        <p:txBody>
          <a:bodyPr/>
          <a:lstStyle/>
          <a:p>
            <a:fld id="{74DCC103-3D45-4599-AAAB-27CF2D3541A2}" type="slidenum">
              <a:rPr lang="en-US" smtClean="0"/>
              <a:t>‹#›</a:t>
            </a:fld>
            <a:endParaRPr lang="en-US"/>
          </a:p>
        </p:txBody>
      </p:sp>
    </p:spTree>
    <p:extLst>
      <p:ext uri="{BB962C8B-B14F-4D97-AF65-F5344CB8AC3E}">
        <p14:creationId xmlns:p14="http://schemas.microsoft.com/office/powerpoint/2010/main" val="275710839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C1C96-9CBF-4022-9D24-CAE3BAA8A6E7}"/>
              </a:ext>
            </a:extLst>
          </p:cNvPr>
          <p:cNvSpPr>
            <a:spLocks noGrp="1"/>
          </p:cNvSpPr>
          <p:nvPr>
            <p:ph type="title"/>
          </p:nvPr>
        </p:nvSpPr>
        <p:spPr>
          <a:xfrm>
            <a:off x="623889"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94BDC59-1348-4B53-9C3B-83C26059582B}"/>
              </a:ext>
            </a:extLst>
          </p:cNvPr>
          <p:cNvSpPr>
            <a:spLocks noGrp="1"/>
          </p:cNvSpPr>
          <p:nvPr>
            <p:ph type="body" idx="1"/>
          </p:nvPr>
        </p:nvSpPr>
        <p:spPr>
          <a:xfrm>
            <a:off x="623889" y="3442099"/>
            <a:ext cx="7886700" cy="1125140"/>
          </a:xfrm>
        </p:spPr>
        <p:txBody>
          <a:bodyPr/>
          <a:lstStyle>
            <a:lvl1pPr marL="0" indent="0">
              <a:buNone/>
              <a:defRPr sz="1800">
                <a:solidFill>
                  <a:schemeClr val="tx1">
                    <a:tint val="75000"/>
                  </a:schemeClr>
                </a:solidFill>
              </a:defRPr>
            </a:lvl1pPr>
            <a:lvl2pPr marL="342905" indent="0">
              <a:buNone/>
              <a:defRPr sz="1500">
                <a:solidFill>
                  <a:schemeClr val="tx1">
                    <a:tint val="75000"/>
                  </a:schemeClr>
                </a:solidFill>
              </a:defRPr>
            </a:lvl2pPr>
            <a:lvl3pPr marL="685808" indent="0">
              <a:buNone/>
              <a:defRPr sz="1350">
                <a:solidFill>
                  <a:schemeClr val="tx1">
                    <a:tint val="75000"/>
                  </a:schemeClr>
                </a:solidFill>
              </a:defRPr>
            </a:lvl3pPr>
            <a:lvl4pPr marL="1028713" indent="0">
              <a:buNone/>
              <a:defRPr sz="1200">
                <a:solidFill>
                  <a:schemeClr val="tx1">
                    <a:tint val="75000"/>
                  </a:schemeClr>
                </a:solidFill>
              </a:defRPr>
            </a:lvl4pPr>
            <a:lvl5pPr marL="1371617" indent="0">
              <a:buNone/>
              <a:defRPr sz="1200">
                <a:solidFill>
                  <a:schemeClr val="tx1">
                    <a:tint val="75000"/>
                  </a:schemeClr>
                </a:solidFill>
              </a:defRPr>
            </a:lvl5pPr>
            <a:lvl6pPr marL="1714522" indent="0">
              <a:buNone/>
              <a:defRPr sz="1200">
                <a:solidFill>
                  <a:schemeClr val="tx1">
                    <a:tint val="75000"/>
                  </a:schemeClr>
                </a:solidFill>
              </a:defRPr>
            </a:lvl6pPr>
            <a:lvl7pPr marL="2057426" indent="0">
              <a:buNone/>
              <a:defRPr sz="1200">
                <a:solidFill>
                  <a:schemeClr val="tx1">
                    <a:tint val="75000"/>
                  </a:schemeClr>
                </a:solidFill>
              </a:defRPr>
            </a:lvl7pPr>
            <a:lvl8pPr marL="2400330" indent="0">
              <a:buNone/>
              <a:defRPr sz="1200">
                <a:solidFill>
                  <a:schemeClr val="tx1">
                    <a:tint val="75000"/>
                  </a:schemeClr>
                </a:solidFill>
              </a:defRPr>
            </a:lvl8pPr>
            <a:lvl9pPr marL="2743235"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872A076-B291-4405-9857-4137D1897651}"/>
              </a:ext>
            </a:extLst>
          </p:cNvPr>
          <p:cNvSpPr>
            <a:spLocks noGrp="1"/>
          </p:cNvSpPr>
          <p:nvPr>
            <p:ph type="dt" sz="half" idx="10"/>
          </p:nvPr>
        </p:nvSpPr>
        <p:spPr/>
        <p:txBody>
          <a:bodyPr/>
          <a:lstStyle/>
          <a:p>
            <a:fld id="{8EA74DAC-DEBA-409E-B689-FA117DE27209}" type="datetimeFigureOut">
              <a:rPr lang="en-US" smtClean="0"/>
              <a:t>1/18/2022</a:t>
            </a:fld>
            <a:endParaRPr lang="en-US"/>
          </a:p>
        </p:txBody>
      </p:sp>
      <p:sp>
        <p:nvSpPr>
          <p:cNvPr id="5" name="Footer Placeholder 4">
            <a:extLst>
              <a:ext uri="{FF2B5EF4-FFF2-40B4-BE49-F238E27FC236}">
                <a16:creationId xmlns:a16="http://schemas.microsoft.com/office/drawing/2014/main" id="{BF1F8E67-1A7C-4093-B3F5-08E8BEDC5C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83B094-A45C-4F21-AD75-ED6C1E6652FB}"/>
              </a:ext>
            </a:extLst>
          </p:cNvPr>
          <p:cNvSpPr>
            <a:spLocks noGrp="1"/>
          </p:cNvSpPr>
          <p:nvPr>
            <p:ph type="sldNum" sz="quarter" idx="12"/>
          </p:nvPr>
        </p:nvSpPr>
        <p:spPr/>
        <p:txBody>
          <a:bodyPr/>
          <a:lstStyle/>
          <a:p>
            <a:fld id="{74DCC103-3D45-4599-AAAB-27CF2D3541A2}" type="slidenum">
              <a:rPr lang="en-US" smtClean="0"/>
              <a:t>‹#›</a:t>
            </a:fld>
            <a:endParaRPr lang="en-US"/>
          </a:p>
        </p:txBody>
      </p:sp>
    </p:spTree>
    <p:extLst>
      <p:ext uri="{BB962C8B-B14F-4D97-AF65-F5344CB8AC3E}">
        <p14:creationId xmlns:p14="http://schemas.microsoft.com/office/powerpoint/2010/main" val="135520724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8F9C8-42EA-4960-9F44-16598F26DD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38E0CA-3881-4AE3-B3E5-73FA4300A2DA}"/>
              </a:ext>
            </a:extLst>
          </p:cNvPr>
          <p:cNvSpPr>
            <a:spLocks noGrp="1"/>
          </p:cNvSpPr>
          <p:nvPr>
            <p:ph sz="half" idx="1"/>
          </p:nvPr>
        </p:nvSpPr>
        <p:spPr>
          <a:xfrm>
            <a:off x="628651"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17094C1-9E56-4C71-BD2D-872D35D71D33}"/>
              </a:ext>
            </a:extLst>
          </p:cNvPr>
          <p:cNvSpPr>
            <a:spLocks noGrp="1"/>
          </p:cNvSpPr>
          <p:nvPr>
            <p:ph sz="half" idx="2"/>
          </p:nvPr>
        </p:nvSpPr>
        <p:spPr>
          <a:xfrm>
            <a:off x="4629151"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D9B55B-D7BB-4A42-8A55-34B7A083A4CE}"/>
              </a:ext>
            </a:extLst>
          </p:cNvPr>
          <p:cNvSpPr>
            <a:spLocks noGrp="1"/>
          </p:cNvSpPr>
          <p:nvPr>
            <p:ph type="dt" sz="half" idx="10"/>
          </p:nvPr>
        </p:nvSpPr>
        <p:spPr/>
        <p:txBody>
          <a:bodyPr/>
          <a:lstStyle/>
          <a:p>
            <a:fld id="{8EA74DAC-DEBA-409E-B689-FA117DE27209}" type="datetimeFigureOut">
              <a:rPr lang="en-US" smtClean="0"/>
              <a:t>1/18/2022</a:t>
            </a:fld>
            <a:endParaRPr lang="en-US"/>
          </a:p>
        </p:txBody>
      </p:sp>
      <p:sp>
        <p:nvSpPr>
          <p:cNvPr id="6" name="Footer Placeholder 5">
            <a:extLst>
              <a:ext uri="{FF2B5EF4-FFF2-40B4-BE49-F238E27FC236}">
                <a16:creationId xmlns:a16="http://schemas.microsoft.com/office/drawing/2014/main" id="{7AAD785A-758D-45DD-8877-15CD5F041A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DE98BB-896B-489C-AFF3-7651B3032530}"/>
              </a:ext>
            </a:extLst>
          </p:cNvPr>
          <p:cNvSpPr>
            <a:spLocks noGrp="1"/>
          </p:cNvSpPr>
          <p:nvPr>
            <p:ph type="sldNum" sz="quarter" idx="12"/>
          </p:nvPr>
        </p:nvSpPr>
        <p:spPr/>
        <p:txBody>
          <a:bodyPr/>
          <a:lstStyle/>
          <a:p>
            <a:fld id="{74DCC103-3D45-4599-AAAB-27CF2D3541A2}" type="slidenum">
              <a:rPr lang="en-US" smtClean="0"/>
              <a:t>‹#›</a:t>
            </a:fld>
            <a:endParaRPr lang="en-US"/>
          </a:p>
        </p:txBody>
      </p:sp>
    </p:spTree>
    <p:extLst>
      <p:ext uri="{BB962C8B-B14F-4D97-AF65-F5344CB8AC3E}">
        <p14:creationId xmlns:p14="http://schemas.microsoft.com/office/powerpoint/2010/main" val="294160598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E6694-36AC-4ADB-8AF9-9A3FFFF46A42}"/>
              </a:ext>
            </a:extLst>
          </p:cNvPr>
          <p:cNvSpPr>
            <a:spLocks noGrp="1"/>
          </p:cNvSpPr>
          <p:nvPr>
            <p:ph type="title"/>
          </p:nvPr>
        </p:nvSpPr>
        <p:spPr>
          <a:xfrm>
            <a:off x="629842"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9E77AD0E-5B8B-459D-877B-0BD448B5EAF4}"/>
              </a:ext>
            </a:extLst>
          </p:cNvPr>
          <p:cNvSpPr>
            <a:spLocks noGrp="1"/>
          </p:cNvSpPr>
          <p:nvPr>
            <p:ph type="body" idx="1"/>
          </p:nvPr>
        </p:nvSpPr>
        <p:spPr>
          <a:xfrm>
            <a:off x="629842" y="1260872"/>
            <a:ext cx="3868340" cy="617934"/>
          </a:xfrm>
        </p:spPr>
        <p:txBody>
          <a:bodyPr anchor="b"/>
          <a:lstStyle>
            <a:lvl1pPr marL="0" indent="0">
              <a:buNone/>
              <a:defRPr sz="1800" b="1"/>
            </a:lvl1pPr>
            <a:lvl2pPr marL="342905" indent="0">
              <a:buNone/>
              <a:defRPr sz="1500" b="1"/>
            </a:lvl2pPr>
            <a:lvl3pPr marL="685808" indent="0">
              <a:buNone/>
              <a:defRPr sz="1350" b="1"/>
            </a:lvl3pPr>
            <a:lvl4pPr marL="1028713" indent="0">
              <a:buNone/>
              <a:defRPr sz="1200" b="1"/>
            </a:lvl4pPr>
            <a:lvl5pPr marL="1371617" indent="0">
              <a:buNone/>
              <a:defRPr sz="1200" b="1"/>
            </a:lvl5pPr>
            <a:lvl6pPr marL="1714522" indent="0">
              <a:buNone/>
              <a:defRPr sz="1200" b="1"/>
            </a:lvl6pPr>
            <a:lvl7pPr marL="2057426" indent="0">
              <a:buNone/>
              <a:defRPr sz="1200" b="1"/>
            </a:lvl7pPr>
            <a:lvl8pPr marL="2400330" indent="0">
              <a:buNone/>
              <a:defRPr sz="1200" b="1"/>
            </a:lvl8pPr>
            <a:lvl9pPr marL="2743235"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62AADC7D-1B7A-4E62-A65C-8DE703CF5C5A}"/>
              </a:ext>
            </a:extLst>
          </p:cNvPr>
          <p:cNvSpPr>
            <a:spLocks noGrp="1"/>
          </p:cNvSpPr>
          <p:nvPr>
            <p:ph sz="half" idx="2"/>
          </p:nvPr>
        </p:nvSpPr>
        <p:spPr>
          <a:xfrm>
            <a:off x="629842" y="1878807"/>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91D03C-0DAB-40A9-82D2-6BFD9CB8EAA4}"/>
              </a:ext>
            </a:extLst>
          </p:cNvPr>
          <p:cNvSpPr>
            <a:spLocks noGrp="1"/>
          </p:cNvSpPr>
          <p:nvPr>
            <p:ph type="body" sz="quarter" idx="3"/>
          </p:nvPr>
        </p:nvSpPr>
        <p:spPr>
          <a:xfrm>
            <a:off x="4629152" y="1260872"/>
            <a:ext cx="3887391" cy="617934"/>
          </a:xfrm>
        </p:spPr>
        <p:txBody>
          <a:bodyPr anchor="b"/>
          <a:lstStyle>
            <a:lvl1pPr marL="0" indent="0">
              <a:buNone/>
              <a:defRPr sz="1800" b="1"/>
            </a:lvl1pPr>
            <a:lvl2pPr marL="342905" indent="0">
              <a:buNone/>
              <a:defRPr sz="1500" b="1"/>
            </a:lvl2pPr>
            <a:lvl3pPr marL="685808" indent="0">
              <a:buNone/>
              <a:defRPr sz="1350" b="1"/>
            </a:lvl3pPr>
            <a:lvl4pPr marL="1028713" indent="0">
              <a:buNone/>
              <a:defRPr sz="1200" b="1"/>
            </a:lvl4pPr>
            <a:lvl5pPr marL="1371617" indent="0">
              <a:buNone/>
              <a:defRPr sz="1200" b="1"/>
            </a:lvl5pPr>
            <a:lvl6pPr marL="1714522" indent="0">
              <a:buNone/>
              <a:defRPr sz="1200" b="1"/>
            </a:lvl6pPr>
            <a:lvl7pPr marL="2057426" indent="0">
              <a:buNone/>
              <a:defRPr sz="1200" b="1"/>
            </a:lvl7pPr>
            <a:lvl8pPr marL="2400330" indent="0">
              <a:buNone/>
              <a:defRPr sz="1200" b="1"/>
            </a:lvl8pPr>
            <a:lvl9pPr marL="2743235"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5A49F92-2A81-4F40-B2F6-38179C674C91}"/>
              </a:ext>
            </a:extLst>
          </p:cNvPr>
          <p:cNvSpPr>
            <a:spLocks noGrp="1"/>
          </p:cNvSpPr>
          <p:nvPr>
            <p:ph sz="quarter" idx="4"/>
          </p:nvPr>
        </p:nvSpPr>
        <p:spPr>
          <a:xfrm>
            <a:off x="4629152" y="1878807"/>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5789338-54C8-4F37-A683-35E8C7369352}"/>
              </a:ext>
            </a:extLst>
          </p:cNvPr>
          <p:cNvSpPr>
            <a:spLocks noGrp="1"/>
          </p:cNvSpPr>
          <p:nvPr>
            <p:ph type="dt" sz="half" idx="10"/>
          </p:nvPr>
        </p:nvSpPr>
        <p:spPr/>
        <p:txBody>
          <a:bodyPr/>
          <a:lstStyle/>
          <a:p>
            <a:fld id="{8EA74DAC-DEBA-409E-B689-FA117DE27209}" type="datetimeFigureOut">
              <a:rPr lang="en-US" smtClean="0"/>
              <a:t>1/18/2022</a:t>
            </a:fld>
            <a:endParaRPr lang="en-US"/>
          </a:p>
        </p:txBody>
      </p:sp>
      <p:sp>
        <p:nvSpPr>
          <p:cNvPr id="8" name="Footer Placeholder 7">
            <a:extLst>
              <a:ext uri="{FF2B5EF4-FFF2-40B4-BE49-F238E27FC236}">
                <a16:creationId xmlns:a16="http://schemas.microsoft.com/office/drawing/2014/main" id="{E11DC8DA-5846-496D-BB03-2FE48BD457D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D5B7DED-38F7-4DA0-96F0-6ECD8D19A199}"/>
              </a:ext>
            </a:extLst>
          </p:cNvPr>
          <p:cNvSpPr>
            <a:spLocks noGrp="1"/>
          </p:cNvSpPr>
          <p:nvPr>
            <p:ph type="sldNum" sz="quarter" idx="12"/>
          </p:nvPr>
        </p:nvSpPr>
        <p:spPr/>
        <p:txBody>
          <a:bodyPr/>
          <a:lstStyle/>
          <a:p>
            <a:fld id="{74DCC103-3D45-4599-AAAB-27CF2D3541A2}" type="slidenum">
              <a:rPr lang="en-US" smtClean="0"/>
              <a:t>‹#›</a:t>
            </a:fld>
            <a:endParaRPr lang="en-US"/>
          </a:p>
        </p:txBody>
      </p:sp>
    </p:spTree>
    <p:extLst>
      <p:ext uri="{BB962C8B-B14F-4D97-AF65-F5344CB8AC3E}">
        <p14:creationId xmlns:p14="http://schemas.microsoft.com/office/powerpoint/2010/main" val="213722251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9C641-D55A-4447-9BB8-7FE74B49EAD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CEFF596-3983-492A-B58D-5242AE08B386}"/>
              </a:ext>
            </a:extLst>
          </p:cNvPr>
          <p:cNvSpPr>
            <a:spLocks noGrp="1"/>
          </p:cNvSpPr>
          <p:nvPr>
            <p:ph type="dt" sz="half" idx="10"/>
          </p:nvPr>
        </p:nvSpPr>
        <p:spPr/>
        <p:txBody>
          <a:bodyPr/>
          <a:lstStyle/>
          <a:p>
            <a:fld id="{8EA74DAC-DEBA-409E-B689-FA117DE27209}" type="datetimeFigureOut">
              <a:rPr lang="en-US" smtClean="0"/>
              <a:t>1/18/2022</a:t>
            </a:fld>
            <a:endParaRPr lang="en-US"/>
          </a:p>
        </p:txBody>
      </p:sp>
      <p:sp>
        <p:nvSpPr>
          <p:cNvPr id="4" name="Footer Placeholder 3">
            <a:extLst>
              <a:ext uri="{FF2B5EF4-FFF2-40B4-BE49-F238E27FC236}">
                <a16:creationId xmlns:a16="http://schemas.microsoft.com/office/drawing/2014/main" id="{81DB3FFE-7840-4020-90F4-1BD9C9434A5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AD61FCA-7947-461A-9CA0-14A256B79555}"/>
              </a:ext>
            </a:extLst>
          </p:cNvPr>
          <p:cNvSpPr>
            <a:spLocks noGrp="1"/>
          </p:cNvSpPr>
          <p:nvPr>
            <p:ph type="sldNum" sz="quarter" idx="12"/>
          </p:nvPr>
        </p:nvSpPr>
        <p:spPr/>
        <p:txBody>
          <a:bodyPr/>
          <a:lstStyle/>
          <a:p>
            <a:fld id="{74DCC103-3D45-4599-AAAB-27CF2D3541A2}" type="slidenum">
              <a:rPr lang="en-US" smtClean="0"/>
              <a:t>‹#›</a:t>
            </a:fld>
            <a:endParaRPr lang="en-US"/>
          </a:p>
        </p:txBody>
      </p:sp>
    </p:spTree>
    <p:extLst>
      <p:ext uri="{BB962C8B-B14F-4D97-AF65-F5344CB8AC3E}">
        <p14:creationId xmlns:p14="http://schemas.microsoft.com/office/powerpoint/2010/main" val="54421630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D6D5942-FD1D-49E7-BC6F-2FC0441DFFF0}"/>
              </a:ext>
            </a:extLst>
          </p:cNvPr>
          <p:cNvSpPr>
            <a:spLocks noGrp="1"/>
          </p:cNvSpPr>
          <p:nvPr>
            <p:ph type="dt" sz="half" idx="10"/>
          </p:nvPr>
        </p:nvSpPr>
        <p:spPr/>
        <p:txBody>
          <a:bodyPr/>
          <a:lstStyle/>
          <a:p>
            <a:fld id="{8EA74DAC-DEBA-409E-B689-FA117DE27209}" type="datetimeFigureOut">
              <a:rPr lang="en-US" smtClean="0"/>
              <a:t>1/18/2022</a:t>
            </a:fld>
            <a:endParaRPr lang="en-US"/>
          </a:p>
        </p:txBody>
      </p:sp>
      <p:sp>
        <p:nvSpPr>
          <p:cNvPr id="3" name="Footer Placeholder 2">
            <a:extLst>
              <a:ext uri="{FF2B5EF4-FFF2-40B4-BE49-F238E27FC236}">
                <a16:creationId xmlns:a16="http://schemas.microsoft.com/office/drawing/2014/main" id="{AAA32575-D84D-4CE9-9C5A-776530AFBD5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C1922CB-6A8D-43AC-B403-40453A4D633B}"/>
              </a:ext>
            </a:extLst>
          </p:cNvPr>
          <p:cNvSpPr>
            <a:spLocks noGrp="1"/>
          </p:cNvSpPr>
          <p:nvPr>
            <p:ph type="sldNum" sz="quarter" idx="12"/>
          </p:nvPr>
        </p:nvSpPr>
        <p:spPr/>
        <p:txBody>
          <a:bodyPr/>
          <a:lstStyle/>
          <a:p>
            <a:fld id="{74DCC103-3D45-4599-AAAB-27CF2D3541A2}" type="slidenum">
              <a:rPr lang="en-US" smtClean="0"/>
              <a:t>‹#›</a:t>
            </a:fld>
            <a:endParaRPr lang="en-US"/>
          </a:p>
        </p:txBody>
      </p:sp>
    </p:spTree>
    <p:extLst>
      <p:ext uri="{BB962C8B-B14F-4D97-AF65-F5344CB8AC3E}">
        <p14:creationId xmlns:p14="http://schemas.microsoft.com/office/powerpoint/2010/main" val="237027349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4CF52-C594-49DD-8D5B-55A96B1E148E}"/>
              </a:ext>
            </a:extLst>
          </p:cNvPr>
          <p:cNvSpPr>
            <a:spLocks noGrp="1"/>
          </p:cNvSpPr>
          <p:nvPr>
            <p:ph type="title"/>
          </p:nvPr>
        </p:nvSpPr>
        <p:spPr>
          <a:xfrm>
            <a:off x="629843" y="342900"/>
            <a:ext cx="2949177"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5A9B52B3-45EF-4130-83AF-3D5F64720CEF}"/>
              </a:ext>
            </a:extLst>
          </p:cNvPr>
          <p:cNvSpPr>
            <a:spLocks noGrp="1"/>
          </p:cNvSpPr>
          <p:nvPr>
            <p:ph idx="1"/>
          </p:nvPr>
        </p:nvSpPr>
        <p:spPr>
          <a:xfrm>
            <a:off x="3887391" y="740569"/>
            <a:ext cx="4629151"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9ECF833-12FE-4FBF-8F05-9A8D0B057921}"/>
              </a:ext>
            </a:extLst>
          </p:cNvPr>
          <p:cNvSpPr>
            <a:spLocks noGrp="1"/>
          </p:cNvSpPr>
          <p:nvPr>
            <p:ph type="body" sz="half" idx="2"/>
          </p:nvPr>
        </p:nvSpPr>
        <p:spPr>
          <a:xfrm>
            <a:off x="629843" y="1543050"/>
            <a:ext cx="2949177" cy="2858691"/>
          </a:xfrm>
        </p:spPr>
        <p:txBody>
          <a:bodyPr/>
          <a:lstStyle>
            <a:lvl1pPr marL="0" indent="0">
              <a:buNone/>
              <a:defRPr sz="1200"/>
            </a:lvl1pPr>
            <a:lvl2pPr marL="342905" indent="0">
              <a:buNone/>
              <a:defRPr sz="1050"/>
            </a:lvl2pPr>
            <a:lvl3pPr marL="685808" indent="0">
              <a:buNone/>
              <a:defRPr sz="900"/>
            </a:lvl3pPr>
            <a:lvl4pPr marL="1028713" indent="0">
              <a:buNone/>
              <a:defRPr sz="750"/>
            </a:lvl4pPr>
            <a:lvl5pPr marL="1371617" indent="0">
              <a:buNone/>
              <a:defRPr sz="750"/>
            </a:lvl5pPr>
            <a:lvl6pPr marL="1714522" indent="0">
              <a:buNone/>
              <a:defRPr sz="750"/>
            </a:lvl6pPr>
            <a:lvl7pPr marL="2057426" indent="0">
              <a:buNone/>
              <a:defRPr sz="750"/>
            </a:lvl7pPr>
            <a:lvl8pPr marL="2400330" indent="0">
              <a:buNone/>
              <a:defRPr sz="750"/>
            </a:lvl8pPr>
            <a:lvl9pPr marL="2743235"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E157B50-03F6-429B-9C32-E8C6147B28DB}"/>
              </a:ext>
            </a:extLst>
          </p:cNvPr>
          <p:cNvSpPr>
            <a:spLocks noGrp="1"/>
          </p:cNvSpPr>
          <p:nvPr>
            <p:ph type="dt" sz="half" idx="10"/>
          </p:nvPr>
        </p:nvSpPr>
        <p:spPr/>
        <p:txBody>
          <a:bodyPr/>
          <a:lstStyle/>
          <a:p>
            <a:fld id="{8EA74DAC-DEBA-409E-B689-FA117DE27209}" type="datetimeFigureOut">
              <a:rPr lang="en-US" smtClean="0"/>
              <a:t>1/18/2022</a:t>
            </a:fld>
            <a:endParaRPr lang="en-US"/>
          </a:p>
        </p:txBody>
      </p:sp>
      <p:sp>
        <p:nvSpPr>
          <p:cNvPr id="6" name="Footer Placeholder 5">
            <a:extLst>
              <a:ext uri="{FF2B5EF4-FFF2-40B4-BE49-F238E27FC236}">
                <a16:creationId xmlns:a16="http://schemas.microsoft.com/office/drawing/2014/main" id="{E3CFE3B2-F6A7-4B58-B902-3B5D0B886B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8F479B-2999-4C66-8706-285A012BA005}"/>
              </a:ext>
            </a:extLst>
          </p:cNvPr>
          <p:cNvSpPr>
            <a:spLocks noGrp="1"/>
          </p:cNvSpPr>
          <p:nvPr>
            <p:ph type="sldNum" sz="quarter" idx="12"/>
          </p:nvPr>
        </p:nvSpPr>
        <p:spPr/>
        <p:txBody>
          <a:bodyPr/>
          <a:lstStyle/>
          <a:p>
            <a:fld id="{74DCC103-3D45-4599-AAAB-27CF2D3541A2}" type="slidenum">
              <a:rPr lang="en-US" smtClean="0"/>
              <a:t>‹#›</a:t>
            </a:fld>
            <a:endParaRPr lang="en-US"/>
          </a:p>
        </p:txBody>
      </p:sp>
    </p:spTree>
    <p:extLst>
      <p:ext uri="{BB962C8B-B14F-4D97-AF65-F5344CB8AC3E}">
        <p14:creationId xmlns:p14="http://schemas.microsoft.com/office/powerpoint/2010/main" val="225290898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2ADCC-90E2-463F-8E4E-74DF080280B0}"/>
              </a:ext>
            </a:extLst>
          </p:cNvPr>
          <p:cNvSpPr>
            <a:spLocks noGrp="1"/>
          </p:cNvSpPr>
          <p:nvPr>
            <p:ph type="title"/>
          </p:nvPr>
        </p:nvSpPr>
        <p:spPr>
          <a:xfrm>
            <a:off x="629843" y="342900"/>
            <a:ext cx="2949177"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C48F873F-A2F7-4F6C-B8E3-FA524C93B14C}"/>
              </a:ext>
            </a:extLst>
          </p:cNvPr>
          <p:cNvSpPr>
            <a:spLocks noGrp="1"/>
          </p:cNvSpPr>
          <p:nvPr>
            <p:ph type="pic" idx="1"/>
          </p:nvPr>
        </p:nvSpPr>
        <p:spPr>
          <a:xfrm>
            <a:off x="3887391" y="740569"/>
            <a:ext cx="4629151" cy="3655219"/>
          </a:xfrm>
        </p:spPr>
        <p:txBody>
          <a:bodyPr/>
          <a:lstStyle>
            <a:lvl1pPr marL="0" indent="0">
              <a:buNone/>
              <a:defRPr sz="2400"/>
            </a:lvl1pPr>
            <a:lvl2pPr marL="342905" indent="0">
              <a:buNone/>
              <a:defRPr sz="2100"/>
            </a:lvl2pPr>
            <a:lvl3pPr marL="685808" indent="0">
              <a:buNone/>
              <a:defRPr sz="1800"/>
            </a:lvl3pPr>
            <a:lvl4pPr marL="1028713" indent="0">
              <a:buNone/>
              <a:defRPr sz="1500"/>
            </a:lvl4pPr>
            <a:lvl5pPr marL="1371617" indent="0">
              <a:buNone/>
              <a:defRPr sz="1500"/>
            </a:lvl5pPr>
            <a:lvl6pPr marL="1714522" indent="0">
              <a:buNone/>
              <a:defRPr sz="1500"/>
            </a:lvl6pPr>
            <a:lvl7pPr marL="2057426" indent="0">
              <a:buNone/>
              <a:defRPr sz="1500"/>
            </a:lvl7pPr>
            <a:lvl8pPr marL="2400330" indent="0">
              <a:buNone/>
              <a:defRPr sz="1500"/>
            </a:lvl8pPr>
            <a:lvl9pPr marL="2743235" indent="0">
              <a:buNone/>
              <a:defRPr sz="1500"/>
            </a:lvl9pPr>
          </a:lstStyle>
          <a:p>
            <a:endParaRPr lang="en-US"/>
          </a:p>
        </p:txBody>
      </p:sp>
      <p:sp>
        <p:nvSpPr>
          <p:cNvPr id="4" name="Text Placeholder 3">
            <a:extLst>
              <a:ext uri="{FF2B5EF4-FFF2-40B4-BE49-F238E27FC236}">
                <a16:creationId xmlns:a16="http://schemas.microsoft.com/office/drawing/2014/main" id="{F94D9F99-5F18-4A7A-932F-7912BC2B0B43}"/>
              </a:ext>
            </a:extLst>
          </p:cNvPr>
          <p:cNvSpPr>
            <a:spLocks noGrp="1"/>
          </p:cNvSpPr>
          <p:nvPr>
            <p:ph type="body" sz="half" idx="2"/>
          </p:nvPr>
        </p:nvSpPr>
        <p:spPr>
          <a:xfrm>
            <a:off x="629843" y="1543050"/>
            <a:ext cx="2949177" cy="2858691"/>
          </a:xfrm>
        </p:spPr>
        <p:txBody>
          <a:bodyPr/>
          <a:lstStyle>
            <a:lvl1pPr marL="0" indent="0">
              <a:buNone/>
              <a:defRPr sz="1200"/>
            </a:lvl1pPr>
            <a:lvl2pPr marL="342905" indent="0">
              <a:buNone/>
              <a:defRPr sz="1050"/>
            </a:lvl2pPr>
            <a:lvl3pPr marL="685808" indent="0">
              <a:buNone/>
              <a:defRPr sz="900"/>
            </a:lvl3pPr>
            <a:lvl4pPr marL="1028713" indent="0">
              <a:buNone/>
              <a:defRPr sz="750"/>
            </a:lvl4pPr>
            <a:lvl5pPr marL="1371617" indent="0">
              <a:buNone/>
              <a:defRPr sz="750"/>
            </a:lvl5pPr>
            <a:lvl6pPr marL="1714522" indent="0">
              <a:buNone/>
              <a:defRPr sz="750"/>
            </a:lvl6pPr>
            <a:lvl7pPr marL="2057426" indent="0">
              <a:buNone/>
              <a:defRPr sz="750"/>
            </a:lvl7pPr>
            <a:lvl8pPr marL="2400330" indent="0">
              <a:buNone/>
              <a:defRPr sz="750"/>
            </a:lvl8pPr>
            <a:lvl9pPr marL="2743235"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8C9CE14-E7BE-4D6B-9D33-5E47E6C24635}"/>
              </a:ext>
            </a:extLst>
          </p:cNvPr>
          <p:cNvSpPr>
            <a:spLocks noGrp="1"/>
          </p:cNvSpPr>
          <p:nvPr>
            <p:ph type="dt" sz="half" idx="10"/>
          </p:nvPr>
        </p:nvSpPr>
        <p:spPr/>
        <p:txBody>
          <a:bodyPr/>
          <a:lstStyle/>
          <a:p>
            <a:fld id="{8EA74DAC-DEBA-409E-B689-FA117DE27209}" type="datetimeFigureOut">
              <a:rPr lang="en-US" smtClean="0"/>
              <a:t>1/18/2022</a:t>
            </a:fld>
            <a:endParaRPr lang="en-US"/>
          </a:p>
        </p:txBody>
      </p:sp>
      <p:sp>
        <p:nvSpPr>
          <p:cNvPr id="6" name="Footer Placeholder 5">
            <a:extLst>
              <a:ext uri="{FF2B5EF4-FFF2-40B4-BE49-F238E27FC236}">
                <a16:creationId xmlns:a16="http://schemas.microsoft.com/office/drawing/2014/main" id="{27C4569D-CA82-4AAF-A0DD-32BA2BEE82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005C6C-11F5-45F6-A3CB-9D3E822BB0F6}"/>
              </a:ext>
            </a:extLst>
          </p:cNvPr>
          <p:cNvSpPr>
            <a:spLocks noGrp="1"/>
          </p:cNvSpPr>
          <p:nvPr>
            <p:ph type="sldNum" sz="quarter" idx="12"/>
          </p:nvPr>
        </p:nvSpPr>
        <p:spPr/>
        <p:txBody>
          <a:bodyPr/>
          <a:lstStyle/>
          <a:p>
            <a:fld id="{74DCC103-3D45-4599-AAAB-27CF2D3541A2}" type="slidenum">
              <a:rPr lang="en-US" smtClean="0"/>
              <a:t>‹#›</a:t>
            </a:fld>
            <a:endParaRPr lang="en-US"/>
          </a:p>
        </p:txBody>
      </p:sp>
    </p:spTree>
    <p:extLst>
      <p:ext uri="{BB962C8B-B14F-4D97-AF65-F5344CB8AC3E}">
        <p14:creationId xmlns:p14="http://schemas.microsoft.com/office/powerpoint/2010/main" val="342369930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C484E-4F78-4ABA-9344-5CA1CC6E987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F047A4B-57E5-4E00-BE3F-28006B0407E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B06781-7211-4DAC-B3E2-2A84BED4E0D3}"/>
              </a:ext>
            </a:extLst>
          </p:cNvPr>
          <p:cNvSpPr>
            <a:spLocks noGrp="1"/>
          </p:cNvSpPr>
          <p:nvPr>
            <p:ph type="dt" sz="half" idx="10"/>
          </p:nvPr>
        </p:nvSpPr>
        <p:spPr/>
        <p:txBody>
          <a:bodyPr/>
          <a:lstStyle/>
          <a:p>
            <a:fld id="{8EA74DAC-DEBA-409E-B689-FA117DE27209}" type="datetimeFigureOut">
              <a:rPr lang="en-US" smtClean="0"/>
              <a:t>1/18/2022</a:t>
            </a:fld>
            <a:endParaRPr lang="en-US"/>
          </a:p>
        </p:txBody>
      </p:sp>
      <p:sp>
        <p:nvSpPr>
          <p:cNvPr id="5" name="Footer Placeholder 4">
            <a:extLst>
              <a:ext uri="{FF2B5EF4-FFF2-40B4-BE49-F238E27FC236}">
                <a16:creationId xmlns:a16="http://schemas.microsoft.com/office/drawing/2014/main" id="{D2BCEDB6-F475-4253-9897-0B384BEC2E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7C98B7-0760-42E0-A82D-8B454981CD65}"/>
              </a:ext>
            </a:extLst>
          </p:cNvPr>
          <p:cNvSpPr>
            <a:spLocks noGrp="1"/>
          </p:cNvSpPr>
          <p:nvPr>
            <p:ph type="sldNum" sz="quarter" idx="12"/>
          </p:nvPr>
        </p:nvSpPr>
        <p:spPr/>
        <p:txBody>
          <a:bodyPr/>
          <a:lstStyle/>
          <a:p>
            <a:fld id="{74DCC103-3D45-4599-AAAB-27CF2D3541A2}" type="slidenum">
              <a:rPr lang="en-US" smtClean="0"/>
              <a:t>‹#›</a:t>
            </a:fld>
            <a:endParaRPr lang="en-US"/>
          </a:p>
        </p:txBody>
      </p:sp>
    </p:spTree>
    <p:extLst>
      <p:ext uri="{BB962C8B-B14F-4D97-AF65-F5344CB8AC3E}">
        <p14:creationId xmlns:p14="http://schemas.microsoft.com/office/powerpoint/2010/main" val="4681439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B11836-E959-4191-956E-8371982EE257}"/>
              </a:ext>
            </a:extLst>
          </p:cNvPr>
          <p:cNvSpPr>
            <a:spLocks noGrp="1"/>
          </p:cNvSpPr>
          <p:nvPr>
            <p:ph type="title" orient="vert"/>
          </p:nvPr>
        </p:nvSpPr>
        <p:spPr>
          <a:xfrm>
            <a:off x="6543674"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CA31E88-0D50-4805-9085-D69F273827E2}"/>
              </a:ext>
            </a:extLst>
          </p:cNvPr>
          <p:cNvSpPr>
            <a:spLocks noGrp="1"/>
          </p:cNvSpPr>
          <p:nvPr>
            <p:ph type="body" orient="vert" idx="1"/>
          </p:nvPr>
        </p:nvSpPr>
        <p:spPr>
          <a:xfrm>
            <a:off x="628649"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598963-5216-468E-BECD-81B808501B33}"/>
              </a:ext>
            </a:extLst>
          </p:cNvPr>
          <p:cNvSpPr>
            <a:spLocks noGrp="1"/>
          </p:cNvSpPr>
          <p:nvPr>
            <p:ph type="dt" sz="half" idx="10"/>
          </p:nvPr>
        </p:nvSpPr>
        <p:spPr/>
        <p:txBody>
          <a:bodyPr/>
          <a:lstStyle/>
          <a:p>
            <a:fld id="{8EA74DAC-DEBA-409E-B689-FA117DE27209}" type="datetimeFigureOut">
              <a:rPr lang="en-US" smtClean="0"/>
              <a:t>1/18/2022</a:t>
            </a:fld>
            <a:endParaRPr lang="en-US"/>
          </a:p>
        </p:txBody>
      </p:sp>
      <p:sp>
        <p:nvSpPr>
          <p:cNvPr id="5" name="Footer Placeholder 4">
            <a:extLst>
              <a:ext uri="{FF2B5EF4-FFF2-40B4-BE49-F238E27FC236}">
                <a16:creationId xmlns:a16="http://schemas.microsoft.com/office/drawing/2014/main" id="{D9546298-607B-47B9-88C3-DE8220FC41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D8FA67-AE86-48A1-BF32-CBD117C0FA37}"/>
              </a:ext>
            </a:extLst>
          </p:cNvPr>
          <p:cNvSpPr>
            <a:spLocks noGrp="1"/>
          </p:cNvSpPr>
          <p:nvPr>
            <p:ph type="sldNum" sz="quarter" idx="12"/>
          </p:nvPr>
        </p:nvSpPr>
        <p:spPr/>
        <p:txBody>
          <a:bodyPr/>
          <a:lstStyle/>
          <a:p>
            <a:fld id="{74DCC103-3D45-4599-AAAB-27CF2D3541A2}" type="slidenum">
              <a:rPr lang="en-US" smtClean="0"/>
              <a:t>‹#›</a:t>
            </a:fld>
            <a:endParaRPr lang="en-US"/>
          </a:p>
        </p:txBody>
      </p:sp>
    </p:spTree>
    <p:extLst>
      <p:ext uri="{BB962C8B-B14F-4D97-AF65-F5344CB8AC3E}">
        <p14:creationId xmlns:p14="http://schemas.microsoft.com/office/powerpoint/2010/main" val="749640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1">
  <p:cSld name="CUSTOM_10">
    <p:spTree>
      <p:nvGrpSpPr>
        <p:cNvPr id="1" name="Shape 94"/>
        <p:cNvGrpSpPr/>
        <p:nvPr/>
      </p:nvGrpSpPr>
      <p:grpSpPr>
        <a:xfrm>
          <a:off x="0" y="0"/>
          <a:ext cx="0" cy="0"/>
          <a:chOff x="0" y="0"/>
          <a:chExt cx="0" cy="0"/>
        </a:xfrm>
      </p:grpSpPr>
      <p:pic>
        <p:nvPicPr>
          <p:cNvPr id="95" name="Google Shape;95;p16"/>
          <p:cNvPicPr preferRelativeResize="0"/>
          <p:nvPr/>
        </p:nvPicPr>
        <p:blipFill>
          <a:blip r:embed="rId2">
            <a:alphaModFix/>
          </a:blip>
          <a:stretch>
            <a:fillRect/>
          </a:stretch>
        </p:blipFill>
        <p:spPr>
          <a:xfrm>
            <a:off x="-381375" y="-473296"/>
            <a:ext cx="1392900" cy="1430041"/>
          </a:xfrm>
          <a:prstGeom prst="rect">
            <a:avLst/>
          </a:prstGeom>
          <a:noFill/>
          <a:ln>
            <a:noFill/>
          </a:ln>
        </p:spPr>
      </p:pic>
      <p:pic>
        <p:nvPicPr>
          <p:cNvPr id="96" name="Google Shape;96;p16"/>
          <p:cNvPicPr preferRelativeResize="0"/>
          <p:nvPr/>
        </p:nvPicPr>
        <p:blipFill>
          <a:blip r:embed="rId2">
            <a:alphaModFix/>
          </a:blip>
          <a:stretch>
            <a:fillRect/>
          </a:stretch>
        </p:blipFill>
        <p:spPr>
          <a:xfrm>
            <a:off x="7525925" y="145067"/>
            <a:ext cx="2163450" cy="2221142"/>
          </a:xfrm>
          <a:prstGeom prst="rect">
            <a:avLst/>
          </a:prstGeom>
          <a:noFill/>
          <a:ln>
            <a:noFill/>
          </a:ln>
        </p:spPr>
      </p:pic>
      <p:pic>
        <p:nvPicPr>
          <p:cNvPr id="97" name="Google Shape;97;p16"/>
          <p:cNvPicPr preferRelativeResize="0"/>
          <p:nvPr/>
        </p:nvPicPr>
        <p:blipFill>
          <a:blip r:embed="rId2">
            <a:alphaModFix/>
          </a:blip>
          <a:stretch>
            <a:fillRect/>
          </a:stretch>
        </p:blipFill>
        <p:spPr>
          <a:xfrm>
            <a:off x="-726524" y="3568621"/>
            <a:ext cx="2252100" cy="2312156"/>
          </a:xfrm>
          <a:prstGeom prst="rect">
            <a:avLst/>
          </a:prstGeom>
          <a:noFill/>
          <a:ln>
            <a:noFill/>
          </a:ln>
        </p:spPr>
      </p:pic>
      <p:sp>
        <p:nvSpPr>
          <p:cNvPr id="98" name="Google Shape;98;p16"/>
          <p:cNvSpPr txBox="1">
            <a:spLocks noGrp="1"/>
          </p:cNvSpPr>
          <p:nvPr>
            <p:ph type="title"/>
          </p:nvPr>
        </p:nvSpPr>
        <p:spPr>
          <a:xfrm flipH="1">
            <a:off x="4542475" y="1869400"/>
            <a:ext cx="2345700" cy="496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200" b="1">
                <a:solidFill>
                  <a:schemeClr val="dk1"/>
                </a:solidFill>
                <a:latin typeface="Kumbh Sans"/>
                <a:ea typeface="Kumbh Sans"/>
                <a:cs typeface="Kumbh Sans"/>
                <a:sym typeface="Kumbh Sans"/>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99" name="Google Shape;99;p16"/>
          <p:cNvSpPr txBox="1">
            <a:spLocks noGrp="1"/>
          </p:cNvSpPr>
          <p:nvPr>
            <p:ph type="title" idx="2" hasCustomPrompt="1"/>
          </p:nvPr>
        </p:nvSpPr>
        <p:spPr>
          <a:xfrm flipH="1">
            <a:off x="7304425" y="2211225"/>
            <a:ext cx="1024800" cy="774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800">
                <a:solidFill>
                  <a:schemeClr val="dk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00" name="Google Shape;100;p16"/>
          <p:cNvSpPr txBox="1">
            <a:spLocks noGrp="1"/>
          </p:cNvSpPr>
          <p:nvPr>
            <p:ph type="subTitle" idx="1"/>
          </p:nvPr>
        </p:nvSpPr>
        <p:spPr>
          <a:xfrm flipH="1">
            <a:off x="4694164" y="2697425"/>
            <a:ext cx="23469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1">
  <p:cSld name="CUSTOM">
    <p:spTree>
      <p:nvGrpSpPr>
        <p:cNvPr id="1" name="Shape 108"/>
        <p:cNvGrpSpPr/>
        <p:nvPr/>
      </p:nvGrpSpPr>
      <p:grpSpPr>
        <a:xfrm>
          <a:off x="0" y="0"/>
          <a:ext cx="0" cy="0"/>
          <a:chOff x="0" y="0"/>
          <a:chExt cx="0" cy="0"/>
        </a:xfrm>
      </p:grpSpPr>
      <p:pic>
        <p:nvPicPr>
          <p:cNvPr id="109" name="Google Shape;109;p18"/>
          <p:cNvPicPr preferRelativeResize="0"/>
          <p:nvPr/>
        </p:nvPicPr>
        <p:blipFill>
          <a:blip r:embed="rId2">
            <a:alphaModFix/>
          </a:blip>
          <a:stretch>
            <a:fillRect/>
          </a:stretch>
        </p:blipFill>
        <p:spPr>
          <a:xfrm>
            <a:off x="-623623" y="3641949"/>
            <a:ext cx="2745350" cy="2818576"/>
          </a:xfrm>
          <a:prstGeom prst="rect">
            <a:avLst/>
          </a:prstGeom>
          <a:noFill/>
          <a:ln>
            <a:noFill/>
          </a:ln>
        </p:spPr>
      </p:pic>
      <p:pic>
        <p:nvPicPr>
          <p:cNvPr id="110" name="Google Shape;110;p18"/>
          <p:cNvPicPr preferRelativeResize="0"/>
          <p:nvPr/>
        </p:nvPicPr>
        <p:blipFill>
          <a:blip r:embed="rId2">
            <a:alphaModFix/>
          </a:blip>
          <a:stretch>
            <a:fillRect/>
          </a:stretch>
        </p:blipFill>
        <p:spPr>
          <a:xfrm>
            <a:off x="6365452" y="-500576"/>
            <a:ext cx="2745350" cy="2818576"/>
          </a:xfrm>
          <a:prstGeom prst="rect">
            <a:avLst/>
          </a:prstGeom>
          <a:noFill/>
          <a:ln>
            <a:noFill/>
          </a:ln>
        </p:spPr>
      </p:pic>
      <p:sp>
        <p:nvSpPr>
          <p:cNvPr id="111" name="Google Shape;111;p18"/>
          <p:cNvSpPr txBox="1">
            <a:spLocks noGrp="1"/>
          </p:cNvSpPr>
          <p:nvPr>
            <p:ph type="title"/>
          </p:nvPr>
        </p:nvSpPr>
        <p:spPr>
          <a:xfrm>
            <a:off x="491400" y="1164500"/>
            <a:ext cx="4709400" cy="1790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2" name="Google Shape;112;p18"/>
          <p:cNvSpPr txBox="1">
            <a:spLocks noGrp="1"/>
          </p:cNvSpPr>
          <p:nvPr>
            <p:ph type="subTitle" idx="1"/>
          </p:nvPr>
        </p:nvSpPr>
        <p:spPr>
          <a:xfrm>
            <a:off x="791700" y="2939063"/>
            <a:ext cx="4108800" cy="1004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4">
  <p:cSld name="CUSTOM_4_1_1">
    <p:spTree>
      <p:nvGrpSpPr>
        <p:cNvPr id="1" name="Shape 125"/>
        <p:cNvGrpSpPr/>
        <p:nvPr/>
      </p:nvGrpSpPr>
      <p:grpSpPr>
        <a:xfrm>
          <a:off x="0" y="0"/>
          <a:ext cx="0" cy="0"/>
          <a:chOff x="0" y="0"/>
          <a:chExt cx="0" cy="0"/>
        </a:xfrm>
      </p:grpSpPr>
      <p:sp>
        <p:nvSpPr>
          <p:cNvPr id="126" name="Google Shape;126;p21"/>
          <p:cNvSpPr txBox="1">
            <a:spLocks noGrp="1"/>
          </p:cNvSpPr>
          <p:nvPr>
            <p:ph type="title"/>
          </p:nvPr>
        </p:nvSpPr>
        <p:spPr>
          <a:xfrm>
            <a:off x="713100" y="1028825"/>
            <a:ext cx="2883600" cy="1810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solidFill>
                  <a:schemeClr val="lt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27" name="Google Shape;127;p21"/>
          <p:cNvSpPr txBox="1">
            <a:spLocks noGrp="1"/>
          </p:cNvSpPr>
          <p:nvPr>
            <p:ph type="subTitle" idx="1"/>
          </p:nvPr>
        </p:nvSpPr>
        <p:spPr>
          <a:xfrm>
            <a:off x="790800" y="2898075"/>
            <a:ext cx="2728200" cy="1080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26" Type="http://schemas.openxmlformats.org/officeDocument/2006/relationships/slideLayout" Target="../slideLayouts/slideLayout40.xml"/><Relationship Id="rId3" Type="http://schemas.openxmlformats.org/officeDocument/2006/relationships/slideLayout" Target="../slideLayouts/slideLayout17.xml"/><Relationship Id="rId21" Type="http://schemas.openxmlformats.org/officeDocument/2006/relationships/slideLayout" Target="../slideLayouts/slideLayout35.xml"/><Relationship Id="rId34" Type="http://schemas.openxmlformats.org/officeDocument/2006/relationships/slideLayout" Target="../slideLayouts/slideLayout48.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5" Type="http://schemas.openxmlformats.org/officeDocument/2006/relationships/slideLayout" Target="../slideLayouts/slideLayout39.xml"/><Relationship Id="rId33" Type="http://schemas.openxmlformats.org/officeDocument/2006/relationships/slideLayout" Target="../slideLayouts/slideLayout47.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29" Type="http://schemas.openxmlformats.org/officeDocument/2006/relationships/slideLayout" Target="../slideLayouts/slideLayout43.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24" Type="http://schemas.openxmlformats.org/officeDocument/2006/relationships/slideLayout" Target="../slideLayouts/slideLayout38.xml"/><Relationship Id="rId32" Type="http://schemas.openxmlformats.org/officeDocument/2006/relationships/slideLayout" Target="../slideLayouts/slideLayout46.xml"/><Relationship Id="rId37" Type="http://schemas.openxmlformats.org/officeDocument/2006/relationships/theme" Target="../theme/theme2.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23" Type="http://schemas.openxmlformats.org/officeDocument/2006/relationships/slideLayout" Target="../slideLayouts/slideLayout37.xml"/><Relationship Id="rId28" Type="http://schemas.openxmlformats.org/officeDocument/2006/relationships/slideLayout" Target="../slideLayouts/slideLayout42.xml"/><Relationship Id="rId36" Type="http://schemas.openxmlformats.org/officeDocument/2006/relationships/slideLayout" Target="../slideLayouts/slideLayout50.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31" Type="http://schemas.openxmlformats.org/officeDocument/2006/relationships/slideLayout" Target="../slideLayouts/slideLayout45.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slideLayout" Target="../slideLayouts/slideLayout36.xml"/><Relationship Id="rId27" Type="http://schemas.openxmlformats.org/officeDocument/2006/relationships/slideLayout" Target="../slideLayouts/slideLayout41.xml"/><Relationship Id="rId30" Type="http://schemas.openxmlformats.org/officeDocument/2006/relationships/slideLayout" Target="../slideLayouts/slideLayout44.xml"/><Relationship Id="rId35" Type="http://schemas.openxmlformats.org/officeDocument/2006/relationships/slideLayout" Target="../slideLayouts/slideLayout4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5" Type="http://schemas.openxmlformats.org/officeDocument/2006/relationships/slideLayout" Target="../slideLayouts/slideLayout55.xml"/><Relationship Id="rId4" Type="http://schemas.openxmlformats.org/officeDocument/2006/relationships/slideLayout" Target="../slideLayouts/slideLayout54.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4.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100" y="539400"/>
            <a:ext cx="77178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Modak"/>
              <a:buNone/>
              <a:defRPr sz="3500">
                <a:solidFill>
                  <a:schemeClr val="dk1"/>
                </a:solidFill>
                <a:latin typeface="Modak"/>
                <a:ea typeface="Modak"/>
                <a:cs typeface="Modak"/>
                <a:sym typeface="Modak"/>
              </a:defRPr>
            </a:lvl1pPr>
            <a:lvl2pPr lvl="1" rtl="0">
              <a:spcBef>
                <a:spcPts val="0"/>
              </a:spcBef>
              <a:spcAft>
                <a:spcPts val="0"/>
              </a:spcAft>
              <a:buClr>
                <a:schemeClr val="dk1"/>
              </a:buClr>
              <a:buSzPts val="3500"/>
              <a:buFont typeface="Modak"/>
              <a:buNone/>
              <a:defRPr sz="3500">
                <a:solidFill>
                  <a:schemeClr val="dk1"/>
                </a:solidFill>
                <a:latin typeface="Modak"/>
                <a:ea typeface="Modak"/>
                <a:cs typeface="Modak"/>
                <a:sym typeface="Modak"/>
              </a:defRPr>
            </a:lvl2pPr>
            <a:lvl3pPr lvl="2" rtl="0">
              <a:spcBef>
                <a:spcPts val="0"/>
              </a:spcBef>
              <a:spcAft>
                <a:spcPts val="0"/>
              </a:spcAft>
              <a:buClr>
                <a:schemeClr val="dk1"/>
              </a:buClr>
              <a:buSzPts val="3500"/>
              <a:buFont typeface="Modak"/>
              <a:buNone/>
              <a:defRPr sz="3500">
                <a:solidFill>
                  <a:schemeClr val="dk1"/>
                </a:solidFill>
                <a:latin typeface="Modak"/>
                <a:ea typeface="Modak"/>
                <a:cs typeface="Modak"/>
                <a:sym typeface="Modak"/>
              </a:defRPr>
            </a:lvl3pPr>
            <a:lvl4pPr lvl="3" rtl="0">
              <a:spcBef>
                <a:spcPts val="0"/>
              </a:spcBef>
              <a:spcAft>
                <a:spcPts val="0"/>
              </a:spcAft>
              <a:buClr>
                <a:schemeClr val="dk1"/>
              </a:buClr>
              <a:buSzPts val="3500"/>
              <a:buFont typeface="Modak"/>
              <a:buNone/>
              <a:defRPr sz="3500">
                <a:solidFill>
                  <a:schemeClr val="dk1"/>
                </a:solidFill>
                <a:latin typeface="Modak"/>
                <a:ea typeface="Modak"/>
                <a:cs typeface="Modak"/>
                <a:sym typeface="Modak"/>
              </a:defRPr>
            </a:lvl4pPr>
            <a:lvl5pPr lvl="4" rtl="0">
              <a:spcBef>
                <a:spcPts val="0"/>
              </a:spcBef>
              <a:spcAft>
                <a:spcPts val="0"/>
              </a:spcAft>
              <a:buClr>
                <a:schemeClr val="dk1"/>
              </a:buClr>
              <a:buSzPts val="3500"/>
              <a:buFont typeface="Modak"/>
              <a:buNone/>
              <a:defRPr sz="3500">
                <a:solidFill>
                  <a:schemeClr val="dk1"/>
                </a:solidFill>
                <a:latin typeface="Modak"/>
                <a:ea typeface="Modak"/>
                <a:cs typeface="Modak"/>
                <a:sym typeface="Modak"/>
              </a:defRPr>
            </a:lvl5pPr>
            <a:lvl6pPr lvl="5" rtl="0">
              <a:spcBef>
                <a:spcPts val="0"/>
              </a:spcBef>
              <a:spcAft>
                <a:spcPts val="0"/>
              </a:spcAft>
              <a:buClr>
                <a:schemeClr val="dk1"/>
              </a:buClr>
              <a:buSzPts val="3500"/>
              <a:buFont typeface="Modak"/>
              <a:buNone/>
              <a:defRPr sz="3500">
                <a:solidFill>
                  <a:schemeClr val="dk1"/>
                </a:solidFill>
                <a:latin typeface="Modak"/>
                <a:ea typeface="Modak"/>
                <a:cs typeface="Modak"/>
                <a:sym typeface="Modak"/>
              </a:defRPr>
            </a:lvl6pPr>
            <a:lvl7pPr lvl="6" rtl="0">
              <a:spcBef>
                <a:spcPts val="0"/>
              </a:spcBef>
              <a:spcAft>
                <a:spcPts val="0"/>
              </a:spcAft>
              <a:buClr>
                <a:schemeClr val="dk1"/>
              </a:buClr>
              <a:buSzPts val="3500"/>
              <a:buFont typeface="Modak"/>
              <a:buNone/>
              <a:defRPr sz="3500">
                <a:solidFill>
                  <a:schemeClr val="dk1"/>
                </a:solidFill>
                <a:latin typeface="Modak"/>
                <a:ea typeface="Modak"/>
                <a:cs typeface="Modak"/>
                <a:sym typeface="Modak"/>
              </a:defRPr>
            </a:lvl7pPr>
            <a:lvl8pPr lvl="7" rtl="0">
              <a:spcBef>
                <a:spcPts val="0"/>
              </a:spcBef>
              <a:spcAft>
                <a:spcPts val="0"/>
              </a:spcAft>
              <a:buClr>
                <a:schemeClr val="dk1"/>
              </a:buClr>
              <a:buSzPts val="3500"/>
              <a:buFont typeface="Modak"/>
              <a:buNone/>
              <a:defRPr sz="3500">
                <a:solidFill>
                  <a:schemeClr val="dk1"/>
                </a:solidFill>
                <a:latin typeface="Modak"/>
                <a:ea typeface="Modak"/>
                <a:cs typeface="Modak"/>
                <a:sym typeface="Modak"/>
              </a:defRPr>
            </a:lvl8pPr>
            <a:lvl9pPr lvl="8" rtl="0">
              <a:spcBef>
                <a:spcPts val="0"/>
              </a:spcBef>
              <a:spcAft>
                <a:spcPts val="0"/>
              </a:spcAft>
              <a:buClr>
                <a:schemeClr val="dk1"/>
              </a:buClr>
              <a:buSzPts val="3500"/>
              <a:buFont typeface="Modak"/>
              <a:buNone/>
              <a:defRPr sz="3500">
                <a:solidFill>
                  <a:schemeClr val="dk1"/>
                </a:solidFill>
                <a:latin typeface="Modak"/>
                <a:ea typeface="Modak"/>
                <a:cs typeface="Modak"/>
                <a:sym typeface="Modak"/>
              </a:defRPr>
            </a:lvl9pPr>
          </a:lstStyle>
          <a:p>
            <a:endParaRPr/>
          </a:p>
        </p:txBody>
      </p:sp>
      <p:sp>
        <p:nvSpPr>
          <p:cNvPr id="7" name="Google Shape;7;p1"/>
          <p:cNvSpPr txBox="1">
            <a:spLocks noGrp="1"/>
          </p:cNvSpPr>
          <p:nvPr>
            <p:ph type="body" idx="1"/>
          </p:nvPr>
        </p:nvSpPr>
        <p:spPr>
          <a:xfrm>
            <a:off x="713100" y="1152475"/>
            <a:ext cx="77178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Kumbh Sans"/>
              <a:buChar char="●"/>
              <a:defRPr>
                <a:solidFill>
                  <a:schemeClr val="dk1"/>
                </a:solidFill>
                <a:latin typeface="Kumbh Sans"/>
                <a:ea typeface="Kumbh Sans"/>
                <a:cs typeface="Kumbh Sans"/>
                <a:sym typeface="Kumbh Sans"/>
              </a:defRPr>
            </a:lvl1pPr>
            <a:lvl2pPr marL="914400" lvl="1" indent="-317500">
              <a:lnSpc>
                <a:spcPct val="115000"/>
              </a:lnSpc>
              <a:spcBef>
                <a:spcPts val="1600"/>
              </a:spcBef>
              <a:spcAft>
                <a:spcPts val="0"/>
              </a:spcAft>
              <a:buClr>
                <a:schemeClr val="dk1"/>
              </a:buClr>
              <a:buSzPts val="1400"/>
              <a:buFont typeface="Kumbh Sans"/>
              <a:buChar char="○"/>
              <a:defRPr>
                <a:solidFill>
                  <a:schemeClr val="dk1"/>
                </a:solidFill>
                <a:latin typeface="Kumbh Sans"/>
                <a:ea typeface="Kumbh Sans"/>
                <a:cs typeface="Kumbh Sans"/>
                <a:sym typeface="Kumbh Sans"/>
              </a:defRPr>
            </a:lvl2pPr>
            <a:lvl3pPr marL="1371600" lvl="2" indent="-317500">
              <a:lnSpc>
                <a:spcPct val="115000"/>
              </a:lnSpc>
              <a:spcBef>
                <a:spcPts val="1600"/>
              </a:spcBef>
              <a:spcAft>
                <a:spcPts val="0"/>
              </a:spcAft>
              <a:buClr>
                <a:schemeClr val="dk1"/>
              </a:buClr>
              <a:buSzPts val="1400"/>
              <a:buFont typeface="Kumbh Sans"/>
              <a:buChar char="■"/>
              <a:defRPr>
                <a:solidFill>
                  <a:schemeClr val="dk1"/>
                </a:solidFill>
                <a:latin typeface="Kumbh Sans"/>
                <a:ea typeface="Kumbh Sans"/>
                <a:cs typeface="Kumbh Sans"/>
                <a:sym typeface="Kumbh Sans"/>
              </a:defRPr>
            </a:lvl3pPr>
            <a:lvl4pPr marL="1828800" lvl="3" indent="-317500">
              <a:lnSpc>
                <a:spcPct val="115000"/>
              </a:lnSpc>
              <a:spcBef>
                <a:spcPts val="1600"/>
              </a:spcBef>
              <a:spcAft>
                <a:spcPts val="0"/>
              </a:spcAft>
              <a:buClr>
                <a:schemeClr val="dk1"/>
              </a:buClr>
              <a:buSzPts val="1400"/>
              <a:buFont typeface="Kumbh Sans"/>
              <a:buChar char="●"/>
              <a:defRPr>
                <a:solidFill>
                  <a:schemeClr val="dk1"/>
                </a:solidFill>
                <a:latin typeface="Kumbh Sans"/>
                <a:ea typeface="Kumbh Sans"/>
                <a:cs typeface="Kumbh Sans"/>
                <a:sym typeface="Kumbh Sans"/>
              </a:defRPr>
            </a:lvl4pPr>
            <a:lvl5pPr marL="2286000" lvl="4" indent="-317500">
              <a:lnSpc>
                <a:spcPct val="115000"/>
              </a:lnSpc>
              <a:spcBef>
                <a:spcPts val="1600"/>
              </a:spcBef>
              <a:spcAft>
                <a:spcPts val="0"/>
              </a:spcAft>
              <a:buClr>
                <a:schemeClr val="dk1"/>
              </a:buClr>
              <a:buSzPts val="1400"/>
              <a:buFont typeface="Kumbh Sans"/>
              <a:buChar char="○"/>
              <a:defRPr>
                <a:solidFill>
                  <a:schemeClr val="dk1"/>
                </a:solidFill>
                <a:latin typeface="Kumbh Sans"/>
                <a:ea typeface="Kumbh Sans"/>
                <a:cs typeface="Kumbh Sans"/>
                <a:sym typeface="Kumbh Sans"/>
              </a:defRPr>
            </a:lvl5pPr>
            <a:lvl6pPr marL="2743200" lvl="5" indent="-317500">
              <a:lnSpc>
                <a:spcPct val="115000"/>
              </a:lnSpc>
              <a:spcBef>
                <a:spcPts val="1600"/>
              </a:spcBef>
              <a:spcAft>
                <a:spcPts val="0"/>
              </a:spcAft>
              <a:buClr>
                <a:schemeClr val="dk1"/>
              </a:buClr>
              <a:buSzPts val="1400"/>
              <a:buFont typeface="Kumbh Sans"/>
              <a:buChar char="■"/>
              <a:defRPr>
                <a:solidFill>
                  <a:schemeClr val="dk1"/>
                </a:solidFill>
                <a:latin typeface="Kumbh Sans"/>
                <a:ea typeface="Kumbh Sans"/>
                <a:cs typeface="Kumbh Sans"/>
                <a:sym typeface="Kumbh Sans"/>
              </a:defRPr>
            </a:lvl6pPr>
            <a:lvl7pPr marL="3200400" lvl="6" indent="-317500">
              <a:lnSpc>
                <a:spcPct val="115000"/>
              </a:lnSpc>
              <a:spcBef>
                <a:spcPts val="1600"/>
              </a:spcBef>
              <a:spcAft>
                <a:spcPts val="0"/>
              </a:spcAft>
              <a:buClr>
                <a:schemeClr val="dk1"/>
              </a:buClr>
              <a:buSzPts val="1400"/>
              <a:buFont typeface="Kumbh Sans"/>
              <a:buChar char="●"/>
              <a:defRPr>
                <a:solidFill>
                  <a:schemeClr val="dk1"/>
                </a:solidFill>
                <a:latin typeface="Kumbh Sans"/>
                <a:ea typeface="Kumbh Sans"/>
                <a:cs typeface="Kumbh Sans"/>
                <a:sym typeface="Kumbh Sans"/>
              </a:defRPr>
            </a:lvl7pPr>
            <a:lvl8pPr marL="3657600" lvl="7" indent="-317500">
              <a:lnSpc>
                <a:spcPct val="115000"/>
              </a:lnSpc>
              <a:spcBef>
                <a:spcPts val="1600"/>
              </a:spcBef>
              <a:spcAft>
                <a:spcPts val="0"/>
              </a:spcAft>
              <a:buClr>
                <a:schemeClr val="dk1"/>
              </a:buClr>
              <a:buSzPts val="1400"/>
              <a:buFont typeface="Kumbh Sans"/>
              <a:buChar char="○"/>
              <a:defRPr>
                <a:solidFill>
                  <a:schemeClr val="dk1"/>
                </a:solidFill>
                <a:latin typeface="Kumbh Sans"/>
                <a:ea typeface="Kumbh Sans"/>
                <a:cs typeface="Kumbh Sans"/>
                <a:sym typeface="Kumbh Sans"/>
              </a:defRPr>
            </a:lvl8pPr>
            <a:lvl9pPr marL="4114800" lvl="8" indent="-317500">
              <a:lnSpc>
                <a:spcPct val="115000"/>
              </a:lnSpc>
              <a:spcBef>
                <a:spcPts val="1600"/>
              </a:spcBef>
              <a:spcAft>
                <a:spcPts val="1600"/>
              </a:spcAft>
              <a:buClr>
                <a:schemeClr val="dk1"/>
              </a:buClr>
              <a:buSzPts val="1400"/>
              <a:buFont typeface="Kumbh Sans"/>
              <a:buChar char="■"/>
              <a:defRPr>
                <a:solidFill>
                  <a:schemeClr val="dk1"/>
                </a:solidFill>
                <a:latin typeface="Kumbh Sans"/>
                <a:ea typeface="Kumbh Sans"/>
                <a:cs typeface="Kumbh Sans"/>
                <a:sym typeface="Kumbh Sans"/>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3" r:id="rId2"/>
    <p:sldLayoutId id="2147483655" r:id="rId3"/>
    <p:sldLayoutId id="2147483656" r:id="rId4"/>
    <p:sldLayoutId id="2147483658" r:id="rId5"/>
    <p:sldLayoutId id="2147483660" r:id="rId6"/>
    <p:sldLayoutId id="2147483662" r:id="rId7"/>
    <p:sldLayoutId id="2147483664" r:id="rId8"/>
    <p:sldLayoutId id="2147483667" r:id="rId9"/>
    <p:sldLayoutId id="2147483670" r:id="rId10"/>
    <p:sldLayoutId id="2147483676" r:id="rId11"/>
    <p:sldLayoutId id="2147483677" r:id="rId12"/>
    <p:sldLayoutId id="2147483678" r:id="rId13"/>
    <p:sldLayoutId id="2147483679"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84775" y="445025"/>
            <a:ext cx="81744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Life Savers ExtraBold"/>
              <a:buNone/>
              <a:defRPr sz="3000">
                <a:solidFill>
                  <a:schemeClr val="dk1"/>
                </a:solidFill>
                <a:latin typeface="Life Savers ExtraBold"/>
                <a:ea typeface="Life Savers ExtraBold"/>
                <a:cs typeface="Life Savers ExtraBold"/>
                <a:sym typeface="Life Savers ExtraBold"/>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484775" y="1152475"/>
            <a:ext cx="81744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2"/>
              </a:buClr>
              <a:buSzPts val="1400"/>
              <a:buFont typeface="Quicksand"/>
              <a:buChar char="●"/>
              <a:defRPr>
                <a:solidFill>
                  <a:schemeClr val="dk1"/>
                </a:solidFill>
                <a:latin typeface="Quicksand"/>
                <a:ea typeface="Quicksand"/>
                <a:cs typeface="Quicksand"/>
                <a:sym typeface="Quicksand"/>
              </a:defRPr>
            </a:lvl1pPr>
            <a:lvl2pPr marL="914400" lvl="1" indent="-317500">
              <a:lnSpc>
                <a:spcPct val="100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2pPr>
            <a:lvl3pPr marL="1371600" lvl="2" indent="-317500">
              <a:lnSpc>
                <a:spcPct val="100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3pPr>
            <a:lvl4pPr marL="1828800" lvl="3" indent="-317500">
              <a:lnSpc>
                <a:spcPct val="100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4pPr>
            <a:lvl5pPr marL="2286000" lvl="4" indent="-317500">
              <a:lnSpc>
                <a:spcPct val="100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5pPr>
            <a:lvl6pPr marL="2743200" lvl="5" indent="-317500">
              <a:lnSpc>
                <a:spcPct val="100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6pPr>
            <a:lvl7pPr marL="3200400" lvl="6" indent="-317500">
              <a:lnSpc>
                <a:spcPct val="100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7pPr>
            <a:lvl8pPr marL="3657600" lvl="7" indent="-317500">
              <a:lnSpc>
                <a:spcPct val="100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8pPr>
            <a:lvl9pPr marL="4114800" lvl="8" indent="-317500">
              <a:lnSpc>
                <a:spcPct val="100000"/>
              </a:lnSpc>
              <a:spcBef>
                <a:spcPts val="1600"/>
              </a:spcBef>
              <a:spcAft>
                <a:spcPts val="1600"/>
              </a:spcAft>
              <a:buClr>
                <a:schemeClr val="dk1"/>
              </a:buClr>
              <a:buSzPts val="1400"/>
              <a:buFont typeface="Quicksand"/>
              <a:buChar char="■"/>
              <a:defRPr>
                <a:solidFill>
                  <a:schemeClr val="dk1"/>
                </a:solidFill>
                <a:latin typeface="Quicksand"/>
                <a:ea typeface="Quicksand"/>
                <a:cs typeface="Quicksand"/>
                <a:sym typeface="Quicksand"/>
              </a:defRPr>
            </a:lvl9pPr>
          </a:lstStyle>
          <a:p>
            <a:endParaRPr/>
          </a:p>
        </p:txBody>
      </p:sp>
    </p:spTree>
    <p:extLst>
      <p:ext uri="{BB962C8B-B14F-4D97-AF65-F5344CB8AC3E}">
        <p14:creationId xmlns:p14="http://schemas.microsoft.com/office/powerpoint/2010/main" val="1502818087"/>
      </p:ext>
    </p:extLst>
  </p:cSld>
  <p:clrMap bg1="lt1" tx1="dk1" bg2="dk2" tx2="lt2" accent1="accent1" accent2="accent2" accent3="accent3" accent4="accent4" accent5="accent5" accent6="accent6" hlink="hlink" folHlink="folHlink"/>
  <p:sldLayoutIdLst>
    <p:sldLayoutId id="2147483711"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 id="2147483728" r:id="rId17"/>
    <p:sldLayoutId id="2147483729" r:id="rId18"/>
    <p:sldLayoutId id="2147483730" r:id="rId19"/>
    <p:sldLayoutId id="2147483731" r:id="rId20"/>
    <p:sldLayoutId id="2147483732" r:id="rId21"/>
    <p:sldLayoutId id="2147483733" r:id="rId22"/>
    <p:sldLayoutId id="2147483734" r:id="rId23"/>
    <p:sldLayoutId id="2147483735" r:id="rId24"/>
    <p:sldLayoutId id="2147483736" r:id="rId25"/>
    <p:sldLayoutId id="2147483737" r:id="rId26"/>
    <p:sldLayoutId id="2147483738" r:id="rId27"/>
    <p:sldLayoutId id="2147483739" r:id="rId28"/>
    <p:sldLayoutId id="2147483740" r:id="rId29"/>
    <p:sldLayoutId id="2147483741" r:id="rId30"/>
    <p:sldLayoutId id="2147483742" r:id="rId31"/>
    <p:sldLayoutId id="2147483743" r:id="rId32"/>
    <p:sldLayoutId id="2147483744" r:id="rId33"/>
    <p:sldLayoutId id="2147483745" r:id="rId34"/>
    <p:sldLayoutId id="2147483746" r:id="rId35"/>
    <p:sldLayoutId id="2147483747" r:id="rId3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9579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20124D"/>
              </a:buClr>
              <a:buSzPts val="2400"/>
              <a:buFont typeface="Staatliches"/>
              <a:buNone/>
              <a:defRPr sz="2400">
                <a:solidFill>
                  <a:srgbClr val="20124D"/>
                </a:solidFill>
                <a:latin typeface="Staatliches"/>
                <a:ea typeface="Staatliches"/>
                <a:cs typeface="Staatliches"/>
                <a:sym typeface="Staatliches"/>
              </a:defRPr>
            </a:lvl1pPr>
            <a:lvl2pPr lvl="1">
              <a:spcBef>
                <a:spcPts val="0"/>
              </a:spcBef>
              <a:spcAft>
                <a:spcPts val="0"/>
              </a:spcAft>
              <a:buClr>
                <a:srgbClr val="20124D"/>
              </a:buClr>
              <a:buSzPts val="2400"/>
              <a:buFont typeface="Staatliches"/>
              <a:buNone/>
              <a:defRPr sz="2400">
                <a:solidFill>
                  <a:srgbClr val="20124D"/>
                </a:solidFill>
                <a:latin typeface="Staatliches"/>
                <a:ea typeface="Staatliches"/>
                <a:cs typeface="Staatliches"/>
                <a:sym typeface="Staatliches"/>
              </a:defRPr>
            </a:lvl2pPr>
            <a:lvl3pPr lvl="2">
              <a:spcBef>
                <a:spcPts val="0"/>
              </a:spcBef>
              <a:spcAft>
                <a:spcPts val="0"/>
              </a:spcAft>
              <a:buClr>
                <a:srgbClr val="20124D"/>
              </a:buClr>
              <a:buSzPts val="2400"/>
              <a:buFont typeface="Staatliches"/>
              <a:buNone/>
              <a:defRPr sz="2400">
                <a:solidFill>
                  <a:srgbClr val="20124D"/>
                </a:solidFill>
                <a:latin typeface="Staatliches"/>
                <a:ea typeface="Staatliches"/>
                <a:cs typeface="Staatliches"/>
                <a:sym typeface="Staatliches"/>
              </a:defRPr>
            </a:lvl3pPr>
            <a:lvl4pPr lvl="3">
              <a:spcBef>
                <a:spcPts val="0"/>
              </a:spcBef>
              <a:spcAft>
                <a:spcPts val="0"/>
              </a:spcAft>
              <a:buClr>
                <a:srgbClr val="20124D"/>
              </a:buClr>
              <a:buSzPts val="2400"/>
              <a:buFont typeface="Staatliches"/>
              <a:buNone/>
              <a:defRPr sz="2400">
                <a:solidFill>
                  <a:srgbClr val="20124D"/>
                </a:solidFill>
                <a:latin typeface="Staatliches"/>
                <a:ea typeface="Staatliches"/>
                <a:cs typeface="Staatliches"/>
                <a:sym typeface="Staatliches"/>
              </a:defRPr>
            </a:lvl4pPr>
            <a:lvl5pPr lvl="4">
              <a:spcBef>
                <a:spcPts val="0"/>
              </a:spcBef>
              <a:spcAft>
                <a:spcPts val="0"/>
              </a:spcAft>
              <a:buClr>
                <a:srgbClr val="20124D"/>
              </a:buClr>
              <a:buSzPts val="2400"/>
              <a:buFont typeface="Staatliches"/>
              <a:buNone/>
              <a:defRPr sz="2400">
                <a:solidFill>
                  <a:srgbClr val="20124D"/>
                </a:solidFill>
                <a:latin typeface="Staatliches"/>
                <a:ea typeface="Staatliches"/>
                <a:cs typeface="Staatliches"/>
                <a:sym typeface="Staatliches"/>
              </a:defRPr>
            </a:lvl5pPr>
            <a:lvl6pPr lvl="5">
              <a:spcBef>
                <a:spcPts val="0"/>
              </a:spcBef>
              <a:spcAft>
                <a:spcPts val="0"/>
              </a:spcAft>
              <a:buClr>
                <a:srgbClr val="20124D"/>
              </a:buClr>
              <a:buSzPts val="2400"/>
              <a:buFont typeface="Staatliches"/>
              <a:buNone/>
              <a:defRPr sz="2400">
                <a:solidFill>
                  <a:srgbClr val="20124D"/>
                </a:solidFill>
                <a:latin typeface="Staatliches"/>
                <a:ea typeface="Staatliches"/>
                <a:cs typeface="Staatliches"/>
                <a:sym typeface="Staatliches"/>
              </a:defRPr>
            </a:lvl6pPr>
            <a:lvl7pPr lvl="6">
              <a:spcBef>
                <a:spcPts val="0"/>
              </a:spcBef>
              <a:spcAft>
                <a:spcPts val="0"/>
              </a:spcAft>
              <a:buClr>
                <a:srgbClr val="20124D"/>
              </a:buClr>
              <a:buSzPts val="2400"/>
              <a:buFont typeface="Staatliches"/>
              <a:buNone/>
              <a:defRPr sz="2400">
                <a:solidFill>
                  <a:srgbClr val="20124D"/>
                </a:solidFill>
                <a:latin typeface="Staatliches"/>
                <a:ea typeface="Staatliches"/>
                <a:cs typeface="Staatliches"/>
                <a:sym typeface="Staatliches"/>
              </a:defRPr>
            </a:lvl7pPr>
            <a:lvl8pPr lvl="7">
              <a:spcBef>
                <a:spcPts val="0"/>
              </a:spcBef>
              <a:spcAft>
                <a:spcPts val="0"/>
              </a:spcAft>
              <a:buClr>
                <a:srgbClr val="20124D"/>
              </a:buClr>
              <a:buSzPts val="2400"/>
              <a:buFont typeface="Staatliches"/>
              <a:buNone/>
              <a:defRPr sz="2400">
                <a:solidFill>
                  <a:srgbClr val="20124D"/>
                </a:solidFill>
                <a:latin typeface="Staatliches"/>
                <a:ea typeface="Staatliches"/>
                <a:cs typeface="Staatliches"/>
                <a:sym typeface="Staatliches"/>
              </a:defRPr>
            </a:lvl8pPr>
            <a:lvl9pPr lvl="8">
              <a:spcBef>
                <a:spcPts val="0"/>
              </a:spcBef>
              <a:spcAft>
                <a:spcPts val="0"/>
              </a:spcAft>
              <a:buClr>
                <a:srgbClr val="20124D"/>
              </a:buClr>
              <a:buSzPts val="2400"/>
              <a:buFont typeface="Staatliches"/>
              <a:buNone/>
              <a:defRPr sz="2400">
                <a:solidFill>
                  <a:srgbClr val="20124D"/>
                </a:solidFill>
                <a:latin typeface="Staatliches"/>
                <a:ea typeface="Staatliches"/>
                <a:cs typeface="Staatliches"/>
                <a:sym typeface="Staatliches"/>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rgbClr val="20124D"/>
              </a:buClr>
              <a:buSzPts val="1400"/>
              <a:buFont typeface="Abel"/>
              <a:buChar char="●"/>
              <a:defRPr>
                <a:solidFill>
                  <a:srgbClr val="20124D"/>
                </a:solidFill>
                <a:latin typeface="Abel"/>
                <a:ea typeface="Abel"/>
                <a:cs typeface="Abel"/>
                <a:sym typeface="Abel"/>
              </a:defRPr>
            </a:lvl1pPr>
            <a:lvl2pPr marL="914400" lvl="1" indent="-317500">
              <a:lnSpc>
                <a:spcPct val="115000"/>
              </a:lnSpc>
              <a:spcBef>
                <a:spcPts val="1600"/>
              </a:spcBef>
              <a:spcAft>
                <a:spcPts val="0"/>
              </a:spcAft>
              <a:buClr>
                <a:srgbClr val="20124D"/>
              </a:buClr>
              <a:buSzPts val="1400"/>
              <a:buFont typeface="Abel"/>
              <a:buChar char="○"/>
              <a:defRPr>
                <a:solidFill>
                  <a:srgbClr val="20124D"/>
                </a:solidFill>
                <a:latin typeface="Abel"/>
                <a:ea typeface="Abel"/>
                <a:cs typeface="Abel"/>
                <a:sym typeface="Abel"/>
              </a:defRPr>
            </a:lvl2pPr>
            <a:lvl3pPr marL="1371600" lvl="2" indent="-317500">
              <a:lnSpc>
                <a:spcPct val="115000"/>
              </a:lnSpc>
              <a:spcBef>
                <a:spcPts val="1600"/>
              </a:spcBef>
              <a:spcAft>
                <a:spcPts val="0"/>
              </a:spcAft>
              <a:buClr>
                <a:srgbClr val="20124D"/>
              </a:buClr>
              <a:buSzPts val="1400"/>
              <a:buFont typeface="Abel"/>
              <a:buChar char="■"/>
              <a:defRPr>
                <a:solidFill>
                  <a:srgbClr val="20124D"/>
                </a:solidFill>
                <a:latin typeface="Abel"/>
                <a:ea typeface="Abel"/>
                <a:cs typeface="Abel"/>
                <a:sym typeface="Abel"/>
              </a:defRPr>
            </a:lvl3pPr>
            <a:lvl4pPr marL="1828800" lvl="3" indent="-317500">
              <a:lnSpc>
                <a:spcPct val="115000"/>
              </a:lnSpc>
              <a:spcBef>
                <a:spcPts val="1600"/>
              </a:spcBef>
              <a:spcAft>
                <a:spcPts val="0"/>
              </a:spcAft>
              <a:buClr>
                <a:srgbClr val="20124D"/>
              </a:buClr>
              <a:buSzPts val="1400"/>
              <a:buFont typeface="Abel"/>
              <a:buChar char="●"/>
              <a:defRPr>
                <a:solidFill>
                  <a:srgbClr val="20124D"/>
                </a:solidFill>
                <a:latin typeface="Abel"/>
                <a:ea typeface="Abel"/>
                <a:cs typeface="Abel"/>
                <a:sym typeface="Abel"/>
              </a:defRPr>
            </a:lvl4pPr>
            <a:lvl5pPr marL="2286000" lvl="4" indent="-317500">
              <a:lnSpc>
                <a:spcPct val="115000"/>
              </a:lnSpc>
              <a:spcBef>
                <a:spcPts val="1600"/>
              </a:spcBef>
              <a:spcAft>
                <a:spcPts val="0"/>
              </a:spcAft>
              <a:buClr>
                <a:srgbClr val="20124D"/>
              </a:buClr>
              <a:buSzPts val="1400"/>
              <a:buFont typeface="Abel"/>
              <a:buChar char="○"/>
              <a:defRPr>
                <a:solidFill>
                  <a:srgbClr val="20124D"/>
                </a:solidFill>
                <a:latin typeface="Abel"/>
                <a:ea typeface="Abel"/>
                <a:cs typeface="Abel"/>
                <a:sym typeface="Abel"/>
              </a:defRPr>
            </a:lvl5pPr>
            <a:lvl6pPr marL="2743200" lvl="5" indent="-317500">
              <a:lnSpc>
                <a:spcPct val="115000"/>
              </a:lnSpc>
              <a:spcBef>
                <a:spcPts val="1600"/>
              </a:spcBef>
              <a:spcAft>
                <a:spcPts val="0"/>
              </a:spcAft>
              <a:buClr>
                <a:srgbClr val="20124D"/>
              </a:buClr>
              <a:buSzPts val="1400"/>
              <a:buFont typeface="Abel"/>
              <a:buChar char="■"/>
              <a:defRPr>
                <a:solidFill>
                  <a:srgbClr val="20124D"/>
                </a:solidFill>
                <a:latin typeface="Abel"/>
                <a:ea typeface="Abel"/>
                <a:cs typeface="Abel"/>
                <a:sym typeface="Abel"/>
              </a:defRPr>
            </a:lvl6pPr>
            <a:lvl7pPr marL="3200400" lvl="6" indent="-317500">
              <a:lnSpc>
                <a:spcPct val="115000"/>
              </a:lnSpc>
              <a:spcBef>
                <a:spcPts val="1600"/>
              </a:spcBef>
              <a:spcAft>
                <a:spcPts val="0"/>
              </a:spcAft>
              <a:buClr>
                <a:srgbClr val="20124D"/>
              </a:buClr>
              <a:buSzPts val="1400"/>
              <a:buFont typeface="Abel"/>
              <a:buChar char="●"/>
              <a:defRPr>
                <a:solidFill>
                  <a:srgbClr val="20124D"/>
                </a:solidFill>
                <a:latin typeface="Abel"/>
                <a:ea typeface="Abel"/>
                <a:cs typeface="Abel"/>
                <a:sym typeface="Abel"/>
              </a:defRPr>
            </a:lvl7pPr>
            <a:lvl8pPr marL="3657600" lvl="7" indent="-317500">
              <a:lnSpc>
                <a:spcPct val="115000"/>
              </a:lnSpc>
              <a:spcBef>
                <a:spcPts val="1600"/>
              </a:spcBef>
              <a:spcAft>
                <a:spcPts val="0"/>
              </a:spcAft>
              <a:buClr>
                <a:srgbClr val="20124D"/>
              </a:buClr>
              <a:buSzPts val="1400"/>
              <a:buFont typeface="Abel"/>
              <a:buChar char="○"/>
              <a:defRPr>
                <a:solidFill>
                  <a:srgbClr val="20124D"/>
                </a:solidFill>
                <a:latin typeface="Abel"/>
                <a:ea typeface="Abel"/>
                <a:cs typeface="Abel"/>
                <a:sym typeface="Abel"/>
              </a:defRPr>
            </a:lvl8pPr>
            <a:lvl9pPr marL="4114800" lvl="8" indent="-317500">
              <a:lnSpc>
                <a:spcPct val="115000"/>
              </a:lnSpc>
              <a:spcBef>
                <a:spcPts val="1600"/>
              </a:spcBef>
              <a:spcAft>
                <a:spcPts val="1600"/>
              </a:spcAft>
              <a:buClr>
                <a:srgbClr val="20124D"/>
              </a:buClr>
              <a:buSzPts val="1400"/>
              <a:buFont typeface="Abel"/>
              <a:buChar char="■"/>
              <a:defRPr>
                <a:solidFill>
                  <a:srgbClr val="20124D"/>
                </a:solidFill>
                <a:latin typeface="Abel"/>
                <a:ea typeface="Abel"/>
                <a:cs typeface="Abel"/>
                <a:sym typeface="Abel"/>
              </a:defRPr>
            </a:lvl9pPr>
          </a:lstStyle>
          <a:p>
            <a:endParaRPr/>
          </a:p>
        </p:txBody>
      </p:sp>
    </p:spTree>
    <p:extLst>
      <p:ext uri="{BB962C8B-B14F-4D97-AF65-F5344CB8AC3E}">
        <p14:creationId xmlns:p14="http://schemas.microsoft.com/office/powerpoint/2010/main" val="2369184417"/>
      </p:ext>
    </p:extLst>
  </p:cSld>
  <p:clrMap bg1="lt1" tx1="dk1" bg2="dk2" tx2="lt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99A4B85-9B73-4DDD-B280-5995255ADD5A}"/>
              </a:ext>
            </a:extLst>
          </p:cNvPr>
          <p:cNvSpPr>
            <a:spLocks noGrp="1"/>
          </p:cNvSpPr>
          <p:nvPr>
            <p:ph type="title"/>
          </p:nvPr>
        </p:nvSpPr>
        <p:spPr>
          <a:xfrm>
            <a:off x="628652"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349229C-40E5-4EA5-AA62-FA90EAF205E8}"/>
              </a:ext>
            </a:extLst>
          </p:cNvPr>
          <p:cNvSpPr>
            <a:spLocks noGrp="1"/>
          </p:cNvSpPr>
          <p:nvPr>
            <p:ph type="body" idx="1"/>
          </p:nvPr>
        </p:nvSpPr>
        <p:spPr>
          <a:xfrm>
            <a:off x="628652"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BBA198-D9E9-4E9C-A74D-F5BD1D04CE82}"/>
              </a:ext>
            </a:extLst>
          </p:cNvPr>
          <p:cNvSpPr>
            <a:spLocks noGrp="1"/>
          </p:cNvSpPr>
          <p:nvPr>
            <p:ph type="dt" sz="half" idx="2"/>
          </p:nvPr>
        </p:nvSpPr>
        <p:spPr>
          <a:xfrm>
            <a:off x="628651" y="4767264"/>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8EA74DAC-DEBA-409E-B689-FA117DE27209}" type="datetimeFigureOut">
              <a:rPr lang="en-US" smtClean="0"/>
              <a:t>1/18/2022</a:t>
            </a:fld>
            <a:endParaRPr lang="en-US"/>
          </a:p>
        </p:txBody>
      </p:sp>
      <p:sp>
        <p:nvSpPr>
          <p:cNvPr id="5" name="Footer Placeholder 4">
            <a:extLst>
              <a:ext uri="{FF2B5EF4-FFF2-40B4-BE49-F238E27FC236}">
                <a16:creationId xmlns:a16="http://schemas.microsoft.com/office/drawing/2014/main" id="{0DB56EA3-13A9-4304-B61F-91E882AD4643}"/>
              </a:ext>
            </a:extLst>
          </p:cNvPr>
          <p:cNvSpPr>
            <a:spLocks noGrp="1"/>
          </p:cNvSpPr>
          <p:nvPr>
            <p:ph type="ftr" sz="quarter" idx="3"/>
          </p:nvPr>
        </p:nvSpPr>
        <p:spPr>
          <a:xfrm>
            <a:off x="3028952" y="4767264"/>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0B33ABC-3E52-4CB7-BBE3-BF8118A2D4F3}"/>
              </a:ext>
            </a:extLst>
          </p:cNvPr>
          <p:cNvSpPr>
            <a:spLocks noGrp="1"/>
          </p:cNvSpPr>
          <p:nvPr>
            <p:ph type="sldNum" sz="quarter" idx="4"/>
          </p:nvPr>
        </p:nvSpPr>
        <p:spPr>
          <a:xfrm>
            <a:off x="6457951" y="4767264"/>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74DCC103-3D45-4599-AAAB-27CF2D3541A2}" type="slidenum">
              <a:rPr lang="en-US" smtClean="0"/>
              <a:t>‹#›</a:t>
            </a:fld>
            <a:endParaRPr lang="en-US"/>
          </a:p>
        </p:txBody>
      </p:sp>
    </p:spTree>
    <p:extLst>
      <p:ext uri="{BB962C8B-B14F-4D97-AF65-F5344CB8AC3E}">
        <p14:creationId xmlns:p14="http://schemas.microsoft.com/office/powerpoint/2010/main" val="3877301738"/>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xStyles>
    <p:titleStyle>
      <a:lvl1pPr algn="l" defTabSz="685808"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2" indent="-171452" algn="l" defTabSz="685808"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6" indent="-171452" algn="l" defTabSz="685808"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61" indent="-171452" algn="l" defTabSz="685808"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65" indent="-171452" algn="l" defTabSz="68580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70" indent="-171452" algn="l" defTabSz="68580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74" indent="-171452" algn="l" defTabSz="68580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78" indent="-171452" algn="l" defTabSz="68580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82" indent="-171452" algn="l" defTabSz="68580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86" indent="-171452" algn="l" defTabSz="68580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8" rtl="0" eaLnBrk="1" latinLnBrk="0" hangingPunct="1">
        <a:defRPr sz="1350" kern="1200">
          <a:solidFill>
            <a:schemeClr val="tx1"/>
          </a:solidFill>
          <a:latin typeface="+mn-lt"/>
          <a:ea typeface="+mn-ea"/>
          <a:cs typeface="+mn-cs"/>
        </a:defRPr>
      </a:lvl1pPr>
      <a:lvl2pPr marL="342905" algn="l" defTabSz="685808" rtl="0" eaLnBrk="1" latinLnBrk="0" hangingPunct="1">
        <a:defRPr sz="1350" kern="1200">
          <a:solidFill>
            <a:schemeClr val="tx1"/>
          </a:solidFill>
          <a:latin typeface="+mn-lt"/>
          <a:ea typeface="+mn-ea"/>
          <a:cs typeface="+mn-cs"/>
        </a:defRPr>
      </a:lvl2pPr>
      <a:lvl3pPr marL="685808" algn="l" defTabSz="685808" rtl="0" eaLnBrk="1" latinLnBrk="0" hangingPunct="1">
        <a:defRPr sz="1350" kern="1200">
          <a:solidFill>
            <a:schemeClr val="tx1"/>
          </a:solidFill>
          <a:latin typeface="+mn-lt"/>
          <a:ea typeface="+mn-ea"/>
          <a:cs typeface="+mn-cs"/>
        </a:defRPr>
      </a:lvl3pPr>
      <a:lvl4pPr marL="1028713" algn="l" defTabSz="685808" rtl="0" eaLnBrk="1" latinLnBrk="0" hangingPunct="1">
        <a:defRPr sz="1350" kern="1200">
          <a:solidFill>
            <a:schemeClr val="tx1"/>
          </a:solidFill>
          <a:latin typeface="+mn-lt"/>
          <a:ea typeface="+mn-ea"/>
          <a:cs typeface="+mn-cs"/>
        </a:defRPr>
      </a:lvl4pPr>
      <a:lvl5pPr marL="1371617" algn="l" defTabSz="685808" rtl="0" eaLnBrk="1" latinLnBrk="0" hangingPunct="1">
        <a:defRPr sz="1350" kern="1200">
          <a:solidFill>
            <a:schemeClr val="tx1"/>
          </a:solidFill>
          <a:latin typeface="+mn-lt"/>
          <a:ea typeface="+mn-ea"/>
          <a:cs typeface="+mn-cs"/>
        </a:defRPr>
      </a:lvl5pPr>
      <a:lvl6pPr marL="1714522" algn="l" defTabSz="685808" rtl="0" eaLnBrk="1" latinLnBrk="0" hangingPunct="1">
        <a:defRPr sz="1350" kern="1200">
          <a:solidFill>
            <a:schemeClr val="tx1"/>
          </a:solidFill>
          <a:latin typeface="+mn-lt"/>
          <a:ea typeface="+mn-ea"/>
          <a:cs typeface="+mn-cs"/>
        </a:defRPr>
      </a:lvl6pPr>
      <a:lvl7pPr marL="2057426" algn="l" defTabSz="685808" rtl="0" eaLnBrk="1" latinLnBrk="0" hangingPunct="1">
        <a:defRPr sz="1350" kern="1200">
          <a:solidFill>
            <a:schemeClr val="tx1"/>
          </a:solidFill>
          <a:latin typeface="+mn-lt"/>
          <a:ea typeface="+mn-ea"/>
          <a:cs typeface="+mn-cs"/>
        </a:defRPr>
      </a:lvl7pPr>
      <a:lvl8pPr marL="2400330" algn="l" defTabSz="685808" rtl="0" eaLnBrk="1" latinLnBrk="0" hangingPunct="1">
        <a:defRPr sz="1350" kern="1200">
          <a:solidFill>
            <a:schemeClr val="tx1"/>
          </a:solidFill>
          <a:latin typeface="+mn-lt"/>
          <a:ea typeface="+mn-ea"/>
          <a:cs typeface="+mn-cs"/>
        </a:defRPr>
      </a:lvl8pPr>
      <a:lvl9pPr marL="2743235" algn="l" defTabSz="685808"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53.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53.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6.xml"/><Relationship Id="rId5" Type="http://schemas.openxmlformats.org/officeDocument/2006/relationships/image" Target="../media/image16.jpeg"/><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28.png"/><Relationship Id="rId18" Type="http://schemas.openxmlformats.org/officeDocument/2006/relationships/image" Target="../media/image33.svg"/><Relationship Id="rId3" Type="http://schemas.openxmlformats.org/officeDocument/2006/relationships/image" Target="../media/image18.jpeg"/><Relationship Id="rId7" Type="http://schemas.openxmlformats.org/officeDocument/2006/relationships/image" Target="../media/image22.png"/><Relationship Id="rId12" Type="http://schemas.openxmlformats.org/officeDocument/2006/relationships/image" Target="../media/image27.svg"/><Relationship Id="rId17" Type="http://schemas.openxmlformats.org/officeDocument/2006/relationships/image" Target="../media/image32.png"/><Relationship Id="rId2" Type="http://schemas.openxmlformats.org/officeDocument/2006/relationships/image" Target="../media/image17.jpeg"/><Relationship Id="rId16" Type="http://schemas.openxmlformats.org/officeDocument/2006/relationships/image" Target="../media/image31.svg"/><Relationship Id="rId1" Type="http://schemas.openxmlformats.org/officeDocument/2006/relationships/slideLayout" Target="../slideLayouts/slideLayout65.xml"/><Relationship Id="rId6" Type="http://schemas.openxmlformats.org/officeDocument/2006/relationships/image" Target="../media/image21.jpeg"/><Relationship Id="rId11" Type="http://schemas.openxmlformats.org/officeDocument/2006/relationships/image" Target="../media/image26.png"/><Relationship Id="rId5" Type="http://schemas.openxmlformats.org/officeDocument/2006/relationships/image" Target="../media/image20.jpeg"/><Relationship Id="rId15" Type="http://schemas.openxmlformats.org/officeDocument/2006/relationships/image" Target="../media/image30.png"/><Relationship Id="rId10" Type="http://schemas.openxmlformats.org/officeDocument/2006/relationships/image" Target="../media/image25.svg"/><Relationship Id="rId4" Type="http://schemas.openxmlformats.org/officeDocument/2006/relationships/image" Target="../media/image19.jpeg"/><Relationship Id="rId9" Type="http://schemas.openxmlformats.org/officeDocument/2006/relationships/image" Target="../media/image24.png"/><Relationship Id="rId14" Type="http://schemas.openxmlformats.org/officeDocument/2006/relationships/image" Target="../media/image29.svg"/></Relationships>
</file>

<file path=ppt/slides/_rels/slide18.xml.rels><?xml version="1.0" encoding="UTF-8" standalone="yes"?>
<Relationships xmlns="http://schemas.openxmlformats.org/package/2006/relationships"><Relationship Id="rId8" Type="http://schemas.openxmlformats.org/officeDocument/2006/relationships/image" Target="../media/image23.svg"/><Relationship Id="rId3" Type="http://schemas.microsoft.com/office/2007/relationships/media" Target="../media/media2.mp3"/><Relationship Id="rId7" Type="http://schemas.openxmlformats.org/officeDocument/2006/relationships/image" Target="../media/image22.png"/><Relationship Id="rId12" Type="http://schemas.openxmlformats.org/officeDocument/2006/relationships/image" Target="../media/image37.jpe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1.jpeg"/><Relationship Id="rId11" Type="http://schemas.openxmlformats.org/officeDocument/2006/relationships/image" Target="../media/image36.png"/><Relationship Id="rId5" Type="http://schemas.openxmlformats.org/officeDocument/2006/relationships/slideLayout" Target="../slideLayouts/slideLayout65.xml"/><Relationship Id="rId10" Type="http://schemas.openxmlformats.org/officeDocument/2006/relationships/image" Target="../media/image35.png"/><Relationship Id="rId4" Type="http://schemas.openxmlformats.org/officeDocument/2006/relationships/audio" Target="../media/media2.mp3"/><Relationship Id="rId9" Type="http://schemas.openxmlformats.org/officeDocument/2006/relationships/image" Target="../media/image34.png"/></Relationships>
</file>

<file path=ppt/slides/_rels/slide19.xml.rels><?xml version="1.0" encoding="UTF-8" standalone="yes"?>
<Relationships xmlns="http://schemas.openxmlformats.org/package/2006/relationships"><Relationship Id="rId8" Type="http://schemas.openxmlformats.org/officeDocument/2006/relationships/image" Target="../media/image23.svg"/><Relationship Id="rId3" Type="http://schemas.microsoft.com/office/2007/relationships/media" Target="../media/media2.mp3"/><Relationship Id="rId7" Type="http://schemas.openxmlformats.org/officeDocument/2006/relationships/image" Target="../media/image22.png"/><Relationship Id="rId12" Type="http://schemas.openxmlformats.org/officeDocument/2006/relationships/image" Target="../media/image38.jpe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1.jpeg"/><Relationship Id="rId11" Type="http://schemas.openxmlformats.org/officeDocument/2006/relationships/image" Target="../media/image36.png"/><Relationship Id="rId5" Type="http://schemas.openxmlformats.org/officeDocument/2006/relationships/slideLayout" Target="../slideLayouts/slideLayout65.xml"/><Relationship Id="rId10" Type="http://schemas.openxmlformats.org/officeDocument/2006/relationships/image" Target="../media/image35.png"/><Relationship Id="rId4" Type="http://schemas.openxmlformats.org/officeDocument/2006/relationships/audio" Target="../media/media2.mp3"/><Relationship Id="rId9"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23.svg"/><Relationship Id="rId3" Type="http://schemas.microsoft.com/office/2007/relationships/media" Target="../media/media2.mp3"/><Relationship Id="rId7" Type="http://schemas.openxmlformats.org/officeDocument/2006/relationships/image" Target="../media/image22.png"/><Relationship Id="rId12" Type="http://schemas.openxmlformats.org/officeDocument/2006/relationships/image" Target="../media/image39.jpe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1.jpeg"/><Relationship Id="rId11" Type="http://schemas.openxmlformats.org/officeDocument/2006/relationships/image" Target="../media/image36.png"/><Relationship Id="rId5" Type="http://schemas.openxmlformats.org/officeDocument/2006/relationships/slideLayout" Target="../slideLayouts/slideLayout65.xml"/><Relationship Id="rId10" Type="http://schemas.openxmlformats.org/officeDocument/2006/relationships/image" Target="../media/image35.png"/><Relationship Id="rId4" Type="http://schemas.openxmlformats.org/officeDocument/2006/relationships/audio" Target="../media/media2.mp3"/><Relationship Id="rId9"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6.xml"/><Relationship Id="rId5" Type="http://schemas.openxmlformats.org/officeDocument/2006/relationships/image" Target="../media/image44.jpeg"/><Relationship Id="rId4" Type="http://schemas.openxmlformats.org/officeDocument/2006/relationships/image" Target="../media/image43.jp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80"/>
        <p:cNvGrpSpPr/>
        <p:nvPr/>
      </p:nvGrpSpPr>
      <p:grpSpPr>
        <a:xfrm>
          <a:off x="0" y="0"/>
          <a:ext cx="0" cy="0"/>
          <a:chOff x="0" y="0"/>
          <a:chExt cx="0" cy="0"/>
        </a:xfrm>
      </p:grpSpPr>
      <p:sp>
        <p:nvSpPr>
          <p:cNvPr id="981" name="Google Shape;981;p41"/>
          <p:cNvSpPr txBox="1">
            <a:spLocks noGrp="1"/>
          </p:cNvSpPr>
          <p:nvPr>
            <p:ph type="ctrTitle"/>
          </p:nvPr>
        </p:nvSpPr>
        <p:spPr>
          <a:xfrm>
            <a:off x="394550" y="1182581"/>
            <a:ext cx="4796896" cy="2145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dirty="0"/>
              <a:t>CHÀO MỪNG CÁC CON ĐẾN VỚI MÔN TỰ NHIÊN VÀ XÃ HỘI</a:t>
            </a:r>
            <a:endParaRPr sz="2400" dirty="0">
              <a:solidFill>
                <a:schemeClr val="lt2"/>
              </a:solidFill>
            </a:endParaRPr>
          </a:p>
        </p:txBody>
      </p:sp>
      <p:grpSp>
        <p:nvGrpSpPr>
          <p:cNvPr id="982" name="Google Shape;982;p41"/>
          <p:cNvGrpSpPr/>
          <p:nvPr/>
        </p:nvGrpSpPr>
        <p:grpSpPr>
          <a:xfrm flipH="1">
            <a:off x="4518524" y="2783625"/>
            <a:ext cx="4651368" cy="2359859"/>
            <a:chOff x="5830923" y="477793"/>
            <a:chExt cx="1757475" cy="891650"/>
          </a:xfrm>
        </p:grpSpPr>
        <p:sp>
          <p:nvSpPr>
            <p:cNvPr id="983" name="Google Shape;983;p41"/>
            <p:cNvSpPr/>
            <p:nvPr/>
          </p:nvSpPr>
          <p:spPr>
            <a:xfrm>
              <a:off x="6046501" y="761100"/>
              <a:ext cx="182153" cy="66887"/>
            </a:xfrm>
            <a:custGeom>
              <a:avLst/>
              <a:gdLst/>
              <a:ahLst/>
              <a:cxnLst/>
              <a:rect l="l" t="t" r="r" b="b"/>
              <a:pathLst>
                <a:path w="5482" h="2013" extrusionOk="0">
                  <a:moveTo>
                    <a:pt x="2087" y="0"/>
                  </a:moveTo>
                  <a:cubicBezTo>
                    <a:pt x="1402" y="0"/>
                    <a:pt x="720" y="146"/>
                    <a:pt x="104" y="459"/>
                  </a:cubicBezTo>
                  <a:lnTo>
                    <a:pt x="1" y="562"/>
                  </a:lnTo>
                  <a:lnTo>
                    <a:pt x="104" y="562"/>
                  </a:lnTo>
                  <a:cubicBezTo>
                    <a:pt x="854" y="1208"/>
                    <a:pt x="1604" y="1854"/>
                    <a:pt x="2586" y="1958"/>
                  </a:cubicBezTo>
                  <a:cubicBezTo>
                    <a:pt x="2784" y="1996"/>
                    <a:pt x="2975" y="2013"/>
                    <a:pt x="3160" y="2013"/>
                  </a:cubicBezTo>
                  <a:cubicBezTo>
                    <a:pt x="3987" y="2013"/>
                    <a:pt x="4699" y="1671"/>
                    <a:pt x="5481" y="1312"/>
                  </a:cubicBezTo>
                  <a:cubicBezTo>
                    <a:pt x="4582" y="479"/>
                    <a:pt x="3328" y="0"/>
                    <a:pt x="208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4" name="Google Shape;984;p41"/>
            <p:cNvSpPr/>
            <p:nvPr/>
          </p:nvSpPr>
          <p:spPr>
            <a:xfrm>
              <a:off x="5830923" y="1111293"/>
              <a:ext cx="1732515" cy="258144"/>
            </a:xfrm>
            <a:custGeom>
              <a:avLst/>
              <a:gdLst/>
              <a:ahLst/>
              <a:cxnLst/>
              <a:rect l="l" t="t" r="r" b="b"/>
              <a:pathLst>
                <a:path w="52141" h="7769" extrusionOk="0">
                  <a:moveTo>
                    <a:pt x="27145" y="1"/>
                  </a:moveTo>
                  <a:cubicBezTo>
                    <a:pt x="26792" y="1"/>
                    <a:pt x="26438" y="5"/>
                    <a:pt x="26083" y="13"/>
                  </a:cubicBezTo>
                  <a:cubicBezTo>
                    <a:pt x="24558" y="13"/>
                    <a:pt x="23059" y="117"/>
                    <a:pt x="21560" y="220"/>
                  </a:cubicBezTo>
                  <a:cubicBezTo>
                    <a:pt x="20370" y="453"/>
                    <a:pt x="19181" y="556"/>
                    <a:pt x="17992" y="763"/>
                  </a:cubicBezTo>
                  <a:cubicBezTo>
                    <a:pt x="17889" y="763"/>
                    <a:pt x="17785" y="763"/>
                    <a:pt x="17579" y="866"/>
                  </a:cubicBezTo>
                  <a:lnTo>
                    <a:pt x="17346" y="866"/>
                  </a:lnTo>
                  <a:cubicBezTo>
                    <a:pt x="14994" y="1306"/>
                    <a:pt x="12719" y="1849"/>
                    <a:pt x="10340" y="2598"/>
                  </a:cubicBezTo>
                  <a:cubicBezTo>
                    <a:pt x="10134" y="2702"/>
                    <a:pt x="9927" y="2702"/>
                    <a:pt x="9694" y="2805"/>
                  </a:cubicBezTo>
                  <a:lnTo>
                    <a:pt x="9591" y="2805"/>
                  </a:lnTo>
                  <a:cubicBezTo>
                    <a:pt x="9048" y="3038"/>
                    <a:pt x="8402" y="3245"/>
                    <a:pt x="7885" y="3348"/>
                  </a:cubicBezTo>
                  <a:cubicBezTo>
                    <a:pt x="7238" y="3684"/>
                    <a:pt x="6592" y="3891"/>
                    <a:pt x="5946" y="4098"/>
                  </a:cubicBezTo>
                  <a:lnTo>
                    <a:pt x="5946" y="3787"/>
                  </a:lnTo>
                  <a:cubicBezTo>
                    <a:pt x="5946" y="3555"/>
                    <a:pt x="5946" y="3245"/>
                    <a:pt x="5817" y="3038"/>
                  </a:cubicBezTo>
                  <a:cubicBezTo>
                    <a:pt x="5647" y="2847"/>
                    <a:pt x="5478" y="2674"/>
                    <a:pt x="5295" y="2674"/>
                  </a:cubicBezTo>
                  <a:cubicBezTo>
                    <a:pt x="5254" y="2674"/>
                    <a:pt x="5213" y="2683"/>
                    <a:pt x="5170" y="2702"/>
                  </a:cubicBezTo>
                  <a:cubicBezTo>
                    <a:pt x="4860" y="2702"/>
                    <a:pt x="4653" y="3038"/>
                    <a:pt x="4653" y="3348"/>
                  </a:cubicBezTo>
                  <a:cubicBezTo>
                    <a:pt x="4524" y="3555"/>
                    <a:pt x="4524" y="3787"/>
                    <a:pt x="4524" y="3994"/>
                  </a:cubicBezTo>
                  <a:cubicBezTo>
                    <a:pt x="4445" y="3915"/>
                    <a:pt x="4351" y="3882"/>
                    <a:pt x="4258" y="3882"/>
                  </a:cubicBezTo>
                  <a:cubicBezTo>
                    <a:pt x="4107" y="3882"/>
                    <a:pt x="3958" y="3970"/>
                    <a:pt x="3878" y="4098"/>
                  </a:cubicBezTo>
                  <a:cubicBezTo>
                    <a:pt x="3774" y="4330"/>
                    <a:pt x="3774" y="4537"/>
                    <a:pt x="3878" y="4847"/>
                  </a:cubicBezTo>
                  <a:lnTo>
                    <a:pt x="3878" y="4977"/>
                  </a:lnTo>
                  <a:cubicBezTo>
                    <a:pt x="2585" y="5494"/>
                    <a:pt x="1293" y="6036"/>
                    <a:pt x="0" y="6683"/>
                  </a:cubicBezTo>
                  <a:lnTo>
                    <a:pt x="0" y="7768"/>
                  </a:lnTo>
                  <a:lnTo>
                    <a:pt x="52140" y="7768"/>
                  </a:lnTo>
                  <a:cubicBezTo>
                    <a:pt x="51494" y="7226"/>
                    <a:pt x="50848" y="6786"/>
                    <a:pt x="50098" y="6372"/>
                  </a:cubicBezTo>
                  <a:cubicBezTo>
                    <a:pt x="49659" y="6036"/>
                    <a:pt x="49245" y="5830"/>
                    <a:pt x="48806" y="5494"/>
                  </a:cubicBezTo>
                  <a:cubicBezTo>
                    <a:pt x="48263" y="5287"/>
                    <a:pt x="47617" y="4977"/>
                    <a:pt x="47074" y="4640"/>
                  </a:cubicBezTo>
                  <a:cubicBezTo>
                    <a:pt x="47074" y="4640"/>
                    <a:pt x="46970" y="4640"/>
                    <a:pt x="46970" y="4537"/>
                  </a:cubicBezTo>
                  <a:cubicBezTo>
                    <a:pt x="46970" y="4537"/>
                    <a:pt x="46970" y="4434"/>
                    <a:pt x="47074" y="4434"/>
                  </a:cubicBezTo>
                  <a:cubicBezTo>
                    <a:pt x="47177" y="4201"/>
                    <a:pt x="47177" y="3994"/>
                    <a:pt x="47306" y="3787"/>
                  </a:cubicBezTo>
                  <a:cubicBezTo>
                    <a:pt x="47306" y="3555"/>
                    <a:pt x="47306" y="3348"/>
                    <a:pt x="47074" y="3141"/>
                  </a:cubicBezTo>
                  <a:cubicBezTo>
                    <a:pt x="46955" y="3008"/>
                    <a:pt x="46794" y="2951"/>
                    <a:pt x="46640" y="2951"/>
                  </a:cubicBezTo>
                  <a:cubicBezTo>
                    <a:pt x="46524" y="2951"/>
                    <a:pt x="46412" y="2983"/>
                    <a:pt x="46324" y="3038"/>
                  </a:cubicBezTo>
                  <a:cubicBezTo>
                    <a:pt x="46014" y="3141"/>
                    <a:pt x="45781" y="3245"/>
                    <a:pt x="45575" y="3451"/>
                  </a:cubicBezTo>
                  <a:cubicBezTo>
                    <a:pt x="45471" y="3348"/>
                    <a:pt x="45575" y="3141"/>
                    <a:pt x="45575" y="3038"/>
                  </a:cubicBezTo>
                  <a:cubicBezTo>
                    <a:pt x="45498" y="2866"/>
                    <a:pt x="45352" y="2765"/>
                    <a:pt x="45197" y="2765"/>
                  </a:cubicBezTo>
                  <a:cubicBezTo>
                    <a:pt x="45142" y="2765"/>
                    <a:pt x="45086" y="2778"/>
                    <a:pt x="45032" y="2805"/>
                  </a:cubicBezTo>
                  <a:cubicBezTo>
                    <a:pt x="44928" y="2805"/>
                    <a:pt x="44721" y="2909"/>
                    <a:pt x="44592" y="3141"/>
                  </a:cubicBezTo>
                  <a:lnTo>
                    <a:pt x="44385" y="3348"/>
                  </a:lnTo>
                  <a:cubicBezTo>
                    <a:pt x="44179" y="3348"/>
                    <a:pt x="43946" y="3245"/>
                    <a:pt x="43739" y="3141"/>
                  </a:cubicBezTo>
                  <a:cubicBezTo>
                    <a:pt x="43196" y="2909"/>
                    <a:pt x="42550" y="2702"/>
                    <a:pt x="41904" y="2495"/>
                  </a:cubicBezTo>
                  <a:cubicBezTo>
                    <a:pt x="41594" y="2392"/>
                    <a:pt x="41257" y="2262"/>
                    <a:pt x="40947" y="2159"/>
                  </a:cubicBezTo>
                  <a:cubicBezTo>
                    <a:pt x="40301" y="1952"/>
                    <a:pt x="39655" y="1745"/>
                    <a:pt x="39112" y="1616"/>
                  </a:cubicBezTo>
                  <a:cubicBezTo>
                    <a:pt x="35236" y="546"/>
                    <a:pt x="31207" y="1"/>
                    <a:pt x="2714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5" name="Google Shape;985;p41"/>
            <p:cNvSpPr/>
            <p:nvPr/>
          </p:nvSpPr>
          <p:spPr>
            <a:xfrm>
              <a:off x="6063688" y="896804"/>
              <a:ext cx="254290" cy="246980"/>
            </a:xfrm>
            <a:custGeom>
              <a:avLst/>
              <a:gdLst/>
              <a:ahLst/>
              <a:cxnLst/>
              <a:rect l="l" t="t" r="r" b="b"/>
              <a:pathLst>
                <a:path w="7653" h="7433" extrusionOk="0">
                  <a:moveTo>
                    <a:pt x="3795" y="1"/>
                  </a:moveTo>
                  <a:cubicBezTo>
                    <a:pt x="1829" y="1"/>
                    <a:pt x="101" y="1568"/>
                    <a:pt x="1" y="3547"/>
                  </a:cubicBezTo>
                  <a:cubicBezTo>
                    <a:pt x="1" y="5615"/>
                    <a:pt x="1526" y="7321"/>
                    <a:pt x="3568" y="7425"/>
                  </a:cubicBezTo>
                  <a:cubicBezTo>
                    <a:pt x="3653" y="7430"/>
                    <a:pt x="3737" y="7432"/>
                    <a:pt x="3821" y="7432"/>
                  </a:cubicBezTo>
                  <a:cubicBezTo>
                    <a:pt x="5848" y="7432"/>
                    <a:pt x="7450" y="5944"/>
                    <a:pt x="7549" y="3883"/>
                  </a:cubicBezTo>
                  <a:cubicBezTo>
                    <a:pt x="7652" y="1841"/>
                    <a:pt x="6050" y="109"/>
                    <a:pt x="3982" y="6"/>
                  </a:cubicBezTo>
                  <a:cubicBezTo>
                    <a:pt x="3919" y="3"/>
                    <a:pt x="3857" y="1"/>
                    <a:pt x="379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6" name="Google Shape;986;p41"/>
            <p:cNvSpPr/>
            <p:nvPr/>
          </p:nvSpPr>
          <p:spPr>
            <a:xfrm>
              <a:off x="6178791" y="1006424"/>
              <a:ext cx="64461" cy="209267"/>
            </a:xfrm>
            <a:custGeom>
              <a:avLst/>
              <a:gdLst/>
              <a:ahLst/>
              <a:cxnLst/>
              <a:rect l="l" t="t" r="r" b="b"/>
              <a:pathLst>
                <a:path w="1940" h="6298" extrusionOk="0">
                  <a:moveTo>
                    <a:pt x="351" y="1"/>
                  </a:moveTo>
                  <a:cubicBezTo>
                    <a:pt x="311" y="1"/>
                    <a:pt x="263" y="14"/>
                    <a:pt x="207" y="41"/>
                  </a:cubicBezTo>
                  <a:cubicBezTo>
                    <a:pt x="104" y="41"/>
                    <a:pt x="1" y="248"/>
                    <a:pt x="1" y="377"/>
                  </a:cubicBezTo>
                  <a:lnTo>
                    <a:pt x="1397" y="5961"/>
                  </a:lnTo>
                  <a:cubicBezTo>
                    <a:pt x="1397" y="6194"/>
                    <a:pt x="1500" y="6297"/>
                    <a:pt x="1707" y="6297"/>
                  </a:cubicBezTo>
                  <a:cubicBezTo>
                    <a:pt x="1810" y="6194"/>
                    <a:pt x="1939" y="6065"/>
                    <a:pt x="1939" y="5858"/>
                  </a:cubicBezTo>
                  <a:lnTo>
                    <a:pt x="518" y="248"/>
                  </a:lnTo>
                  <a:cubicBezTo>
                    <a:pt x="518" y="97"/>
                    <a:pt x="462" y="1"/>
                    <a:pt x="35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7" name="Google Shape;987;p41"/>
            <p:cNvSpPr/>
            <p:nvPr/>
          </p:nvSpPr>
          <p:spPr>
            <a:xfrm>
              <a:off x="6157325" y="1026993"/>
              <a:ext cx="78184" cy="53928"/>
            </a:xfrm>
            <a:custGeom>
              <a:avLst/>
              <a:gdLst/>
              <a:ahLst/>
              <a:cxnLst/>
              <a:rect l="l" t="t" r="r" b="b"/>
              <a:pathLst>
                <a:path w="2353" h="1623" extrusionOk="0">
                  <a:moveTo>
                    <a:pt x="1969" y="1"/>
                  </a:moveTo>
                  <a:cubicBezTo>
                    <a:pt x="1872" y="1"/>
                    <a:pt x="1767" y="51"/>
                    <a:pt x="1707" y="172"/>
                  </a:cubicBezTo>
                  <a:lnTo>
                    <a:pt x="1293" y="922"/>
                  </a:lnTo>
                  <a:lnTo>
                    <a:pt x="517" y="508"/>
                  </a:lnTo>
                  <a:cubicBezTo>
                    <a:pt x="432" y="465"/>
                    <a:pt x="364" y="440"/>
                    <a:pt x="306" y="440"/>
                  </a:cubicBezTo>
                  <a:cubicBezTo>
                    <a:pt x="225" y="440"/>
                    <a:pt x="164" y="490"/>
                    <a:pt x="104" y="612"/>
                  </a:cubicBezTo>
                  <a:cubicBezTo>
                    <a:pt x="0" y="715"/>
                    <a:pt x="104" y="922"/>
                    <a:pt x="207" y="922"/>
                  </a:cubicBezTo>
                  <a:lnTo>
                    <a:pt x="1164" y="1568"/>
                  </a:lnTo>
                  <a:cubicBezTo>
                    <a:pt x="1202" y="1607"/>
                    <a:pt x="1248" y="1622"/>
                    <a:pt x="1296" y="1622"/>
                  </a:cubicBezTo>
                  <a:cubicBezTo>
                    <a:pt x="1407" y="1622"/>
                    <a:pt x="1531" y="1537"/>
                    <a:pt x="1603" y="1465"/>
                  </a:cubicBezTo>
                  <a:lnTo>
                    <a:pt x="2249" y="508"/>
                  </a:lnTo>
                  <a:cubicBezTo>
                    <a:pt x="2353" y="275"/>
                    <a:pt x="2249" y="172"/>
                    <a:pt x="2146" y="69"/>
                  </a:cubicBezTo>
                  <a:cubicBezTo>
                    <a:pt x="2103" y="26"/>
                    <a:pt x="2038" y="1"/>
                    <a:pt x="196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8" name="Google Shape;988;p41"/>
            <p:cNvSpPr/>
            <p:nvPr/>
          </p:nvSpPr>
          <p:spPr>
            <a:xfrm>
              <a:off x="7305765" y="959439"/>
              <a:ext cx="282633" cy="247478"/>
            </a:xfrm>
            <a:custGeom>
              <a:avLst/>
              <a:gdLst/>
              <a:ahLst/>
              <a:cxnLst/>
              <a:rect l="l" t="t" r="r" b="b"/>
              <a:pathLst>
                <a:path w="8506" h="7448" extrusionOk="0">
                  <a:moveTo>
                    <a:pt x="4305" y="1"/>
                  </a:moveTo>
                  <a:cubicBezTo>
                    <a:pt x="3156" y="1"/>
                    <a:pt x="2009" y="531"/>
                    <a:pt x="1293" y="1559"/>
                  </a:cubicBezTo>
                  <a:cubicBezTo>
                    <a:pt x="0" y="3187"/>
                    <a:pt x="440" y="5540"/>
                    <a:pt x="2043" y="6729"/>
                  </a:cubicBezTo>
                  <a:cubicBezTo>
                    <a:pt x="2747" y="7212"/>
                    <a:pt x="3536" y="7448"/>
                    <a:pt x="4312" y="7448"/>
                  </a:cubicBezTo>
                  <a:cubicBezTo>
                    <a:pt x="5445" y="7448"/>
                    <a:pt x="6549" y="6946"/>
                    <a:pt x="7316" y="5979"/>
                  </a:cubicBezTo>
                  <a:cubicBezTo>
                    <a:pt x="8505" y="4247"/>
                    <a:pt x="8195" y="1895"/>
                    <a:pt x="6463" y="706"/>
                  </a:cubicBezTo>
                  <a:cubicBezTo>
                    <a:pt x="5825" y="233"/>
                    <a:pt x="5065" y="1"/>
                    <a:pt x="430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9" name="Google Shape;989;p41"/>
            <p:cNvSpPr/>
            <p:nvPr/>
          </p:nvSpPr>
          <p:spPr>
            <a:xfrm>
              <a:off x="7373617" y="1068761"/>
              <a:ext cx="85926" cy="201525"/>
            </a:xfrm>
            <a:custGeom>
              <a:avLst/>
              <a:gdLst/>
              <a:ahLst/>
              <a:cxnLst/>
              <a:rect l="l" t="t" r="r" b="b"/>
              <a:pathLst>
                <a:path w="2586" h="6065" extrusionOk="0">
                  <a:moveTo>
                    <a:pt x="2379" y="1"/>
                  </a:moveTo>
                  <a:cubicBezTo>
                    <a:pt x="2172" y="1"/>
                    <a:pt x="2043" y="1"/>
                    <a:pt x="1939" y="208"/>
                  </a:cubicBezTo>
                  <a:lnTo>
                    <a:pt x="1" y="5714"/>
                  </a:lnTo>
                  <a:cubicBezTo>
                    <a:pt x="1" y="5817"/>
                    <a:pt x="1" y="6024"/>
                    <a:pt x="233" y="6024"/>
                  </a:cubicBezTo>
                  <a:cubicBezTo>
                    <a:pt x="261" y="6052"/>
                    <a:pt x="296" y="6064"/>
                    <a:pt x="333" y="6064"/>
                  </a:cubicBezTo>
                  <a:cubicBezTo>
                    <a:pt x="433" y="6064"/>
                    <a:pt x="543" y="5968"/>
                    <a:pt x="543" y="5817"/>
                  </a:cubicBezTo>
                  <a:lnTo>
                    <a:pt x="2586" y="440"/>
                  </a:lnTo>
                  <a:cubicBezTo>
                    <a:pt x="2586" y="208"/>
                    <a:pt x="2482" y="104"/>
                    <a:pt x="237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0" name="Google Shape;990;p41"/>
            <p:cNvSpPr/>
            <p:nvPr/>
          </p:nvSpPr>
          <p:spPr>
            <a:xfrm>
              <a:off x="7402825" y="1086804"/>
              <a:ext cx="74762" cy="53297"/>
            </a:xfrm>
            <a:custGeom>
              <a:avLst/>
              <a:gdLst/>
              <a:ahLst/>
              <a:cxnLst/>
              <a:rect l="l" t="t" r="r" b="b"/>
              <a:pathLst>
                <a:path w="2250" h="1604" extrusionOk="0">
                  <a:moveTo>
                    <a:pt x="207" y="1"/>
                  </a:moveTo>
                  <a:cubicBezTo>
                    <a:pt x="104" y="104"/>
                    <a:pt x="0" y="311"/>
                    <a:pt x="104" y="414"/>
                  </a:cubicBezTo>
                  <a:lnTo>
                    <a:pt x="517" y="1397"/>
                  </a:lnTo>
                  <a:cubicBezTo>
                    <a:pt x="647" y="1603"/>
                    <a:pt x="854" y="1603"/>
                    <a:pt x="957" y="1603"/>
                  </a:cubicBezTo>
                  <a:lnTo>
                    <a:pt x="2043" y="1060"/>
                  </a:lnTo>
                  <a:cubicBezTo>
                    <a:pt x="2249" y="1060"/>
                    <a:pt x="2249" y="854"/>
                    <a:pt x="2249" y="750"/>
                  </a:cubicBezTo>
                  <a:cubicBezTo>
                    <a:pt x="2146" y="543"/>
                    <a:pt x="1939" y="543"/>
                    <a:pt x="1810" y="543"/>
                  </a:cubicBezTo>
                  <a:lnTo>
                    <a:pt x="957" y="957"/>
                  </a:lnTo>
                  <a:lnTo>
                    <a:pt x="647" y="207"/>
                  </a:lnTo>
                  <a:cubicBezTo>
                    <a:pt x="517" y="1"/>
                    <a:pt x="311" y="1"/>
                    <a:pt x="20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1" name="Google Shape;991;p41"/>
            <p:cNvSpPr/>
            <p:nvPr/>
          </p:nvSpPr>
          <p:spPr>
            <a:xfrm>
              <a:off x="5830923" y="1008451"/>
              <a:ext cx="176106" cy="250834"/>
            </a:xfrm>
            <a:custGeom>
              <a:avLst/>
              <a:gdLst/>
              <a:ahLst/>
              <a:cxnLst/>
              <a:rect l="l" t="t" r="r" b="b"/>
              <a:pathLst>
                <a:path w="5300" h="7549" extrusionOk="0">
                  <a:moveTo>
                    <a:pt x="1156" y="0"/>
                  </a:moveTo>
                  <a:cubicBezTo>
                    <a:pt x="771" y="0"/>
                    <a:pt x="381" y="60"/>
                    <a:pt x="0" y="187"/>
                  </a:cubicBezTo>
                  <a:lnTo>
                    <a:pt x="0" y="7296"/>
                  </a:lnTo>
                  <a:cubicBezTo>
                    <a:pt x="388" y="7464"/>
                    <a:pt x="795" y="7548"/>
                    <a:pt x="1212" y="7548"/>
                  </a:cubicBezTo>
                  <a:cubicBezTo>
                    <a:pt x="1629" y="7548"/>
                    <a:pt x="2055" y="7464"/>
                    <a:pt x="2482" y="7296"/>
                  </a:cubicBezTo>
                  <a:cubicBezTo>
                    <a:pt x="2818" y="7193"/>
                    <a:pt x="3128" y="6986"/>
                    <a:pt x="3361" y="6882"/>
                  </a:cubicBezTo>
                  <a:cubicBezTo>
                    <a:pt x="4653" y="5900"/>
                    <a:pt x="5300" y="4194"/>
                    <a:pt x="4757" y="2565"/>
                  </a:cubicBezTo>
                  <a:cubicBezTo>
                    <a:pt x="4237" y="1007"/>
                    <a:pt x="2733" y="0"/>
                    <a:pt x="115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2" name="Google Shape;992;p41"/>
            <p:cNvSpPr/>
            <p:nvPr/>
          </p:nvSpPr>
          <p:spPr>
            <a:xfrm>
              <a:off x="5856675" y="1119833"/>
              <a:ext cx="135768" cy="177235"/>
            </a:xfrm>
            <a:custGeom>
              <a:avLst/>
              <a:gdLst/>
              <a:ahLst/>
              <a:cxnLst/>
              <a:rect l="l" t="t" r="r" b="b"/>
              <a:pathLst>
                <a:path w="4086" h="5334" extrusionOk="0">
                  <a:moveTo>
                    <a:pt x="361" y="0"/>
                  </a:moveTo>
                  <a:cubicBezTo>
                    <a:pt x="307" y="0"/>
                    <a:pt x="249" y="25"/>
                    <a:pt x="208" y="66"/>
                  </a:cubicBezTo>
                  <a:cubicBezTo>
                    <a:pt x="1" y="196"/>
                    <a:pt x="1" y="403"/>
                    <a:pt x="104" y="506"/>
                  </a:cubicBezTo>
                  <a:lnTo>
                    <a:pt x="3439" y="5237"/>
                  </a:lnTo>
                  <a:cubicBezTo>
                    <a:pt x="3491" y="5301"/>
                    <a:pt x="3568" y="5333"/>
                    <a:pt x="3649" y="5333"/>
                  </a:cubicBezTo>
                  <a:cubicBezTo>
                    <a:pt x="3730" y="5333"/>
                    <a:pt x="3814" y="5301"/>
                    <a:pt x="3878" y="5237"/>
                  </a:cubicBezTo>
                  <a:cubicBezTo>
                    <a:pt x="3982" y="5133"/>
                    <a:pt x="4085" y="5030"/>
                    <a:pt x="3982" y="4823"/>
                  </a:cubicBezTo>
                  <a:lnTo>
                    <a:pt x="518" y="196"/>
                  </a:lnTo>
                  <a:cubicBezTo>
                    <a:pt x="518" y="56"/>
                    <a:pt x="443" y="0"/>
                    <a:pt x="36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3" name="Google Shape;993;p41"/>
            <p:cNvSpPr/>
            <p:nvPr/>
          </p:nvSpPr>
          <p:spPr>
            <a:xfrm>
              <a:off x="5852389" y="1126312"/>
              <a:ext cx="64461" cy="58082"/>
            </a:xfrm>
            <a:custGeom>
              <a:avLst/>
              <a:gdLst/>
              <a:ahLst/>
              <a:cxnLst/>
              <a:rect l="l" t="t" r="r" b="b"/>
              <a:pathLst>
                <a:path w="1940" h="1748" extrusionOk="0">
                  <a:moveTo>
                    <a:pt x="1733" y="1"/>
                  </a:moveTo>
                  <a:cubicBezTo>
                    <a:pt x="1526" y="1"/>
                    <a:pt x="1422" y="104"/>
                    <a:pt x="1422" y="208"/>
                  </a:cubicBezTo>
                  <a:lnTo>
                    <a:pt x="1190" y="1164"/>
                  </a:lnTo>
                  <a:lnTo>
                    <a:pt x="337" y="957"/>
                  </a:lnTo>
                  <a:cubicBezTo>
                    <a:pt x="233" y="957"/>
                    <a:pt x="1" y="1061"/>
                    <a:pt x="1" y="1293"/>
                  </a:cubicBezTo>
                  <a:cubicBezTo>
                    <a:pt x="1" y="1397"/>
                    <a:pt x="130" y="1603"/>
                    <a:pt x="233" y="1603"/>
                  </a:cubicBezTo>
                  <a:lnTo>
                    <a:pt x="1422" y="1707"/>
                  </a:lnTo>
                  <a:cubicBezTo>
                    <a:pt x="1450" y="1735"/>
                    <a:pt x="1485" y="1747"/>
                    <a:pt x="1522" y="1747"/>
                  </a:cubicBezTo>
                  <a:cubicBezTo>
                    <a:pt x="1622" y="1747"/>
                    <a:pt x="1733" y="1651"/>
                    <a:pt x="1733" y="1500"/>
                  </a:cubicBezTo>
                  <a:lnTo>
                    <a:pt x="1939" y="311"/>
                  </a:lnTo>
                  <a:cubicBezTo>
                    <a:pt x="1939" y="208"/>
                    <a:pt x="1836" y="1"/>
                    <a:pt x="173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4" name="Google Shape;994;p41"/>
            <p:cNvSpPr/>
            <p:nvPr/>
          </p:nvSpPr>
          <p:spPr>
            <a:xfrm>
              <a:off x="7091010" y="890955"/>
              <a:ext cx="214783" cy="123739"/>
            </a:xfrm>
            <a:custGeom>
              <a:avLst/>
              <a:gdLst/>
              <a:ahLst/>
              <a:cxnLst/>
              <a:rect l="l" t="t" r="r" b="b"/>
              <a:pathLst>
                <a:path w="6464" h="3724" extrusionOk="0">
                  <a:moveTo>
                    <a:pt x="6024" y="1"/>
                  </a:moveTo>
                  <a:cubicBezTo>
                    <a:pt x="5927" y="1"/>
                    <a:pt x="5817" y="27"/>
                    <a:pt x="5714" y="78"/>
                  </a:cubicBezTo>
                  <a:cubicBezTo>
                    <a:pt x="5067" y="931"/>
                    <a:pt x="4318" y="1784"/>
                    <a:pt x="3335" y="2327"/>
                  </a:cubicBezTo>
                  <a:cubicBezTo>
                    <a:pt x="2793" y="2663"/>
                    <a:pt x="2043" y="2974"/>
                    <a:pt x="1293" y="2974"/>
                  </a:cubicBezTo>
                  <a:cubicBezTo>
                    <a:pt x="1087" y="2974"/>
                    <a:pt x="750" y="2870"/>
                    <a:pt x="544" y="2870"/>
                  </a:cubicBezTo>
                  <a:cubicBezTo>
                    <a:pt x="488" y="2842"/>
                    <a:pt x="431" y="2830"/>
                    <a:pt x="375" y="2830"/>
                  </a:cubicBezTo>
                  <a:cubicBezTo>
                    <a:pt x="221" y="2830"/>
                    <a:pt x="76" y="2926"/>
                    <a:pt x="1" y="3077"/>
                  </a:cubicBezTo>
                  <a:cubicBezTo>
                    <a:pt x="1" y="3310"/>
                    <a:pt x="104" y="3516"/>
                    <a:pt x="208" y="3516"/>
                  </a:cubicBezTo>
                  <a:cubicBezTo>
                    <a:pt x="647" y="3620"/>
                    <a:pt x="983" y="3723"/>
                    <a:pt x="1293" y="3723"/>
                  </a:cubicBezTo>
                  <a:cubicBezTo>
                    <a:pt x="2146" y="3723"/>
                    <a:pt x="3025" y="3413"/>
                    <a:pt x="3775" y="2974"/>
                  </a:cubicBezTo>
                  <a:cubicBezTo>
                    <a:pt x="4861" y="2327"/>
                    <a:pt x="5610" y="1371"/>
                    <a:pt x="6360" y="621"/>
                  </a:cubicBezTo>
                  <a:cubicBezTo>
                    <a:pt x="6463" y="388"/>
                    <a:pt x="6463" y="182"/>
                    <a:pt x="6257" y="78"/>
                  </a:cubicBezTo>
                  <a:cubicBezTo>
                    <a:pt x="6205" y="27"/>
                    <a:pt x="6121" y="1"/>
                    <a:pt x="602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5" name="Google Shape;995;p41"/>
            <p:cNvSpPr/>
            <p:nvPr/>
          </p:nvSpPr>
          <p:spPr>
            <a:xfrm>
              <a:off x="7252500" y="832540"/>
              <a:ext cx="103105" cy="96825"/>
            </a:xfrm>
            <a:custGeom>
              <a:avLst/>
              <a:gdLst/>
              <a:ahLst/>
              <a:cxnLst/>
              <a:rect l="l" t="t" r="r" b="b"/>
              <a:pathLst>
                <a:path w="3103" h="2914" extrusionOk="0">
                  <a:moveTo>
                    <a:pt x="2353" y="1"/>
                  </a:moveTo>
                  <a:cubicBezTo>
                    <a:pt x="2146" y="1"/>
                    <a:pt x="2146" y="311"/>
                    <a:pt x="1939" y="647"/>
                  </a:cubicBezTo>
                  <a:cubicBezTo>
                    <a:pt x="1707" y="1087"/>
                    <a:pt x="1707" y="1190"/>
                    <a:pt x="1707" y="1190"/>
                  </a:cubicBezTo>
                  <a:cubicBezTo>
                    <a:pt x="1707" y="1190"/>
                    <a:pt x="1603" y="957"/>
                    <a:pt x="1500" y="854"/>
                  </a:cubicBezTo>
                  <a:cubicBezTo>
                    <a:pt x="1427" y="708"/>
                    <a:pt x="966" y="562"/>
                    <a:pt x="666" y="562"/>
                  </a:cubicBezTo>
                  <a:cubicBezTo>
                    <a:pt x="541" y="562"/>
                    <a:pt x="445" y="587"/>
                    <a:pt x="414" y="647"/>
                  </a:cubicBezTo>
                  <a:cubicBezTo>
                    <a:pt x="311" y="854"/>
                    <a:pt x="1164" y="854"/>
                    <a:pt x="1164" y="1293"/>
                  </a:cubicBezTo>
                  <a:cubicBezTo>
                    <a:pt x="1277" y="1565"/>
                    <a:pt x="955" y="1855"/>
                    <a:pt x="735" y="1855"/>
                  </a:cubicBezTo>
                  <a:cubicBezTo>
                    <a:pt x="703" y="1855"/>
                    <a:pt x="673" y="1849"/>
                    <a:pt x="647" y="1836"/>
                  </a:cubicBezTo>
                  <a:cubicBezTo>
                    <a:pt x="424" y="1836"/>
                    <a:pt x="510" y="744"/>
                    <a:pt x="244" y="744"/>
                  </a:cubicBezTo>
                  <a:cubicBezTo>
                    <a:pt x="233" y="744"/>
                    <a:pt x="220" y="746"/>
                    <a:pt x="207" y="751"/>
                  </a:cubicBezTo>
                  <a:cubicBezTo>
                    <a:pt x="1" y="854"/>
                    <a:pt x="104" y="1500"/>
                    <a:pt x="104" y="1940"/>
                  </a:cubicBezTo>
                  <a:cubicBezTo>
                    <a:pt x="104" y="2483"/>
                    <a:pt x="414" y="2896"/>
                    <a:pt x="414" y="2896"/>
                  </a:cubicBezTo>
                  <a:cubicBezTo>
                    <a:pt x="414" y="2896"/>
                    <a:pt x="535" y="2914"/>
                    <a:pt x="719" y="2914"/>
                  </a:cubicBezTo>
                  <a:cubicBezTo>
                    <a:pt x="1033" y="2914"/>
                    <a:pt x="1533" y="2863"/>
                    <a:pt x="1939" y="2586"/>
                  </a:cubicBezTo>
                  <a:cubicBezTo>
                    <a:pt x="2456" y="2146"/>
                    <a:pt x="3103" y="957"/>
                    <a:pt x="2999" y="854"/>
                  </a:cubicBezTo>
                  <a:cubicBezTo>
                    <a:pt x="2960" y="834"/>
                    <a:pt x="2925" y="826"/>
                    <a:pt x="2892" y="826"/>
                  </a:cubicBezTo>
                  <a:cubicBezTo>
                    <a:pt x="2749" y="826"/>
                    <a:pt x="2645" y="982"/>
                    <a:pt x="2456" y="1087"/>
                  </a:cubicBezTo>
                  <a:cubicBezTo>
                    <a:pt x="2353" y="1293"/>
                    <a:pt x="2146" y="1500"/>
                    <a:pt x="2146" y="1500"/>
                  </a:cubicBezTo>
                  <a:cubicBezTo>
                    <a:pt x="2146" y="1500"/>
                    <a:pt x="2250" y="1087"/>
                    <a:pt x="2353" y="751"/>
                  </a:cubicBezTo>
                  <a:cubicBezTo>
                    <a:pt x="2456" y="440"/>
                    <a:pt x="2456" y="104"/>
                    <a:pt x="235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6" name="Google Shape;996;p41"/>
            <p:cNvSpPr/>
            <p:nvPr/>
          </p:nvSpPr>
          <p:spPr>
            <a:xfrm>
              <a:off x="7269679" y="890091"/>
              <a:ext cx="39541" cy="10367"/>
            </a:xfrm>
            <a:custGeom>
              <a:avLst/>
              <a:gdLst/>
              <a:ahLst/>
              <a:cxnLst/>
              <a:rect l="l" t="t" r="r" b="b"/>
              <a:pathLst>
                <a:path w="1190" h="312" extrusionOk="0">
                  <a:moveTo>
                    <a:pt x="440" y="1"/>
                  </a:moveTo>
                  <a:cubicBezTo>
                    <a:pt x="337" y="1"/>
                    <a:pt x="233" y="1"/>
                    <a:pt x="130" y="104"/>
                  </a:cubicBezTo>
                  <a:cubicBezTo>
                    <a:pt x="1" y="104"/>
                    <a:pt x="1" y="104"/>
                    <a:pt x="1" y="208"/>
                  </a:cubicBezTo>
                  <a:cubicBezTo>
                    <a:pt x="1" y="208"/>
                    <a:pt x="58" y="254"/>
                    <a:pt x="96" y="254"/>
                  </a:cubicBezTo>
                  <a:cubicBezTo>
                    <a:pt x="116" y="254"/>
                    <a:pt x="130" y="242"/>
                    <a:pt x="130" y="208"/>
                  </a:cubicBezTo>
                  <a:lnTo>
                    <a:pt x="440" y="208"/>
                  </a:lnTo>
                  <a:cubicBezTo>
                    <a:pt x="647" y="208"/>
                    <a:pt x="880" y="208"/>
                    <a:pt x="1086" y="311"/>
                  </a:cubicBezTo>
                  <a:lnTo>
                    <a:pt x="1190" y="311"/>
                  </a:lnTo>
                  <a:cubicBezTo>
                    <a:pt x="1190" y="208"/>
                    <a:pt x="1190" y="208"/>
                    <a:pt x="1086" y="208"/>
                  </a:cubicBezTo>
                  <a:cubicBezTo>
                    <a:pt x="983" y="104"/>
                    <a:pt x="776" y="1"/>
                    <a:pt x="440" y="1"/>
                  </a:cubicBezTo>
                  <a:close/>
                </a:path>
              </a:pathLst>
            </a:custGeom>
            <a:solidFill>
              <a:srgbClr val="F9EF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7" name="Google Shape;997;p41"/>
            <p:cNvSpPr/>
            <p:nvPr/>
          </p:nvSpPr>
          <p:spPr>
            <a:xfrm>
              <a:off x="6894331" y="1158112"/>
              <a:ext cx="160655" cy="148261"/>
            </a:xfrm>
            <a:custGeom>
              <a:avLst/>
              <a:gdLst/>
              <a:ahLst/>
              <a:cxnLst/>
              <a:rect l="l" t="t" r="r" b="b"/>
              <a:pathLst>
                <a:path w="4835" h="4462" extrusionOk="0">
                  <a:moveTo>
                    <a:pt x="2249" y="0"/>
                  </a:moveTo>
                  <a:cubicBezTo>
                    <a:pt x="1499" y="0"/>
                    <a:pt x="853" y="207"/>
                    <a:pt x="310" y="440"/>
                  </a:cubicBezTo>
                  <a:cubicBezTo>
                    <a:pt x="103" y="543"/>
                    <a:pt x="0" y="750"/>
                    <a:pt x="103" y="983"/>
                  </a:cubicBezTo>
                  <a:cubicBezTo>
                    <a:pt x="207" y="1189"/>
                    <a:pt x="440" y="1189"/>
                    <a:pt x="646" y="1189"/>
                  </a:cubicBezTo>
                  <a:cubicBezTo>
                    <a:pt x="1189" y="853"/>
                    <a:pt x="1732" y="750"/>
                    <a:pt x="2249" y="750"/>
                  </a:cubicBezTo>
                  <a:lnTo>
                    <a:pt x="2378" y="750"/>
                  </a:lnTo>
                  <a:cubicBezTo>
                    <a:pt x="3025" y="750"/>
                    <a:pt x="3542" y="1086"/>
                    <a:pt x="3878" y="1500"/>
                  </a:cubicBezTo>
                  <a:cubicBezTo>
                    <a:pt x="4084" y="1836"/>
                    <a:pt x="4188" y="2146"/>
                    <a:pt x="4188" y="2585"/>
                  </a:cubicBezTo>
                  <a:lnTo>
                    <a:pt x="4188" y="2689"/>
                  </a:lnTo>
                  <a:cubicBezTo>
                    <a:pt x="4084" y="3128"/>
                    <a:pt x="3981" y="3568"/>
                    <a:pt x="3878" y="3981"/>
                  </a:cubicBezTo>
                  <a:cubicBezTo>
                    <a:pt x="3774" y="4214"/>
                    <a:pt x="3878" y="4421"/>
                    <a:pt x="4084" y="4421"/>
                  </a:cubicBezTo>
                  <a:cubicBezTo>
                    <a:pt x="4112" y="4448"/>
                    <a:pt x="4149" y="4461"/>
                    <a:pt x="4190" y="4461"/>
                  </a:cubicBezTo>
                  <a:cubicBezTo>
                    <a:pt x="4303" y="4461"/>
                    <a:pt x="4448" y="4365"/>
                    <a:pt x="4524" y="4214"/>
                  </a:cubicBezTo>
                  <a:cubicBezTo>
                    <a:pt x="4731" y="3774"/>
                    <a:pt x="4834" y="3231"/>
                    <a:pt x="4834" y="2689"/>
                  </a:cubicBezTo>
                  <a:lnTo>
                    <a:pt x="4834" y="2585"/>
                  </a:lnTo>
                  <a:cubicBezTo>
                    <a:pt x="4834" y="2042"/>
                    <a:pt x="4731" y="1500"/>
                    <a:pt x="4524" y="1086"/>
                  </a:cubicBezTo>
                  <a:cubicBezTo>
                    <a:pt x="3981" y="440"/>
                    <a:pt x="3231" y="0"/>
                    <a:pt x="248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8" name="Google Shape;998;p41"/>
            <p:cNvSpPr/>
            <p:nvPr/>
          </p:nvSpPr>
          <p:spPr>
            <a:xfrm>
              <a:off x="7030036" y="1265473"/>
              <a:ext cx="110847" cy="36118"/>
            </a:xfrm>
            <a:custGeom>
              <a:avLst/>
              <a:gdLst/>
              <a:ahLst/>
              <a:cxnLst/>
              <a:rect l="l" t="t" r="r" b="b"/>
              <a:pathLst>
                <a:path w="3336" h="1087" extrusionOk="0">
                  <a:moveTo>
                    <a:pt x="1629" y="0"/>
                  </a:moveTo>
                  <a:cubicBezTo>
                    <a:pt x="983" y="0"/>
                    <a:pt x="336" y="440"/>
                    <a:pt x="0" y="983"/>
                  </a:cubicBezTo>
                  <a:lnTo>
                    <a:pt x="3335" y="1086"/>
                  </a:lnTo>
                  <a:cubicBezTo>
                    <a:pt x="3025" y="440"/>
                    <a:pt x="2379" y="0"/>
                    <a:pt x="162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9" name="Google Shape;999;p41"/>
            <p:cNvSpPr/>
            <p:nvPr/>
          </p:nvSpPr>
          <p:spPr>
            <a:xfrm>
              <a:off x="6382381" y="477793"/>
              <a:ext cx="819457" cy="820321"/>
            </a:xfrm>
            <a:custGeom>
              <a:avLst/>
              <a:gdLst/>
              <a:ahLst/>
              <a:cxnLst/>
              <a:rect l="l" t="t" r="r" b="b"/>
              <a:pathLst>
                <a:path w="24662" h="24688" extrusionOk="0">
                  <a:moveTo>
                    <a:pt x="12279" y="1"/>
                  </a:moveTo>
                  <a:cubicBezTo>
                    <a:pt x="9151" y="1"/>
                    <a:pt x="6359" y="1190"/>
                    <a:pt x="4085" y="3129"/>
                  </a:cubicBezTo>
                  <a:cubicBezTo>
                    <a:pt x="2585" y="4525"/>
                    <a:pt x="1500" y="6153"/>
                    <a:pt x="750" y="8092"/>
                  </a:cubicBezTo>
                  <a:cubicBezTo>
                    <a:pt x="543" y="8635"/>
                    <a:pt x="440" y="9048"/>
                    <a:pt x="336" y="9591"/>
                  </a:cubicBezTo>
                  <a:cubicBezTo>
                    <a:pt x="207" y="9927"/>
                    <a:pt x="207" y="10134"/>
                    <a:pt x="104" y="10470"/>
                  </a:cubicBezTo>
                  <a:cubicBezTo>
                    <a:pt x="0" y="11116"/>
                    <a:pt x="0" y="11763"/>
                    <a:pt x="0" y="12409"/>
                  </a:cubicBezTo>
                  <a:cubicBezTo>
                    <a:pt x="0" y="18871"/>
                    <a:pt x="5067" y="24248"/>
                    <a:pt x="11426" y="24688"/>
                  </a:cubicBezTo>
                  <a:lnTo>
                    <a:pt x="12615" y="24688"/>
                  </a:lnTo>
                  <a:cubicBezTo>
                    <a:pt x="13132" y="24688"/>
                    <a:pt x="13572" y="24688"/>
                    <a:pt x="14011" y="24559"/>
                  </a:cubicBezTo>
                  <a:cubicBezTo>
                    <a:pt x="15847" y="24352"/>
                    <a:pt x="17553" y="23705"/>
                    <a:pt x="19078" y="22749"/>
                  </a:cubicBezTo>
                  <a:cubicBezTo>
                    <a:pt x="19595" y="22310"/>
                    <a:pt x="20034" y="21974"/>
                    <a:pt x="20577" y="21560"/>
                  </a:cubicBezTo>
                  <a:cubicBezTo>
                    <a:pt x="20681" y="21457"/>
                    <a:pt x="20681" y="21327"/>
                    <a:pt x="20784" y="21327"/>
                  </a:cubicBezTo>
                  <a:cubicBezTo>
                    <a:pt x="22180" y="20035"/>
                    <a:pt x="23266" y="18432"/>
                    <a:pt x="23912" y="16597"/>
                  </a:cubicBezTo>
                  <a:cubicBezTo>
                    <a:pt x="24015" y="16157"/>
                    <a:pt x="24119" y="15744"/>
                    <a:pt x="24248" y="15408"/>
                  </a:cubicBezTo>
                  <a:cubicBezTo>
                    <a:pt x="24455" y="14451"/>
                    <a:pt x="24661" y="13365"/>
                    <a:pt x="24661" y="12409"/>
                  </a:cubicBezTo>
                  <a:cubicBezTo>
                    <a:pt x="24661" y="11116"/>
                    <a:pt x="24455" y="9927"/>
                    <a:pt x="24015" y="8738"/>
                  </a:cubicBezTo>
                  <a:cubicBezTo>
                    <a:pt x="23705" y="7549"/>
                    <a:pt x="23162" y="6463"/>
                    <a:pt x="22516" y="5507"/>
                  </a:cubicBezTo>
                  <a:cubicBezTo>
                    <a:pt x="22309" y="5171"/>
                    <a:pt x="22076" y="4757"/>
                    <a:pt x="21766" y="4421"/>
                  </a:cubicBezTo>
                  <a:cubicBezTo>
                    <a:pt x="20241" y="2715"/>
                    <a:pt x="18432" y="1422"/>
                    <a:pt x="16260" y="647"/>
                  </a:cubicBezTo>
                  <a:cubicBezTo>
                    <a:pt x="15717" y="544"/>
                    <a:pt x="15304" y="440"/>
                    <a:pt x="14864" y="337"/>
                  </a:cubicBezTo>
                  <a:lnTo>
                    <a:pt x="14657" y="337"/>
                  </a:lnTo>
                  <a:cubicBezTo>
                    <a:pt x="14554" y="233"/>
                    <a:pt x="14425" y="233"/>
                    <a:pt x="14218" y="233"/>
                  </a:cubicBezTo>
                  <a:cubicBezTo>
                    <a:pt x="13572" y="130"/>
                    <a:pt x="12925" y="1"/>
                    <a:pt x="1227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0" name="Google Shape;1000;p41"/>
            <p:cNvSpPr/>
            <p:nvPr/>
          </p:nvSpPr>
          <p:spPr>
            <a:xfrm>
              <a:off x="6486320" y="477793"/>
              <a:ext cx="444086" cy="422654"/>
            </a:xfrm>
            <a:custGeom>
              <a:avLst/>
              <a:gdLst/>
              <a:ahLst/>
              <a:cxnLst/>
              <a:rect l="l" t="t" r="r" b="b"/>
              <a:pathLst>
                <a:path w="13365" h="12720" extrusionOk="0">
                  <a:moveTo>
                    <a:pt x="9151" y="1"/>
                  </a:moveTo>
                  <a:cubicBezTo>
                    <a:pt x="6023" y="1"/>
                    <a:pt x="3231" y="1190"/>
                    <a:pt x="957" y="3129"/>
                  </a:cubicBezTo>
                  <a:cubicBezTo>
                    <a:pt x="750" y="3878"/>
                    <a:pt x="646" y="4654"/>
                    <a:pt x="440" y="5403"/>
                  </a:cubicBezTo>
                  <a:cubicBezTo>
                    <a:pt x="310" y="5817"/>
                    <a:pt x="104" y="6153"/>
                    <a:pt x="0" y="6593"/>
                  </a:cubicBezTo>
                  <a:cubicBezTo>
                    <a:pt x="0" y="7006"/>
                    <a:pt x="104" y="7549"/>
                    <a:pt x="543" y="7756"/>
                  </a:cubicBezTo>
                  <a:cubicBezTo>
                    <a:pt x="646" y="7756"/>
                    <a:pt x="750" y="7885"/>
                    <a:pt x="853" y="7885"/>
                  </a:cubicBezTo>
                  <a:cubicBezTo>
                    <a:pt x="1086" y="8092"/>
                    <a:pt x="853" y="8531"/>
                    <a:pt x="957" y="8738"/>
                  </a:cubicBezTo>
                  <a:cubicBezTo>
                    <a:pt x="1028" y="8909"/>
                    <a:pt x="1185" y="8986"/>
                    <a:pt x="1368" y="8986"/>
                  </a:cubicBezTo>
                  <a:cubicBezTo>
                    <a:pt x="1518" y="8986"/>
                    <a:pt x="1684" y="8934"/>
                    <a:pt x="1836" y="8842"/>
                  </a:cubicBezTo>
                  <a:cubicBezTo>
                    <a:pt x="2042" y="8738"/>
                    <a:pt x="2249" y="8402"/>
                    <a:pt x="2585" y="8195"/>
                  </a:cubicBezTo>
                  <a:cubicBezTo>
                    <a:pt x="2585" y="8195"/>
                    <a:pt x="2689" y="8092"/>
                    <a:pt x="2792" y="8092"/>
                  </a:cubicBezTo>
                  <a:cubicBezTo>
                    <a:pt x="3025" y="8092"/>
                    <a:pt x="3128" y="8299"/>
                    <a:pt x="3231" y="8402"/>
                  </a:cubicBezTo>
                  <a:cubicBezTo>
                    <a:pt x="3438" y="8945"/>
                    <a:pt x="3128" y="9695"/>
                    <a:pt x="3438" y="10134"/>
                  </a:cubicBezTo>
                  <a:cubicBezTo>
                    <a:pt x="3774" y="10574"/>
                    <a:pt x="4421" y="10574"/>
                    <a:pt x="4627" y="10987"/>
                  </a:cubicBezTo>
                  <a:cubicBezTo>
                    <a:pt x="4731" y="11116"/>
                    <a:pt x="4731" y="11323"/>
                    <a:pt x="4731" y="11427"/>
                  </a:cubicBezTo>
                  <a:cubicBezTo>
                    <a:pt x="4834" y="11763"/>
                    <a:pt x="4963" y="11969"/>
                    <a:pt x="5067" y="12176"/>
                  </a:cubicBezTo>
                  <a:cubicBezTo>
                    <a:pt x="5170" y="12280"/>
                    <a:pt x="5274" y="12409"/>
                    <a:pt x="5274" y="12512"/>
                  </a:cubicBezTo>
                  <a:cubicBezTo>
                    <a:pt x="5480" y="12616"/>
                    <a:pt x="5610" y="12616"/>
                    <a:pt x="5713" y="12719"/>
                  </a:cubicBezTo>
                  <a:cubicBezTo>
                    <a:pt x="6023" y="12719"/>
                    <a:pt x="6359" y="12616"/>
                    <a:pt x="6359" y="12280"/>
                  </a:cubicBezTo>
                  <a:cubicBezTo>
                    <a:pt x="6359" y="12176"/>
                    <a:pt x="6256" y="12176"/>
                    <a:pt x="6256" y="12073"/>
                  </a:cubicBezTo>
                  <a:cubicBezTo>
                    <a:pt x="6023" y="11763"/>
                    <a:pt x="6023" y="11323"/>
                    <a:pt x="6256" y="10987"/>
                  </a:cubicBezTo>
                  <a:cubicBezTo>
                    <a:pt x="6359" y="10780"/>
                    <a:pt x="6566" y="10677"/>
                    <a:pt x="6566" y="10470"/>
                  </a:cubicBezTo>
                  <a:cubicBezTo>
                    <a:pt x="6463" y="10031"/>
                    <a:pt x="5920" y="9927"/>
                    <a:pt x="5713" y="9591"/>
                  </a:cubicBezTo>
                  <a:cubicBezTo>
                    <a:pt x="5610" y="9178"/>
                    <a:pt x="6127" y="8635"/>
                    <a:pt x="5920" y="8299"/>
                  </a:cubicBezTo>
                  <a:cubicBezTo>
                    <a:pt x="5816" y="8195"/>
                    <a:pt x="5713" y="8195"/>
                    <a:pt x="5610" y="8092"/>
                  </a:cubicBezTo>
                  <a:cubicBezTo>
                    <a:pt x="5610" y="7988"/>
                    <a:pt x="5610" y="7756"/>
                    <a:pt x="5713" y="7652"/>
                  </a:cubicBezTo>
                  <a:cubicBezTo>
                    <a:pt x="5816" y="7549"/>
                    <a:pt x="6023" y="7549"/>
                    <a:pt x="6127" y="7549"/>
                  </a:cubicBezTo>
                  <a:cubicBezTo>
                    <a:pt x="6255" y="7519"/>
                    <a:pt x="6375" y="7506"/>
                    <a:pt x="6488" y="7506"/>
                  </a:cubicBezTo>
                  <a:cubicBezTo>
                    <a:pt x="6761" y="7506"/>
                    <a:pt x="6993" y="7579"/>
                    <a:pt x="7212" y="7652"/>
                  </a:cubicBezTo>
                  <a:cubicBezTo>
                    <a:pt x="7419" y="7756"/>
                    <a:pt x="7652" y="7885"/>
                    <a:pt x="7859" y="7988"/>
                  </a:cubicBezTo>
                  <a:cubicBezTo>
                    <a:pt x="7944" y="8031"/>
                    <a:pt x="8052" y="8056"/>
                    <a:pt x="8164" y="8056"/>
                  </a:cubicBezTo>
                  <a:cubicBezTo>
                    <a:pt x="8322" y="8056"/>
                    <a:pt x="8487" y="8006"/>
                    <a:pt x="8608" y="7885"/>
                  </a:cubicBezTo>
                  <a:cubicBezTo>
                    <a:pt x="8944" y="7652"/>
                    <a:pt x="8712" y="7006"/>
                    <a:pt x="8944" y="6593"/>
                  </a:cubicBezTo>
                  <a:cubicBezTo>
                    <a:pt x="9048" y="6463"/>
                    <a:pt x="9255" y="6360"/>
                    <a:pt x="9358" y="6257"/>
                  </a:cubicBezTo>
                  <a:cubicBezTo>
                    <a:pt x="9901" y="6050"/>
                    <a:pt x="10444" y="5946"/>
                    <a:pt x="10987" y="5714"/>
                  </a:cubicBezTo>
                  <a:cubicBezTo>
                    <a:pt x="11529" y="5403"/>
                    <a:pt x="11943" y="4964"/>
                    <a:pt x="11840" y="4421"/>
                  </a:cubicBezTo>
                  <a:cubicBezTo>
                    <a:pt x="11840" y="4008"/>
                    <a:pt x="11529" y="3568"/>
                    <a:pt x="11840" y="3361"/>
                  </a:cubicBezTo>
                  <a:cubicBezTo>
                    <a:pt x="11840" y="3232"/>
                    <a:pt x="11943" y="3129"/>
                    <a:pt x="12072" y="3129"/>
                  </a:cubicBezTo>
                  <a:cubicBezTo>
                    <a:pt x="12589" y="2818"/>
                    <a:pt x="13132" y="2276"/>
                    <a:pt x="13236" y="1733"/>
                  </a:cubicBezTo>
                  <a:cubicBezTo>
                    <a:pt x="13365" y="1293"/>
                    <a:pt x="13236" y="983"/>
                    <a:pt x="13132" y="647"/>
                  </a:cubicBezTo>
                  <a:cubicBezTo>
                    <a:pt x="12589" y="544"/>
                    <a:pt x="12176" y="440"/>
                    <a:pt x="11736" y="337"/>
                  </a:cubicBezTo>
                  <a:lnTo>
                    <a:pt x="11529" y="337"/>
                  </a:lnTo>
                  <a:cubicBezTo>
                    <a:pt x="11426" y="233"/>
                    <a:pt x="11297" y="233"/>
                    <a:pt x="11090" y="233"/>
                  </a:cubicBezTo>
                  <a:cubicBezTo>
                    <a:pt x="10444" y="130"/>
                    <a:pt x="9797" y="1"/>
                    <a:pt x="915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1" name="Google Shape;1001;p41"/>
            <p:cNvSpPr/>
            <p:nvPr/>
          </p:nvSpPr>
          <p:spPr>
            <a:xfrm>
              <a:off x="6586802" y="869855"/>
              <a:ext cx="393447" cy="428269"/>
            </a:xfrm>
            <a:custGeom>
              <a:avLst/>
              <a:gdLst/>
              <a:ahLst/>
              <a:cxnLst/>
              <a:rect l="l" t="t" r="r" b="b"/>
              <a:pathLst>
                <a:path w="11841" h="12889" extrusionOk="0">
                  <a:moveTo>
                    <a:pt x="2859" y="1"/>
                  </a:moveTo>
                  <a:cubicBezTo>
                    <a:pt x="2785" y="1"/>
                    <a:pt x="2699" y="48"/>
                    <a:pt x="2586" y="170"/>
                  </a:cubicBezTo>
                  <a:cubicBezTo>
                    <a:pt x="2456" y="377"/>
                    <a:pt x="2353" y="481"/>
                    <a:pt x="2250" y="713"/>
                  </a:cubicBezTo>
                  <a:cubicBezTo>
                    <a:pt x="2146" y="920"/>
                    <a:pt x="2043" y="1256"/>
                    <a:pt x="1939" y="1566"/>
                  </a:cubicBezTo>
                  <a:cubicBezTo>
                    <a:pt x="1500" y="2109"/>
                    <a:pt x="1060" y="2549"/>
                    <a:pt x="750" y="3195"/>
                  </a:cubicBezTo>
                  <a:cubicBezTo>
                    <a:pt x="647" y="3609"/>
                    <a:pt x="518" y="4151"/>
                    <a:pt x="750" y="4591"/>
                  </a:cubicBezTo>
                  <a:cubicBezTo>
                    <a:pt x="854" y="4798"/>
                    <a:pt x="957" y="4901"/>
                    <a:pt x="1060" y="5134"/>
                  </a:cubicBezTo>
                  <a:cubicBezTo>
                    <a:pt x="1164" y="5444"/>
                    <a:pt x="1164" y="5780"/>
                    <a:pt x="957" y="6090"/>
                  </a:cubicBezTo>
                  <a:lnTo>
                    <a:pt x="957" y="6194"/>
                  </a:lnTo>
                  <a:cubicBezTo>
                    <a:pt x="750" y="6633"/>
                    <a:pt x="518" y="6943"/>
                    <a:pt x="311" y="7279"/>
                  </a:cubicBezTo>
                  <a:cubicBezTo>
                    <a:pt x="1" y="8365"/>
                    <a:pt x="518" y="9761"/>
                    <a:pt x="1707" y="10071"/>
                  </a:cubicBezTo>
                  <a:cubicBezTo>
                    <a:pt x="2353" y="10304"/>
                    <a:pt x="3335" y="10175"/>
                    <a:pt x="3749" y="10821"/>
                  </a:cubicBezTo>
                  <a:cubicBezTo>
                    <a:pt x="3982" y="11053"/>
                    <a:pt x="4085" y="11467"/>
                    <a:pt x="4188" y="11700"/>
                  </a:cubicBezTo>
                  <a:cubicBezTo>
                    <a:pt x="4395" y="12010"/>
                    <a:pt x="4628" y="12346"/>
                    <a:pt x="4938" y="12449"/>
                  </a:cubicBezTo>
                  <a:lnTo>
                    <a:pt x="5377" y="12449"/>
                  </a:lnTo>
                  <a:cubicBezTo>
                    <a:pt x="5584" y="12449"/>
                    <a:pt x="5817" y="12656"/>
                    <a:pt x="5920" y="12889"/>
                  </a:cubicBezTo>
                  <a:lnTo>
                    <a:pt x="6463" y="12889"/>
                  </a:lnTo>
                  <a:cubicBezTo>
                    <a:pt x="6980" y="12889"/>
                    <a:pt x="7420" y="12889"/>
                    <a:pt x="7859" y="12760"/>
                  </a:cubicBezTo>
                  <a:lnTo>
                    <a:pt x="7963" y="12656"/>
                  </a:lnTo>
                  <a:cubicBezTo>
                    <a:pt x="8273" y="12346"/>
                    <a:pt x="8712" y="12346"/>
                    <a:pt x="9152" y="12113"/>
                  </a:cubicBezTo>
                  <a:cubicBezTo>
                    <a:pt x="9695" y="12010"/>
                    <a:pt x="10108" y="11596"/>
                    <a:pt x="10212" y="11053"/>
                  </a:cubicBezTo>
                  <a:lnTo>
                    <a:pt x="10212" y="10511"/>
                  </a:lnTo>
                  <a:cubicBezTo>
                    <a:pt x="10212" y="10511"/>
                    <a:pt x="10212" y="10407"/>
                    <a:pt x="10341" y="10407"/>
                  </a:cubicBezTo>
                  <a:cubicBezTo>
                    <a:pt x="10444" y="9864"/>
                    <a:pt x="10987" y="9658"/>
                    <a:pt x="11297" y="9218"/>
                  </a:cubicBezTo>
                  <a:cubicBezTo>
                    <a:pt x="11401" y="9011"/>
                    <a:pt x="11504" y="8779"/>
                    <a:pt x="11633" y="8572"/>
                  </a:cubicBezTo>
                  <a:cubicBezTo>
                    <a:pt x="11737" y="8132"/>
                    <a:pt x="11840" y="7719"/>
                    <a:pt x="11737" y="7279"/>
                  </a:cubicBezTo>
                  <a:cubicBezTo>
                    <a:pt x="11737" y="6736"/>
                    <a:pt x="11401" y="6297"/>
                    <a:pt x="10987" y="6090"/>
                  </a:cubicBezTo>
                  <a:cubicBezTo>
                    <a:pt x="10651" y="5987"/>
                    <a:pt x="10212" y="5883"/>
                    <a:pt x="10005" y="5651"/>
                  </a:cubicBezTo>
                  <a:cubicBezTo>
                    <a:pt x="9901" y="5444"/>
                    <a:pt x="9901" y="5134"/>
                    <a:pt x="9798" y="4901"/>
                  </a:cubicBezTo>
                  <a:cubicBezTo>
                    <a:pt x="9798" y="4487"/>
                    <a:pt x="9798" y="4151"/>
                    <a:pt x="9695" y="3841"/>
                  </a:cubicBezTo>
                  <a:cubicBezTo>
                    <a:pt x="9462" y="3505"/>
                    <a:pt x="9255" y="3195"/>
                    <a:pt x="8816" y="3066"/>
                  </a:cubicBezTo>
                  <a:lnTo>
                    <a:pt x="8505" y="3066"/>
                  </a:lnTo>
                  <a:cubicBezTo>
                    <a:pt x="8350" y="3066"/>
                    <a:pt x="8253" y="3123"/>
                    <a:pt x="8174" y="3123"/>
                  </a:cubicBezTo>
                  <a:cubicBezTo>
                    <a:pt x="8135" y="3123"/>
                    <a:pt x="8100" y="3109"/>
                    <a:pt x="8066" y="3066"/>
                  </a:cubicBezTo>
                  <a:cubicBezTo>
                    <a:pt x="7213" y="2962"/>
                    <a:pt x="7109" y="1773"/>
                    <a:pt x="6463" y="1463"/>
                  </a:cubicBezTo>
                  <a:cubicBezTo>
                    <a:pt x="6351" y="1428"/>
                    <a:pt x="6242" y="1417"/>
                    <a:pt x="6134" y="1417"/>
                  </a:cubicBezTo>
                  <a:cubicBezTo>
                    <a:pt x="5917" y="1417"/>
                    <a:pt x="5705" y="1463"/>
                    <a:pt x="5481" y="1463"/>
                  </a:cubicBezTo>
                  <a:cubicBezTo>
                    <a:pt x="5171" y="1566"/>
                    <a:pt x="4938" y="1566"/>
                    <a:pt x="4731" y="1566"/>
                  </a:cubicBezTo>
                  <a:cubicBezTo>
                    <a:pt x="4085" y="1463"/>
                    <a:pt x="3646" y="920"/>
                    <a:pt x="3335" y="377"/>
                  </a:cubicBezTo>
                  <a:cubicBezTo>
                    <a:pt x="3335" y="377"/>
                    <a:pt x="3232" y="377"/>
                    <a:pt x="3232" y="274"/>
                  </a:cubicBezTo>
                  <a:cubicBezTo>
                    <a:pt x="3084" y="143"/>
                    <a:pt x="2989" y="1"/>
                    <a:pt x="285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2" name="Google Shape;1002;p41"/>
            <p:cNvSpPr/>
            <p:nvPr/>
          </p:nvSpPr>
          <p:spPr>
            <a:xfrm>
              <a:off x="6962184" y="660749"/>
              <a:ext cx="239670" cy="329019"/>
            </a:xfrm>
            <a:custGeom>
              <a:avLst/>
              <a:gdLst/>
              <a:ahLst/>
              <a:cxnLst/>
              <a:rect l="l" t="t" r="r" b="b"/>
              <a:pathLst>
                <a:path w="7213" h="9902" extrusionOk="0">
                  <a:moveTo>
                    <a:pt x="5067" y="1"/>
                  </a:moveTo>
                  <a:cubicBezTo>
                    <a:pt x="5067" y="1"/>
                    <a:pt x="4964" y="104"/>
                    <a:pt x="4860" y="104"/>
                  </a:cubicBezTo>
                  <a:cubicBezTo>
                    <a:pt x="4085" y="311"/>
                    <a:pt x="3981" y="751"/>
                    <a:pt x="3438" y="1293"/>
                  </a:cubicBezTo>
                  <a:cubicBezTo>
                    <a:pt x="3025" y="1836"/>
                    <a:pt x="2275" y="1940"/>
                    <a:pt x="1836" y="2379"/>
                  </a:cubicBezTo>
                  <a:cubicBezTo>
                    <a:pt x="1500" y="2689"/>
                    <a:pt x="1396" y="3129"/>
                    <a:pt x="1086" y="3439"/>
                  </a:cubicBezTo>
                  <a:cubicBezTo>
                    <a:pt x="853" y="3672"/>
                    <a:pt x="543" y="3775"/>
                    <a:pt x="336" y="4085"/>
                  </a:cubicBezTo>
                  <a:cubicBezTo>
                    <a:pt x="0" y="4421"/>
                    <a:pt x="104" y="5068"/>
                    <a:pt x="336" y="5378"/>
                  </a:cubicBezTo>
                  <a:cubicBezTo>
                    <a:pt x="646" y="5817"/>
                    <a:pt x="1189" y="6024"/>
                    <a:pt x="1732" y="6024"/>
                  </a:cubicBezTo>
                  <a:cubicBezTo>
                    <a:pt x="1939" y="6024"/>
                    <a:pt x="2146" y="6024"/>
                    <a:pt x="2482" y="6127"/>
                  </a:cubicBezTo>
                  <a:cubicBezTo>
                    <a:pt x="2792" y="6257"/>
                    <a:pt x="2921" y="6567"/>
                    <a:pt x="3025" y="6903"/>
                  </a:cubicBezTo>
                  <a:cubicBezTo>
                    <a:pt x="3128" y="7316"/>
                    <a:pt x="3232" y="7653"/>
                    <a:pt x="3335" y="7963"/>
                  </a:cubicBezTo>
                  <a:cubicBezTo>
                    <a:pt x="3568" y="8402"/>
                    <a:pt x="3878" y="8712"/>
                    <a:pt x="4421" y="8842"/>
                  </a:cubicBezTo>
                  <a:cubicBezTo>
                    <a:pt x="4539" y="8864"/>
                    <a:pt x="4662" y="8871"/>
                    <a:pt x="4788" y="8871"/>
                  </a:cubicBezTo>
                  <a:cubicBezTo>
                    <a:pt x="4965" y="8871"/>
                    <a:pt x="5149" y="8858"/>
                    <a:pt x="5332" y="8858"/>
                  </a:cubicBezTo>
                  <a:cubicBezTo>
                    <a:pt x="5614" y="8858"/>
                    <a:pt x="5895" y="8889"/>
                    <a:pt x="6153" y="9048"/>
                  </a:cubicBezTo>
                  <a:cubicBezTo>
                    <a:pt x="6463" y="9255"/>
                    <a:pt x="6566" y="9591"/>
                    <a:pt x="6799" y="9902"/>
                  </a:cubicBezTo>
                  <a:cubicBezTo>
                    <a:pt x="7006" y="8945"/>
                    <a:pt x="7212" y="7859"/>
                    <a:pt x="7212" y="6903"/>
                  </a:cubicBezTo>
                  <a:cubicBezTo>
                    <a:pt x="7212" y="5610"/>
                    <a:pt x="7006" y="4421"/>
                    <a:pt x="6566" y="3232"/>
                  </a:cubicBezTo>
                  <a:cubicBezTo>
                    <a:pt x="6256" y="2043"/>
                    <a:pt x="5713" y="957"/>
                    <a:pt x="5067"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3" name="Google Shape;1003;p41"/>
            <p:cNvSpPr/>
            <p:nvPr/>
          </p:nvSpPr>
          <p:spPr>
            <a:xfrm>
              <a:off x="6747428" y="834101"/>
              <a:ext cx="82504" cy="70675"/>
            </a:xfrm>
            <a:custGeom>
              <a:avLst/>
              <a:gdLst/>
              <a:ahLst/>
              <a:cxnLst/>
              <a:rect l="l" t="t" r="r" b="b"/>
              <a:pathLst>
                <a:path w="2483" h="2127" extrusionOk="0">
                  <a:moveTo>
                    <a:pt x="991" y="0"/>
                  </a:moveTo>
                  <a:cubicBezTo>
                    <a:pt x="584" y="0"/>
                    <a:pt x="209" y="244"/>
                    <a:pt x="1" y="807"/>
                  </a:cubicBezTo>
                  <a:cubicBezTo>
                    <a:pt x="1" y="1040"/>
                    <a:pt x="1" y="1143"/>
                    <a:pt x="104" y="1350"/>
                  </a:cubicBezTo>
                  <a:cubicBezTo>
                    <a:pt x="207" y="1557"/>
                    <a:pt x="647" y="1453"/>
                    <a:pt x="983" y="1686"/>
                  </a:cubicBezTo>
                  <a:cubicBezTo>
                    <a:pt x="1190" y="1789"/>
                    <a:pt x="1397" y="1996"/>
                    <a:pt x="1629" y="2099"/>
                  </a:cubicBezTo>
                  <a:cubicBezTo>
                    <a:pt x="1684" y="2118"/>
                    <a:pt x="1740" y="2126"/>
                    <a:pt x="1795" y="2126"/>
                  </a:cubicBezTo>
                  <a:cubicBezTo>
                    <a:pt x="2051" y="2126"/>
                    <a:pt x="2294" y="1941"/>
                    <a:pt x="2379" y="1686"/>
                  </a:cubicBezTo>
                  <a:cubicBezTo>
                    <a:pt x="2482" y="1350"/>
                    <a:pt x="2379" y="1040"/>
                    <a:pt x="2275" y="807"/>
                  </a:cubicBezTo>
                  <a:cubicBezTo>
                    <a:pt x="1935" y="303"/>
                    <a:pt x="1444" y="0"/>
                    <a:pt x="99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4" name="Google Shape;1004;p41"/>
            <p:cNvSpPr/>
            <p:nvPr/>
          </p:nvSpPr>
          <p:spPr>
            <a:xfrm>
              <a:off x="6722507" y="762660"/>
              <a:ext cx="71339" cy="63066"/>
            </a:xfrm>
            <a:custGeom>
              <a:avLst/>
              <a:gdLst/>
              <a:ahLst/>
              <a:cxnLst/>
              <a:rect l="l" t="t" r="r" b="b"/>
              <a:pathLst>
                <a:path w="2147" h="1898" extrusionOk="0">
                  <a:moveTo>
                    <a:pt x="1005" y="0"/>
                  </a:moveTo>
                  <a:cubicBezTo>
                    <a:pt x="815" y="0"/>
                    <a:pt x="598" y="111"/>
                    <a:pt x="440" y="269"/>
                  </a:cubicBezTo>
                  <a:cubicBezTo>
                    <a:pt x="208" y="605"/>
                    <a:pt x="1" y="1354"/>
                    <a:pt x="208" y="1768"/>
                  </a:cubicBezTo>
                  <a:lnTo>
                    <a:pt x="311" y="1897"/>
                  </a:lnTo>
                  <a:cubicBezTo>
                    <a:pt x="440" y="1897"/>
                    <a:pt x="544" y="1897"/>
                    <a:pt x="544" y="1768"/>
                  </a:cubicBezTo>
                  <a:cubicBezTo>
                    <a:pt x="647" y="1664"/>
                    <a:pt x="647" y="1561"/>
                    <a:pt x="751" y="1458"/>
                  </a:cubicBezTo>
                  <a:cubicBezTo>
                    <a:pt x="854" y="1458"/>
                    <a:pt x="1087" y="1561"/>
                    <a:pt x="1293" y="1561"/>
                  </a:cubicBezTo>
                  <a:cubicBezTo>
                    <a:pt x="1349" y="1589"/>
                    <a:pt x="1414" y="1602"/>
                    <a:pt x="1483" y="1602"/>
                  </a:cubicBezTo>
                  <a:cubicBezTo>
                    <a:pt x="1671" y="1602"/>
                    <a:pt x="1892" y="1506"/>
                    <a:pt x="2043" y="1354"/>
                  </a:cubicBezTo>
                  <a:cubicBezTo>
                    <a:pt x="2147" y="1122"/>
                    <a:pt x="2043" y="811"/>
                    <a:pt x="1836" y="708"/>
                  </a:cubicBezTo>
                  <a:cubicBezTo>
                    <a:pt x="1733" y="605"/>
                    <a:pt x="1500" y="605"/>
                    <a:pt x="1500" y="475"/>
                  </a:cubicBezTo>
                  <a:cubicBezTo>
                    <a:pt x="1500" y="475"/>
                    <a:pt x="1500" y="372"/>
                    <a:pt x="1397" y="372"/>
                  </a:cubicBezTo>
                  <a:cubicBezTo>
                    <a:pt x="1346" y="105"/>
                    <a:pt x="1188" y="0"/>
                    <a:pt x="1005"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5" name="Google Shape;1005;p41"/>
            <p:cNvSpPr/>
            <p:nvPr/>
          </p:nvSpPr>
          <p:spPr>
            <a:xfrm>
              <a:off x="6382381" y="746644"/>
              <a:ext cx="633914" cy="551477"/>
            </a:xfrm>
            <a:custGeom>
              <a:avLst/>
              <a:gdLst/>
              <a:ahLst/>
              <a:cxnLst/>
              <a:rect l="l" t="t" r="r" b="b"/>
              <a:pathLst>
                <a:path w="19078" h="16597" extrusionOk="0">
                  <a:moveTo>
                    <a:pt x="16364" y="14219"/>
                  </a:moveTo>
                  <a:lnTo>
                    <a:pt x="16364" y="14761"/>
                  </a:lnTo>
                  <a:cubicBezTo>
                    <a:pt x="16260" y="15304"/>
                    <a:pt x="15847" y="15718"/>
                    <a:pt x="15304" y="15821"/>
                  </a:cubicBezTo>
                  <a:cubicBezTo>
                    <a:pt x="14864" y="16054"/>
                    <a:pt x="14425" y="16054"/>
                    <a:pt x="14115" y="16364"/>
                  </a:cubicBezTo>
                  <a:lnTo>
                    <a:pt x="14011" y="16468"/>
                  </a:lnTo>
                  <a:cubicBezTo>
                    <a:pt x="15847" y="16261"/>
                    <a:pt x="17553" y="15614"/>
                    <a:pt x="19078" y="14658"/>
                  </a:cubicBezTo>
                  <a:cubicBezTo>
                    <a:pt x="18095" y="14529"/>
                    <a:pt x="17242" y="14425"/>
                    <a:pt x="16364" y="14219"/>
                  </a:cubicBezTo>
                  <a:close/>
                  <a:moveTo>
                    <a:pt x="750" y="1"/>
                  </a:moveTo>
                  <a:cubicBezTo>
                    <a:pt x="543" y="544"/>
                    <a:pt x="440" y="957"/>
                    <a:pt x="336" y="1500"/>
                  </a:cubicBezTo>
                  <a:cubicBezTo>
                    <a:pt x="207" y="1836"/>
                    <a:pt x="207" y="2043"/>
                    <a:pt x="104" y="2379"/>
                  </a:cubicBezTo>
                  <a:cubicBezTo>
                    <a:pt x="0" y="3025"/>
                    <a:pt x="0" y="3672"/>
                    <a:pt x="0" y="4318"/>
                  </a:cubicBezTo>
                  <a:cubicBezTo>
                    <a:pt x="0" y="10780"/>
                    <a:pt x="5067" y="16157"/>
                    <a:pt x="11426" y="16597"/>
                  </a:cubicBezTo>
                  <a:lnTo>
                    <a:pt x="12072" y="16597"/>
                  </a:lnTo>
                  <a:cubicBezTo>
                    <a:pt x="11969" y="16364"/>
                    <a:pt x="11736" y="16157"/>
                    <a:pt x="11529" y="16157"/>
                  </a:cubicBezTo>
                  <a:lnTo>
                    <a:pt x="11090" y="16157"/>
                  </a:lnTo>
                  <a:cubicBezTo>
                    <a:pt x="10780" y="16054"/>
                    <a:pt x="10547" y="15718"/>
                    <a:pt x="10340" y="15408"/>
                  </a:cubicBezTo>
                  <a:cubicBezTo>
                    <a:pt x="10237" y="15175"/>
                    <a:pt x="10134" y="14761"/>
                    <a:pt x="9901" y="14529"/>
                  </a:cubicBezTo>
                  <a:cubicBezTo>
                    <a:pt x="9487" y="13883"/>
                    <a:pt x="8505" y="14012"/>
                    <a:pt x="7859" y="13779"/>
                  </a:cubicBezTo>
                  <a:cubicBezTo>
                    <a:pt x="6670" y="13469"/>
                    <a:pt x="6153" y="12073"/>
                    <a:pt x="6463" y="10987"/>
                  </a:cubicBezTo>
                  <a:cubicBezTo>
                    <a:pt x="6670" y="10651"/>
                    <a:pt x="6902" y="10341"/>
                    <a:pt x="7109" y="9902"/>
                  </a:cubicBezTo>
                  <a:lnTo>
                    <a:pt x="7109" y="9798"/>
                  </a:lnTo>
                  <a:cubicBezTo>
                    <a:pt x="6153" y="9049"/>
                    <a:pt x="5170" y="8066"/>
                    <a:pt x="4421" y="7110"/>
                  </a:cubicBezTo>
                  <a:cubicBezTo>
                    <a:pt x="3438" y="5921"/>
                    <a:pt x="2585" y="4628"/>
                    <a:pt x="1939" y="3232"/>
                  </a:cubicBezTo>
                  <a:cubicBezTo>
                    <a:pt x="1629" y="2586"/>
                    <a:pt x="1293" y="1836"/>
                    <a:pt x="983" y="1087"/>
                  </a:cubicBezTo>
                  <a:cubicBezTo>
                    <a:pt x="983" y="854"/>
                    <a:pt x="853" y="440"/>
                    <a:pt x="750" y="1"/>
                  </a:cubicBezTo>
                  <a:close/>
                </a:path>
              </a:pathLst>
            </a:custGeom>
            <a:solidFill>
              <a:srgbClr val="1C0505">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6" name="Google Shape;1006;p41"/>
            <p:cNvSpPr/>
            <p:nvPr/>
          </p:nvSpPr>
          <p:spPr>
            <a:xfrm>
              <a:off x="6586802" y="1072216"/>
              <a:ext cx="339319" cy="225914"/>
            </a:xfrm>
            <a:custGeom>
              <a:avLst/>
              <a:gdLst/>
              <a:ahLst/>
              <a:cxnLst/>
              <a:rect l="l" t="t" r="r" b="b"/>
              <a:pathLst>
                <a:path w="10212" h="6799" extrusionOk="0">
                  <a:moveTo>
                    <a:pt x="957" y="0"/>
                  </a:moveTo>
                  <a:lnTo>
                    <a:pt x="957" y="104"/>
                  </a:lnTo>
                  <a:cubicBezTo>
                    <a:pt x="750" y="543"/>
                    <a:pt x="518" y="853"/>
                    <a:pt x="311" y="1189"/>
                  </a:cubicBezTo>
                  <a:cubicBezTo>
                    <a:pt x="1" y="2275"/>
                    <a:pt x="518" y="3671"/>
                    <a:pt x="1707" y="3981"/>
                  </a:cubicBezTo>
                  <a:cubicBezTo>
                    <a:pt x="2353" y="4214"/>
                    <a:pt x="3335" y="4085"/>
                    <a:pt x="3749" y="4731"/>
                  </a:cubicBezTo>
                  <a:cubicBezTo>
                    <a:pt x="3982" y="4963"/>
                    <a:pt x="4085" y="5377"/>
                    <a:pt x="4188" y="5610"/>
                  </a:cubicBezTo>
                  <a:cubicBezTo>
                    <a:pt x="4395" y="5920"/>
                    <a:pt x="4628" y="6256"/>
                    <a:pt x="4938" y="6359"/>
                  </a:cubicBezTo>
                  <a:lnTo>
                    <a:pt x="5377" y="6359"/>
                  </a:lnTo>
                  <a:cubicBezTo>
                    <a:pt x="5584" y="6359"/>
                    <a:pt x="5817" y="6566"/>
                    <a:pt x="5920" y="6799"/>
                  </a:cubicBezTo>
                  <a:lnTo>
                    <a:pt x="6463" y="6799"/>
                  </a:lnTo>
                  <a:cubicBezTo>
                    <a:pt x="6980" y="6799"/>
                    <a:pt x="7420" y="6799"/>
                    <a:pt x="7859" y="6670"/>
                  </a:cubicBezTo>
                  <a:lnTo>
                    <a:pt x="7963" y="6566"/>
                  </a:lnTo>
                  <a:cubicBezTo>
                    <a:pt x="8273" y="6256"/>
                    <a:pt x="8712" y="6256"/>
                    <a:pt x="9152" y="6023"/>
                  </a:cubicBezTo>
                  <a:cubicBezTo>
                    <a:pt x="9695" y="5920"/>
                    <a:pt x="10108" y="5506"/>
                    <a:pt x="10212" y="4963"/>
                  </a:cubicBezTo>
                  <a:lnTo>
                    <a:pt x="10212" y="4421"/>
                  </a:lnTo>
                  <a:cubicBezTo>
                    <a:pt x="7316" y="3774"/>
                    <a:pt x="4524" y="2585"/>
                    <a:pt x="2043" y="853"/>
                  </a:cubicBezTo>
                  <a:cubicBezTo>
                    <a:pt x="1707" y="646"/>
                    <a:pt x="1293" y="336"/>
                    <a:pt x="957" y="0"/>
                  </a:cubicBezTo>
                  <a:close/>
                </a:path>
              </a:pathLst>
            </a:custGeom>
            <a:solidFill>
              <a:srgbClr val="1C0505">
                <a:alpha val="195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7" name="Google Shape;1007;p41"/>
            <p:cNvSpPr/>
            <p:nvPr/>
          </p:nvSpPr>
          <p:spPr>
            <a:xfrm>
              <a:off x="6694163" y="921891"/>
              <a:ext cx="71339" cy="75626"/>
            </a:xfrm>
            <a:custGeom>
              <a:avLst/>
              <a:gdLst/>
              <a:ahLst/>
              <a:cxnLst/>
              <a:rect l="l" t="t" r="r" b="b"/>
              <a:pathLst>
                <a:path w="2147" h="2276" extrusionOk="0">
                  <a:moveTo>
                    <a:pt x="1061" y="0"/>
                  </a:moveTo>
                  <a:cubicBezTo>
                    <a:pt x="415" y="0"/>
                    <a:pt x="1" y="543"/>
                    <a:pt x="1" y="1086"/>
                  </a:cubicBezTo>
                  <a:cubicBezTo>
                    <a:pt x="1" y="1732"/>
                    <a:pt x="415" y="2275"/>
                    <a:pt x="1061" y="2275"/>
                  </a:cubicBezTo>
                  <a:cubicBezTo>
                    <a:pt x="1604" y="2275"/>
                    <a:pt x="2146" y="1732"/>
                    <a:pt x="2146" y="1086"/>
                  </a:cubicBezTo>
                  <a:cubicBezTo>
                    <a:pt x="2146" y="543"/>
                    <a:pt x="1604" y="0"/>
                    <a:pt x="106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8" name="Google Shape;1008;p41"/>
            <p:cNvSpPr/>
            <p:nvPr/>
          </p:nvSpPr>
          <p:spPr>
            <a:xfrm>
              <a:off x="6990527" y="903848"/>
              <a:ext cx="72170" cy="75626"/>
            </a:xfrm>
            <a:custGeom>
              <a:avLst/>
              <a:gdLst/>
              <a:ahLst/>
              <a:cxnLst/>
              <a:rect l="l" t="t" r="r" b="b"/>
              <a:pathLst>
                <a:path w="2172" h="2276" extrusionOk="0">
                  <a:moveTo>
                    <a:pt x="1086" y="0"/>
                  </a:moveTo>
                  <a:cubicBezTo>
                    <a:pt x="440" y="0"/>
                    <a:pt x="0" y="543"/>
                    <a:pt x="0" y="1190"/>
                  </a:cubicBezTo>
                  <a:cubicBezTo>
                    <a:pt x="0" y="1732"/>
                    <a:pt x="440" y="2275"/>
                    <a:pt x="1086" y="2275"/>
                  </a:cubicBezTo>
                  <a:cubicBezTo>
                    <a:pt x="1629" y="2275"/>
                    <a:pt x="2172" y="1732"/>
                    <a:pt x="2172" y="1190"/>
                  </a:cubicBezTo>
                  <a:cubicBezTo>
                    <a:pt x="2172" y="543"/>
                    <a:pt x="1629" y="0"/>
                    <a:pt x="108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9" name="Google Shape;1009;p41"/>
            <p:cNvSpPr/>
            <p:nvPr/>
          </p:nvSpPr>
          <p:spPr>
            <a:xfrm>
              <a:off x="6829901" y="963493"/>
              <a:ext cx="110814" cy="51204"/>
            </a:xfrm>
            <a:custGeom>
              <a:avLst/>
              <a:gdLst/>
              <a:ahLst/>
              <a:cxnLst/>
              <a:rect l="l" t="t" r="r" b="b"/>
              <a:pathLst>
                <a:path w="3335" h="1541" extrusionOk="0">
                  <a:moveTo>
                    <a:pt x="2908" y="0"/>
                  </a:moveTo>
                  <a:cubicBezTo>
                    <a:pt x="2792" y="0"/>
                    <a:pt x="2661" y="96"/>
                    <a:pt x="2585" y="248"/>
                  </a:cubicBezTo>
                  <a:cubicBezTo>
                    <a:pt x="2482" y="584"/>
                    <a:pt x="2042" y="894"/>
                    <a:pt x="1732" y="894"/>
                  </a:cubicBezTo>
                  <a:lnTo>
                    <a:pt x="1603" y="894"/>
                  </a:lnTo>
                  <a:cubicBezTo>
                    <a:pt x="1293" y="894"/>
                    <a:pt x="853" y="584"/>
                    <a:pt x="750" y="248"/>
                  </a:cubicBezTo>
                  <a:cubicBezTo>
                    <a:pt x="677" y="175"/>
                    <a:pt x="552" y="101"/>
                    <a:pt x="403" y="101"/>
                  </a:cubicBezTo>
                  <a:cubicBezTo>
                    <a:pt x="341" y="101"/>
                    <a:pt x="275" y="114"/>
                    <a:pt x="207" y="144"/>
                  </a:cubicBezTo>
                  <a:cubicBezTo>
                    <a:pt x="104" y="248"/>
                    <a:pt x="0" y="480"/>
                    <a:pt x="104" y="584"/>
                  </a:cubicBezTo>
                  <a:cubicBezTo>
                    <a:pt x="440" y="1230"/>
                    <a:pt x="957" y="1540"/>
                    <a:pt x="1603" y="1540"/>
                  </a:cubicBezTo>
                  <a:lnTo>
                    <a:pt x="1732" y="1540"/>
                  </a:lnTo>
                  <a:cubicBezTo>
                    <a:pt x="2379" y="1540"/>
                    <a:pt x="3025" y="1127"/>
                    <a:pt x="3232" y="480"/>
                  </a:cubicBezTo>
                  <a:cubicBezTo>
                    <a:pt x="3335" y="377"/>
                    <a:pt x="3232" y="144"/>
                    <a:pt x="3025" y="41"/>
                  </a:cubicBezTo>
                  <a:cubicBezTo>
                    <a:pt x="2990" y="13"/>
                    <a:pt x="2950" y="0"/>
                    <a:pt x="29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0" name="Google Shape;1010;p41"/>
            <p:cNvSpPr/>
            <p:nvPr/>
          </p:nvSpPr>
          <p:spPr>
            <a:xfrm>
              <a:off x="6646946" y="1197621"/>
              <a:ext cx="161519" cy="148228"/>
            </a:xfrm>
            <a:custGeom>
              <a:avLst/>
              <a:gdLst/>
              <a:ahLst/>
              <a:cxnLst/>
              <a:rect l="l" t="t" r="r" b="b"/>
              <a:pathLst>
                <a:path w="4861" h="4461" extrusionOk="0">
                  <a:moveTo>
                    <a:pt x="2172" y="0"/>
                  </a:moveTo>
                  <a:cubicBezTo>
                    <a:pt x="1525" y="0"/>
                    <a:pt x="776" y="207"/>
                    <a:pt x="233" y="440"/>
                  </a:cubicBezTo>
                  <a:cubicBezTo>
                    <a:pt x="0" y="543"/>
                    <a:pt x="0" y="750"/>
                    <a:pt x="0" y="957"/>
                  </a:cubicBezTo>
                  <a:cubicBezTo>
                    <a:pt x="129" y="1189"/>
                    <a:pt x="336" y="1189"/>
                    <a:pt x="543" y="1189"/>
                  </a:cubicBezTo>
                  <a:cubicBezTo>
                    <a:pt x="1086" y="853"/>
                    <a:pt x="1629" y="750"/>
                    <a:pt x="2172" y="750"/>
                  </a:cubicBezTo>
                  <a:lnTo>
                    <a:pt x="2378" y="750"/>
                  </a:lnTo>
                  <a:cubicBezTo>
                    <a:pt x="2921" y="750"/>
                    <a:pt x="3464" y="1086"/>
                    <a:pt x="3774" y="1500"/>
                  </a:cubicBezTo>
                  <a:cubicBezTo>
                    <a:pt x="4007" y="1836"/>
                    <a:pt x="4110" y="2146"/>
                    <a:pt x="4110" y="2585"/>
                  </a:cubicBezTo>
                  <a:lnTo>
                    <a:pt x="4110" y="2689"/>
                  </a:lnTo>
                  <a:cubicBezTo>
                    <a:pt x="4110" y="3128"/>
                    <a:pt x="3878" y="3542"/>
                    <a:pt x="3774" y="3981"/>
                  </a:cubicBezTo>
                  <a:cubicBezTo>
                    <a:pt x="3671" y="4188"/>
                    <a:pt x="3774" y="4421"/>
                    <a:pt x="4007" y="4421"/>
                  </a:cubicBezTo>
                  <a:cubicBezTo>
                    <a:pt x="4061" y="4448"/>
                    <a:pt x="4116" y="4461"/>
                    <a:pt x="4166" y="4461"/>
                  </a:cubicBezTo>
                  <a:cubicBezTo>
                    <a:pt x="4308" y="4461"/>
                    <a:pt x="4421" y="4360"/>
                    <a:pt x="4421" y="4188"/>
                  </a:cubicBezTo>
                  <a:cubicBezTo>
                    <a:pt x="4653" y="3774"/>
                    <a:pt x="4757" y="3232"/>
                    <a:pt x="4860" y="2689"/>
                  </a:cubicBezTo>
                  <a:lnTo>
                    <a:pt x="4860" y="2585"/>
                  </a:lnTo>
                  <a:cubicBezTo>
                    <a:pt x="4860" y="2042"/>
                    <a:pt x="4757" y="1500"/>
                    <a:pt x="4421" y="1086"/>
                  </a:cubicBezTo>
                  <a:cubicBezTo>
                    <a:pt x="4007" y="440"/>
                    <a:pt x="3128" y="104"/>
                    <a:pt x="237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1" name="Google Shape;1011;p41"/>
            <p:cNvSpPr/>
            <p:nvPr/>
          </p:nvSpPr>
          <p:spPr>
            <a:xfrm>
              <a:off x="6780059" y="1304982"/>
              <a:ext cx="110847" cy="36118"/>
            </a:xfrm>
            <a:custGeom>
              <a:avLst/>
              <a:gdLst/>
              <a:ahLst/>
              <a:cxnLst/>
              <a:rect l="l" t="t" r="r" b="b"/>
              <a:pathLst>
                <a:path w="3336" h="1087" extrusionOk="0">
                  <a:moveTo>
                    <a:pt x="1707" y="1"/>
                  </a:moveTo>
                  <a:cubicBezTo>
                    <a:pt x="957" y="1"/>
                    <a:pt x="311" y="440"/>
                    <a:pt x="1" y="1086"/>
                  </a:cubicBezTo>
                  <a:lnTo>
                    <a:pt x="3336" y="1086"/>
                  </a:lnTo>
                  <a:cubicBezTo>
                    <a:pt x="3000" y="440"/>
                    <a:pt x="2353" y="1"/>
                    <a:pt x="170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2" name="Google Shape;1012;p41"/>
            <p:cNvSpPr/>
            <p:nvPr/>
          </p:nvSpPr>
          <p:spPr>
            <a:xfrm>
              <a:off x="6307651" y="959672"/>
              <a:ext cx="196707" cy="236779"/>
            </a:xfrm>
            <a:custGeom>
              <a:avLst/>
              <a:gdLst/>
              <a:ahLst/>
              <a:cxnLst/>
              <a:rect l="l" t="t" r="r" b="b"/>
              <a:pathLst>
                <a:path w="5920" h="7126" extrusionOk="0">
                  <a:moveTo>
                    <a:pt x="5574" y="1"/>
                  </a:moveTo>
                  <a:cubicBezTo>
                    <a:pt x="5481" y="1"/>
                    <a:pt x="5377" y="52"/>
                    <a:pt x="5274" y="156"/>
                  </a:cubicBezTo>
                  <a:cubicBezTo>
                    <a:pt x="3335" y="2095"/>
                    <a:pt x="1603" y="4240"/>
                    <a:pt x="104" y="6515"/>
                  </a:cubicBezTo>
                  <a:cubicBezTo>
                    <a:pt x="0" y="6722"/>
                    <a:pt x="104" y="6955"/>
                    <a:pt x="207" y="7058"/>
                  </a:cubicBezTo>
                  <a:cubicBezTo>
                    <a:pt x="293" y="7101"/>
                    <a:pt x="383" y="7126"/>
                    <a:pt x="466" y="7126"/>
                  </a:cubicBezTo>
                  <a:cubicBezTo>
                    <a:pt x="584" y="7126"/>
                    <a:pt x="689" y="7076"/>
                    <a:pt x="750" y="6955"/>
                  </a:cubicBezTo>
                  <a:cubicBezTo>
                    <a:pt x="2249" y="4680"/>
                    <a:pt x="3981" y="2638"/>
                    <a:pt x="5817" y="699"/>
                  </a:cubicBezTo>
                  <a:cubicBezTo>
                    <a:pt x="5920" y="492"/>
                    <a:pt x="5920" y="259"/>
                    <a:pt x="5817" y="156"/>
                  </a:cubicBezTo>
                  <a:cubicBezTo>
                    <a:pt x="5752" y="52"/>
                    <a:pt x="5668" y="1"/>
                    <a:pt x="557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3" name="Google Shape;1013;p41"/>
            <p:cNvSpPr/>
            <p:nvPr/>
          </p:nvSpPr>
          <p:spPr>
            <a:xfrm>
              <a:off x="6250099" y="1169277"/>
              <a:ext cx="132312" cy="81839"/>
            </a:xfrm>
            <a:custGeom>
              <a:avLst/>
              <a:gdLst/>
              <a:ahLst/>
              <a:cxnLst/>
              <a:rect l="l" t="t" r="r" b="b"/>
              <a:pathLst>
                <a:path w="3982" h="2463" extrusionOk="0">
                  <a:moveTo>
                    <a:pt x="2379" y="0"/>
                  </a:moveTo>
                  <a:cubicBezTo>
                    <a:pt x="2379" y="0"/>
                    <a:pt x="0" y="957"/>
                    <a:pt x="0" y="1164"/>
                  </a:cubicBezTo>
                  <a:cubicBezTo>
                    <a:pt x="0" y="1212"/>
                    <a:pt x="52" y="1231"/>
                    <a:pt x="135" y="1231"/>
                  </a:cubicBezTo>
                  <a:cubicBezTo>
                    <a:pt x="446" y="1231"/>
                    <a:pt x="1189" y="957"/>
                    <a:pt x="1189" y="957"/>
                  </a:cubicBezTo>
                  <a:lnTo>
                    <a:pt x="1189" y="957"/>
                  </a:lnTo>
                  <a:cubicBezTo>
                    <a:pt x="1189" y="957"/>
                    <a:pt x="104" y="1939"/>
                    <a:pt x="310" y="2146"/>
                  </a:cubicBezTo>
                  <a:cubicBezTo>
                    <a:pt x="322" y="2164"/>
                    <a:pt x="343" y="2173"/>
                    <a:pt x="371" y="2173"/>
                  </a:cubicBezTo>
                  <a:cubicBezTo>
                    <a:pt x="659" y="2173"/>
                    <a:pt x="1732" y="1293"/>
                    <a:pt x="1732" y="1293"/>
                  </a:cubicBezTo>
                  <a:lnTo>
                    <a:pt x="1732" y="1293"/>
                  </a:lnTo>
                  <a:cubicBezTo>
                    <a:pt x="1732" y="1293"/>
                    <a:pt x="1189" y="2456"/>
                    <a:pt x="1500" y="2456"/>
                  </a:cubicBezTo>
                  <a:cubicBezTo>
                    <a:pt x="1508" y="2461"/>
                    <a:pt x="1517" y="2463"/>
                    <a:pt x="1527" y="2463"/>
                  </a:cubicBezTo>
                  <a:cubicBezTo>
                    <a:pt x="1793" y="2463"/>
                    <a:pt x="2585" y="853"/>
                    <a:pt x="2585" y="853"/>
                  </a:cubicBezTo>
                  <a:cubicBezTo>
                    <a:pt x="2585" y="853"/>
                    <a:pt x="3392" y="1221"/>
                    <a:pt x="3734" y="1221"/>
                  </a:cubicBezTo>
                  <a:cubicBezTo>
                    <a:pt x="3808" y="1221"/>
                    <a:pt x="3860" y="1205"/>
                    <a:pt x="3878" y="1164"/>
                  </a:cubicBezTo>
                  <a:cubicBezTo>
                    <a:pt x="3981" y="1060"/>
                    <a:pt x="2379" y="0"/>
                    <a:pt x="2379" y="0"/>
                  </a:cubicBezTo>
                  <a:close/>
                </a:path>
              </a:pathLst>
            </a:custGeom>
            <a:solidFill>
              <a:srgbClr val="3D161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4" name="Google Shape;1014;p41"/>
            <p:cNvSpPr/>
            <p:nvPr/>
          </p:nvSpPr>
          <p:spPr>
            <a:xfrm>
              <a:off x="7219870" y="804196"/>
              <a:ext cx="125434" cy="228539"/>
            </a:xfrm>
            <a:custGeom>
              <a:avLst/>
              <a:gdLst/>
              <a:ahLst/>
              <a:cxnLst/>
              <a:rect l="l" t="t" r="r" b="b"/>
              <a:pathLst>
                <a:path w="3775" h="6878" extrusionOk="0">
                  <a:moveTo>
                    <a:pt x="207" y="1"/>
                  </a:moveTo>
                  <a:cubicBezTo>
                    <a:pt x="207" y="1"/>
                    <a:pt x="104" y="1"/>
                    <a:pt x="0" y="104"/>
                  </a:cubicBezTo>
                  <a:lnTo>
                    <a:pt x="0" y="208"/>
                  </a:lnTo>
                  <a:cubicBezTo>
                    <a:pt x="1189" y="1293"/>
                    <a:pt x="1939" y="2793"/>
                    <a:pt x="2585" y="4292"/>
                  </a:cubicBezTo>
                  <a:cubicBezTo>
                    <a:pt x="2921" y="5171"/>
                    <a:pt x="3232" y="5921"/>
                    <a:pt x="3438" y="6774"/>
                  </a:cubicBezTo>
                  <a:cubicBezTo>
                    <a:pt x="3568" y="6774"/>
                    <a:pt x="3568" y="6877"/>
                    <a:pt x="3671" y="6877"/>
                  </a:cubicBezTo>
                  <a:cubicBezTo>
                    <a:pt x="3775" y="6774"/>
                    <a:pt x="3775" y="6774"/>
                    <a:pt x="3775" y="6670"/>
                  </a:cubicBezTo>
                  <a:cubicBezTo>
                    <a:pt x="3438" y="5817"/>
                    <a:pt x="3128" y="5042"/>
                    <a:pt x="2792" y="4189"/>
                  </a:cubicBezTo>
                  <a:cubicBezTo>
                    <a:pt x="2146" y="2689"/>
                    <a:pt x="1500" y="1164"/>
                    <a:pt x="20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5" name="Google Shape;1015;p41"/>
            <p:cNvSpPr/>
            <p:nvPr/>
          </p:nvSpPr>
          <p:spPr>
            <a:xfrm>
              <a:off x="7280844" y="799909"/>
              <a:ext cx="53297" cy="90213"/>
            </a:xfrm>
            <a:custGeom>
              <a:avLst/>
              <a:gdLst/>
              <a:ahLst/>
              <a:cxnLst/>
              <a:rect l="l" t="t" r="r" b="b"/>
              <a:pathLst>
                <a:path w="1604" h="2715" extrusionOk="0">
                  <a:moveTo>
                    <a:pt x="1397" y="1"/>
                  </a:moveTo>
                  <a:lnTo>
                    <a:pt x="1397" y="1"/>
                  </a:lnTo>
                  <a:cubicBezTo>
                    <a:pt x="957" y="233"/>
                    <a:pt x="544" y="647"/>
                    <a:pt x="311" y="1190"/>
                  </a:cubicBezTo>
                  <a:cubicBezTo>
                    <a:pt x="104" y="1629"/>
                    <a:pt x="1" y="2172"/>
                    <a:pt x="104" y="2715"/>
                  </a:cubicBezTo>
                  <a:cubicBezTo>
                    <a:pt x="647" y="2482"/>
                    <a:pt x="1086" y="1939"/>
                    <a:pt x="1293" y="1526"/>
                  </a:cubicBezTo>
                  <a:cubicBezTo>
                    <a:pt x="1500" y="983"/>
                    <a:pt x="1603" y="543"/>
                    <a:pt x="1397"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6" name="Google Shape;1016;p41"/>
            <p:cNvSpPr/>
            <p:nvPr/>
          </p:nvSpPr>
          <p:spPr>
            <a:xfrm>
              <a:off x="7280844" y="796487"/>
              <a:ext cx="49874" cy="97091"/>
            </a:xfrm>
            <a:custGeom>
              <a:avLst/>
              <a:gdLst/>
              <a:ahLst/>
              <a:cxnLst/>
              <a:rect l="l" t="t" r="r" b="b"/>
              <a:pathLst>
                <a:path w="1501" h="2922" extrusionOk="0">
                  <a:moveTo>
                    <a:pt x="1500" y="0"/>
                  </a:moveTo>
                  <a:cubicBezTo>
                    <a:pt x="1397" y="0"/>
                    <a:pt x="1397" y="0"/>
                    <a:pt x="1293" y="104"/>
                  </a:cubicBezTo>
                  <a:cubicBezTo>
                    <a:pt x="750" y="879"/>
                    <a:pt x="208" y="1836"/>
                    <a:pt x="1" y="2818"/>
                  </a:cubicBezTo>
                  <a:cubicBezTo>
                    <a:pt x="1" y="2921"/>
                    <a:pt x="104" y="2921"/>
                    <a:pt x="104" y="2921"/>
                  </a:cubicBezTo>
                  <a:lnTo>
                    <a:pt x="208" y="2921"/>
                  </a:lnTo>
                  <a:cubicBezTo>
                    <a:pt x="440" y="1939"/>
                    <a:pt x="854" y="983"/>
                    <a:pt x="1500" y="233"/>
                  </a:cubicBezTo>
                  <a:lnTo>
                    <a:pt x="1500"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7" name="Google Shape;1017;p41"/>
            <p:cNvSpPr/>
            <p:nvPr/>
          </p:nvSpPr>
          <p:spPr>
            <a:xfrm>
              <a:off x="7145139" y="750100"/>
              <a:ext cx="157199" cy="114269"/>
            </a:xfrm>
            <a:custGeom>
              <a:avLst/>
              <a:gdLst/>
              <a:ahLst/>
              <a:cxnLst/>
              <a:rect l="l" t="t" r="r" b="b"/>
              <a:pathLst>
                <a:path w="4731" h="3439" extrusionOk="0">
                  <a:moveTo>
                    <a:pt x="3438" y="0"/>
                  </a:moveTo>
                  <a:lnTo>
                    <a:pt x="2896" y="543"/>
                  </a:lnTo>
                  <a:lnTo>
                    <a:pt x="3232" y="0"/>
                  </a:lnTo>
                  <a:lnTo>
                    <a:pt x="3232" y="0"/>
                  </a:lnTo>
                  <a:cubicBezTo>
                    <a:pt x="2896" y="104"/>
                    <a:pt x="2456" y="207"/>
                    <a:pt x="2043" y="440"/>
                  </a:cubicBezTo>
                  <a:lnTo>
                    <a:pt x="2146" y="1189"/>
                  </a:lnTo>
                  <a:lnTo>
                    <a:pt x="1810" y="543"/>
                  </a:lnTo>
                  <a:cubicBezTo>
                    <a:pt x="1500" y="750"/>
                    <a:pt x="1164" y="983"/>
                    <a:pt x="957" y="1189"/>
                  </a:cubicBezTo>
                  <a:lnTo>
                    <a:pt x="1500" y="1396"/>
                  </a:lnTo>
                  <a:lnTo>
                    <a:pt x="750" y="1396"/>
                  </a:lnTo>
                  <a:cubicBezTo>
                    <a:pt x="207" y="1939"/>
                    <a:pt x="0" y="2482"/>
                    <a:pt x="104" y="2921"/>
                  </a:cubicBezTo>
                  <a:cubicBezTo>
                    <a:pt x="517" y="2585"/>
                    <a:pt x="1163" y="2146"/>
                    <a:pt x="1164" y="2146"/>
                  </a:cubicBezTo>
                  <a:lnTo>
                    <a:pt x="1164" y="2146"/>
                  </a:lnTo>
                  <a:lnTo>
                    <a:pt x="207" y="3128"/>
                  </a:lnTo>
                  <a:cubicBezTo>
                    <a:pt x="414" y="3335"/>
                    <a:pt x="750" y="3438"/>
                    <a:pt x="1164" y="3438"/>
                  </a:cubicBezTo>
                  <a:lnTo>
                    <a:pt x="1706" y="2585"/>
                  </a:lnTo>
                  <a:lnTo>
                    <a:pt x="1500" y="3438"/>
                  </a:lnTo>
                  <a:cubicBezTo>
                    <a:pt x="1939" y="3335"/>
                    <a:pt x="2353" y="3232"/>
                    <a:pt x="2792" y="3025"/>
                  </a:cubicBezTo>
                  <a:cubicBezTo>
                    <a:pt x="3232" y="2689"/>
                    <a:pt x="3645" y="2379"/>
                    <a:pt x="3981" y="2042"/>
                  </a:cubicBezTo>
                  <a:lnTo>
                    <a:pt x="3335" y="1732"/>
                  </a:lnTo>
                  <a:lnTo>
                    <a:pt x="4188" y="1836"/>
                  </a:lnTo>
                  <a:cubicBezTo>
                    <a:pt x="4524" y="1293"/>
                    <a:pt x="4731" y="853"/>
                    <a:pt x="4524" y="543"/>
                  </a:cubicBezTo>
                  <a:lnTo>
                    <a:pt x="4524" y="440"/>
                  </a:lnTo>
                  <a:lnTo>
                    <a:pt x="3438" y="853"/>
                  </a:lnTo>
                  <a:lnTo>
                    <a:pt x="4292" y="207"/>
                  </a:lnTo>
                  <a:cubicBezTo>
                    <a:pt x="4085" y="0"/>
                    <a:pt x="3749" y="0"/>
                    <a:pt x="34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8" name="Google Shape;1018;p41"/>
            <p:cNvSpPr/>
            <p:nvPr/>
          </p:nvSpPr>
          <p:spPr>
            <a:xfrm>
              <a:off x="7188070" y="777779"/>
              <a:ext cx="67917" cy="49077"/>
            </a:xfrm>
            <a:custGeom>
              <a:avLst/>
              <a:gdLst/>
              <a:ahLst/>
              <a:cxnLst/>
              <a:rect l="l" t="t" r="r" b="b"/>
              <a:pathLst>
                <a:path w="2044" h="1477" extrusionOk="0">
                  <a:moveTo>
                    <a:pt x="1500" y="1"/>
                  </a:moveTo>
                  <a:cubicBezTo>
                    <a:pt x="1287" y="1"/>
                    <a:pt x="1022" y="85"/>
                    <a:pt x="751" y="253"/>
                  </a:cubicBezTo>
                  <a:cubicBezTo>
                    <a:pt x="311" y="563"/>
                    <a:pt x="1" y="1003"/>
                    <a:pt x="1" y="1209"/>
                  </a:cubicBezTo>
                  <a:cubicBezTo>
                    <a:pt x="57" y="1393"/>
                    <a:pt x="245" y="1476"/>
                    <a:pt x="487" y="1476"/>
                  </a:cubicBezTo>
                  <a:cubicBezTo>
                    <a:pt x="689" y="1476"/>
                    <a:pt x="929" y="1419"/>
                    <a:pt x="1164" y="1313"/>
                  </a:cubicBezTo>
                  <a:cubicBezTo>
                    <a:pt x="1707" y="1003"/>
                    <a:pt x="2043" y="563"/>
                    <a:pt x="1940" y="253"/>
                  </a:cubicBezTo>
                  <a:cubicBezTo>
                    <a:pt x="1875" y="85"/>
                    <a:pt x="1713" y="1"/>
                    <a:pt x="150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9" name="Google Shape;1019;p41"/>
            <p:cNvSpPr/>
            <p:nvPr/>
          </p:nvSpPr>
          <p:spPr>
            <a:xfrm>
              <a:off x="6557595" y="660749"/>
              <a:ext cx="46419" cy="46419"/>
            </a:xfrm>
            <a:custGeom>
              <a:avLst/>
              <a:gdLst/>
              <a:ahLst/>
              <a:cxnLst/>
              <a:rect l="l" t="t" r="r" b="b"/>
              <a:pathLst>
                <a:path w="1397" h="1397" extrusionOk="0">
                  <a:moveTo>
                    <a:pt x="647" y="1"/>
                  </a:moveTo>
                  <a:cubicBezTo>
                    <a:pt x="337" y="104"/>
                    <a:pt x="1" y="440"/>
                    <a:pt x="1" y="751"/>
                  </a:cubicBezTo>
                  <a:cubicBezTo>
                    <a:pt x="1" y="1190"/>
                    <a:pt x="337" y="1397"/>
                    <a:pt x="750" y="1397"/>
                  </a:cubicBezTo>
                  <a:cubicBezTo>
                    <a:pt x="1086" y="1397"/>
                    <a:pt x="1397" y="1087"/>
                    <a:pt x="1397" y="647"/>
                  </a:cubicBezTo>
                  <a:cubicBezTo>
                    <a:pt x="1397" y="311"/>
                    <a:pt x="1086" y="1"/>
                    <a:pt x="64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0" name="Google Shape;1020;p41"/>
            <p:cNvSpPr/>
            <p:nvPr/>
          </p:nvSpPr>
          <p:spPr>
            <a:xfrm>
              <a:off x="6489742" y="642706"/>
              <a:ext cx="46419" cy="46419"/>
            </a:xfrm>
            <a:custGeom>
              <a:avLst/>
              <a:gdLst/>
              <a:ahLst/>
              <a:cxnLst/>
              <a:rect l="l" t="t" r="r" b="b"/>
              <a:pathLst>
                <a:path w="1397" h="1397" extrusionOk="0">
                  <a:moveTo>
                    <a:pt x="647" y="1"/>
                  </a:moveTo>
                  <a:cubicBezTo>
                    <a:pt x="337" y="1"/>
                    <a:pt x="1" y="337"/>
                    <a:pt x="1" y="751"/>
                  </a:cubicBezTo>
                  <a:cubicBezTo>
                    <a:pt x="104" y="1087"/>
                    <a:pt x="440" y="1397"/>
                    <a:pt x="750" y="1397"/>
                  </a:cubicBezTo>
                  <a:cubicBezTo>
                    <a:pt x="1190" y="1397"/>
                    <a:pt x="1396" y="1087"/>
                    <a:pt x="1396" y="647"/>
                  </a:cubicBezTo>
                  <a:cubicBezTo>
                    <a:pt x="1396" y="337"/>
                    <a:pt x="1086" y="1"/>
                    <a:pt x="64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1" name="Google Shape;1021;p41"/>
            <p:cNvSpPr/>
            <p:nvPr/>
          </p:nvSpPr>
          <p:spPr>
            <a:xfrm>
              <a:off x="6511208" y="699593"/>
              <a:ext cx="46419" cy="43661"/>
            </a:xfrm>
            <a:custGeom>
              <a:avLst/>
              <a:gdLst/>
              <a:ahLst/>
              <a:cxnLst/>
              <a:rect l="l" t="t" r="r" b="b"/>
              <a:pathLst>
                <a:path w="1397" h="1314" extrusionOk="0">
                  <a:moveTo>
                    <a:pt x="777" y="1"/>
                  </a:moveTo>
                  <a:cubicBezTo>
                    <a:pt x="735" y="1"/>
                    <a:pt x="691" y="7"/>
                    <a:pt x="647" y="21"/>
                  </a:cubicBezTo>
                  <a:cubicBezTo>
                    <a:pt x="208" y="21"/>
                    <a:pt x="1" y="331"/>
                    <a:pt x="1" y="667"/>
                  </a:cubicBezTo>
                  <a:cubicBezTo>
                    <a:pt x="1" y="1081"/>
                    <a:pt x="337" y="1313"/>
                    <a:pt x="750" y="1313"/>
                  </a:cubicBezTo>
                  <a:cubicBezTo>
                    <a:pt x="1087" y="1313"/>
                    <a:pt x="1397" y="977"/>
                    <a:pt x="1397" y="667"/>
                  </a:cubicBezTo>
                  <a:cubicBezTo>
                    <a:pt x="1307" y="285"/>
                    <a:pt x="1061" y="1"/>
                    <a:pt x="77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2" name="Google Shape;1022;p41"/>
            <p:cNvSpPr/>
            <p:nvPr/>
          </p:nvSpPr>
          <p:spPr>
            <a:xfrm>
              <a:off x="6597103" y="659885"/>
              <a:ext cx="85926" cy="65325"/>
            </a:xfrm>
            <a:custGeom>
              <a:avLst/>
              <a:gdLst/>
              <a:ahLst/>
              <a:cxnLst/>
              <a:rect l="l" t="t" r="r" b="b"/>
              <a:pathLst>
                <a:path w="2586" h="1966" extrusionOk="0">
                  <a:moveTo>
                    <a:pt x="2265" y="1"/>
                  </a:moveTo>
                  <a:cubicBezTo>
                    <a:pt x="1758" y="1"/>
                    <a:pt x="1326" y="205"/>
                    <a:pt x="983" y="570"/>
                  </a:cubicBezTo>
                  <a:cubicBezTo>
                    <a:pt x="544" y="880"/>
                    <a:pt x="208" y="1423"/>
                    <a:pt x="1" y="1966"/>
                  </a:cubicBezTo>
                  <a:cubicBezTo>
                    <a:pt x="647" y="1966"/>
                    <a:pt x="1397" y="1862"/>
                    <a:pt x="1836" y="1423"/>
                  </a:cubicBezTo>
                  <a:cubicBezTo>
                    <a:pt x="2276" y="983"/>
                    <a:pt x="2379" y="570"/>
                    <a:pt x="2586" y="27"/>
                  </a:cubicBezTo>
                  <a:cubicBezTo>
                    <a:pt x="2476" y="9"/>
                    <a:pt x="2369" y="1"/>
                    <a:pt x="226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3" name="Google Shape;1023;p41"/>
            <p:cNvSpPr/>
            <p:nvPr/>
          </p:nvSpPr>
          <p:spPr>
            <a:xfrm>
              <a:off x="6428768" y="610939"/>
              <a:ext cx="54128" cy="99682"/>
            </a:xfrm>
            <a:custGeom>
              <a:avLst/>
              <a:gdLst/>
              <a:ahLst/>
              <a:cxnLst/>
              <a:rect l="l" t="t" r="r" b="b"/>
              <a:pathLst>
                <a:path w="1629" h="3000" extrusionOk="0">
                  <a:moveTo>
                    <a:pt x="336" y="1"/>
                  </a:moveTo>
                  <a:cubicBezTo>
                    <a:pt x="104" y="647"/>
                    <a:pt x="0" y="1293"/>
                    <a:pt x="233" y="1939"/>
                  </a:cubicBezTo>
                  <a:cubicBezTo>
                    <a:pt x="440" y="2456"/>
                    <a:pt x="982" y="2689"/>
                    <a:pt x="1396" y="2999"/>
                  </a:cubicBezTo>
                  <a:cubicBezTo>
                    <a:pt x="1629" y="2586"/>
                    <a:pt x="1629" y="1939"/>
                    <a:pt x="1396" y="1396"/>
                  </a:cubicBezTo>
                  <a:cubicBezTo>
                    <a:pt x="1189" y="854"/>
                    <a:pt x="750" y="414"/>
                    <a:pt x="33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4" name="Google Shape;1024;p41"/>
            <p:cNvSpPr/>
            <p:nvPr/>
          </p:nvSpPr>
          <p:spPr>
            <a:xfrm>
              <a:off x="6840202" y="652242"/>
              <a:ext cx="47283" cy="46519"/>
            </a:xfrm>
            <a:custGeom>
              <a:avLst/>
              <a:gdLst/>
              <a:ahLst/>
              <a:cxnLst/>
              <a:rect l="l" t="t" r="r" b="b"/>
              <a:pathLst>
                <a:path w="1423" h="1400" extrusionOk="0">
                  <a:moveTo>
                    <a:pt x="654" y="0"/>
                  </a:moveTo>
                  <a:cubicBezTo>
                    <a:pt x="556" y="0"/>
                    <a:pt x="451" y="16"/>
                    <a:pt x="337" y="50"/>
                  </a:cubicBezTo>
                  <a:cubicBezTo>
                    <a:pt x="0" y="153"/>
                    <a:pt x="0" y="696"/>
                    <a:pt x="130" y="1007"/>
                  </a:cubicBezTo>
                  <a:cubicBezTo>
                    <a:pt x="199" y="1302"/>
                    <a:pt x="363" y="1399"/>
                    <a:pt x="565" y="1399"/>
                  </a:cubicBezTo>
                  <a:cubicBezTo>
                    <a:pt x="663" y="1399"/>
                    <a:pt x="770" y="1376"/>
                    <a:pt x="879" y="1343"/>
                  </a:cubicBezTo>
                  <a:cubicBezTo>
                    <a:pt x="1190" y="1110"/>
                    <a:pt x="1422" y="800"/>
                    <a:pt x="1293" y="360"/>
                  </a:cubicBezTo>
                  <a:cubicBezTo>
                    <a:pt x="1140" y="131"/>
                    <a:pt x="930" y="0"/>
                    <a:pt x="6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5" name="Google Shape;1025;p41"/>
            <p:cNvSpPr/>
            <p:nvPr/>
          </p:nvSpPr>
          <p:spPr>
            <a:xfrm>
              <a:off x="6772350" y="659885"/>
              <a:ext cx="50705" cy="45123"/>
            </a:xfrm>
            <a:custGeom>
              <a:avLst/>
              <a:gdLst/>
              <a:ahLst/>
              <a:cxnLst/>
              <a:rect l="l" t="t" r="r" b="b"/>
              <a:pathLst>
                <a:path w="1526" h="1358" extrusionOk="0">
                  <a:moveTo>
                    <a:pt x="725" y="0"/>
                  </a:moveTo>
                  <a:cubicBezTo>
                    <a:pt x="664" y="0"/>
                    <a:pt x="602" y="9"/>
                    <a:pt x="543" y="27"/>
                  </a:cubicBezTo>
                  <a:cubicBezTo>
                    <a:pt x="104" y="234"/>
                    <a:pt x="0" y="673"/>
                    <a:pt x="104" y="983"/>
                  </a:cubicBezTo>
                  <a:cubicBezTo>
                    <a:pt x="279" y="1237"/>
                    <a:pt x="499" y="1358"/>
                    <a:pt x="784" y="1358"/>
                  </a:cubicBezTo>
                  <a:cubicBezTo>
                    <a:pt x="877" y="1358"/>
                    <a:pt x="978" y="1345"/>
                    <a:pt x="1086" y="1319"/>
                  </a:cubicBezTo>
                  <a:cubicBezTo>
                    <a:pt x="1396" y="1216"/>
                    <a:pt x="1525" y="777"/>
                    <a:pt x="1396" y="466"/>
                  </a:cubicBezTo>
                  <a:cubicBezTo>
                    <a:pt x="1311" y="189"/>
                    <a:pt x="1015" y="0"/>
                    <a:pt x="72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6" name="Google Shape;1026;p41"/>
            <p:cNvSpPr/>
            <p:nvPr/>
          </p:nvSpPr>
          <p:spPr>
            <a:xfrm>
              <a:off x="6801557" y="702417"/>
              <a:ext cx="53264" cy="45488"/>
            </a:xfrm>
            <a:custGeom>
              <a:avLst/>
              <a:gdLst/>
              <a:ahLst/>
              <a:cxnLst/>
              <a:rect l="l" t="t" r="r" b="b"/>
              <a:pathLst>
                <a:path w="1603" h="1369" extrusionOk="0">
                  <a:moveTo>
                    <a:pt x="783" y="1"/>
                  </a:moveTo>
                  <a:cubicBezTo>
                    <a:pt x="692" y="1"/>
                    <a:pt x="601" y="14"/>
                    <a:pt x="517" y="39"/>
                  </a:cubicBezTo>
                  <a:cubicBezTo>
                    <a:pt x="207" y="143"/>
                    <a:pt x="0" y="582"/>
                    <a:pt x="207" y="892"/>
                  </a:cubicBezTo>
                  <a:cubicBezTo>
                    <a:pt x="286" y="1229"/>
                    <a:pt x="563" y="1369"/>
                    <a:pt x="828" y="1369"/>
                  </a:cubicBezTo>
                  <a:cubicBezTo>
                    <a:pt x="908" y="1369"/>
                    <a:pt x="988" y="1356"/>
                    <a:pt x="1060" y="1332"/>
                  </a:cubicBezTo>
                  <a:cubicBezTo>
                    <a:pt x="1396" y="1125"/>
                    <a:pt x="1603" y="789"/>
                    <a:pt x="1500" y="350"/>
                  </a:cubicBezTo>
                  <a:cubicBezTo>
                    <a:pt x="1344" y="117"/>
                    <a:pt x="1058" y="1"/>
                    <a:pt x="78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7" name="Google Shape;1027;p41"/>
            <p:cNvSpPr/>
            <p:nvPr/>
          </p:nvSpPr>
          <p:spPr>
            <a:xfrm>
              <a:off x="6890875" y="617817"/>
              <a:ext cx="61039" cy="89349"/>
            </a:xfrm>
            <a:custGeom>
              <a:avLst/>
              <a:gdLst/>
              <a:ahLst/>
              <a:cxnLst/>
              <a:rect l="l" t="t" r="r" b="b"/>
              <a:pathLst>
                <a:path w="1837" h="2689" extrusionOk="0">
                  <a:moveTo>
                    <a:pt x="1707" y="0"/>
                  </a:moveTo>
                  <a:lnTo>
                    <a:pt x="1707" y="0"/>
                  </a:lnTo>
                  <a:cubicBezTo>
                    <a:pt x="1190" y="104"/>
                    <a:pt x="750" y="543"/>
                    <a:pt x="414" y="957"/>
                  </a:cubicBezTo>
                  <a:cubicBezTo>
                    <a:pt x="207" y="1500"/>
                    <a:pt x="104" y="2043"/>
                    <a:pt x="1" y="2689"/>
                  </a:cubicBezTo>
                  <a:cubicBezTo>
                    <a:pt x="647" y="2482"/>
                    <a:pt x="1190" y="2146"/>
                    <a:pt x="1500" y="1500"/>
                  </a:cubicBezTo>
                  <a:cubicBezTo>
                    <a:pt x="1836" y="1086"/>
                    <a:pt x="1707" y="543"/>
                    <a:pt x="170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8" name="Google Shape;1028;p41"/>
            <p:cNvSpPr/>
            <p:nvPr/>
          </p:nvSpPr>
          <p:spPr>
            <a:xfrm>
              <a:off x="6704497" y="653904"/>
              <a:ext cx="67884" cy="81607"/>
            </a:xfrm>
            <a:custGeom>
              <a:avLst/>
              <a:gdLst/>
              <a:ahLst/>
              <a:cxnLst/>
              <a:rect l="l" t="t" r="r" b="b"/>
              <a:pathLst>
                <a:path w="2043" h="2456" extrusionOk="0">
                  <a:moveTo>
                    <a:pt x="0" y="0"/>
                  </a:moveTo>
                  <a:cubicBezTo>
                    <a:pt x="0" y="646"/>
                    <a:pt x="104" y="1293"/>
                    <a:pt x="543" y="1706"/>
                  </a:cubicBezTo>
                  <a:cubicBezTo>
                    <a:pt x="982" y="2146"/>
                    <a:pt x="1499" y="2249"/>
                    <a:pt x="2042" y="2456"/>
                  </a:cubicBezTo>
                  <a:cubicBezTo>
                    <a:pt x="2042" y="1939"/>
                    <a:pt x="1835" y="1293"/>
                    <a:pt x="1396" y="853"/>
                  </a:cubicBezTo>
                  <a:cubicBezTo>
                    <a:pt x="1086" y="414"/>
                    <a:pt x="543" y="207"/>
                    <a:pt x="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9" name="Google Shape;1029;p41"/>
            <p:cNvSpPr/>
            <p:nvPr/>
          </p:nvSpPr>
          <p:spPr>
            <a:xfrm>
              <a:off x="7094466" y="609743"/>
              <a:ext cx="50705" cy="40405"/>
            </a:xfrm>
            <a:custGeom>
              <a:avLst/>
              <a:gdLst/>
              <a:ahLst/>
              <a:cxnLst/>
              <a:rect l="l" t="t" r="r" b="b"/>
              <a:pathLst>
                <a:path w="1526" h="1216" extrusionOk="0">
                  <a:moveTo>
                    <a:pt x="592" y="0"/>
                  </a:moveTo>
                  <a:cubicBezTo>
                    <a:pt x="532" y="0"/>
                    <a:pt x="480" y="12"/>
                    <a:pt x="440" y="37"/>
                  </a:cubicBezTo>
                  <a:cubicBezTo>
                    <a:pt x="104" y="243"/>
                    <a:pt x="0" y="554"/>
                    <a:pt x="104" y="890"/>
                  </a:cubicBezTo>
                  <a:cubicBezTo>
                    <a:pt x="254" y="1090"/>
                    <a:pt x="437" y="1215"/>
                    <a:pt x="639" y="1215"/>
                  </a:cubicBezTo>
                  <a:cubicBezTo>
                    <a:pt x="749" y="1215"/>
                    <a:pt x="864" y="1178"/>
                    <a:pt x="983" y="1096"/>
                  </a:cubicBezTo>
                  <a:cubicBezTo>
                    <a:pt x="1293" y="993"/>
                    <a:pt x="1525" y="786"/>
                    <a:pt x="1396" y="450"/>
                  </a:cubicBezTo>
                  <a:cubicBezTo>
                    <a:pt x="1229" y="200"/>
                    <a:pt x="844" y="0"/>
                    <a:pt x="59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0" name="Google Shape;1030;p41"/>
            <p:cNvSpPr/>
            <p:nvPr/>
          </p:nvSpPr>
          <p:spPr>
            <a:xfrm>
              <a:off x="7026613" y="618515"/>
              <a:ext cx="49841" cy="45854"/>
            </a:xfrm>
            <a:custGeom>
              <a:avLst/>
              <a:gdLst/>
              <a:ahLst/>
              <a:cxnLst/>
              <a:rect l="l" t="t" r="r" b="b"/>
              <a:pathLst>
                <a:path w="1500" h="1380" extrusionOk="0">
                  <a:moveTo>
                    <a:pt x="716" y="0"/>
                  </a:moveTo>
                  <a:cubicBezTo>
                    <a:pt x="621" y="0"/>
                    <a:pt x="525" y="26"/>
                    <a:pt x="439" y="83"/>
                  </a:cubicBezTo>
                  <a:cubicBezTo>
                    <a:pt x="103" y="290"/>
                    <a:pt x="0" y="729"/>
                    <a:pt x="103" y="1065"/>
                  </a:cubicBezTo>
                  <a:cubicBezTo>
                    <a:pt x="254" y="1265"/>
                    <a:pt x="479" y="1379"/>
                    <a:pt x="711" y="1379"/>
                  </a:cubicBezTo>
                  <a:cubicBezTo>
                    <a:pt x="838" y="1379"/>
                    <a:pt x="967" y="1345"/>
                    <a:pt x="1086" y="1272"/>
                  </a:cubicBezTo>
                  <a:cubicBezTo>
                    <a:pt x="1396" y="1168"/>
                    <a:pt x="1499" y="729"/>
                    <a:pt x="1293" y="419"/>
                  </a:cubicBezTo>
                  <a:cubicBezTo>
                    <a:pt x="1218" y="176"/>
                    <a:pt x="967" y="0"/>
                    <a:pt x="71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1" name="Google Shape;1031;p41"/>
            <p:cNvSpPr/>
            <p:nvPr/>
          </p:nvSpPr>
          <p:spPr>
            <a:xfrm>
              <a:off x="7072967" y="662842"/>
              <a:ext cx="46419" cy="41003"/>
            </a:xfrm>
            <a:custGeom>
              <a:avLst/>
              <a:gdLst/>
              <a:ahLst/>
              <a:cxnLst/>
              <a:rect l="l" t="t" r="r" b="b"/>
              <a:pathLst>
                <a:path w="1397" h="1234" extrusionOk="0">
                  <a:moveTo>
                    <a:pt x="605" y="1"/>
                  </a:moveTo>
                  <a:cubicBezTo>
                    <a:pt x="513" y="1"/>
                    <a:pt x="420" y="14"/>
                    <a:pt x="337" y="41"/>
                  </a:cubicBezTo>
                  <a:cubicBezTo>
                    <a:pt x="104" y="248"/>
                    <a:pt x="1" y="584"/>
                    <a:pt x="104" y="894"/>
                  </a:cubicBezTo>
                  <a:cubicBezTo>
                    <a:pt x="256" y="1113"/>
                    <a:pt x="440" y="1233"/>
                    <a:pt x="643" y="1233"/>
                  </a:cubicBezTo>
                  <a:cubicBezTo>
                    <a:pt x="752" y="1233"/>
                    <a:pt x="866" y="1199"/>
                    <a:pt x="983" y="1127"/>
                  </a:cubicBezTo>
                  <a:cubicBezTo>
                    <a:pt x="1293" y="1024"/>
                    <a:pt x="1397" y="584"/>
                    <a:pt x="1190" y="248"/>
                  </a:cubicBezTo>
                  <a:cubicBezTo>
                    <a:pt x="1114" y="97"/>
                    <a:pt x="859" y="1"/>
                    <a:pt x="60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2" name="Google Shape;1032;p41"/>
            <p:cNvSpPr/>
            <p:nvPr/>
          </p:nvSpPr>
          <p:spPr>
            <a:xfrm>
              <a:off x="6958728" y="617817"/>
              <a:ext cx="71339" cy="79048"/>
            </a:xfrm>
            <a:custGeom>
              <a:avLst/>
              <a:gdLst/>
              <a:ahLst/>
              <a:cxnLst/>
              <a:rect l="l" t="t" r="r" b="b"/>
              <a:pathLst>
                <a:path w="2147" h="2379" extrusionOk="0">
                  <a:moveTo>
                    <a:pt x="1" y="0"/>
                  </a:moveTo>
                  <a:cubicBezTo>
                    <a:pt x="1" y="647"/>
                    <a:pt x="208" y="1293"/>
                    <a:pt x="647" y="1732"/>
                  </a:cubicBezTo>
                  <a:cubicBezTo>
                    <a:pt x="1087" y="2146"/>
                    <a:pt x="1604" y="2146"/>
                    <a:pt x="2146" y="2379"/>
                  </a:cubicBezTo>
                  <a:cubicBezTo>
                    <a:pt x="2146" y="1732"/>
                    <a:pt x="1836" y="1189"/>
                    <a:pt x="1397" y="853"/>
                  </a:cubicBezTo>
                  <a:cubicBezTo>
                    <a:pt x="1087" y="440"/>
                    <a:pt x="544" y="207"/>
                    <a:pt x="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3" name="Google Shape;1033;p41"/>
            <p:cNvSpPr/>
            <p:nvPr/>
          </p:nvSpPr>
          <p:spPr>
            <a:xfrm>
              <a:off x="6493165" y="1237129"/>
              <a:ext cx="50738" cy="35254"/>
            </a:xfrm>
            <a:custGeom>
              <a:avLst/>
              <a:gdLst/>
              <a:ahLst/>
              <a:cxnLst/>
              <a:rect l="l" t="t" r="r" b="b"/>
              <a:pathLst>
                <a:path w="1527" h="1061" extrusionOk="0">
                  <a:moveTo>
                    <a:pt x="1526" y="0"/>
                  </a:moveTo>
                  <a:cubicBezTo>
                    <a:pt x="1190" y="0"/>
                    <a:pt x="880" y="104"/>
                    <a:pt x="544" y="311"/>
                  </a:cubicBezTo>
                  <a:cubicBezTo>
                    <a:pt x="337" y="543"/>
                    <a:pt x="104" y="750"/>
                    <a:pt x="1" y="1060"/>
                  </a:cubicBezTo>
                  <a:cubicBezTo>
                    <a:pt x="337" y="957"/>
                    <a:pt x="647" y="853"/>
                    <a:pt x="983" y="750"/>
                  </a:cubicBezTo>
                  <a:cubicBezTo>
                    <a:pt x="1190" y="543"/>
                    <a:pt x="1397" y="311"/>
                    <a:pt x="152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4" name="Google Shape;1034;p41"/>
            <p:cNvSpPr/>
            <p:nvPr/>
          </p:nvSpPr>
          <p:spPr>
            <a:xfrm>
              <a:off x="6475155" y="1176155"/>
              <a:ext cx="25785" cy="150321"/>
            </a:xfrm>
            <a:custGeom>
              <a:avLst/>
              <a:gdLst/>
              <a:ahLst/>
              <a:cxnLst/>
              <a:rect l="l" t="t" r="r" b="b"/>
              <a:pathLst>
                <a:path w="776" h="4524" extrusionOk="0">
                  <a:moveTo>
                    <a:pt x="0" y="0"/>
                  </a:moveTo>
                  <a:lnTo>
                    <a:pt x="0" y="103"/>
                  </a:lnTo>
                  <a:cubicBezTo>
                    <a:pt x="543" y="1499"/>
                    <a:pt x="646" y="3025"/>
                    <a:pt x="440" y="4524"/>
                  </a:cubicBezTo>
                  <a:cubicBezTo>
                    <a:pt x="776" y="3025"/>
                    <a:pt x="543" y="1396"/>
                    <a:pt x="12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5" name="Google Shape;1035;p41"/>
            <p:cNvSpPr/>
            <p:nvPr/>
          </p:nvSpPr>
          <p:spPr>
            <a:xfrm>
              <a:off x="6389260" y="1100560"/>
              <a:ext cx="171819" cy="120815"/>
            </a:xfrm>
            <a:custGeom>
              <a:avLst/>
              <a:gdLst/>
              <a:ahLst/>
              <a:cxnLst/>
              <a:rect l="l" t="t" r="r" b="b"/>
              <a:pathLst>
                <a:path w="5171" h="3636" extrusionOk="0">
                  <a:moveTo>
                    <a:pt x="3231" y="0"/>
                  </a:moveTo>
                  <a:cubicBezTo>
                    <a:pt x="2921" y="0"/>
                    <a:pt x="2482" y="129"/>
                    <a:pt x="2068" y="233"/>
                  </a:cubicBezTo>
                  <a:cubicBezTo>
                    <a:pt x="1629" y="336"/>
                    <a:pt x="1189" y="646"/>
                    <a:pt x="879" y="879"/>
                  </a:cubicBezTo>
                  <a:lnTo>
                    <a:pt x="1422" y="1189"/>
                  </a:lnTo>
                  <a:lnTo>
                    <a:pt x="646" y="1086"/>
                  </a:lnTo>
                  <a:cubicBezTo>
                    <a:pt x="233" y="1629"/>
                    <a:pt x="0" y="2172"/>
                    <a:pt x="129" y="2585"/>
                  </a:cubicBezTo>
                  <a:cubicBezTo>
                    <a:pt x="336" y="3128"/>
                    <a:pt x="646" y="3361"/>
                    <a:pt x="1189" y="3568"/>
                  </a:cubicBezTo>
                  <a:lnTo>
                    <a:pt x="1835" y="2715"/>
                  </a:lnTo>
                  <a:lnTo>
                    <a:pt x="1629" y="3568"/>
                  </a:lnTo>
                  <a:cubicBezTo>
                    <a:pt x="1811" y="3610"/>
                    <a:pt x="2006" y="3635"/>
                    <a:pt x="2211" y="3635"/>
                  </a:cubicBezTo>
                  <a:cubicBezTo>
                    <a:pt x="2501" y="3635"/>
                    <a:pt x="2810" y="3585"/>
                    <a:pt x="3128" y="3464"/>
                  </a:cubicBezTo>
                  <a:cubicBezTo>
                    <a:pt x="3671" y="3232"/>
                    <a:pt x="4007" y="3025"/>
                    <a:pt x="4420" y="2715"/>
                  </a:cubicBezTo>
                  <a:lnTo>
                    <a:pt x="3671" y="2068"/>
                  </a:lnTo>
                  <a:lnTo>
                    <a:pt x="4653" y="2482"/>
                  </a:lnTo>
                  <a:cubicBezTo>
                    <a:pt x="5067" y="2068"/>
                    <a:pt x="5170" y="1525"/>
                    <a:pt x="5067" y="1086"/>
                  </a:cubicBezTo>
                  <a:cubicBezTo>
                    <a:pt x="4860" y="543"/>
                    <a:pt x="4317" y="129"/>
                    <a:pt x="3567" y="0"/>
                  </a:cubicBezTo>
                  <a:lnTo>
                    <a:pt x="3025" y="646"/>
                  </a:lnTo>
                  <a:lnTo>
                    <a:pt x="3231"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6" name="Google Shape;1036;p41"/>
            <p:cNvSpPr/>
            <p:nvPr/>
          </p:nvSpPr>
          <p:spPr>
            <a:xfrm>
              <a:off x="6436477" y="1129768"/>
              <a:ext cx="74762" cy="49808"/>
            </a:xfrm>
            <a:custGeom>
              <a:avLst/>
              <a:gdLst/>
              <a:ahLst/>
              <a:cxnLst/>
              <a:rect l="l" t="t" r="r" b="b"/>
              <a:pathLst>
                <a:path w="2250" h="1499" extrusionOk="0">
                  <a:moveTo>
                    <a:pt x="1484" y="0"/>
                  </a:moveTo>
                  <a:cubicBezTo>
                    <a:pt x="1319" y="0"/>
                    <a:pt x="1138" y="35"/>
                    <a:pt x="957" y="104"/>
                  </a:cubicBezTo>
                  <a:cubicBezTo>
                    <a:pt x="311" y="207"/>
                    <a:pt x="1" y="750"/>
                    <a:pt x="104" y="1060"/>
                  </a:cubicBezTo>
                  <a:cubicBezTo>
                    <a:pt x="174" y="1355"/>
                    <a:pt x="441" y="1499"/>
                    <a:pt x="805" y="1499"/>
                  </a:cubicBezTo>
                  <a:cubicBezTo>
                    <a:pt x="983" y="1499"/>
                    <a:pt x="1184" y="1464"/>
                    <a:pt x="1397" y="1396"/>
                  </a:cubicBezTo>
                  <a:cubicBezTo>
                    <a:pt x="1940" y="1293"/>
                    <a:pt x="2250" y="750"/>
                    <a:pt x="2146" y="414"/>
                  </a:cubicBezTo>
                  <a:cubicBezTo>
                    <a:pt x="2077" y="138"/>
                    <a:pt x="1813" y="0"/>
                    <a:pt x="148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7" name="Google Shape;1037;p41"/>
            <p:cNvSpPr/>
            <p:nvPr/>
          </p:nvSpPr>
          <p:spPr>
            <a:xfrm>
              <a:off x="6106652" y="1329903"/>
              <a:ext cx="50705" cy="36085"/>
            </a:xfrm>
            <a:custGeom>
              <a:avLst/>
              <a:gdLst/>
              <a:ahLst/>
              <a:cxnLst/>
              <a:rect l="l" t="t" r="r" b="b"/>
              <a:pathLst>
                <a:path w="1526" h="1086" extrusionOk="0">
                  <a:moveTo>
                    <a:pt x="0" y="0"/>
                  </a:moveTo>
                  <a:cubicBezTo>
                    <a:pt x="104" y="336"/>
                    <a:pt x="336" y="543"/>
                    <a:pt x="543" y="750"/>
                  </a:cubicBezTo>
                  <a:cubicBezTo>
                    <a:pt x="879" y="853"/>
                    <a:pt x="1189" y="983"/>
                    <a:pt x="1525" y="1086"/>
                  </a:cubicBezTo>
                  <a:cubicBezTo>
                    <a:pt x="1396" y="750"/>
                    <a:pt x="1189" y="543"/>
                    <a:pt x="879" y="336"/>
                  </a:cubicBezTo>
                  <a:cubicBezTo>
                    <a:pt x="647" y="104"/>
                    <a:pt x="336" y="0"/>
                    <a:pt x="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8" name="Google Shape;1038;p41"/>
            <p:cNvSpPr/>
            <p:nvPr/>
          </p:nvSpPr>
          <p:spPr>
            <a:xfrm>
              <a:off x="6153039" y="1268896"/>
              <a:ext cx="18076" cy="100546"/>
            </a:xfrm>
            <a:custGeom>
              <a:avLst/>
              <a:gdLst/>
              <a:ahLst/>
              <a:cxnLst/>
              <a:rect l="l" t="t" r="r" b="b"/>
              <a:pathLst>
                <a:path w="544" h="3026" extrusionOk="0">
                  <a:moveTo>
                    <a:pt x="543" y="1"/>
                  </a:moveTo>
                  <a:cubicBezTo>
                    <a:pt x="336" y="440"/>
                    <a:pt x="233" y="880"/>
                    <a:pt x="233" y="1190"/>
                  </a:cubicBezTo>
                  <a:cubicBezTo>
                    <a:pt x="129" y="1733"/>
                    <a:pt x="0" y="2276"/>
                    <a:pt x="0" y="2819"/>
                  </a:cubicBezTo>
                  <a:lnTo>
                    <a:pt x="0" y="2922"/>
                  </a:lnTo>
                  <a:lnTo>
                    <a:pt x="0" y="3025"/>
                  </a:lnTo>
                  <a:lnTo>
                    <a:pt x="129" y="3025"/>
                  </a:lnTo>
                  <a:cubicBezTo>
                    <a:pt x="129" y="2379"/>
                    <a:pt x="233" y="1836"/>
                    <a:pt x="336" y="1293"/>
                  </a:cubicBezTo>
                  <a:cubicBezTo>
                    <a:pt x="336" y="880"/>
                    <a:pt x="440" y="440"/>
                    <a:pt x="543" y="104"/>
                  </a:cubicBezTo>
                  <a:lnTo>
                    <a:pt x="543"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9" name="Google Shape;1039;p41"/>
            <p:cNvSpPr/>
            <p:nvPr/>
          </p:nvSpPr>
          <p:spPr>
            <a:xfrm>
              <a:off x="6085187" y="1194165"/>
              <a:ext cx="175242" cy="121147"/>
            </a:xfrm>
            <a:custGeom>
              <a:avLst/>
              <a:gdLst/>
              <a:ahLst/>
              <a:cxnLst/>
              <a:rect l="l" t="t" r="r" b="b"/>
              <a:pathLst>
                <a:path w="5274" h="3646" extrusionOk="0">
                  <a:moveTo>
                    <a:pt x="1939" y="1"/>
                  </a:moveTo>
                  <a:lnTo>
                    <a:pt x="2275" y="647"/>
                  </a:lnTo>
                  <a:lnTo>
                    <a:pt x="1629" y="104"/>
                  </a:lnTo>
                  <a:cubicBezTo>
                    <a:pt x="982" y="104"/>
                    <a:pt x="439" y="544"/>
                    <a:pt x="233" y="1061"/>
                  </a:cubicBezTo>
                  <a:cubicBezTo>
                    <a:pt x="0" y="1500"/>
                    <a:pt x="233" y="2043"/>
                    <a:pt x="646" y="2483"/>
                  </a:cubicBezTo>
                  <a:lnTo>
                    <a:pt x="1629" y="2043"/>
                  </a:lnTo>
                  <a:lnTo>
                    <a:pt x="879" y="2793"/>
                  </a:lnTo>
                  <a:cubicBezTo>
                    <a:pt x="1189" y="3000"/>
                    <a:pt x="1629" y="3336"/>
                    <a:pt x="2171" y="3439"/>
                  </a:cubicBezTo>
                  <a:cubicBezTo>
                    <a:pt x="2688" y="3646"/>
                    <a:pt x="3128" y="3646"/>
                    <a:pt x="3671" y="3646"/>
                  </a:cubicBezTo>
                  <a:lnTo>
                    <a:pt x="3464" y="2689"/>
                  </a:lnTo>
                  <a:lnTo>
                    <a:pt x="3981" y="3542"/>
                  </a:lnTo>
                  <a:cubicBezTo>
                    <a:pt x="4524" y="3439"/>
                    <a:pt x="4963" y="3129"/>
                    <a:pt x="5067" y="2586"/>
                  </a:cubicBezTo>
                  <a:cubicBezTo>
                    <a:pt x="5273" y="2146"/>
                    <a:pt x="5067" y="1604"/>
                    <a:pt x="4627" y="1061"/>
                  </a:cubicBezTo>
                  <a:lnTo>
                    <a:pt x="3878" y="1190"/>
                  </a:lnTo>
                  <a:lnTo>
                    <a:pt x="4420" y="854"/>
                  </a:lnTo>
                  <a:cubicBezTo>
                    <a:pt x="4110" y="647"/>
                    <a:pt x="3671" y="415"/>
                    <a:pt x="3231" y="208"/>
                  </a:cubicBezTo>
                  <a:cubicBezTo>
                    <a:pt x="2818" y="104"/>
                    <a:pt x="2378" y="1"/>
                    <a:pt x="193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0" name="Google Shape;1040;p41"/>
            <p:cNvSpPr/>
            <p:nvPr/>
          </p:nvSpPr>
          <p:spPr>
            <a:xfrm>
              <a:off x="6135860" y="1222542"/>
              <a:ext cx="78184" cy="50207"/>
            </a:xfrm>
            <a:custGeom>
              <a:avLst/>
              <a:gdLst/>
              <a:ahLst/>
              <a:cxnLst/>
              <a:rect l="l" t="t" r="r" b="b"/>
              <a:pathLst>
                <a:path w="2353" h="1511" extrusionOk="0">
                  <a:moveTo>
                    <a:pt x="873" y="1"/>
                  </a:moveTo>
                  <a:cubicBezTo>
                    <a:pt x="533" y="1"/>
                    <a:pt x="242" y="144"/>
                    <a:pt x="104" y="439"/>
                  </a:cubicBezTo>
                  <a:cubicBezTo>
                    <a:pt x="0" y="750"/>
                    <a:pt x="414" y="1292"/>
                    <a:pt x="957" y="1396"/>
                  </a:cubicBezTo>
                  <a:cubicBezTo>
                    <a:pt x="1138" y="1473"/>
                    <a:pt x="1319" y="1511"/>
                    <a:pt x="1487" y="1511"/>
                  </a:cubicBezTo>
                  <a:cubicBezTo>
                    <a:pt x="1824" y="1511"/>
                    <a:pt x="2111" y="1361"/>
                    <a:pt x="2249" y="1086"/>
                  </a:cubicBezTo>
                  <a:cubicBezTo>
                    <a:pt x="2353" y="750"/>
                    <a:pt x="1939" y="207"/>
                    <a:pt x="1396" y="103"/>
                  </a:cubicBezTo>
                  <a:cubicBezTo>
                    <a:pt x="1218" y="35"/>
                    <a:pt x="1039" y="1"/>
                    <a:pt x="8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1" name="Google Shape;1041;p41"/>
            <p:cNvSpPr/>
            <p:nvPr/>
          </p:nvSpPr>
          <p:spPr>
            <a:xfrm>
              <a:off x="7145139" y="1247430"/>
              <a:ext cx="49841" cy="39541"/>
            </a:xfrm>
            <a:custGeom>
              <a:avLst/>
              <a:gdLst/>
              <a:ahLst/>
              <a:cxnLst/>
              <a:rect l="l" t="t" r="r" b="b"/>
              <a:pathLst>
                <a:path w="1500" h="1190" extrusionOk="0">
                  <a:moveTo>
                    <a:pt x="0" y="1"/>
                  </a:moveTo>
                  <a:cubicBezTo>
                    <a:pt x="104" y="337"/>
                    <a:pt x="311" y="543"/>
                    <a:pt x="517" y="750"/>
                  </a:cubicBezTo>
                  <a:cubicBezTo>
                    <a:pt x="853" y="983"/>
                    <a:pt x="1164" y="1086"/>
                    <a:pt x="1500" y="1190"/>
                  </a:cubicBezTo>
                  <a:cubicBezTo>
                    <a:pt x="1396" y="880"/>
                    <a:pt x="1164" y="543"/>
                    <a:pt x="957" y="337"/>
                  </a:cubicBezTo>
                  <a:cubicBezTo>
                    <a:pt x="647" y="104"/>
                    <a:pt x="311" y="1"/>
                    <a:pt x="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2" name="Google Shape;1042;p41"/>
            <p:cNvSpPr/>
            <p:nvPr/>
          </p:nvSpPr>
          <p:spPr>
            <a:xfrm>
              <a:off x="7188070" y="1190742"/>
              <a:ext cx="24954" cy="139190"/>
            </a:xfrm>
            <a:custGeom>
              <a:avLst/>
              <a:gdLst/>
              <a:ahLst/>
              <a:cxnLst/>
              <a:rect l="l" t="t" r="r" b="b"/>
              <a:pathLst>
                <a:path w="751" h="4189" extrusionOk="0">
                  <a:moveTo>
                    <a:pt x="647" y="1"/>
                  </a:moveTo>
                  <a:cubicBezTo>
                    <a:pt x="208" y="1293"/>
                    <a:pt x="1" y="2792"/>
                    <a:pt x="208" y="4188"/>
                  </a:cubicBezTo>
                  <a:lnTo>
                    <a:pt x="311" y="4188"/>
                  </a:lnTo>
                  <a:cubicBezTo>
                    <a:pt x="104" y="2792"/>
                    <a:pt x="311" y="1396"/>
                    <a:pt x="7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3" name="Google Shape;1043;p41"/>
            <p:cNvSpPr/>
            <p:nvPr/>
          </p:nvSpPr>
          <p:spPr>
            <a:xfrm>
              <a:off x="7127096" y="1115148"/>
              <a:ext cx="171819" cy="119985"/>
            </a:xfrm>
            <a:custGeom>
              <a:avLst/>
              <a:gdLst/>
              <a:ahLst/>
              <a:cxnLst/>
              <a:rect l="l" t="t" r="r" b="b"/>
              <a:pathLst>
                <a:path w="5171" h="3611" extrusionOk="0">
                  <a:moveTo>
                    <a:pt x="1603" y="1"/>
                  </a:moveTo>
                  <a:cubicBezTo>
                    <a:pt x="854" y="104"/>
                    <a:pt x="311" y="440"/>
                    <a:pt x="104" y="983"/>
                  </a:cubicBezTo>
                  <a:cubicBezTo>
                    <a:pt x="1" y="1397"/>
                    <a:pt x="104" y="1939"/>
                    <a:pt x="543" y="2379"/>
                  </a:cubicBezTo>
                  <a:lnTo>
                    <a:pt x="1500" y="2043"/>
                  </a:lnTo>
                  <a:lnTo>
                    <a:pt x="750" y="2689"/>
                  </a:lnTo>
                  <a:cubicBezTo>
                    <a:pt x="1060" y="3025"/>
                    <a:pt x="1500" y="3232"/>
                    <a:pt x="2043" y="3439"/>
                  </a:cubicBezTo>
                  <a:cubicBezTo>
                    <a:pt x="2430" y="3531"/>
                    <a:pt x="2818" y="3610"/>
                    <a:pt x="3159" y="3610"/>
                  </a:cubicBezTo>
                  <a:cubicBezTo>
                    <a:pt x="3295" y="3610"/>
                    <a:pt x="3424" y="3598"/>
                    <a:pt x="3542" y="3568"/>
                  </a:cubicBezTo>
                  <a:lnTo>
                    <a:pt x="3335" y="2689"/>
                  </a:lnTo>
                  <a:lnTo>
                    <a:pt x="3981" y="3439"/>
                  </a:lnTo>
                  <a:cubicBezTo>
                    <a:pt x="4524" y="3335"/>
                    <a:pt x="4835" y="3025"/>
                    <a:pt x="5067" y="2586"/>
                  </a:cubicBezTo>
                  <a:cubicBezTo>
                    <a:pt x="5171" y="2043"/>
                    <a:pt x="4938" y="1500"/>
                    <a:pt x="4524" y="1086"/>
                  </a:cubicBezTo>
                  <a:lnTo>
                    <a:pt x="3775" y="1190"/>
                  </a:lnTo>
                  <a:lnTo>
                    <a:pt x="4292" y="854"/>
                  </a:lnTo>
                  <a:cubicBezTo>
                    <a:pt x="3981" y="544"/>
                    <a:pt x="3542" y="337"/>
                    <a:pt x="3128" y="207"/>
                  </a:cubicBezTo>
                  <a:cubicBezTo>
                    <a:pt x="2689" y="1"/>
                    <a:pt x="2249" y="1"/>
                    <a:pt x="1939" y="1"/>
                  </a:cubicBezTo>
                  <a:lnTo>
                    <a:pt x="2146" y="647"/>
                  </a:lnTo>
                  <a:lnTo>
                    <a:pt x="1603"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4" name="Google Shape;1044;p41"/>
            <p:cNvSpPr/>
            <p:nvPr/>
          </p:nvSpPr>
          <p:spPr>
            <a:xfrm>
              <a:off x="7176905" y="1142229"/>
              <a:ext cx="75626" cy="51303"/>
            </a:xfrm>
            <a:custGeom>
              <a:avLst/>
              <a:gdLst/>
              <a:ahLst/>
              <a:cxnLst/>
              <a:rect l="l" t="t" r="r" b="b"/>
              <a:pathLst>
                <a:path w="2276" h="1544" extrusionOk="0">
                  <a:moveTo>
                    <a:pt x="899" y="0"/>
                  </a:moveTo>
                  <a:cubicBezTo>
                    <a:pt x="510" y="0"/>
                    <a:pt x="182" y="121"/>
                    <a:pt x="104" y="375"/>
                  </a:cubicBezTo>
                  <a:cubicBezTo>
                    <a:pt x="1" y="814"/>
                    <a:pt x="337" y="1228"/>
                    <a:pt x="854" y="1461"/>
                  </a:cubicBezTo>
                  <a:cubicBezTo>
                    <a:pt x="1004" y="1518"/>
                    <a:pt x="1162" y="1543"/>
                    <a:pt x="1314" y="1543"/>
                  </a:cubicBezTo>
                  <a:cubicBezTo>
                    <a:pt x="1712" y="1543"/>
                    <a:pt x="2072" y="1368"/>
                    <a:pt x="2146" y="1124"/>
                  </a:cubicBezTo>
                  <a:cubicBezTo>
                    <a:pt x="2276" y="685"/>
                    <a:pt x="1940" y="271"/>
                    <a:pt x="1293" y="39"/>
                  </a:cubicBezTo>
                  <a:cubicBezTo>
                    <a:pt x="1160" y="13"/>
                    <a:pt x="1026" y="0"/>
                    <a:pt x="89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5" name="Google Shape;1045;p41"/>
            <p:cNvSpPr/>
            <p:nvPr/>
          </p:nvSpPr>
          <p:spPr>
            <a:xfrm>
              <a:off x="7398539" y="1311860"/>
              <a:ext cx="18076" cy="57583"/>
            </a:xfrm>
            <a:custGeom>
              <a:avLst/>
              <a:gdLst/>
              <a:ahLst/>
              <a:cxnLst/>
              <a:rect l="l" t="t" r="r" b="b"/>
              <a:pathLst>
                <a:path w="544" h="1733" extrusionOk="0">
                  <a:moveTo>
                    <a:pt x="440" y="0"/>
                  </a:moveTo>
                  <a:cubicBezTo>
                    <a:pt x="233" y="336"/>
                    <a:pt x="233" y="750"/>
                    <a:pt x="129" y="1190"/>
                  </a:cubicBezTo>
                  <a:cubicBezTo>
                    <a:pt x="129" y="1293"/>
                    <a:pt x="0" y="1526"/>
                    <a:pt x="0" y="1732"/>
                  </a:cubicBezTo>
                  <a:lnTo>
                    <a:pt x="129" y="1732"/>
                  </a:lnTo>
                  <a:cubicBezTo>
                    <a:pt x="129" y="1526"/>
                    <a:pt x="129" y="1293"/>
                    <a:pt x="233" y="1190"/>
                  </a:cubicBezTo>
                  <a:cubicBezTo>
                    <a:pt x="233" y="750"/>
                    <a:pt x="336" y="440"/>
                    <a:pt x="54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6" name="Google Shape;1046;p41"/>
            <p:cNvSpPr/>
            <p:nvPr/>
          </p:nvSpPr>
          <p:spPr>
            <a:xfrm>
              <a:off x="7330686" y="1237129"/>
              <a:ext cx="171819" cy="117692"/>
            </a:xfrm>
            <a:custGeom>
              <a:avLst/>
              <a:gdLst/>
              <a:ahLst/>
              <a:cxnLst/>
              <a:rect l="l" t="t" r="r" b="b"/>
              <a:pathLst>
                <a:path w="5171" h="3542" extrusionOk="0">
                  <a:moveTo>
                    <a:pt x="1525" y="0"/>
                  </a:moveTo>
                  <a:cubicBezTo>
                    <a:pt x="879" y="104"/>
                    <a:pt x="336" y="414"/>
                    <a:pt x="103" y="957"/>
                  </a:cubicBezTo>
                  <a:cubicBezTo>
                    <a:pt x="0" y="1396"/>
                    <a:pt x="103" y="1939"/>
                    <a:pt x="543" y="2353"/>
                  </a:cubicBezTo>
                  <a:lnTo>
                    <a:pt x="1525" y="1939"/>
                  </a:lnTo>
                  <a:lnTo>
                    <a:pt x="750" y="2689"/>
                  </a:lnTo>
                  <a:cubicBezTo>
                    <a:pt x="1086" y="2999"/>
                    <a:pt x="1525" y="3232"/>
                    <a:pt x="2042" y="3335"/>
                  </a:cubicBezTo>
                  <a:cubicBezTo>
                    <a:pt x="2585" y="3542"/>
                    <a:pt x="3128" y="3542"/>
                    <a:pt x="3567" y="3542"/>
                  </a:cubicBezTo>
                  <a:lnTo>
                    <a:pt x="3335" y="2585"/>
                  </a:lnTo>
                  <a:lnTo>
                    <a:pt x="3878" y="3439"/>
                  </a:lnTo>
                  <a:cubicBezTo>
                    <a:pt x="4420" y="3335"/>
                    <a:pt x="4860" y="2999"/>
                    <a:pt x="4963" y="2585"/>
                  </a:cubicBezTo>
                  <a:cubicBezTo>
                    <a:pt x="5170" y="2043"/>
                    <a:pt x="4963" y="1500"/>
                    <a:pt x="4524" y="1060"/>
                  </a:cubicBezTo>
                  <a:lnTo>
                    <a:pt x="3774" y="1190"/>
                  </a:lnTo>
                  <a:lnTo>
                    <a:pt x="4317" y="853"/>
                  </a:lnTo>
                  <a:cubicBezTo>
                    <a:pt x="3981" y="543"/>
                    <a:pt x="3567" y="311"/>
                    <a:pt x="3128" y="104"/>
                  </a:cubicBezTo>
                  <a:cubicBezTo>
                    <a:pt x="2688" y="0"/>
                    <a:pt x="2275" y="0"/>
                    <a:pt x="1835" y="0"/>
                  </a:cubicBezTo>
                  <a:lnTo>
                    <a:pt x="2171" y="647"/>
                  </a:lnTo>
                  <a:lnTo>
                    <a:pt x="1525"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7" name="Google Shape;1047;p41"/>
            <p:cNvSpPr/>
            <p:nvPr/>
          </p:nvSpPr>
          <p:spPr>
            <a:xfrm>
              <a:off x="7377040" y="1262715"/>
              <a:ext cx="79081" cy="50406"/>
            </a:xfrm>
            <a:custGeom>
              <a:avLst/>
              <a:gdLst/>
              <a:ahLst/>
              <a:cxnLst/>
              <a:rect l="l" t="t" r="r" b="b"/>
              <a:pathLst>
                <a:path w="2380" h="1517" extrusionOk="0">
                  <a:moveTo>
                    <a:pt x="982" y="1"/>
                  </a:moveTo>
                  <a:cubicBezTo>
                    <a:pt x="614" y="1"/>
                    <a:pt x="308" y="176"/>
                    <a:pt x="234" y="420"/>
                  </a:cubicBezTo>
                  <a:cubicBezTo>
                    <a:pt x="1" y="833"/>
                    <a:pt x="440" y="1273"/>
                    <a:pt x="983" y="1479"/>
                  </a:cubicBezTo>
                  <a:cubicBezTo>
                    <a:pt x="1111" y="1504"/>
                    <a:pt x="1240" y="1517"/>
                    <a:pt x="1363" y="1517"/>
                  </a:cubicBezTo>
                  <a:cubicBezTo>
                    <a:pt x="1764" y="1517"/>
                    <a:pt x="2118" y="1382"/>
                    <a:pt x="2276" y="1066"/>
                  </a:cubicBezTo>
                  <a:cubicBezTo>
                    <a:pt x="2379" y="730"/>
                    <a:pt x="1940" y="290"/>
                    <a:pt x="1423" y="83"/>
                  </a:cubicBezTo>
                  <a:cubicBezTo>
                    <a:pt x="1273" y="26"/>
                    <a:pt x="1123" y="1"/>
                    <a:pt x="98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48" name="Google Shape;1048;p41"/>
          <p:cNvGrpSpPr/>
          <p:nvPr/>
        </p:nvGrpSpPr>
        <p:grpSpPr>
          <a:xfrm>
            <a:off x="184431" y="2783625"/>
            <a:ext cx="394887" cy="871122"/>
            <a:chOff x="184431" y="2783625"/>
            <a:chExt cx="394887" cy="871122"/>
          </a:xfrm>
        </p:grpSpPr>
        <p:sp>
          <p:nvSpPr>
            <p:cNvPr id="1049" name="Google Shape;1049;p41"/>
            <p:cNvSpPr/>
            <p:nvPr/>
          </p:nvSpPr>
          <p:spPr>
            <a:xfrm rot="-1284429" flipH="1">
              <a:off x="276334" y="2822969"/>
              <a:ext cx="264697" cy="259824"/>
            </a:xfrm>
            <a:custGeom>
              <a:avLst/>
              <a:gdLst/>
              <a:ahLst/>
              <a:cxnLst/>
              <a:rect l="l" t="t" r="r" b="b"/>
              <a:pathLst>
                <a:path w="7006" h="6877" extrusionOk="0">
                  <a:moveTo>
                    <a:pt x="7006" y="0"/>
                  </a:moveTo>
                  <a:lnTo>
                    <a:pt x="7006" y="0"/>
                  </a:lnTo>
                  <a:cubicBezTo>
                    <a:pt x="3671" y="414"/>
                    <a:pt x="646" y="3232"/>
                    <a:pt x="0" y="6670"/>
                  </a:cubicBezTo>
                  <a:lnTo>
                    <a:pt x="0" y="6877"/>
                  </a:lnTo>
                  <a:cubicBezTo>
                    <a:pt x="104" y="6877"/>
                    <a:pt x="207" y="6773"/>
                    <a:pt x="104" y="6773"/>
                  </a:cubicBezTo>
                  <a:cubicBezTo>
                    <a:pt x="1732" y="6360"/>
                    <a:pt x="3542" y="5920"/>
                    <a:pt x="4834" y="4731"/>
                  </a:cubicBezTo>
                  <a:cubicBezTo>
                    <a:pt x="6127" y="3439"/>
                    <a:pt x="6566" y="1707"/>
                    <a:pt x="70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0" name="Google Shape;1050;p41"/>
            <p:cNvSpPr/>
            <p:nvPr/>
          </p:nvSpPr>
          <p:spPr>
            <a:xfrm rot="-1189910" flipH="1">
              <a:off x="220655" y="3357735"/>
              <a:ext cx="264691" cy="259818"/>
            </a:xfrm>
            <a:custGeom>
              <a:avLst/>
              <a:gdLst/>
              <a:ahLst/>
              <a:cxnLst/>
              <a:rect l="l" t="t" r="r" b="b"/>
              <a:pathLst>
                <a:path w="7006" h="6877" extrusionOk="0">
                  <a:moveTo>
                    <a:pt x="7006" y="0"/>
                  </a:moveTo>
                  <a:lnTo>
                    <a:pt x="7006" y="0"/>
                  </a:lnTo>
                  <a:cubicBezTo>
                    <a:pt x="3671" y="414"/>
                    <a:pt x="646" y="3232"/>
                    <a:pt x="0" y="6670"/>
                  </a:cubicBezTo>
                  <a:lnTo>
                    <a:pt x="0" y="6877"/>
                  </a:lnTo>
                  <a:cubicBezTo>
                    <a:pt x="104" y="6877"/>
                    <a:pt x="207" y="6773"/>
                    <a:pt x="104" y="6773"/>
                  </a:cubicBezTo>
                  <a:cubicBezTo>
                    <a:pt x="1732" y="6360"/>
                    <a:pt x="3542" y="5920"/>
                    <a:pt x="4834" y="4731"/>
                  </a:cubicBezTo>
                  <a:cubicBezTo>
                    <a:pt x="6127" y="3439"/>
                    <a:pt x="6566" y="1707"/>
                    <a:pt x="70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51" name="Google Shape;1051;p41"/>
          <p:cNvGrpSpPr/>
          <p:nvPr/>
        </p:nvGrpSpPr>
        <p:grpSpPr>
          <a:xfrm>
            <a:off x="3695146" y="2965220"/>
            <a:ext cx="1169552" cy="1090736"/>
            <a:chOff x="3695146" y="2965220"/>
            <a:chExt cx="1169552" cy="1090736"/>
          </a:xfrm>
        </p:grpSpPr>
        <p:sp>
          <p:nvSpPr>
            <p:cNvPr id="1052" name="Google Shape;1052;p41"/>
            <p:cNvSpPr/>
            <p:nvPr/>
          </p:nvSpPr>
          <p:spPr>
            <a:xfrm flipH="1">
              <a:off x="4439651" y="3528531"/>
              <a:ext cx="264687" cy="259813"/>
            </a:xfrm>
            <a:custGeom>
              <a:avLst/>
              <a:gdLst/>
              <a:ahLst/>
              <a:cxnLst/>
              <a:rect l="l" t="t" r="r" b="b"/>
              <a:pathLst>
                <a:path w="7006" h="6877" extrusionOk="0">
                  <a:moveTo>
                    <a:pt x="7006" y="0"/>
                  </a:moveTo>
                  <a:lnTo>
                    <a:pt x="7006" y="0"/>
                  </a:lnTo>
                  <a:cubicBezTo>
                    <a:pt x="3671" y="414"/>
                    <a:pt x="646" y="3232"/>
                    <a:pt x="0" y="6670"/>
                  </a:cubicBezTo>
                  <a:lnTo>
                    <a:pt x="0" y="6877"/>
                  </a:lnTo>
                  <a:cubicBezTo>
                    <a:pt x="104" y="6877"/>
                    <a:pt x="207" y="6773"/>
                    <a:pt x="104" y="6773"/>
                  </a:cubicBezTo>
                  <a:cubicBezTo>
                    <a:pt x="1732" y="6360"/>
                    <a:pt x="3542" y="5920"/>
                    <a:pt x="4834" y="4731"/>
                  </a:cubicBezTo>
                  <a:cubicBezTo>
                    <a:pt x="6127" y="3439"/>
                    <a:pt x="6566" y="1707"/>
                    <a:pt x="700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3" name="Google Shape;1053;p41"/>
            <p:cNvSpPr/>
            <p:nvPr/>
          </p:nvSpPr>
          <p:spPr>
            <a:xfrm rot="-1422621" flipH="1">
              <a:off x="3736214" y="3753878"/>
              <a:ext cx="264698" cy="259824"/>
            </a:xfrm>
            <a:custGeom>
              <a:avLst/>
              <a:gdLst/>
              <a:ahLst/>
              <a:cxnLst/>
              <a:rect l="l" t="t" r="r" b="b"/>
              <a:pathLst>
                <a:path w="7006" h="6877" extrusionOk="0">
                  <a:moveTo>
                    <a:pt x="7006" y="0"/>
                  </a:moveTo>
                  <a:lnTo>
                    <a:pt x="7006" y="0"/>
                  </a:lnTo>
                  <a:cubicBezTo>
                    <a:pt x="3671" y="414"/>
                    <a:pt x="646" y="3232"/>
                    <a:pt x="0" y="6670"/>
                  </a:cubicBezTo>
                  <a:lnTo>
                    <a:pt x="0" y="6877"/>
                  </a:lnTo>
                  <a:cubicBezTo>
                    <a:pt x="104" y="6877"/>
                    <a:pt x="207" y="6773"/>
                    <a:pt x="104" y="6773"/>
                  </a:cubicBezTo>
                  <a:cubicBezTo>
                    <a:pt x="1732" y="6360"/>
                    <a:pt x="3542" y="5920"/>
                    <a:pt x="4834" y="4731"/>
                  </a:cubicBezTo>
                  <a:cubicBezTo>
                    <a:pt x="6127" y="3439"/>
                    <a:pt x="6566" y="1707"/>
                    <a:pt x="700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4" name="Google Shape;1054;p41"/>
            <p:cNvSpPr/>
            <p:nvPr/>
          </p:nvSpPr>
          <p:spPr>
            <a:xfrm rot="-1405207" flipH="1">
              <a:off x="4559258" y="3007123"/>
              <a:ext cx="264706" cy="259832"/>
            </a:xfrm>
            <a:custGeom>
              <a:avLst/>
              <a:gdLst/>
              <a:ahLst/>
              <a:cxnLst/>
              <a:rect l="l" t="t" r="r" b="b"/>
              <a:pathLst>
                <a:path w="7006" h="6877" extrusionOk="0">
                  <a:moveTo>
                    <a:pt x="7006" y="0"/>
                  </a:moveTo>
                  <a:lnTo>
                    <a:pt x="7006" y="0"/>
                  </a:lnTo>
                  <a:cubicBezTo>
                    <a:pt x="3671" y="414"/>
                    <a:pt x="646" y="3232"/>
                    <a:pt x="0" y="6670"/>
                  </a:cubicBezTo>
                  <a:lnTo>
                    <a:pt x="0" y="6877"/>
                  </a:lnTo>
                  <a:cubicBezTo>
                    <a:pt x="104" y="6877"/>
                    <a:pt x="207" y="6773"/>
                    <a:pt x="104" y="6773"/>
                  </a:cubicBezTo>
                  <a:cubicBezTo>
                    <a:pt x="1732" y="6360"/>
                    <a:pt x="3542" y="5920"/>
                    <a:pt x="4834" y="4731"/>
                  </a:cubicBezTo>
                  <a:cubicBezTo>
                    <a:pt x="6127" y="3439"/>
                    <a:pt x="6566" y="1707"/>
                    <a:pt x="700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5" name="Google Shape;1055;p41"/>
            <p:cNvSpPr/>
            <p:nvPr/>
          </p:nvSpPr>
          <p:spPr>
            <a:xfrm rot="-1168396" flipH="1">
              <a:off x="3928198" y="3125496"/>
              <a:ext cx="264695" cy="259821"/>
            </a:xfrm>
            <a:custGeom>
              <a:avLst/>
              <a:gdLst/>
              <a:ahLst/>
              <a:cxnLst/>
              <a:rect l="l" t="t" r="r" b="b"/>
              <a:pathLst>
                <a:path w="7006" h="6877" extrusionOk="0">
                  <a:moveTo>
                    <a:pt x="7006" y="0"/>
                  </a:moveTo>
                  <a:lnTo>
                    <a:pt x="7006" y="0"/>
                  </a:lnTo>
                  <a:cubicBezTo>
                    <a:pt x="3671" y="414"/>
                    <a:pt x="646" y="3232"/>
                    <a:pt x="0" y="6670"/>
                  </a:cubicBezTo>
                  <a:lnTo>
                    <a:pt x="0" y="6877"/>
                  </a:lnTo>
                  <a:cubicBezTo>
                    <a:pt x="104" y="6877"/>
                    <a:pt x="207" y="6773"/>
                    <a:pt x="104" y="6773"/>
                  </a:cubicBezTo>
                  <a:cubicBezTo>
                    <a:pt x="1732" y="6360"/>
                    <a:pt x="3542" y="5920"/>
                    <a:pt x="4834" y="4731"/>
                  </a:cubicBezTo>
                  <a:cubicBezTo>
                    <a:pt x="6127" y="3439"/>
                    <a:pt x="6566" y="1707"/>
                    <a:pt x="700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056" name="Google Shape;1056;p41"/>
          <p:cNvSpPr/>
          <p:nvPr/>
        </p:nvSpPr>
        <p:spPr>
          <a:xfrm>
            <a:off x="7011150" y="521662"/>
            <a:ext cx="1594660" cy="948863"/>
          </a:xfrm>
          <a:custGeom>
            <a:avLst/>
            <a:gdLst/>
            <a:ahLst/>
            <a:cxnLst/>
            <a:rect l="l" t="t" r="r" b="b"/>
            <a:pathLst>
              <a:path w="18639" h="11091" extrusionOk="0">
                <a:moveTo>
                  <a:pt x="8066" y="1"/>
                </a:moveTo>
                <a:cubicBezTo>
                  <a:pt x="5377" y="1"/>
                  <a:pt x="2895" y="957"/>
                  <a:pt x="1293" y="3232"/>
                </a:cubicBezTo>
                <a:cubicBezTo>
                  <a:pt x="646" y="4292"/>
                  <a:pt x="104" y="5817"/>
                  <a:pt x="0" y="7213"/>
                </a:cubicBezTo>
                <a:cubicBezTo>
                  <a:pt x="0" y="8299"/>
                  <a:pt x="310" y="9255"/>
                  <a:pt x="957" y="10005"/>
                </a:cubicBezTo>
                <a:cubicBezTo>
                  <a:pt x="1732" y="10755"/>
                  <a:pt x="2792" y="11091"/>
                  <a:pt x="3774" y="11091"/>
                </a:cubicBezTo>
                <a:cubicBezTo>
                  <a:pt x="4834" y="11091"/>
                  <a:pt x="5817" y="10884"/>
                  <a:pt x="6773" y="10548"/>
                </a:cubicBezTo>
                <a:cubicBezTo>
                  <a:pt x="8094" y="10134"/>
                  <a:pt x="9415" y="9795"/>
                  <a:pt x="10724" y="9795"/>
                </a:cubicBezTo>
                <a:cubicBezTo>
                  <a:pt x="11131" y="9795"/>
                  <a:pt x="11538" y="9828"/>
                  <a:pt x="11943" y="9902"/>
                </a:cubicBezTo>
                <a:cubicBezTo>
                  <a:pt x="12822" y="10108"/>
                  <a:pt x="13675" y="10444"/>
                  <a:pt x="14528" y="10548"/>
                </a:cubicBezTo>
                <a:cubicBezTo>
                  <a:pt x="14907" y="10669"/>
                  <a:pt x="15285" y="10719"/>
                  <a:pt x="15664" y="10719"/>
                </a:cubicBezTo>
                <a:cubicBezTo>
                  <a:pt x="15932" y="10719"/>
                  <a:pt x="16199" y="10694"/>
                  <a:pt x="16467" y="10651"/>
                </a:cubicBezTo>
                <a:cubicBezTo>
                  <a:pt x="17113" y="10444"/>
                  <a:pt x="17656" y="9902"/>
                  <a:pt x="17992" y="9255"/>
                </a:cubicBezTo>
                <a:cubicBezTo>
                  <a:pt x="18638" y="8066"/>
                  <a:pt x="18535" y="6567"/>
                  <a:pt x="17992" y="5378"/>
                </a:cubicBezTo>
                <a:cubicBezTo>
                  <a:pt x="17449" y="4189"/>
                  <a:pt x="16596" y="3232"/>
                  <a:pt x="15510" y="2483"/>
                </a:cubicBezTo>
                <a:cubicBezTo>
                  <a:pt x="13365" y="957"/>
                  <a:pt x="10780" y="104"/>
                  <a:pt x="806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2100" b="0" i="0" u="none" strike="noStrike" kern="0" cap="none" spc="0" normalizeH="0" baseline="0" noProof="0" dirty="0">
                <a:ln>
                  <a:noFill/>
                </a:ln>
                <a:solidFill>
                  <a:srgbClr val="F9EFD2"/>
                </a:solidFill>
                <a:effectLst/>
                <a:uLnTx/>
                <a:uFillTx/>
                <a:latin typeface="Life Savers ExtraBold"/>
                <a:ea typeface="Life Savers ExtraBold"/>
                <a:cs typeface="Life Savers ExtraBold"/>
                <a:sym typeface="Life Savers ExtraBold"/>
              </a:rPr>
              <a:t>Lớp 3</a:t>
            </a:r>
            <a:endParaRPr kumimoji="0" sz="2100" b="0" i="0" u="none" strike="noStrike" kern="0" cap="none" spc="0" normalizeH="0" baseline="0" noProof="0" dirty="0">
              <a:ln>
                <a:noFill/>
              </a:ln>
              <a:solidFill>
                <a:srgbClr val="F9EFD2"/>
              </a:solidFill>
              <a:effectLst/>
              <a:uLnTx/>
              <a:uFillTx/>
              <a:latin typeface="Life Savers ExtraBold"/>
              <a:ea typeface="Life Savers ExtraBold"/>
              <a:cs typeface="Life Savers ExtraBold"/>
              <a:sym typeface="Life Savers ExtraBold"/>
            </a:endParaRPr>
          </a:p>
        </p:txBody>
      </p:sp>
      <p:sp>
        <p:nvSpPr>
          <p:cNvPr id="1057" name="Google Shape;1057;p41"/>
          <p:cNvSpPr/>
          <p:nvPr/>
        </p:nvSpPr>
        <p:spPr>
          <a:xfrm>
            <a:off x="7823481" y="362269"/>
            <a:ext cx="322127" cy="373607"/>
          </a:xfrm>
          <a:custGeom>
            <a:avLst/>
            <a:gdLst/>
            <a:ahLst/>
            <a:cxnLst/>
            <a:rect l="l" t="t" r="r" b="b"/>
            <a:pathLst>
              <a:path w="1940" h="2250" extrusionOk="0">
                <a:moveTo>
                  <a:pt x="440" y="0"/>
                </a:moveTo>
                <a:lnTo>
                  <a:pt x="880" y="957"/>
                </a:lnTo>
                <a:lnTo>
                  <a:pt x="1" y="1396"/>
                </a:lnTo>
                <a:lnTo>
                  <a:pt x="983" y="1293"/>
                </a:lnTo>
                <a:lnTo>
                  <a:pt x="1293" y="2249"/>
                </a:lnTo>
                <a:lnTo>
                  <a:pt x="1293" y="1293"/>
                </a:lnTo>
                <a:lnTo>
                  <a:pt x="1940" y="1500"/>
                </a:lnTo>
                <a:lnTo>
                  <a:pt x="1397" y="853"/>
                </a:lnTo>
                <a:lnTo>
                  <a:pt x="1836" y="104"/>
                </a:lnTo>
                <a:lnTo>
                  <a:pt x="1836" y="104"/>
                </a:lnTo>
                <a:lnTo>
                  <a:pt x="1086" y="647"/>
                </a:lnTo>
                <a:lnTo>
                  <a:pt x="44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8" name="Google Shape;1058;p41"/>
          <p:cNvSpPr txBox="1">
            <a:spLocks noGrp="1"/>
          </p:cNvSpPr>
          <p:nvPr>
            <p:ph type="subTitle" idx="1"/>
          </p:nvPr>
        </p:nvSpPr>
        <p:spPr>
          <a:xfrm>
            <a:off x="582234" y="2475991"/>
            <a:ext cx="3276000" cy="746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TUẦN 19 – BÀI:</a:t>
            </a:r>
            <a:endParaRPr dirty="0"/>
          </a:p>
        </p:txBody>
      </p:sp>
      <p:sp>
        <p:nvSpPr>
          <p:cNvPr id="80" name="Google Shape;981;p41">
            <a:extLst>
              <a:ext uri="{FF2B5EF4-FFF2-40B4-BE49-F238E27FC236}">
                <a16:creationId xmlns:a16="http://schemas.microsoft.com/office/drawing/2014/main" id="{A8458D24-48BB-429B-88A4-43A4B1A792D0}"/>
              </a:ext>
            </a:extLst>
          </p:cNvPr>
          <p:cNvSpPr txBox="1">
            <a:spLocks/>
          </p:cNvSpPr>
          <p:nvPr/>
        </p:nvSpPr>
        <p:spPr>
          <a:xfrm>
            <a:off x="571247" y="3204480"/>
            <a:ext cx="5868286" cy="2145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191919"/>
              </a:buClr>
              <a:buSzPts val="5200"/>
              <a:buFont typeface="Life Savers ExtraBold"/>
              <a:buNone/>
              <a:defRPr sz="8500" b="0" i="0" u="none" strike="noStrike" cap="none">
                <a:solidFill>
                  <a:srgbClr val="191919"/>
                </a:solidFill>
                <a:latin typeface="Life Savers ExtraBold"/>
                <a:ea typeface="Life Savers ExtraBold"/>
                <a:cs typeface="Life Savers ExtraBold"/>
                <a:sym typeface="Life Savers ExtraBold"/>
              </a:defRPr>
            </a:lvl1pPr>
            <a:lvl2pPr marR="0" lvl="1"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2pPr>
            <a:lvl3pPr marR="0" lvl="2"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3pPr>
            <a:lvl4pPr marR="0" lvl="3"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4pPr>
            <a:lvl5pPr marR="0" lvl="4"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5pPr>
            <a:lvl6pPr marR="0" lvl="5"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6pPr>
            <a:lvl7pPr marR="0" lvl="6"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7pPr>
            <a:lvl8pPr marR="0" lvl="7"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8pPr>
            <a:lvl9pPr marR="0" lvl="8"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9pPr>
          </a:lstStyle>
          <a:p>
            <a:r>
              <a:rPr lang="en" sz="3600" b="1" dirty="0">
                <a:solidFill>
                  <a:schemeClr val="lt2"/>
                </a:solidFill>
              </a:rPr>
              <a:t>VỆ SINH</a:t>
            </a:r>
          </a:p>
          <a:p>
            <a:r>
              <a:rPr lang="en" sz="3600" b="1" dirty="0">
                <a:solidFill>
                  <a:schemeClr val="lt2"/>
                </a:solidFill>
              </a:rPr>
              <a:t>MÔI TRƯỜNG </a:t>
            </a:r>
          </a:p>
          <a:p>
            <a:r>
              <a:rPr lang="en" sz="2400" b="1" i="1">
                <a:solidFill>
                  <a:schemeClr val="lt2"/>
                </a:solidFill>
              </a:rPr>
              <a:t>(tiết 3)</a:t>
            </a:r>
            <a:endParaRPr lang="en-US" sz="2400" b="1" i="1" dirty="0">
              <a:solidFill>
                <a:schemeClr val="lt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3" name="TextBox 2">
            <a:extLst>
              <a:ext uri="{FF2B5EF4-FFF2-40B4-BE49-F238E27FC236}">
                <a16:creationId xmlns:a16="http://schemas.microsoft.com/office/drawing/2014/main" id="{A5727824-9741-4F67-8A1E-E8E3CEE0CCDD}"/>
              </a:ext>
            </a:extLst>
          </p:cNvPr>
          <p:cNvSpPr txBox="1"/>
          <p:nvPr/>
        </p:nvSpPr>
        <p:spPr>
          <a:xfrm>
            <a:off x="372551" y="958074"/>
            <a:ext cx="8624492" cy="498663"/>
          </a:xfrm>
          <a:prstGeom prst="rect">
            <a:avLst/>
          </a:prstGeom>
          <a:noFill/>
        </p:spPr>
        <p:txBody>
          <a:bodyPr wrap="square" rtlCol="0">
            <a:spAutoFit/>
          </a:bodyPr>
          <a:lstStyle/>
          <a:p>
            <a:pPr marR="0" lvl="0" algn="l" defTabSz="914400" rtl="0" eaLnBrk="1" fontAlgn="auto" latinLnBrk="0" hangingPunct="1">
              <a:lnSpc>
                <a:spcPct val="150000"/>
              </a:lnSpc>
              <a:spcBef>
                <a:spcPts val="0"/>
              </a:spcBef>
              <a:spcAft>
                <a:spcPts val="0"/>
              </a:spcAft>
              <a:buClr>
                <a:srgbClr val="000000"/>
              </a:buClr>
              <a:buSzTx/>
              <a:tabLst/>
              <a:defRPr/>
            </a:pPr>
            <a:r>
              <a:rPr lang="vi-VN" altLang="en-US" sz="2000" i="1" dirty="0">
                <a:solidFill>
                  <a:schemeClr val="accent4">
                    <a:lumMod val="50000"/>
                  </a:schemeClr>
                </a:solidFill>
                <a:latin typeface="Times New Roman" panose="02020603050405020304" pitchFamily="18" charset="0"/>
              </a:rPr>
              <a:t>Em hãy q</a:t>
            </a:r>
            <a:r>
              <a:rPr lang="sv-SE" altLang="en-US" sz="2000" i="1" dirty="0">
                <a:solidFill>
                  <a:schemeClr val="accent4">
                    <a:lumMod val="50000"/>
                  </a:schemeClr>
                </a:solidFill>
                <a:latin typeface="Times New Roman" panose="02020603050405020304" pitchFamily="18" charset="0"/>
              </a:rPr>
              <a:t>uan sát tranh và cho biết</a:t>
            </a:r>
            <a:r>
              <a:rPr lang="vi-VN" altLang="en-US" sz="2000" i="1" dirty="0">
                <a:solidFill>
                  <a:schemeClr val="accent4">
                    <a:lumMod val="50000"/>
                  </a:schemeClr>
                </a:solidFill>
                <a:latin typeface="Times New Roman" panose="02020603050405020304" pitchFamily="18" charset="0"/>
              </a:rPr>
              <a:t>: </a:t>
            </a:r>
            <a:r>
              <a:rPr lang="en-US" altLang="en-US" sz="2000" i="1" dirty="0" err="1">
                <a:solidFill>
                  <a:schemeClr val="accent4">
                    <a:lumMod val="50000"/>
                  </a:schemeClr>
                </a:solidFill>
                <a:latin typeface="Times New Roman" panose="02020603050405020304" pitchFamily="18" charset="0"/>
              </a:rPr>
              <a:t>Hệ</a:t>
            </a:r>
            <a:r>
              <a:rPr lang="en-US" altLang="en-US" sz="2000" i="1" dirty="0">
                <a:solidFill>
                  <a:schemeClr val="accent4">
                    <a:lumMod val="50000"/>
                  </a:schemeClr>
                </a:solidFill>
                <a:latin typeface="Times New Roman" panose="02020603050405020304" pitchFamily="18" charset="0"/>
              </a:rPr>
              <a:t> </a:t>
            </a:r>
            <a:r>
              <a:rPr lang="en-US" altLang="en-US" sz="2000" i="1" dirty="0" err="1">
                <a:solidFill>
                  <a:schemeClr val="accent4">
                    <a:lumMod val="50000"/>
                  </a:schemeClr>
                </a:solidFill>
                <a:latin typeface="Times New Roman" panose="02020603050405020304" pitchFamily="18" charset="0"/>
              </a:rPr>
              <a:t>thống</a:t>
            </a:r>
            <a:r>
              <a:rPr lang="en-US" altLang="en-US" sz="2000" i="1" dirty="0">
                <a:solidFill>
                  <a:schemeClr val="accent4">
                    <a:lumMod val="50000"/>
                  </a:schemeClr>
                </a:solidFill>
                <a:latin typeface="Times New Roman" panose="02020603050405020304" pitchFamily="18" charset="0"/>
              </a:rPr>
              <a:t> </a:t>
            </a:r>
            <a:r>
              <a:rPr lang="en-US" altLang="en-US" sz="2000" i="1" dirty="0" err="1">
                <a:solidFill>
                  <a:schemeClr val="accent4">
                    <a:lumMod val="50000"/>
                  </a:schemeClr>
                </a:solidFill>
                <a:latin typeface="Times New Roman" panose="02020603050405020304" pitchFamily="18" charset="0"/>
              </a:rPr>
              <a:t>cống</a:t>
            </a:r>
            <a:r>
              <a:rPr lang="en-US" altLang="en-US" sz="2000" i="1" dirty="0">
                <a:solidFill>
                  <a:schemeClr val="accent4">
                    <a:lumMod val="50000"/>
                  </a:schemeClr>
                </a:solidFill>
                <a:latin typeface="Times New Roman" panose="02020603050405020304" pitchFamily="18" charset="0"/>
              </a:rPr>
              <a:t> </a:t>
            </a:r>
            <a:r>
              <a:rPr lang="en-US" altLang="en-US" sz="2000" i="1" dirty="0" err="1">
                <a:solidFill>
                  <a:schemeClr val="accent4">
                    <a:lumMod val="50000"/>
                  </a:schemeClr>
                </a:solidFill>
                <a:latin typeface="Times New Roman" panose="02020603050405020304" pitchFamily="18" charset="0"/>
              </a:rPr>
              <a:t>rãnh</a:t>
            </a:r>
            <a:r>
              <a:rPr lang="en-US" altLang="en-US" sz="2000" i="1" dirty="0">
                <a:solidFill>
                  <a:schemeClr val="accent4">
                    <a:lumMod val="50000"/>
                  </a:schemeClr>
                </a:solidFill>
                <a:latin typeface="Times New Roman" panose="02020603050405020304" pitchFamily="18" charset="0"/>
              </a:rPr>
              <a:t> </a:t>
            </a:r>
            <a:r>
              <a:rPr lang="en-US" altLang="en-US" sz="2000" i="1" dirty="0" err="1">
                <a:solidFill>
                  <a:schemeClr val="accent4">
                    <a:lumMod val="50000"/>
                  </a:schemeClr>
                </a:solidFill>
                <a:latin typeface="Times New Roman" panose="02020603050405020304" pitchFamily="18" charset="0"/>
              </a:rPr>
              <a:t>nào</a:t>
            </a:r>
            <a:r>
              <a:rPr lang="en-US" altLang="en-US" sz="2000" i="1" dirty="0">
                <a:solidFill>
                  <a:schemeClr val="accent4">
                    <a:lumMod val="50000"/>
                  </a:schemeClr>
                </a:solidFill>
                <a:latin typeface="Times New Roman" panose="02020603050405020304" pitchFamily="18" charset="0"/>
              </a:rPr>
              <a:t> </a:t>
            </a:r>
            <a:r>
              <a:rPr lang="en-US" altLang="en-US" sz="2000" i="1" dirty="0" err="1">
                <a:solidFill>
                  <a:schemeClr val="accent4">
                    <a:lumMod val="50000"/>
                  </a:schemeClr>
                </a:solidFill>
                <a:latin typeface="Times New Roman" panose="02020603050405020304" pitchFamily="18" charset="0"/>
              </a:rPr>
              <a:t>hợp</a:t>
            </a:r>
            <a:r>
              <a:rPr lang="en-US" altLang="en-US" sz="2000" i="1" dirty="0">
                <a:solidFill>
                  <a:schemeClr val="accent4">
                    <a:lumMod val="50000"/>
                  </a:schemeClr>
                </a:solidFill>
                <a:latin typeface="Times New Roman" panose="02020603050405020304" pitchFamily="18" charset="0"/>
              </a:rPr>
              <a:t> </a:t>
            </a:r>
            <a:r>
              <a:rPr lang="en-US" altLang="en-US" sz="2000" i="1" dirty="0" err="1">
                <a:solidFill>
                  <a:schemeClr val="accent4">
                    <a:lumMod val="50000"/>
                  </a:schemeClr>
                </a:solidFill>
                <a:latin typeface="Times New Roman" panose="02020603050405020304" pitchFamily="18" charset="0"/>
              </a:rPr>
              <a:t>vệ</a:t>
            </a:r>
            <a:r>
              <a:rPr lang="en-US" altLang="en-US" sz="2000" i="1" dirty="0">
                <a:solidFill>
                  <a:schemeClr val="accent4">
                    <a:lumMod val="50000"/>
                  </a:schemeClr>
                </a:solidFill>
                <a:latin typeface="Times New Roman" panose="02020603050405020304" pitchFamily="18" charset="0"/>
              </a:rPr>
              <a:t> </a:t>
            </a:r>
            <a:r>
              <a:rPr lang="en-US" altLang="en-US" sz="2000" i="1" dirty="0" err="1">
                <a:solidFill>
                  <a:schemeClr val="accent4">
                    <a:lumMod val="50000"/>
                  </a:schemeClr>
                </a:solidFill>
                <a:latin typeface="Times New Roman" panose="02020603050405020304" pitchFamily="18" charset="0"/>
              </a:rPr>
              <a:t>sinh</a:t>
            </a:r>
            <a:r>
              <a:rPr lang="sv-SE" altLang="en-US" sz="2000" i="1" dirty="0">
                <a:solidFill>
                  <a:schemeClr val="accent4">
                    <a:lumMod val="50000"/>
                  </a:schemeClr>
                </a:solidFill>
                <a:latin typeface="Times New Roman" panose="02020603050405020304" pitchFamily="18" charset="0"/>
              </a:rPr>
              <a:t>?</a:t>
            </a:r>
            <a:r>
              <a:rPr lang="vi-VN" altLang="en-US" sz="2000" i="1" dirty="0">
                <a:solidFill>
                  <a:schemeClr val="accent4">
                    <a:lumMod val="50000"/>
                  </a:schemeClr>
                </a:solidFill>
                <a:latin typeface="Times New Roman" panose="02020603050405020304" pitchFamily="18" charset="0"/>
              </a:rPr>
              <a:t> Vì sao?</a:t>
            </a:r>
            <a:endParaRPr kumimoji="0" lang="en-US" sz="2000" i="1" u="none" strike="noStrike" kern="0" cap="none" spc="0" normalizeH="0" baseline="0" noProof="0" dirty="0">
              <a:ln>
                <a:noFill/>
              </a:ln>
              <a:solidFill>
                <a:schemeClr val="accent4">
                  <a:lumMod val="50000"/>
                </a:schemeClr>
              </a:solidFill>
              <a:effectLst/>
              <a:uLnTx/>
              <a:uFillTx/>
              <a:latin typeface="Times New Roman" panose="02020603050405020304" pitchFamily="18" charset="0"/>
              <a:cs typeface="Times New Roman" panose="02020603050405020304" pitchFamily="18" charset="0"/>
              <a:sym typeface="Arial"/>
            </a:endParaRPr>
          </a:p>
        </p:txBody>
      </p:sp>
      <p:sp>
        <p:nvSpPr>
          <p:cNvPr id="13" name="TextBox 12">
            <a:extLst>
              <a:ext uri="{FF2B5EF4-FFF2-40B4-BE49-F238E27FC236}">
                <a16:creationId xmlns:a16="http://schemas.microsoft.com/office/drawing/2014/main" id="{E8E8C782-62F4-4958-B7C6-8A1AE3E8C0B3}"/>
              </a:ext>
            </a:extLst>
          </p:cNvPr>
          <p:cNvSpPr txBox="1"/>
          <p:nvPr/>
        </p:nvSpPr>
        <p:spPr>
          <a:xfrm>
            <a:off x="1679945" y="363878"/>
            <a:ext cx="616769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Quan </a:t>
            </a:r>
            <a:r>
              <a:rPr kumimoji="0" lang="en-US" sz="2400" b="1"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sát</a:t>
            </a:r>
            <a:r>
              <a:rPr kumimoji="0" lang="en-US" sz="24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 </a:t>
            </a:r>
            <a:r>
              <a:rPr kumimoji="0" lang="en-US" sz="2400" b="1"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nhận</a:t>
            </a:r>
            <a:r>
              <a:rPr kumimoji="0" lang="en-US" sz="24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2400" b="1"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xét</a:t>
            </a:r>
            <a:endParaRPr kumimoji="0" lang="en-US" sz="24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endParaRPr>
          </a:p>
        </p:txBody>
      </p:sp>
      <p:pic>
        <p:nvPicPr>
          <p:cNvPr id="16" name="Picture 9">
            <a:extLst>
              <a:ext uri="{FF2B5EF4-FFF2-40B4-BE49-F238E27FC236}">
                <a16:creationId xmlns:a16="http://schemas.microsoft.com/office/drawing/2014/main" id="{F11DAF06-7837-4742-BDE2-F195AAF0BC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9945" y="1753197"/>
            <a:ext cx="2626179" cy="2848737"/>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pic>
      <p:pic>
        <p:nvPicPr>
          <p:cNvPr id="17" name="Picture 11">
            <a:extLst>
              <a:ext uri="{FF2B5EF4-FFF2-40B4-BE49-F238E27FC236}">
                <a16:creationId xmlns:a16="http://schemas.microsoft.com/office/drawing/2014/main" id="{142379C9-923D-4031-811B-82887B30A0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6946" y="1753196"/>
            <a:ext cx="2670691" cy="2848737"/>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pic>
      <p:sp>
        <p:nvSpPr>
          <p:cNvPr id="18" name="Text Box 16">
            <a:extLst>
              <a:ext uri="{FF2B5EF4-FFF2-40B4-BE49-F238E27FC236}">
                <a16:creationId xmlns:a16="http://schemas.microsoft.com/office/drawing/2014/main" id="{7BB77D93-8A86-475E-A231-058309915449}"/>
              </a:ext>
            </a:extLst>
          </p:cNvPr>
          <p:cNvSpPr txBox="1">
            <a:spLocks noChangeArrowheads="1"/>
          </p:cNvSpPr>
          <p:nvPr/>
        </p:nvSpPr>
        <p:spPr bwMode="auto">
          <a:xfrm>
            <a:off x="2551197" y="4601933"/>
            <a:ext cx="2133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800" b="1" dirty="0"/>
              <a:t>HÌNH 3</a:t>
            </a:r>
          </a:p>
        </p:txBody>
      </p:sp>
      <p:sp>
        <p:nvSpPr>
          <p:cNvPr id="19" name="Text Box 16">
            <a:extLst>
              <a:ext uri="{FF2B5EF4-FFF2-40B4-BE49-F238E27FC236}">
                <a16:creationId xmlns:a16="http://schemas.microsoft.com/office/drawing/2014/main" id="{37F16853-B262-4077-AA61-3DA2737D4830}"/>
              </a:ext>
            </a:extLst>
          </p:cNvPr>
          <p:cNvSpPr txBox="1">
            <a:spLocks noChangeArrowheads="1"/>
          </p:cNvSpPr>
          <p:nvPr/>
        </p:nvSpPr>
        <p:spPr bwMode="auto">
          <a:xfrm>
            <a:off x="6140761" y="4604261"/>
            <a:ext cx="2133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800" b="1" dirty="0"/>
              <a:t>HÌNH 4</a:t>
            </a:r>
          </a:p>
        </p:txBody>
      </p:sp>
    </p:spTree>
    <p:extLst>
      <p:ext uri="{BB962C8B-B14F-4D97-AF65-F5344CB8AC3E}">
        <p14:creationId xmlns:p14="http://schemas.microsoft.com/office/powerpoint/2010/main" val="2757013647"/>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3" name="TextBox 2">
            <a:extLst>
              <a:ext uri="{FF2B5EF4-FFF2-40B4-BE49-F238E27FC236}">
                <a16:creationId xmlns:a16="http://schemas.microsoft.com/office/drawing/2014/main" id="{A5727824-9741-4F67-8A1E-E8E3CEE0CCDD}"/>
              </a:ext>
            </a:extLst>
          </p:cNvPr>
          <p:cNvSpPr txBox="1"/>
          <p:nvPr/>
        </p:nvSpPr>
        <p:spPr>
          <a:xfrm>
            <a:off x="372551" y="958074"/>
            <a:ext cx="8624492" cy="498663"/>
          </a:xfrm>
          <a:prstGeom prst="rect">
            <a:avLst/>
          </a:prstGeom>
          <a:noFill/>
        </p:spPr>
        <p:txBody>
          <a:bodyPr wrap="square" rtlCol="0">
            <a:spAutoFit/>
          </a:bodyPr>
          <a:lstStyle/>
          <a:p>
            <a:pPr marR="0" lvl="0" algn="l" defTabSz="914400" rtl="0" eaLnBrk="1" fontAlgn="auto" latinLnBrk="0" hangingPunct="1">
              <a:lnSpc>
                <a:spcPct val="150000"/>
              </a:lnSpc>
              <a:spcBef>
                <a:spcPts val="0"/>
              </a:spcBef>
              <a:spcAft>
                <a:spcPts val="0"/>
              </a:spcAft>
              <a:buClr>
                <a:srgbClr val="000000"/>
              </a:buClr>
              <a:buSzTx/>
              <a:tabLst/>
              <a:defRPr/>
            </a:pPr>
            <a:r>
              <a:rPr lang="vi-VN" altLang="en-US" sz="2000" i="1" dirty="0">
                <a:solidFill>
                  <a:schemeClr val="accent4">
                    <a:lumMod val="50000"/>
                  </a:schemeClr>
                </a:solidFill>
                <a:latin typeface="Times New Roman" panose="02020603050405020304" pitchFamily="18" charset="0"/>
              </a:rPr>
              <a:t>Em hãy q</a:t>
            </a:r>
            <a:r>
              <a:rPr lang="sv-SE" altLang="en-US" sz="2000" i="1" dirty="0">
                <a:solidFill>
                  <a:schemeClr val="accent4">
                    <a:lumMod val="50000"/>
                  </a:schemeClr>
                </a:solidFill>
                <a:latin typeface="Times New Roman" panose="02020603050405020304" pitchFamily="18" charset="0"/>
              </a:rPr>
              <a:t>uan sát tranh và cho biết</a:t>
            </a:r>
            <a:r>
              <a:rPr lang="vi-VN" altLang="en-US" sz="2000" i="1" dirty="0">
                <a:solidFill>
                  <a:schemeClr val="accent4">
                    <a:lumMod val="50000"/>
                  </a:schemeClr>
                </a:solidFill>
                <a:latin typeface="Times New Roman" panose="02020603050405020304" pitchFamily="18" charset="0"/>
              </a:rPr>
              <a:t>: </a:t>
            </a:r>
            <a:r>
              <a:rPr lang="en-US" altLang="en-US" sz="2000" i="1" dirty="0" err="1">
                <a:solidFill>
                  <a:schemeClr val="accent4">
                    <a:lumMod val="50000"/>
                  </a:schemeClr>
                </a:solidFill>
                <a:latin typeface="Times New Roman" panose="02020603050405020304" pitchFamily="18" charset="0"/>
              </a:rPr>
              <a:t>Hệ</a:t>
            </a:r>
            <a:r>
              <a:rPr lang="en-US" altLang="en-US" sz="2000" i="1" dirty="0">
                <a:solidFill>
                  <a:schemeClr val="accent4">
                    <a:lumMod val="50000"/>
                  </a:schemeClr>
                </a:solidFill>
                <a:latin typeface="Times New Roman" panose="02020603050405020304" pitchFamily="18" charset="0"/>
              </a:rPr>
              <a:t> </a:t>
            </a:r>
            <a:r>
              <a:rPr lang="en-US" altLang="en-US" sz="2000" i="1" dirty="0" err="1">
                <a:solidFill>
                  <a:schemeClr val="accent4">
                    <a:lumMod val="50000"/>
                  </a:schemeClr>
                </a:solidFill>
                <a:latin typeface="Times New Roman" panose="02020603050405020304" pitchFamily="18" charset="0"/>
              </a:rPr>
              <a:t>thống</a:t>
            </a:r>
            <a:r>
              <a:rPr lang="en-US" altLang="en-US" sz="2000" i="1" dirty="0">
                <a:solidFill>
                  <a:schemeClr val="accent4">
                    <a:lumMod val="50000"/>
                  </a:schemeClr>
                </a:solidFill>
                <a:latin typeface="Times New Roman" panose="02020603050405020304" pitchFamily="18" charset="0"/>
              </a:rPr>
              <a:t> </a:t>
            </a:r>
            <a:r>
              <a:rPr lang="en-US" altLang="en-US" sz="2000" i="1" dirty="0" err="1">
                <a:solidFill>
                  <a:schemeClr val="accent4">
                    <a:lumMod val="50000"/>
                  </a:schemeClr>
                </a:solidFill>
                <a:latin typeface="Times New Roman" panose="02020603050405020304" pitchFamily="18" charset="0"/>
              </a:rPr>
              <a:t>cống</a:t>
            </a:r>
            <a:r>
              <a:rPr lang="en-US" altLang="en-US" sz="2000" i="1" dirty="0">
                <a:solidFill>
                  <a:schemeClr val="accent4">
                    <a:lumMod val="50000"/>
                  </a:schemeClr>
                </a:solidFill>
                <a:latin typeface="Times New Roman" panose="02020603050405020304" pitchFamily="18" charset="0"/>
              </a:rPr>
              <a:t> </a:t>
            </a:r>
            <a:r>
              <a:rPr lang="en-US" altLang="en-US" sz="2000" i="1" dirty="0" err="1">
                <a:solidFill>
                  <a:schemeClr val="accent4">
                    <a:lumMod val="50000"/>
                  </a:schemeClr>
                </a:solidFill>
                <a:latin typeface="Times New Roman" panose="02020603050405020304" pitchFamily="18" charset="0"/>
              </a:rPr>
              <a:t>rãnh</a:t>
            </a:r>
            <a:r>
              <a:rPr lang="en-US" altLang="en-US" sz="2000" i="1" dirty="0">
                <a:solidFill>
                  <a:schemeClr val="accent4">
                    <a:lumMod val="50000"/>
                  </a:schemeClr>
                </a:solidFill>
                <a:latin typeface="Times New Roman" panose="02020603050405020304" pitchFamily="18" charset="0"/>
              </a:rPr>
              <a:t> </a:t>
            </a:r>
            <a:r>
              <a:rPr lang="en-US" altLang="en-US" sz="2000" i="1" dirty="0" err="1">
                <a:solidFill>
                  <a:schemeClr val="accent4">
                    <a:lumMod val="50000"/>
                  </a:schemeClr>
                </a:solidFill>
                <a:latin typeface="Times New Roman" panose="02020603050405020304" pitchFamily="18" charset="0"/>
              </a:rPr>
              <a:t>nào</a:t>
            </a:r>
            <a:r>
              <a:rPr lang="en-US" altLang="en-US" sz="2000" i="1" dirty="0">
                <a:solidFill>
                  <a:schemeClr val="accent4">
                    <a:lumMod val="50000"/>
                  </a:schemeClr>
                </a:solidFill>
                <a:latin typeface="Times New Roman" panose="02020603050405020304" pitchFamily="18" charset="0"/>
              </a:rPr>
              <a:t> </a:t>
            </a:r>
            <a:r>
              <a:rPr lang="en-US" altLang="en-US" sz="2000" i="1" dirty="0" err="1">
                <a:solidFill>
                  <a:schemeClr val="accent4">
                    <a:lumMod val="50000"/>
                  </a:schemeClr>
                </a:solidFill>
                <a:latin typeface="Times New Roman" panose="02020603050405020304" pitchFamily="18" charset="0"/>
              </a:rPr>
              <a:t>hợp</a:t>
            </a:r>
            <a:r>
              <a:rPr lang="en-US" altLang="en-US" sz="2000" i="1" dirty="0">
                <a:solidFill>
                  <a:schemeClr val="accent4">
                    <a:lumMod val="50000"/>
                  </a:schemeClr>
                </a:solidFill>
                <a:latin typeface="Times New Roman" panose="02020603050405020304" pitchFamily="18" charset="0"/>
              </a:rPr>
              <a:t> </a:t>
            </a:r>
            <a:r>
              <a:rPr lang="en-US" altLang="en-US" sz="2000" i="1" dirty="0" err="1">
                <a:solidFill>
                  <a:schemeClr val="accent4">
                    <a:lumMod val="50000"/>
                  </a:schemeClr>
                </a:solidFill>
                <a:latin typeface="Times New Roman" panose="02020603050405020304" pitchFamily="18" charset="0"/>
              </a:rPr>
              <a:t>vệ</a:t>
            </a:r>
            <a:r>
              <a:rPr lang="en-US" altLang="en-US" sz="2000" i="1" dirty="0">
                <a:solidFill>
                  <a:schemeClr val="accent4">
                    <a:lumMod val="50000"/>
                  </a:schemeClr>
                </a:solidFill>
                <a:latin typeface="Times New Roman" panose="02020603050405020304" pitchFamily="18" charset="0"/>
              </a:rPr>
              <a:t> </a:t>
            </a:r>
            <a:r>
              <a:rPr lang="en-US" altLang="en-US" sz="2000" i="1" dirty="0" err="1">
                <a:solidFill>
                  <a:schemeClr val="accent4">
                    <a:lumMod val="50000"/>
                  </a:schemeClr>
                </a:solidFill>
                <a:latin typeface="Times New Roman" panose="02020603050405020304" pitchFamily="18" charset="0"/>
              </a:rPr>
              <a:t>sinh</a:t>
            </a:r>
            <a:r>
              <a:rPr lang="sv-SE" altLang="en-US" sz="2000" i="1" dirty="0">
                <a:solidFill>
                  <a:schemeClr val="accent4">
                    <a:lumMod val="50000"/>
                  </a:schemeClr>
                </a:solidFill>
                <a:latin typeface="Times New Roman" panose="02020603050405020304" pitchFamily="18" charset="0"/>
              </a:rPr>
              <a:t>?</a:t>
            </a:r>
            <a:r>
              <a:rPr lang="vi-VN" altLang="en-US" sz="2000" i="1" dirty="0">
                <a:solidFill>
                  <a:schemeClr val="accent4">
                    <a:lumMod val="50000"/>
                  </a:schemeClr>
                </a:solidFill>
                <a:latin typeface="Times New Roman" panose="02020603050405020304" pitchFamily="18" charset="0"/>
              </a:rPr>
              <a:t> Vì sao?</a:t>
            </a:r>
            <a:endParaRPr kumimoji="0" lang="en-US" sz="2000" i="1" u="none" strike="noStrike" kern="0" cap="none" spc="0" normalizeH="0" baseline="0" noProof="0" dirty="0">
              <a:ln>
                <a:noFill/>
              </a:ln>
              <a:solidFill>
                <a:schemeClr val="accent4">
                  <a:lumMod val="50000"/>
                </a:schemeClr>
              </a:solidFill>
              <a:effectLst/>
              <a:uLnTx/>
              <a:uFillTx/>
              <a:latin typeface="Times New Roman" panose="02020603050405020304" pitchFamily="18" charset="0"/>
              <a:cs typeface="Times New Roman" panose="02020603050405020304" pitchFamily="18" charset="0"/>
              <a:sym typeface="Arial"/>
            </a:endParaRPr>
          </a:p>
        </p:txBody>
      </p:sp>
      <p:sp>
        <p:nvSpPr>
          <p:cNvPr id="13" name="TextBox 12">
            <a:extLst>
              <a:ext uri="{FF2B5EF4-FFF2-40B4-BE49-F238E27FC236}">
                <a16:creationId xmlns:a16="http://schemas.microsoft.com/office/drawing/2014/main" id="{E8E8C782-62F4-4958-B7C6-8A1AE3E8C0B3}"/>
              </a:ext>
            </a:extLst>
          </p:cNvPr>
          <p:cNvSpPr txBox="1"/>
          <p:nvPr/>
        </p:nvSpPr>
        <p:spPr>
          <a:xfrm>
            <a:off x="1679945" y="363878"/>
            <a:ext cx="616769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Quan </a:t>
            </a:r>
            <a:r>
              <a:rPr kumimoji="0" lang="en-US" sz="2400" b="1"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sát</a:t>
            </a:r>
            <a:r>
              <a:rPr kumimoji="0" lang="en-US" sz="24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 </a:t>
            </a:r>
            <a:r>
              <a:rPr kumimoji="0" lang="en-US" sz="2400" b="1"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nhận</a:t>
            </a:r>
            <a:r>
              <a:rPr kumimoji="0" lang="en-US" sz="24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2400" b="1"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xét</a:t>
            </a:r>
            <a:endParaRPr kumimoji="0" lang="en-US" sz="24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endParaRPr>
          </a:p>
        </p:txBody>
      </p:sp>
      <p:pic>
        <p:nvPicPr>
          <p:cNvPr id="16" name="Picture 9">
            <a:extLst>
              <a:ext uri="{FF2B5EF4-FFF2-40B4-BE49-F238E27FC236}">
                <a16:creationId xmlns:a16="http://schemas.microsoft.com/office/drawing/2014/main" id="{F11DAF06-7837-4742-BDE2-F195AAF0BC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9945" y="1728704"/>
            <a:ext cx="2626179" cy="2848737"/>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pic>
      <p:pic>
        <p:nvPicPr>
          <p:cNvPr id="17" name="Picture 11">
            <a:extLst>
              <a:ext uri="{FF2B5EF4-FFF2-40B4-BE49-F238E27FC236}">
                <a16:creationId xmlns:a16="http://schemas.microsoft.com/office/drawing/2014/main" id="{142379C9-923D-4031-811B-82887B30A0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6946" y="1753196"/>
            <a:ext cx="2670691" cy="2848737"/>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pic>
      <p:sp>
        <p:nvSpPr>
          <p:cNvPr id="19" name="Text Box 16">
            <a:extLst>
              <a:ext uri="{FF2B5EF4-FFF2-40B4-BE49-F238E27FC236}">
                <a16:creationId xmlns:a16="http://schemas.microsoft.com/office/drawing/2014/main" id="{37F16853-B262-4077-AA61-3DA2737D4830}"/>
              </a:ext>
            </a:extLst>
          </p:cNvPr>
          <p:cNvSpPr txBox="1">
            <a:spLocks noChangeArrowheads="1"/>
          </p:cNvSpPr>
          <p:nvPr/>
        </p:nvSpPr>
        <p:spPr bwMode="auto">
          <a:xfrm>
            <a:off x="5060354" y="4620280"/>
            <a:ext cx="324272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US" altLang="en-US" sz="1400" i="1" dirty="0"/>
              <a:t>Đ</a:t>
            </a:r>
            <a:r>
              <a:rPr lang="vi-VN" altLang="en-US" sz="1400" i="1" dirty="0"/>
              <a:t>ã được đóng nắp không gây nguy hiểm cho người khác và </a:t>
            </a:r>
            <a:r>
              <a:rPr lang="en-US" altLang="en-US" sz="1400" i="1" dirty="0" err="1"/>
              <a:t>không</a:t>
            </a:r>
            <a:r>
              <a:rPr lang="en-US" altLang="en-US" sz="1400" i="1" dirty="0"/>
              <a:t> </a:t>
            </a:r>
            <a:r>
              <a:rPr lang="en-US" altLang="en-US" sz="1400" i="1" dirty="0" err="1"/>
              <a:t>bốc</a:t>
            </a:r>
            <a:r>
              <a:rPr lang="en-US" altLang="en-US" sz="1400" i="1"/>
              <a:t> </a:t>
            </a:r>
            <a:r>
              <a:rPr lang="vi-VN" altLang="en-US" sz="1400" i="1"/>
              <a:t>mùi</a:t>
            </a:r>
            <a:r>
              <a:rPr lang="vi-VN" altLang="en-US" sz="1400" i="1" dirty="0"/>
              <a:t>.</a:t>
            </a:r>
          </a:p>
        </p:txBody>
      </p:sp>
      <p:sp>
        <p:nvSpPr>
          <p:cNvPr id="8" name="Rectangle 9">
            <a:extLst>
              <a:ext uri="{FF2B5EF4-FFF2-40B4-BE49-F238E27FC236}">
                <a16:creationId xmlns:a16="http://schemas.microsoft.com/office/drawing/2014/main" id="{114E859B-197B-425D-A337-470405BEE6DD}"/>
              </a:ext>
            </a:extLst>
          </p:cNvPr>
          <p:cNvSpPr>
            <a:spLocks noChangeArrowheads="1"/>
          </p:cNvSpPr>
          <p:nvPr/>
        </p:nvSpPr>
        <p:spPr bwMode="auto">
          <a:xfrm>
            <a:off x="5674317" y="1589268"/>
            <a:ext cx="1851789" cy="400110"/>
          </a:xfrm>
          <a:prstGeom prst="rect">
            <a:avLst/>
          </a:prstGeom>
          <a:solidFill>
            <a:srgbClr val="FFFF66"/>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000" b="1" dirty="0">
                <a:solidFill>
                  <a:srgbClr val="FF0000"/>
                </a:solidFill>
              </a:rPr>
              <a:t>HỢP VỆ SINH</a:t>
            </a:r>
          </a:p>
        </p:txBody>
      </p:sp>
      <p:sp>
        <p:nvSpPr>
          <p:cNvPr id="9" name="Rectangle 8">
            <a:extLst>
              <a:ext uri="{FF2B5EF4-FFF2-40B4-BE49-F238E27FC236}">
                <a16:creationId xmlns:a16="http://schemas.microsoft.com/office/drawing/2014/main" id="{E3C3E393-9895-4EB4-80DF-74277A8A8372}"/>
              </a:ext>
            </a:extLst>
          </p:cNvPr>
          <p:cNvSpPr>
            <a:spLocks noChangeArrowheads="1"/>
          </p:cNvSpPr>
          <p:nvPr/>
        </p:nvSpPr>
        <p:spPr bwMode="auto">
          <a:xfrm>
            <a:off x="1544560" y="1553141"/>
            <a:ext cx="2896947" cy="400110"/>
          </a:xfrm>
          <a:prstGeom prst="rect">
            <a:avLst/>
          </a:prstGeom>
          <a:solidFill>
            <a:srgbClr val="FFFF66"/>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000" b="1">
                <a:solidFill>
                  <a:srgbClr val="FF0000"/>
                </a:solidFill>
              </a:rPr>
              <a:t>KHÔNG HỢP VỆ SINH</a:t>
            </a:r>
          </a:p>
        </p:txBody>
      </p:sp>
      <p:sp>
        <p:nvSpPr>
          <p:cNvPr id="10" name="Text Box 16">
            <a:extLst>
              <a:ext uri="{FF2B5EF4-FFF2-40B4-BE49-F238E27FC236}">
                <a16:creationId xmlns:a16="http://schemas.microsoft.com/office/drawing/2014/main" id="{8A1BE23A-3721-4005-9128-6A8CD4F145E3}"/>
              </a:ext>
            </a:extLst>
          </p:cNvPr>
          <p:cNvSpPr txBox="1">
            <a:spLocks noChangeArrowheads="1"/>
          </p:cNvSpPr>
          <p:nvPr/>
        </p:nvSpPr>
        <p:spPr bwMode="auto">
          <a:xfrm>
            <a:off x="1371671" y="4591045"/>
            <a:ext cx="324272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US" altLang="en-US" sz="1400" i="1" dirty="0" err="1">
                <a:solidFill>
                  <a:srgbClr val="FF0000"/>
                </a:solidFill>
              </a:rPr>
              <a:t>Chưa</a:t>
            </a:r>
            <a:r>
              <a:rPr lang="en-US" altLang="en-US" sz="1400" i="1" dirty="0">
                <a:solidFill>
                  <a:srgbClr val="FF0000"/>
                </a:solidFill>
              </a:rPr>
              <a:t> </a:t>
            </a:r>
            <a:r>
              <a:rPr lang="vi-VN" altLang="en-US" sz="1400" i="1" dirty="0">
                <a:solidFill>
                  <a:srgbClr val="FF0000"/>
                </a:solidFill>
              </a:rPr>
              <a:t>được đóng nắp gây nguy hiểm cho người khác và </a:t>
            </a:r>
            <a:r>
              <a:rPr lang="en-US" altLang="en-US" sz="1400" i="1" dirty="0" err="1">
                <a:solidFill>
                  <a:srgbClr val="FF0000"/>
                </a:solidFill>
              </a:rPr>
              <a:t>bốc</a:t>
            </a:r>
            <a:r>
              <a:rPr lang="vi-VN" altLang="en-US" sz="1400" i="1" dirty="0">
                <a:solidFill>
                  <a:srgbClr val="FF0000"/>
                </a:solidFill>
              </a:rPr>
              <a:t> mùi</a:t>
            </a:r>
            <a:r>
              <a:rPr lang="en-US" altLang="en-US" sz="1400" i="1" dirty="0">
                <a:solidFill>
                  <a:srgbClr val="FF0000"/>
                </a:solidFill>
              </a:rPr>
              <a:t> </a:t>
            </a:r>
            <a:r>
              <a:rPr lang="en-US" altLang="en-US" sz="1400" i="1" dirty="0" err="1">
                <a:solidFill>
                  <a:srgbClr val="FF0000"/>
                </a:solidFill>
              </a:rPr>
              <a:t>hôi</a:t>
            </a:r>
            <a:r>
              <a:rPr lang="en-US" altLang="en-US" sz="1400" i="1" dirty="0">
                <a:solidFill>
                  <a:srgbClr val="FF0000"/>
                </a:solidFill>
              </a:rPr>
              <a:t>, </a:t>
            </a:r>
            <a:r>
              <a:rPr lang="en-US" altLang="en-US" sz="1400" i="1" dirty="0" err="1">
                <a:solidFill>
                  <a:srgbClr val="FF0000"/>
                </a:solidFill>
              </a:rPr>
              <a:t>thối</a:t>
            </a:r>
            <a:r>
              <a:rPr lang="vi-VN" altLang="en-US" sz="1400" i="1" dirty="0">
                <a:solidFill>
                  <a:srgbClr val="FF0000"/>
                </a:solidFill>
              </a:rPr>
              <a:t>.</a:t>
            </a:r>
          </a:p>
        </p:txBody>
      </p:sp>
    </p:spTree>
    <p:extLst>
      <p:ext uri="{BB962C8B-B14F-4D97-AF65-F5344CB8AC3E}">
        <p14:creationId xmlns:p14="http://schemas.microsoft.com/office/powerpoint/2010/main" val="1897986155"/>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750"/>
                                        <p:tgtEl>
                                          <p:spTgt spid="10"/>
                                        </p:tgtEl>
                                      </p:cBhvr>
                                    </p:animEffect>
                                    <p:anim calcmode="lin" valueType="num">
                                      <p:cBhvr>
                                        <p:cTn id="14" dur="750" fill="hold"/>
                                        <p:tgtEl>
                                          <p:spTgt spid="10"/>
                                        </p:tgtEl>
                                        <p:attrNameLst>
                                          <p:attrName>ppt_x</p:attrName>
                                        </p:attrNameLst>
                                      </p:cBhvr>
                                      <p:tavLst>
                                        <p:tav tm="0">
                                          <p:val>
                                            <p:strVal val="#ppt_x"/>
                                          </p:val>
                                        </p:tav>
                                        <p:tav tm="100000">
                                          <p:val>
                                            <p:strVal val="#ppt_x"/>
                                          </p:val>
                                        </p:tav>
                                      </p:tavLst>
                                    </p:anim>
                                    <p:anim calcmode="lin" valueType="num">
                                      <p:cBhvr>
                                        <p:cTn id="15" dur="75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childTnLst>
                          </p:cTn>
                        </p:par>
                        <p:par>
                          <p:cTn id="23" fill="hold">
                            <p:stCondLst>
                              <p:cond delay="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750"/>
                                        <p:tgtEl>
                                          <p:spTgt spid="19"/>
                                        </p:tgtEl>
                                      </p:cBhvr>
                                    </p:animEffect>
                                    <p:anim calcmode="lin" valueType="num">
                                      <p:cBhvr>
                                        <p:cTn id="27" dur="750" fill="hold"/>
                                        <p:tgtEl>
                                          <p:spTgt spid="19"/>
                                        </p:tgtEl>
                                        <p:attrNameLst>
                                          <p:attrName>ppt_x</p:attrName>
                                        </p:attrNameLst>
                                      </p:cBhvr>
                                      <p:tavLst>
                                        <p:tav tm="0">
                                          <p:val>
                                            <p:strVal val="#ppt_x"/>
                                          </p:val>
                                        </p:tav>
                                        <p:tav tm="100000">
                                          <p:val>
                                            <p:strVal val="#ppt_x"/>
                                          </p:val>
                                        </p:tav>
                                      </p:tavLst>
                                    </p:anim>
                                    <p:anim calcmode="lin" valueType="num">
                                      <p:cBhvr>
                                        <p:cTn id="28" dur="75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8" grpId="0" animBg="1"/>
      <p:bldP spid="9" grpId="0" animBg="1"/>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72"/>
        <p:cNvGrpSpPr/>
        <p:nvPr/>
      </p:nvGrpSpPr>
      <p:grpSpPr>
        <a:xfrm>
          <a:off x="0" y="0"/>
          <a:ext cx="0" cy="0"/>
          <a:chOff x="0" y="0"/>
          <a:chExt cx="0" cy="0"/>
        </a:xfrm>
      </p:grpSpPr>
      <p:sp>
        <p:nvSpPr>
          <p:cNvPr id="1873" name="Google Shape;1873;p69"/>
          <p:cNvSpPr/>
          <p:nvPr/>
        </p:nvSpPr>
        <p:spPr>
          <a:xfrm>
            <a:off x="525321" y="1666158"/>
            <a:ext cx="3026143" cy="1470446"/>
          </a:xfrm>
          <a:prstGeom prst="rect">
            <a:avLst/>
          </a:prstGeom>
          <a:solidFill>
            <a:srgbClr val="FFF8F0"/>
          </a:solidFill>
          <a:ln w="19050" cap="flat" cmpd="sng">
            <a:solidFill>
              <a:srgbClr val="222222"/>
            </a:solidFill>
            <a:prstDash val="solid"/>
            <a:round/>
            <a:headEnd type="none" w="sm" len="sm"/>
            <a:tailEnd type="none" w="sm" len="sm"/>
          </a:ln>
          <a:effectLst>
            <a:outerShdw dist="95250" dir="3360000" algn="bl" rotWithShape="0">
              <a:srgbClr val="222222"/>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74" name="Google Shape;1874;p69"/>
          <p:cNvGrpSpPr/>
          <p:nvPr/>
        </p:nvGrpSpPr>
        <p:grpSpPr>
          <a:xfrm>
            <a:off x="3244697" y="1884270"/>
            <a:ext cx="114075" cy="114075"/>
            <a:chOff x="793375" y="2989875"/>
            <a:chExt cx="225000" cy="225000"/>
          </a:xfrm>
        </p:grpSpPr>
        <p:cxnSp>
          <p:nvCxnSpPr>
            <p:cNvPr id="1875" name="Google Shape;1875;p69"/>
            <p:cNvCxnSpPr/>
            <p:nvPr/>
          </p:nvCxnSpPr>
          <p:spPr>
            <a:xfrm>
              <a:off x="793375" y="2989875"/>
              <a:ext cx="225000" cy="225000"/>
            </a:xfrm>
            <a:prstGeom prst="straightConnector1">
              <a:avLst/>
            </a:prstGeom>
            <a:noFill/>
            <a:ln w="28575" cap="flat" cmpd="sng">
              <a:solidFill>
                <a:srgbClr val="222222"/>
              </a:solidFill>
              <a:prstDash val="solid"/>
              <a:round/>
              <a:headEnd type="none" w="med" len="med"/>
              <a:tailEnd type="none" w="med" len="med"/>
            </a:ln>
          </p:spPr>
        </p:cxnSp>
        <p:cxnSp>
          <p:nvCxnSpPr>
            <p:cNvPr id="1876" name="Google Shape;1876;p69"/>
            <p:cNvCxnSpPr/>
            <p:nvPr/>
          </p:nvCxnSpPr>
          <p:spPr>
            <a:xfrm flipH="1">
              <a:off x="793375" y="2989875"/>
              <a:ext cx="225000" cy="225000"/>
            </a:xfrm>
            <a:prstGeom prst="straightConnector1">
              <a:avLst/>
            </a:prstGeom>
            <a:noFill/>
            <a:ln w="28575" cap="flat" cmpd="sng">
              <a:solidFill>
                <a:srgbClr val="222222"/>
              </a:solidFill>
              <a:prstDash val="solid"/>
              <a:round/>
              <a:headEnd type="none" w="med" len="med"/>
              <a:tailEnd type="none" w="med" len="med"/>
            </a:ln>
          </p:spPr>
        </p:cxnSp>
      </p:grpSp>
      <p:sp>
        <p:nvSpPr>
          <p:cNvPr id="1877" name="Google Shape;1877;p69"/>
          <p:cNvSpPr txBox="1">
            <a:spLocks noGrp="1"/>
          </p:cNvSpPr>
          <p:nvPr>
            <p:ph type="subTitle" idx="1"/>
          </p:nvPr>
        </p:nvSpPr>
        <p:spPr>
          <a:xfrm>
            <a:off x="665945" y="1954672"/>
            <a:ext cx="2744894" cy="1080300"/>
          </a:xfrm>
          <a:prstGeom prst="rect">
            <a:avLst/>
          </a:prstGeom>
        </p:spPr>
        <p:txBody>
          <a:bodyPr spcFirstLastPara="1" wrap="square" lIns="91425" tIns="91425" rIns="91425" bIns="91425" anchor="t" anchorCtr="0">
            <a:noAutofit/>
          </a:bodyPr>
          <a:lstStyle/>
          <a:p>
            <a:pPr marL="0" lvl="0" indent="0" algn="just"/>
            <a:r>
              <a:rPr lang="vi-VN" sz="1800" dirty="0">
                <a:latin typeface="+mj-lt"/>
              </a:rPr>
              <a:t>Nước thải phải chảy qua đường ống kín, không hở ra bên ngoài.</a:t>
            </a:r>
          </a:p>
          <a:p>
            <a:pPr marL="0" lvl="0" indent="0" algn="just" rtl="0">
              <a:spcBef>
                <a:spcPts val="0"/>
              </a:spcBef>
              <a:spcAft>
                <a:spcPts val="0"/>
              </a:spcAft>
              <a:buNone/>
            </a:pPr>
            <a:endParaRPr sz="1800" dirty="0">
              <a:latin typeface="+mj-lt"/>
            </a:endParaRPr>
          </a:p>
        </p:txBody>
      </p:sp>
      <p:sp>
        <p:nvSpPr>
          <p:cNvPr id="1878" name="Google Shape;1878;p69"/>
          <p:cNvSpPr/>
          <p:nvPr/>
        </p:nvSpPr>
        <p:spPr>
          <a:xfrm>
            <a:off x="6779075" y="3668000"/>
            <a:ext cx="1731300" cy="17313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69"/>
          <p:cNvSpPr/>
          <p:nvPr/>
        </p:nvSpPr>
        <p:spPr>
          <a:xfrm>
            <a:off x="369774" y="127977"/>
            <a:ext cx="841800" cy="841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69"/>
          <p:cNvSpPr/>
          <p:nvPr/>
        </p:nvSpPr>
        <p:spPr>
          <a:xfrm>
            <a:off x="7412550" y="182225"/>
            <a:ext cx="1392900" cy="1392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69"/>
          <p:cNvSpPr txBox="1">
            <a:spLocks noGrp="1"/>
          </p:cNvSpPr>
          <p:nvPr>
            <p:ph type="title"/>
          </p:nvPr>
        </p:nvSpPr>
        <p:spPr>
          <a:xfrm>
            <a:off x="525321" y="824358"/>
            <a:ext cx="5842822" cy="75076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dirty="0">
                <a:latin typeface="Times New Roman" panose="02020603050405020304" pitchFamily="18" charset="0"/>
                <a:cs typeface="Times New Roman" panose="02020603050405020304" pitchFamily="18" charset="0"/>
              </a:rPr>
              <a:t>Các biện pháp xử lý nước thải phù hợp:</a:t>
            </a:r>
            <a:endParaRPr sz="2800" dirty="0">
              <a:latin typeface="Times New Roman" panose="02020603050405020304" pitchFamily="18" charset="0"/>
              <a:cs typeface="Times New Roman" panose="02020603050405020304" pitchFamily="18" charset="0"/>
            </a:endParaRPr>
          </a:p>
        </p:txBody>
      </p:sp>
      <p:sp>
        <p:nvSpPr>
          <p:cNvPr id="11" name="Google Shape;1873;p69">
            <a:extLst>
              <a:ext uri="{FF2B5EF4-FFF2-40B4-BE49-F238E27FC236}">
                <a16:creationId xmlns:a16="http://schemas.microsoft.com/office/drawing/2014/main" id="{93144903-BF6B-479A-B4CB-726A3CCC7B76}"/>
              </a:ext>
            </a:extLst>
          </p:cNvPr>
          <p:cNvSpPr/>
          <p:nvPr/>
        </p:nvSpPr>
        <p:spPr>
          <a:xfrm>
            <a:off x="525321" y="3323486"/>
            <a:ext cx="3026143" cy="1470446"/>
          </a:xfrm>
          <a:prstGeom prst="rect">
            <a:avLst/>
          </a:prstGeom>
          <a:solidFill>
            <a:srgbClr val="FFF8F0"/>
          </a:solidFill>
          <a:ln w="19050" cap="flat" cmpd="sng">
            <a:solidFill>
              <a:srgbClr val="222222"/>
            </a:solidFill>
            <a:prstDash val="solid"/>
            <a:round/>
            <a:headEnd type="none" w="sm" len="sm"/>
            <a:tailEnd type="none" w="sm" len="sm"/>
          </a:ln>
          <a:effectLst>
            <a:outerShdw dist="95250" dir="3360000" algn="bl" rotWithShape="0">
              <a:srgbClr val="222222"/>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877;p69">
            <a:extLst>
              <a:ext uri="{FF2B5EF4-FFF2-40B4-BE49-F238E27FC236}">
                <a16:creationId xmlns:a16="http://schemas.microsoft.com/office/drawing/2014/main" id="{857EB69A-2440-4B48-8221-FD6AC3BF3E33}"/>
              </a:ext>
            </a:extLst>
          </p:cNvPr>
          <p:cNvSpPr txBox="1">
            <a:spLocks/>
          </p:cNvSpPr>
          <p:nvPr/>
        </p:nvSpPr>
        <p:spPr>
          <a:xfrm>
            <a:off x="665945" y="3612000"/>
            <a:ext cx="2744894" cy="1080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Kumbh Sans"/>
              <a:buNone/>
              <a:defRPr sz="1400" b="0" i="0" u="none" strike="noStrike" cap="none">
                <a:solidFill>
                  <a:schemeClr val="dk1"/>
                </a:solidFill>
                <a:latin typeface="Kumbh Sans"/>
                <a:ea typeface="Kumbh Sans"/>
                <a:cs typeface="Kumbh Sans"/>
                <a:sym typeface="Kumbh Sans"/>
              </a:defRPr>
            </a:lvl1pPr>
            <a:lvl2pPr marL="914400" marR="0" lvl="1" indent="-317500" algn="ctr" rtl="0">
              <a:lnSpc>
                <a:spcPct val="100000"/>
              </a:lnSpc>
              <a:spcBef>
                <a:spcPts val="0"/>
              </a:spcBef>
              <a:spcAft>
                <a:spcPts val="0"/>
              </a:spcAft>
              <a:buClr>
                <a:schemeClr val="dk1"/>
              </a:buClr>
              <a:buSzPts val="1400"/>
              <a:buFont typeface="Kumbh Sans"/>
              <a:buNone/>
              <a:defRPr sz="1400" b="0" i="0" u="none" strike="noStrike" cap="none">
                <a:solidFill>
                  <a:schemeClr val="dk1"/>
                </a:solidFill>
                <a:latin typeface="Kumbh Sans"/>
                <a:ea typeface="Kumbh Sans"/>
                <a:cs typeface="Kumbh Sans"/>
                <a:sym typeface="Kumbh Sans"/>
              </a:defRPr>
            </a:lvl2pPr>
            <a:lvl3pPr marL="1371600" marR="0" lvl="2" indent="-317500" algn="ctr" rtl="0">
              <a:lnSpc>
                <a:spcPct val="100000"/>
              </a:lnSpc>
              <a:spcBef>
                <a:spcPts val="1600"/>
              </a:spcBef>
              <a:spcAft>
                <a:spcPts val="0"/>
              </a:spcAft>
              <a:buClr>
                <a:schemeClr val="dk1"/>
              </a:buClr>
              <a:buSzPts val="1400"/>
              <a:buFont typeface="Kumbh Sans"/>
              <a:buNone/>
              <a:defRPr sz="1400" b="0" i="0" u="none" strike="noStrike" cap="none">
                <a:solidFill>
                  <a:schemeClr val="dk1"/>
                </a:solidFill>
                <a:latin typeface="Kumbh Sans"/>
                <a:ea typeface="Kumbh Sans"/>
                <a:cs typeface="Kumbh Sans"/>
                <a:sym typeface="Kumbh Sans"/>
              </a:defRPr>
            </a:lvl3pPr>
            <a:lvl4pPr marL="1828800" marR="0" lvl="3" indent="-317500" algn="ctr" rtl="0">
              <a:lnSpc>
                <a:spcPct val="100000"/>
              </a:lnSpc>
              <a:spcBef>
                <a:spcPts val="1600"/>
              </a:spcBef>
              <a:spcAft>
                <a:spcPts val="0"/>
              </a:spcAft>
              <a:buClr>
                <a:schemeClr val="dk1"/>
              </a:buClr>
              <a:buSzPts val="1400"/>
              <a:buFont typeface="Kumbh Sans"/>
              <a:buNone/>
              <a:defRPr sz="1400" b="0" i="0" u="none" strike="noStrike" cap="none">
                <a:solidFill>
                  <a:schemeClr val="dk1"/>
                </a:solidFill>
                <a:latin typeface="Kumbh Sans"/>
                <a:ea typeface="Kumbh Sans"/>
                <a:cs typeface="Kumbh Sans"/>
                <a:sym typeface="Kumbh Sans"/>
              </a:defRPr>
            </a:lvl4pPr>
            <a:lvl5pPr marL="2286000" marR="0" lvl="4" indent="-317500" algn="ctr" rtl="0">
              <a:lnSpc>
                <a:spcPct val="100000"/>
              </a:lnSpc>
              <a:spcBef>
                <a:spcPts val="1600"/>
              </a:spcBef>
              <a:spcAft>
                <a:spcPts val="0"/>
              </a:spcAft>
              <a:buClr>
                <a:schemeClr val="dk1"/>
              </a:buClr>
              <a:buSzPts val="1400"/>
              <a:buFont typeface="Kumbh Sans"/>
              <a:buNone/>
              <a:defRPr sz="1400" b="0" i="0" u="none" strike="noStrike" cap="none">
                <a:solidFill>
                  <a:schemeClr val="dk1"/>
                </a:solidFill>
                <a:latin typeface="Kumbh Sans"/>
                <a:ea typeface="Kumbh Sans"/>
                <a:cs typeface="Kumbh Sans"/>
                <a:sym typeface="Kumbh Sans"/>
              </a:defRPr>
            </a:lvl5pPr>
            <a:lvl6pPr marL="2743200" marR="0" lvl="5" indent="-317500" algn="ctr" rtl="0">
              <a:lnSpc>
                <a:spcPct val="100000"/>
              </a:lnSpc>
              <a:spcBef>
                <a:spcPts val="1600"/>
              </a:spcBef>
              <a:spcAft>
                <a:spcPts val="0"/>
              </a:spcAft>
              <a:buClr>
                <a:schemeClr val="dk1"/>
              </a:buClr>
              <a:buSzPts val="1400"/>
              <a:buFont typeface="Kumbh Sans"/>
              <a:buNone/>
              <a:defRPr sz="1400" b="0" i="0" u="none" strike="noStrike" cap="none">
                <a:solidFill>
                  <a:schemeClr val="dk1"/>
                </a:solidFill>
                <a:latin typeface="Kumbh Sans"/>
                <a:ea typeface="Kumbh Sans"/>
                <a:cs typeface="Kumbh Sans"/>
                <a:sym typeface="Kumbh Sans"/>
              </a:defRPr>
            </a:lvl6pPr>
            <a:lvl7pPr marL="3200400" marR="0" lvl="6" indent="-317500" algn="ctr" rtl="0">
              <a:lnSpc>
                <a:spcPct val="100000"/>
              </a:lnSpc>
              <a:spcBef>
                <a:spcPts val="1600"/>
              </a:spcBef>
              <a:spcAft>
                <a:spcPts val="0"/>
              </a:spcAft>
              <a:buClr>
                <a:schemeClr val="dk1"/>
              </a:buClr>
              <a:buSzPts val="1400"/>
              <a:buFont typeface="Kumbh Sans"/>
              <a:buNone/>
              <a:defRPr sz="1400" b="0" i="0" u="none" strike="noStrike" cap="none">
                <a:solidFill>
                  <a:schemeClr val="dk1"/>
                </a:solidFill>
                <a:latin typeface="Kumbh Sans"/>
                <a:ea typeface="Kumbh Sans"/>
                <a:cs typeface="Kumbh Sans"/>
                <a:sym typeface="Kumbh Sans"/>
              </a:defRPr>
            </a:lvl7pPr>
            <a:lvl8pPr marL="3657600" marR="0" lvl="7" indent="-317500" algn="ctr" rtl="0">
              <a:lnSpc>
                <a:spcPct val="100000"/>
              </a:lnSpc>
              <a:spcBef>
                <a:spcPts val="1600"/>
              </a:spcBef>
              <a:spcAft>
                <a:spcPts val="0"/>
              </a:spcAft>
              <a:buClr>
                <a:schemeClr val="dk1"/>
              </a:buClr>
              <a:buSzPts val="1400"/>
              <a:buFont typeface="Kumbh Sans"/>
              <a:buNone/>
              <a:defRPr sz="1400" b="0" i="0" u="none" strike="noStrike" cap="none">
                <a:solidFill>
                  <a:schemeClr val="dk1"/>
                </a:solidFill>
                <a:latin typeface="Kumbh Sans"/>
                <a:ea typeface="Kumbh Sans"/>
                <a:cs typeface="Kumbh Sans"/>
                <a:sym typeface="Kumbh Sans"/>
              </a:defRPr>
            </a:lvl8pPr>
            <a:lvl9pPr marL="4114800" marR="0" lvl="8" indent="-317500" algn="ctr" rtl="0">
              <a:lnSpc>
                <a:spcPct val="100000"/>
              </a:lnSpc>
              <a:spcBef>
                <a:spcPts val="1600"/>
              </a:spcBef>
              <a:spcAft>
                <a:spcPts val="1600"/>
              </a:spcAft>
              <a:buClr>
                <a:schemeClr val="dk1"/>
              </a:buClr>
              <a:buSzPts val="1400"/>
              <a:buFont typeface="Kumbh Sans"/>
              <a:buNone/>
              <a:defRPr sz="1400" b="0" i="0" u="none" strike="noStrike" cap="none">
                <a:solidFill>
                  <a:schemeClr val="dk1"/>
                </a:solidFill>
                <a:latin typeface="Kumbh Sans"/>
                <a:ea typeface="Kumbh Sans"/>
                <a:cs typeface="Kumbh Sans"/>
                <a:sym typeface="Kumbh Sans"/>
              </a:defRPr>
            </a:lvl9pPr>
          </a:lstStyle>
          <a:p>
            <a:pPr marL="0" indent="0" algn="just"/>
            <a:r>
              <a:rPr lang="vi-VN" sz="1800" dirty="0">
                <a:latin typeface="+mj-lt"/>
              </a:rPr>
              <a:t>Nếu nước thải đổ ra sông, ao, hồ cầ</a:t>
            </a:r>
            <a:r>
              <a:rPr lang="en-US" sz="1800" dirty="0">
                <a:latin typeface="+mj-lt"/>
              </a:rPr>
              <a:t>n </a:t>
            </a:r>
            <a:r>
              <a:rPr lang="vi-VN" sz="1800" dirty="0">
                <a:latin typeface="+mj-lt"/>
              </a:rPr>
              <a:t>phải được xử lý hết các chất độc hại.</a:t>
            </a:r>
          </a:p>
          <a:p>
            <a:pPr marL="0" indent="0" algn="just"/>
            <a:endParaRPr lang="vi-VN" sz="1800" dirty="0">
              <a:latin typeface="+mj-lt"/>
            </a:endParaRPr>
          </a:p>
        </p:txBody>
      </p:sp>
      <p:grpSp>
        <p:nvGrpSpPr>
          <p:cNvPr id="13" name="Google Shape;1874;p69">
            <a:extLst>
              <a:ext uri="{FF2B5EF4-FFF2-40B4-BE49-F238E27FC236}">
                <a16:creationId xmlns:a16="http://schemas.microsoft.com/office/drawing/2014/main" id="{85D51180-3BE3-4DA9-8E07-2EF45A573F31}"/>
              </a:ext>
            </a:extLst>
          </p:cNvPr>
          <p:cNvGrpSpPr/>
          <p:nvPr/>
        </p:nvGrpSpPr>
        <p:grpSpPr>
          <a:xfrm>
            <a:off x="3314496" y="3510368"/>
            <a:ext cx="114075" cy="114075"/>
            <a:chOff x="793375" y="2989875"/>
            <a:chExt cx="225000" cy="225000"/>
          </a:xfrm>
        </p:grpSpPr>
        <p:cxnSp>
          <p:nvCxnSpPr>
            <p:cNvPr id="14" name="Google Shape;1875;p69">
              <a:extLst>
                <a:ext uri="{FF2B5EF4-FFF2-40B4-BE49-F238E27FC236}">
                  <a16:creationId xmlns:a16="http://schemas.microsoft.com/office/drawing/2014/main" id="{BDB53F61-A42E-42BB-AACD-0B310572037C}"/>
                </a:ext>
              </a:extLst>
            </p:cNvPr>
            <p:cNvCxnSpPr/>
            <p:nvPr/>
          </p:nvCxnSpPr>
          <p:spPr>
            <a:xfrm>
              <a:off x="793375" y="2989875"/>
              <a:ext cx="225000" cy="225000"/>
            </a:xfrm>
            <a:prstGeom prst="straightConnector1">
              <a:avLst/>
            </a:prstGeom>
            <a:noFill/>
            <a:ln w="28575" cap="flat" cmpd="sng">
              <a:solidFill>
                <a:srgbClr val="222222"/>
              </a:solidFill>
              <a:prstDash val="solid"/>
              <a:round/>
              <a:headEnd type="none" w="med" len="med"/>
              <a:tailEnd type="none" w="med" len="med"/>
            </a:ln>
          </p:spPr>
        </p:cxnSp>
        <p:cxnSp>
          <p:nvCxnSpPr>
            <p:cNvPr id="15" name="Google Shape;1876;p69">
              <a:extLst>
                <a:ext uri="{FF2B5EF4-FFF2-40B4-BE49-F238E27FC236}">
                  <a16:creationId xmlns:a16="http://schemas.microsoft.com/office/drawing/2014/main" id="{06754F1A-1D01-44BB-B504-C8797977ABA5}"/>
                </a:ext>
              </a:extLst>
            </p:cNvPr>
            <p:cNvCxnSpPr/>
            <p:nvPr/>
          </p:nvCxnSpPr>
          <p:spPr>
            <a:xfrm flipH="1">
              <a:off x="793375" y="2989875"/>
              <a:ext cx="225000" cy="225000"/>
            </a:xfrm>
            <a:prstGeom prst="straightConnector1">
              <a:avLst/>
            </a:prstGeom>
            <a:noFill/>
            <a:ln w="28575" cap="flat" cmpd="sng">
              <a:solidFill>
                <a:srgbClr val="222222"/>
              </a:solidFill>
              <a:prstDash val="solid"/>
              <a:round/>
              <a:headEnd type="none" w="med" len="med"/>
              <a:tailEnd type="none" w="med" len="med"/>
            </a:ln>
          </p:spPr>
        </p:cxn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873"/>
                                        </p:tgtEl>
                                        <p:attrNameLst>
                                          <p:attrName>style.visibility</p:attrName>
                                        </p:attrNameLst>
                                      </p:cBhvr>
                                      <p:to>
                                        <p:strVal val="visible"/>
                                      </p:to>
                                    </p:set>
                                    <p:animEffect transition="in" filter="fade">
                                      <p:cBhvr>
                                        <p:cTn id="7" dur="1000"/>
                                        <p:tgtEl>
                                          <p:spTgt spid="1873"/>
                                        </p:tgtEl>
                                      </p:cBhvr>
                                    </p:animEffect>
                                    <p:anim calcmode="lin" valueType="num">
                                      <p:cBhvr>
                                        <p:cTn id="8" dur="1000" fill="hold"/>
                                        <p:tgtEl>
                                          <p:spTgt spid="1873"/>
                                        </p:tgtEl>
                                        <p:attrNameLst>
                                          <p:attrName>ppt_x</p:attrName>
                                        </p:attrNameLst>
                                      </p:cBhvr>
                                      <p:tavLst>
                                        <p:tav tm="0">
                                          <p:val>
                                            <p:strVal val="#ppt_x"/>
                                          </p:val>
                                        </p:tav>
                                        <p:tav tm="100000">
                                          <p:val>
                                            <p:strVal val="#ppt_x"/>
                                          </p:val>
                                        </p:tav>
                                      </p:tavLst>
                                    </p:anim>
                                    <p:anim calcmode="lin" valueType="num">
                                      <p:cBhvr>
                                        <p:cTn id="9" dur="900" decel="100000" fill="hold"/>
                                        <p:tgtEl>
                                          <p:spTgt spid="187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873"/>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1874"/>
                                        </p:tgtEl>
                                        <p:attrNameLst>
                                          <p:attrName>style.visibility</p:attrName>
                                        </p:attrNameLst>
                                      </p:cBhvr>
                                      <p:to>
                                        <p:strVal val="visible"/>
                                      </p:to>
                                    </p:set>
                                    <p:animEffect transition="in" filter="fade">
                                      <p:cBhvr>
                                        <p:cTn id="13" dur="1000"/>
                                        <p:tgtEl>
                                          <p:spTgt spid="1874"/>
                                        </p:tgtEl>
                                      </p:cBhvr>
                                    </p:animEffect>
                                    <p:anim calcmode="lin" valueType="num">
                                      <p:cBhvr>
                                        <p:cTn id="14" dur="1000" fill="hold"/>
                                        <p:tgtEl>
                                          <p:spTgt spid="1874"/>
                                        </p:tgtEl>
                                        <p:attrNameLst>
                                          <p:attrName>ppt_x</p:attrName>
                                        </p:attrNameLst>
                                      </p:cBhvr>
                                      <p:tavLst>
                                        <p:tav tm="0">
                                          <p:val>
                                            <p:strVal val="#ppt_x"/>
                                          </p:val>
                                        </p:tav>
                                        <p:tav tm="100000">
                                          <p:val>
                                            <p:strVal val="#ppt_x"/>
                                          </p:val>
                                        </p:tav>
                                      </p:tavLst>
                                    </p:anim>
                                    <p:anim calcmode="lin" valueType="num">
                                      <p:cBhvr>
                                        <p:cTn id="15" dur="900" decel="100000" fill="hold"/>
                                        <p:tgtEl>
                                          <p:spTgt spid="1874"/>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874"/>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1877">
                                            <p:txEl>
                                              <p:pRg st="0" end="0"/>
                                            </p:txEl>
                                          </p:spTgt>
                                        </p:tgtEl>
                                        <p:attrNameLst>
                                          <p:attrName>style.visibility</p:attrName>
                                        </p:attrNameLst>
                                      </p:cBhvr>
                                      <p:to>
                                        <p:strVal val="visible"/>
                                      </p:to>
                                    </p:set>
                                    <p:animEffect transition="in" filter="fade">
                                      <p:cBhvr>
                                        <p:cTn id="19" dur="1000"/>
                                        <p:tgtEl>
                                          <p:spTgt spid="1877">
                                            <p:txEl>
                                              <p:pRg st="0" end="0"/>
                                            </p:txEl>
                                          </p:spTgt>
                                        </p:tgtEl>
                                      </p:cBhvr>
                                    </p:animEffect>
                                    <p:anim calcmode="lin" valueType="num">
                                      <p:cBhvr>
                                        <p:cTn id="20" dur="1000" fill="hold"/>
                                        <p:tgtEl>
                                          <p:spTgt spid="1877">
                                            <p:txEl>
                                              <p:pRg st="0" end="0"/>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1877">
                                            <p:txEl>
                                              <p:pRg st="0" end="0"/>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77">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7"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900" decel="100000" fill="hold"/>
                                        <p:tgtEl>
                                          <p:spTgt spid="1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2">
                                            <p:txEl>
                                              <p:pRg st="0" end="0"/>
                                            </p:txEl>
                                          </p:spTgt>
                                        </p:tgtEl>
                                        <p:attrNameLst>
                                          <p:attrName>style.visibility</p:attrName>
                                        </p:attrNameLst>
                                      </p:cBhvr>
                                      <p:to>
                                        <p:strVal val="visible"/>
                                      </p:to>
                                    </p:set>
                                    <p:animEffect transition="in" filter="fade">
                                      <p:cBhvr>
                                        <p:cTn id="33" dur="1000"/>
                                        <p:tgtEl>
                                          <p:spTgt spid="12">
                                            <p:txEl>
                                              <p:pRg st="0" end="0"/>
                                            </p:txEl>
                                          </p:spTgt>
                                        </p:tgtEl>
                                      </p:cBhvr>
                                    </p:animEffect>
                                    <p:anim calcmode="lin" valueType="num">
                                      <p:cBhvr>
                                        <p:cTn id="34"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35" dur="900" decel="100000" fill="hold"/>
                                        <p:tgtEl>
                                          <p:spTgt spid="12">
                                            <p:txEl>
                                              <p:pRg st="0" end="0"/>
                                            </p:tx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2">
                                            <p:txEl>
                                              <p:pRg st="0" end="0"/>
                                            </p:txEl>
                                          </p:spTgt>
                                        </p:tgtEl>
                                        <p:attrNameLst>
                                          <p:attrName>ppt_y</p:attrName>
                                        </p:attrNameLst>
                                      </p:cBhvr>
                                      <p:tavLst>
                                        <p:tav tm="0">
                                          <p:val>
                                            <p:strVal val="#ppt_y-.03"/>
                                          </p:val>
                                        </p:tav>
                                        <p:tav tm="100000">
                                          <p:val>
                                            <p:strVal val="#ppt_y"/>
                                          </p:val>
                                        </p:tav>
                                      </p:tavLst>
                                    </p:anim>
                                  </p:childTnLst>
                                </p:cTn>
                              </p:par>
                              <p:par>
                                <p:cTn id="37" presetID="37" presetClass="entr" presetSubtype="0"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1000"/>
                                        <p:tgtEl>
                                          <p:spTgt spid="13"/>
                                        </p:tgtEl>
                                      </p:cBhvr>
                                    </p:animEffect>
                                    <p:anim calcmode="lin" valueType="num">
                                      <p:cBhvr>
                                        <p:cTn id="40" dur="1000" fill="hold"/>
                                        <p:tgtEl>
                                          <p:spTgt spid="13"/>
                                        </p:tgtEl>
                                        <p:attrNameLst>
                                          <p:attrName>ppt_x</p:attrName>
                                        </p:attrNameLst>
                                      </p:cBhvr>
                                      <p:tavLst>
                                        <p:tav tm="0">
                                          <p:val>
                                            <p:strVal val="#ppt_x"/>
                                          </p:val>
                                        </p:tav>
                                        <p:tav tm="100000">
                                          <p:val>
                                            <p:strVal val="#ppt_x"/>
                                          </p:val>
                                        </p:tav>
                                      </p:tavLst>
                                    </p:anim>
                                    <p:anim calcmode="lin" valueType="num">
                                      <p:cBhvr>
                                        <p:cTn id="41" dur="900" decel="100000" fill="hold"/>
                                        <p:tgtEl>
                                          <p:spTgt spid="13"/>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 grpId="0" animBg="1"/>
      <p:bldP spid="1877" grpId="0" build="p"/>
      <p:bldP spid="11" grpId="0" animBg="1"/>
      <p:bldP spid="1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50"/>
        <p:cNvGrpSpPr/>
        <p:nvPr/>
      </p:nvGrpSpPr>
      <p:grpSpPr>
        <a:xfrm>
          <a:off x="0" y="0"/>
          <a:ext cx="0" cy="0"/>
          <a:chOff x="0" y="0"/>
          <a:chExt cx="0" cy="0"/>
        </a:xfrm>
      </p:grpSpPr>
      <p:sp>
        <p:nvSpPr>
          <p:cNvPr id="951" name="Google Shape;951;p51"/>
          <p:cNvSpPr/>
          <p:nvPr/>
        </p:nvSpPr>
        <p:spPr>
          <a:xfrm>
            <a:off x="5204200" y="539400"/>
            <a:ext cx="1084200" cy="10842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52" name="Google Shape;952;p51"/>
          <p:cNvPicPr preferRelativeResize="0"/>
          <p:nvPr/>
        </p:nvPicPr>
        <p:blipFill>
          <a:blip r:embed="rId3">
            <a:alphaModFix/>
          </a:blip>
          <a:stretch>
            <a:fillRect/>
          </a:stretch>
        </p:blipFill>
        <p:spPr>
          <a:xfrm>
            <a:off x="1675950" y="25325"/>
            <a:ext cx="1538150" cy="1579175"/>
          </a:xfrm>
          <a:prstGeom prst="rect">
            <a:avLst/>
          </a:prstGeom>
          <a:noFill/>
          <a:ln>
            <a:noFill/>
          </a:ln>
        </p:spPr>
      </p:pic>
      <p:sp>
        <p:nvSpPr>
          <p:cNvPr id="953" name="Google Shape;953;p51"/>
          <p:cNvSpPr/>
          <p:nvPr/>
        </p:nvSpPr>
        <p:spPr>
          <a:xfrm>
            <a:off x="8490127" y="712569"/>
            <a:ext cx="581700" cy="5817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51"/>
          <p:cNvSpPr/>
          <p:nvPr/>
        </p:nvSpPr>
        <p:spPr>
          <a:xfrm>
            <a:off x="414525" y="-613775"/>
            <a:ext cx="1392900" cy="1392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51"/>
          <p:cNvSpPr txBox="1">
            <a:spLocks noGrp="1"/>
          </p:cNvSpPr>
          <p:nvPr>
            <p:ph type="title"/>
          </p:nvPr>
        </p:nvSpPr>
        <p:spPr>
          <a:xfrm>
            <a:off x="85320" y="4524903"/>
            <a:ext cx="9058680" cy="1790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sz="2000" dirty="0" err="1">
                <a:solidFill>
                  <a:schemeClr val="accent4">
                    <a:lumMod val="50000"/>
                  </a:schemeClr>
                </a:solidFill>
                <a:latin typeface="Times New Roman" panose="02020603050405020304" pitchFamily="18" charset="0"/>
                <a:cs typeface="Times New Roman" panose="02020603050405020304" pitchFamily="18" charset="0"/>
              </a:rPr>
              <a:t>Một</a:t>
            </a:r>
            <a:r>
              <a:rPr lang="en-US" sz="2000" dirty="0">
                <a:solidFill>
                  <a:schemeClr val="accent4">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4">
                    <a:lumMod val="50000"/>
                  </a:schemeClr>
                </a:solidFill>
                <a:latin typeface="Times New Roman" panose="02020603050405020304" pitchFamily="18" charset="0"/>
                <a:cs typeface="Times New Roman" panose="02020603050405020304" pitchFamily="18" charset="0"/>
              </a:rPr>
              <a:t>số</a:t>
            </a:r>
            <a:r>
              <a:rPr lang="en-US" sz="2000" dirty="0">
                <a:solidFill>
                  <a:schemeClr val="accent4">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4">
                    <a:lumMod val="50000"/>
                  </a:schemeClr>
                </a:solidFill>
                <a:latin typeface="Times New Roman" panose="02020603050405020304" pitchFamily="18" charset="0"/>
                <a:cs typeface="Times New Roman" panose="02020603050405020304" pitchFamily="18" charset="0"/>
              </a:rPr>
              <a:t>hình</a:t>
            </a:r>
            <a:r>
              <a:rPr lang="en-US" sz="2000" dirty="0">
                <a:solidFill>
                  <a:schemeClr val="accent4">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4">
                    <a:lumMod val="50000"/>
                  </a:schemeClr>
                </a:solidFill>
                <a:latin typeface="Times New Roman" panose="02020603050405020304" pitchFamily="18" charset="0"/>
                <a:cs typeface="Times New Roman" panose="02020603050405020304" pitchFamily="18" charset="0"/>
              </a:rPr>
              <a:t>ảnh</a:t>
            </a:r>
            <a:r>
              <a:rPr lang="en-US" sz="2000" dirty="0">
                <a:solidFill>
                  <a:schemeClr val="accent4">
                    <a:lumMod val="50000"/>
                  </a:schemeClr>
                </a:solidFill>
                <a:latin typeface="Times New Roman" panose="02020603050405020304" pitchFamily="18" charset="0"/>
                <a:cs typeface="Times New Roman" panose="02020603050405020304" pitchFamily="18" charset="0"/>
              </a:rPr>
              <a:t> ô </a:t>
            </a:r>
            <a:r>
              <a:rPr lang="en-US" sz="2000" dirty="0" err="1">
                <a:solidFill>
                  <a:schemeClr val="accent4">
                    <a:lumMod val="50000"/>
                  </a:schemeClr>
                </a:solidFill>
                <a:latin typeface="Times New Roman" panose="02020603050405020304" pitchFamily="18" charset="0"/>
                <a:cs typeface="Times New Roman" panose="02020603050405020304" pitchFamily="18" charset="0"/>
              </a:rPr>
              <a:t>nhiễm</a:t>
            </a:r>
            <a:r>
              <a:rPr lang="en-US" sz="2000" dirty="0">
                <a:solidFill>
                  <a:schemeClr val="accent4">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4">
                    <a:lumMod val="50000"/>
                  </a:schemeClr>
                </a:solidFill>
                <a:latin typeface="Times New Roman" panose="02020603050405020304" pitchFamily="18" charset="0"/>
                <a:cs typeface="Times New Roman" panose="02020603050405020304" pitchFamily="18" charset="0"/>
              </a:rPr>
              <a:t>môi</a:t>
            </a:r>
            <a:r>
              <a:rPr lang="en-US" sz="2000" dirty="0">
                <a:solidFill>
                  <a:schemeClr val="accent4">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4">
                    <a:lumMod val="50000"/>
                  </a:schemeClr>
                </a:solidFill>
                <a:latin typeface="Times New Roman" panose="02020603050405020304" pitchFamily="18" charset="0"/>
                <a:cs typeface="Times New Roman" panose="02020603050405020304" pitchFamily="18" charset="0"/>
              </a:rPr>
              <a:t>trường</a:t>
            </a:r>
            <a:r>
              <a:rPr lang="en-US" sz="2000" dirty="0">
                <a:solidFill>
                  <a:schemeClr val="accent4">
                    <a:lumMod val="50000"/>
                  </a:schemeClr>
                </a:solidFill>
                <a:latin typeface="Times New Roman" panose="02020603050405020304" pitchFamily="18" charset="0"/>
                <a:cs typeface="Times New Roman" panose="02020603050405020304" pitchFamily="18" charset="0"/>
              </a:rPr>
              <a:t> do </a:t>
            </a:r>
            <a:r>
              <a:rPr lang="en-US" sz="2000" dirty="0" err="1">
                <a:solidFill>
                  <a:schemeClr val="accent4">
                    <a:lumMod val="50000"/>
                  </a:schemeClr>
                </a:solidFill>
                <a:latin typeface="Times New Roman" panose="02020603050405020304" pitchFamily="18" charset="0"/>
                <a:cs typeface="Times New Roman" panose="02020603050405020304" pitchFamily="18" charset="0"/>
              </a:rPr>
              <a:t>việc</a:t>
            </a:r>
            <a:r>
              <a:rPr lang="en-US" sz="2000" dirty="0">
                <a:solidFill>
                  <a:schemeClr val="accent4">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4">
                    <a:lumMod val="50000"/>
                  </a:schemeClr>
                </a:solidFill>
                <a:latin typeface="Times New Roman" panose="02020603050405020304" pitchFamily="18" charset="0"/>
                <a:cs typeface="Times New Roman" panose="02020603050405020304" pitchFamily="18" charset="0"/>
              </a:rPr>
              <a:t>xử</a:t>
            </a:r>
            <a:r>
              <a:rPr lang="en-US" sz="2000" dirty="0">
                <a:solidFill>
                  <a:schemeClr val="accent4">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4">
                    <a:lumMod val="50000"/>
                  </a:schemeClr>
                </a:solidFill>
                <a:latin typeface="Times New Roman" panose="02020603050405020304" pitchFamily="18" charset="0"/>
                <a:cs typeface="Times New Roman" panose="02020603050405020304" pitchFamily="18" charset="0"/>
              </a:rPr>
              <a:t>lý</a:t>
            </a:r>
            <a:r>
              <a:rPr lang="en-US" sz="2000" dirty="0">
                <a:solidFill>
                  <a:schemeClr val="accent4">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4">
                    <a:lumMod val="50000"/>
                  </a:schemeClr>
                </a:solidFill>
                <a:latin typeface="Times New Roman" panose="02020603050405020304" pitchFamily="18" charset="0"/>
                <a:cs typeface="Times New Roman" panose="02020603050405020304" pitchFamily="18" charset="0"/>
              </a:rPr>
              <a:t>nước</a:t>
            </a:r>
            <a:r>
              <a:rPr lang="en-US" sz="2000" dirty="0">
                <a:solidFill>
                  <a:schemeClr val="accent4">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4">
                    <a:lumMod val="50000"/>
                  </a:schemeClr>
                </a:solidFill>
                <a:latin typeface="Times New Roman" panose="02020603050405020304" pitchFamily="18" charset="0"/>
                <a:cs typeface="Times New Roman" panose="02020603050405020304" pitchFamily="18" charset="0"/>
              </a:rPr>
              <a:t>thải</a:t>
            </a:r>
            <a:r>
              <a:rPr lang="en-US" sz="2000" dirty="0">
                <a:solidFill>
                  <a:schemeClr val="accent4">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4">
                    <a:lumMod val="50000"/>
                  </a:schemeClr>
                </a:solidFill>
                <a:latin typeface="Times New Roman" panose="02020603050405020304" pitchFamily="18" charset="0"/>
                <a:cs typeface="Times New Roman" panose="02020603050405020304" pitchFamily="18" charset="0"/>
              </a:rPr>
              <a:t>chưa</a:t>
            </a:r>
            <a:r>
              <a:rPr lang="en-US" sz="2000" dirty="0">
                <a:solidFill>
                  <a:schemeClr val="accent4">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4">
                    <a:lumMod val="50000"/>
                  </a:schemeClr>
                </a:solidFill>
                <a:latin typeface="Times New Roman" panose="02020603050405020304" pitchFamily="18" charset="0"/>
                <a:cs typeface="Times New Roman" panose="02020603050405020304" pitchFamily="18" charset="0"/>
              </a:rPr>
              <a:t>đúng</a:t>
            </a:r>
            <a:r>
              <a:rPr lang="en-US" sz="2000" dirty="0">
                <a:solidFill>
                  <a:schemeClr val="accent4">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4">
                    <a:lumMod val="50000"/>
                  </a:schemeClr>
                </a:solidFill>
                <a:latin typeface="Times New Roman" panose="02020603050405020304" pitchFamily="18" charset="0"/>
                <a:cs typeface="Times New Roman" panose="02020603050405020304" pitchFamily="18" charset="0"/>
              </a:rPr>
              <a:t>cách</a:t>
            </a:r>
            <a:endParaRPr sz="2000" dirty="0">
              <a:solidFill>
                <a:schemeClr val="accent4">
                  <a:lumMod val="50000"/>
                </a:schemeClr>
              </a:solidFill>
              <a:latin typeface="Times New Roman" panose="02020603050405020304" pitchFamily="18" charset="0"/>
              <a:cs typeface="Times New Roman" panose="02020603050405020304" pitchFamily="18" charset="0"/>
            </a:endParaRPr>
          </a:p>
        </p:txBody>
      </p:sp>
      <p:pic>
        <p:nvPicPr>
          <p:cNvPr id="6146" name="Picture 2" descr="Tình trạng xử lý nước thải ở Việt Nam năm 2019">
            <a:extLst>
              <a:ext uri="{FF2B5EF4-FFF2-40B4-BE49-F238E27FC236}">
                <a16:creationId xmlns:a16="http://schemas.microsoft.com/office/drawing/2014/main" id="{FDE6328F-94A4-4D70-893E-0BA8024A59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4960" y="539400"/>
            <a:ext cx="6839400" cy="3847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46042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hính sách đầu tư xử lý nước thải sinh hoạt tại các đô thị, khu dân cư tập  trung">
            <a:extLst>
              <a:ext uri="{FF2B5EF4-FFF2-40B4-BE49-F238E27FC236}">
                <a16:creationId xmlns:a16="http://schemas.microsoft.com/office/drawing/2014/main" id="{C78DEF18-EF84-4BAF-96C5-5CA17CF35B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3257" y="585731"/>
            <a:ext cx="3343568" cy="2392076"/>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ông ty chuyên thiết kế thi công hệ thống XỬ LÝ NƯỚC THẢI - Công Ty TNHH  Xây Dựng Và Kỹ Thuật Môi Trường Bình Minh - Xử lý Nước Thải -">
            <a:extLst>
              <a:ext uri="{FF2B5EF4-FFF2-40B4-BE49-F238E27FC236}">
                <a16:creationId xmlns:a16="http://schemas.microsoft.com/office/drawing/2014/main" id="{D1F778FB-F8B8-46C0-9C95-F2E7927368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3255" y="3071043"/>
            <a:ext cx="3343567" cy="2006140"/>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963;p51">
            <a:extLst>
              <a:ext uri="{FF2B5EF4-FFF2-40B4-BE49-F238E27FC236}">
                <a16:creationId xmlns:a16="http://schemas.microsoft.com/office/drawing/2014/main" id="{69252B2F-54A6-4171-83AF-A61EA9FDC97D}"/>
              </a:ext>
            </a:extLst>
          </p:cNvPr>
          <p:cNvSpPr txBox="1">
            <a:spLocks noGrp="1"/>
          </p:cNvSpPr>
          <p:nvPr>
            <p:ph type="title"/>
          </p:nvPr>
        </p:nvSpPr>
        <p:spPr>
          <a:xfrm>
            <a:off x="2959148" y="66317"/>
            <a:ext cx="3583215" cy="520626"/>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000" dirty="0" err="1">
                <a:solidFill>
                  <a:schemeClr val="accent4">
                    <a:lumMod val="50000"/>
                  </a:schemeClr>
                </a:solidFill>
                <a:latin typeface="Times New Roman" panose="02020603050405020304" pitchFamily="18" charset="0"/>
                <a:cs typeface="Times New Roman" panose="02020603050405020304" pitchFamily="18" charset="0"/>
              </a:rPr>
              <a:t>Hệ</a:t>
            </a:r>
            <a:r>
              <a:rPr lang="en-US" sz="2000" dirty="0">
                <a:solidFill>
                  <a:schemeClr val="accent4">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4">
                    <a:lumMod val="50000"/>
                  </a:schemeClr>
                </a:solidFill>
                <a:latin typeface="Times New Roman" panose="02020603050405020304" pitchFamily="18" charset="0"/>
                <a:cs typeface="Times New Roman" panose="02020603050405020304" pitchFamily="18" charset="0"/>
              </a:rPr>
              <a:t>thống</a:t>
            </a:r>
            <a:r>
              <a:rPr lang="en-US" sz="2000" dirty="0">
                <a:solidFill>
                  <a:schemeClr val="accent4">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4">
                    <a:lumMod val="50000"/>
                  </a:schemeClr>
                </a:solidFill>
                <a:latin typeface="Times New Roman" panose="02020603050405020304" pitchFamily="18" charset="0"/>
                <a:cs typeface="Times New Roman" panose="02020603050405020304" pitchFamily="18" charset="0"/>
              </a:rPr>
              <a:t>xử</a:t>
            </a:r>
            <a:r>
              <a:rPr lang="en-US" sz="2000" dirty="0">
                <a:solidFill>
                  <a:schemeClr val="accent4">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4">
                    <a:lumMod val="50000"/>
                  </a:schemeClr>
                </a:solidFill>
                <a:latin typeface="Times New Roman" panose="02020603050405020304" pitchFamily="18" charset="0"/>
                <a:cs typeface="Times New Roman" panose="02020603050405020304" pitchFamily="18" charset="0"/>
              </a:rPr>
              <a:t>lí</a:t>
            </a:r>
            <a:r>
              <a:rPr lang="en-US" sz="2000" dirty="0">
                <a:solidFill>
                  <a:schemeClr val="accent4">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4">
                    <a:lumMod val="50000"/>
                  </a:schemeClr>
                </a:solidFill>
                <a:latin typeface="Times New Roman" panose="02020603050405020304" pitchFamily="18" charset="0"/>
                <a:cs typeface="Times New Roman" panose="02020603050405020304" pitchFamily="18" charset="0"/>
              </a:rPr>
              <a:t>nước</a:t>
            </a:r>
            <a:r>
              <a:rPr lang="en-US" sz="2000" dirty="0">
                <a:solidFill>
                  <a:schemeClr val="accent4">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4">
                    <a:lumMod val="50000"/>
                  </a:schemeClr>
                </a:solidFill>
                <a:latin typeface="Times New Roman" panose="02020603050405020304" pitchFamily="18" charset="0"/>
                <a:cs typeface="Times New Roman" panose="02020603050405020304" pitchFamily="18" charset="0"/>
              </a:rPr>
              <a:t>thải</a:t>
            </a:r>
            <a:r>
              <a:rPr lang="en-US" sz="2000" dirty="0">
                <a:solidFill>
                  <a:schemeClr val="accent4">
                    <a:lumMod val="50000"/>
                  </a:schemeClr>
                </a:solidFill>
                <a:latin typeface="Times New Roman" panose="02020603050405020304" pitchFamily="18" charset="0"/>
                <a:cs typeface="Times New Roman" panose="02020603050405020304" pitchFamily="18" charset="0"/>
              </a:rPr>
              <a:t> ở </a:t>
            </a:r>
            <a:r>
              <a:rPr lang="en-US" sz="2000" dirty="0" err="1">
                <a:solidFill>
                  <a:schemeClr val="accent4">
                    <a:lumMod val="50000"/>
                  </a:schemeClr>
                </a:solidFill>
                <a:latin typeface="Times New Roman" panose="02020603050405020304" pitchFamily="18" charset="0"/>
                <a:cs typeface="Times New Roman" panose="02020603050405020304" pitchFamily="18" charset="0"/>
              </a:rPr>
              <a:t>đô</a:t>
            </a:r>
            <a:r>
              <a:rPr lang="en-US" sz="2000" dirty="0">
                <a:solidFill>
                  <a:schemeClr val="accent4">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4">
                    <a:lumMod val="50000"/>
                  </a:schemeClr>
                </a:solidFill>
                <a:latin typeface="Times New Roman" panose="02020603050405020304" pitchFamily="18" charset="0"/>
                <a:cs typeface="Times New Roman" panose="02020603050405020304" pitchFamily="18" charset="0"/>
              </a:rPr>
              <a:t>thị</a:t>
            </a:r>
            <a:endParaRPr sz="2000" dirty="0">
              <a:solidFill>
                <a:schemeClr val="accent4">
                  <a:lumMod val="50000"/>
                </a:schemeClr>
              </a:solidFill>
              <a:latin typeface="Times New Roman" panose="02020603050405020304" pitchFamily="18" charset="0"/>
              <a:cs typeface="Times New Roman" panose="02020603050405020304" pitchFamily="18" charset="0"/>
            </a:endParaRPr>
          </a:p>
        </p:txBody>
      </p:sp>
      <p:pic>
        <p:nvPicPr>
          <p:cNvPr id="7174" name="Picture 6" descr="Công nghệ SBR: Giải pháp xử lý nước thải cho đô thị lớn - Hànộimới">
            <a:extLst>
              <a:ext uri="{FF2B5EF4-FFF2-40B4-BE49-F238E27FC236}">
                <a16:creationId xmlns:a16="http://schemas.microsoft.com/office/drawing/2014/main" id="{4FF2F09C-E9F6-41FB-BFE5-95A5F7EE77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7176" y="586943"/>
            <a:ext cx="3582750" cy="2390864"/>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Giải pháp xử lý nước thải ngành sản xuất thực phẩm">
            <a:extLst>
              <a:ext uri="{FF2B5EF4-FFF2-40B4-BE49-F238E27FC236}">
                <a16:creationId xmlns:a16="http://schemas.microsoft.com/office/drawing/2014/main" id="{1CB00C01-1229-44D9-9011-8B80AB6815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50755" y="3071044"/>
            <a:ext cx="3582750" cy="2006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19759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DDBBF-EE8B-45CF-87F6-3CFB2E161FFB}"/>
              </a:ext>
            </a:extLst>
          </p:cNvPr>
          <p:cNvSpPr>
            <a:spLocks noGrp="1"/>
          </p:cNvSpPr>
          <p:nvPr>
            <p:ph type="title"/>
          </p:nvPr>
        </p:nvSpPr>
        <p:spPr>
          <a:xfrm>
            <a:off x="4710793" y="2343150"/>
            <a:ext cx="4098471" cy="1412422"/>
          </a:xfrm>
        </p:spPr>
        <p:txBody>
          <a:bodyPr/>
          <a:lstStyle/>
          <a:p>
            <a:pPr algn="just"/>
            <a:r>
              <a:rPr lang="vi-VN" sz="2000" dirty="0">
                <a:latin typeface="+mj-lt"/>
              </a:rPr>
              <a:t>Nước thải có thể làm ô nhiễm môi trường xung quanh.Vì vậy, việc xử lí các loại nước thải, nhất là nước thải công nghiệp trước khi đổ vào hệ thống thoát nước chung là cần thiết.</a:t>
            </a:r>
            <a:br>
              <a:rPr lang="vi-VN" sz="2000" dirty="0"/>
            </a:br>
            <a:endParaRPr lang="en-US" sz="2000" dirty="0"/>
          </a:p>
        </p:txBody>
      </p:sp>
      <p:sp>
        <p:nvSpPr>
          <p:cNvPr id="3" name="Google Shape;428;p40">
            <a:extLst>
              <a:ext uri="{FF2B5EF4-FFF2-40B4-BE49-F238E27FC236}">
                <a16:creationId xmlns:a16="http://schemas.microsoft.com/office/drawing/2014/main" id="{8DD045E9-0717-48E5-BB7F-0816096EB6B6}"/>
              </a:ext>
            </a:extLst>
          </p:cNvPr>
          <p:cNvSpPr txBox="1">
            <a:spLocks/>
          </p:cNvSpPr>
          <p:nvPr/>
        </p:nvSpPr>
        <p:spPr>
          <a:xfrm>
            <a:off x="4611064" y="1013550"/>
            <a:ext cx="4198200" cy="1329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Life Savers ExtraBold"/>
              <a:buNone/>
              <a:defRPr sz="3000" b="0" i="0" u="none" strike="noStrike" cap="none">
                <a:solidFill>
                  <a:schemeClr val="dk1"/>
                </a:solidFill>
                <a:latin typeface="Life Savers ExtraBold"/>
                <a:ea typeface="Life Savers ExtraBold"/>
                <a:cs typeface="Life Savers ExtraBold"/>
                <a:sym typeface="Life Savers ExtraBold"/>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r>
              <a:rPr lang="en-US">
                <a:solidFill>
                  <a:schemeClr val="accent5">
                    <a:lumMod val="25000"/>
                  </a:schemeClr>
                </a:solidFill>
                <a:latin typeface="Montserrat ExtraBold" panose="00000900000000000000" pitchFamily="2" charset="0"/>
              </a:rPr>
              <a:t>KẾT LUẬN</a:t>
            </a:r>
            <a:endParaRPr lang="en-US" dirty="0">
              <a:solidFill>
                <a:schemeClr val="accent5">
                  <a:lumMod val="25000"/>
                </a:schemeClr>
              </a:solidFill>
              <a:latin typeface="Montserrat ExtraBold" panose="00000900000000000000" pitchFamily="2" charset="0"/>
            </a:endParaRPr>
          </a:p>
        </p:txBody>
      </p:sp>
    </p:spTree>
    <p:extLst>
      <p:ext uri="{BB962C8B-B14F-4D97-AF65-F5344CB8AC3E}">
        <p14:creationId xmlns:p14="http://schemas.microsoft.com/office/powerpoint/2010/main" val="5029282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40"/>
          <p:cNvSpPr/>
          <p:nvPr/>
        </p:nvSpPr>
        <p:spPr>
          <a:xfrm>
            <a:off x="1424975" y="3691275"/>
            <a:ext cx="1047900" cy="1047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40"/>
          <p:cNvSpPr/>
          <p:nvPr/>
        </p:nvSpPr>
        <p:spPr>
          <a:xfrm>
            <a:off x="644752" y="1219573"/>
            <a:ext cx="521400" cy="5214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40"/>
          <p:cNvSpPr/>
          <p:nvPr/>
        </p:nvSpPr>
        <p:spPr>
          <a:xfrm>
            <a:off x="-649150" y="-167725"/>
            <a:ext cx="1504200" cy="1504200"/>
          </a:xfrm>
          <a:prstGeom prst="ellipse">
            <a:avLst/>
          </a:prstGeom>
          <a:solidFill>
            <a:srgbClr val="FFD7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40"/>
          <p:cNvSpPr/>
          <p:nvPr/>
        </p:nvSpPr>
        <p:spPr>
          <a:xfrm>
            <a:off x="7039600" y="1278525"/>
            <a:ext cx="847500" cy="847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40"/>
          <p:cNvSpPr/>
          <p:nvPr/>
        </p:nvSpPr>
        <p:spPr>
          <a:xfrm>
            <a:off x="8071300" y="-356175"/>
            <a:ext cx="1437900" cy="14379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26" name="Google Shape;426;p40"/>
          <p:cNvPicPr preferRelativeResize="0"/>
          <p:nvPr/>
        </p:nvPicPr>
        <p:blipFill>
          <a:blip r:embed="rId3">
            <a:alphaModFix/>
          </a:blip>
          <a:stretch>
            <a:fillRect/>
          </a:stretch>
        </p:blipFill>
        <p:spPr>
          <a:xfrm>
            <a:off x="7716475" y="4016800"/>
            <a:ext cx="1538149" cy="1579175"/>
          </a:xfrm>
          <a:prstGeom prst="rect">
            <a:avLst/>
          </a:prstGeom>
          <a:noFill/>
          <a:ln>
            <a:noFill/>
          </a:ln>
        </p:spPr>
      </p:pic>
      <p:sp>
        <p:nvSpPr>
          <p:cNvPr id="427" name="Google Shape;427;p40"/>
          <p:cNvSpPr/>
          <p:nvPr/>
        </p:nvSpPr>
        <p:spPr>
          <a:xfrm>
            <a:off x="7525975" y="3885175"/>
            <a:ext cx="1084200" cy="10842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40"/>
          <p:cNvSpPr txBox="1">
            <a:spLocks noGrp="1"/>
          </p:cNvSpPr>
          <p:nvPr>
            <p:ph type="title"/>
          </p:nvPr>
        </p:nvSpPr>
        <p:spPr>
          <a:xfrm>
            <a:off x="-743550" y="3225504"/>
            <a:ext cx="10993718" cy="1329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000" dirty="0">
                <a:latin typeface="Montserrat ExtraBold" panose="00000900000000000000" pitchFamily="2" charset="0"/>
              </a:rPr>
              <a:t>Vận dụng</a:t>
            </a:r>
            <a:endParaRPr sz="5000" dirty="0">
              <a:latin typeface="Montserrat ExtraBold" panose="00000900000000000000" pitchFamily="2" charset="0"/>
            </a:endParaRPr>
          </a:p>
        </p:txBody>
      </p:sp>
      <p:grpSp>
        <p:nvGrpSpPr>
          <p:cNvPr id="112" name="Google Shape;1803;p50">
            <a:extLst>
              <a:ext uri="{FF2B5EF4-FFF2-40B4-BE49-F238E27FC236}">
                <a16:creationId xmlns:a16="http://schemas.microsoft.com/office/drawing/2014/main" id="{427A1201-389E-4AC0-A17C-BC3ECF6359D4}"/>
              </a:ext>
            </a:extLst>
          </p:cNvPr>
          <p:cNvGrpSpPr/>
          <p:nvPr/>
        </p:nvGrpSpPr>
        <p:grpSpPr>
          <a:xfrm>
            <a:off x="3553699" y="181954"/>
            <a:ext cx="2506684" cy="3118038"/>
            <a:chOff x="3528083" y="1756219"/>
            <a:chExt cx="2069255" cy="2573925"/>
          </a:xfrm>
        </p:grpSpPr>
        <p:sp>
          <p:nvSpPr>
            <p:cNvPr id="113" name="Google Shape;1804;p50">
              <a:extLst>
                <a:ext uri="{FF2B5EF4-FFF2-40B4-BE49-F238E27FC236}">
                  <a16:creationId xmlns:a16="http://schemas.microsoft.com/office/drawing/2014/main" id="{E7CE2F84-A22B-4746-9412-FB4EC7F10F70}"/>
                </a:ext>
              </a:extLst>
            </p:cNvPr>
            <p:cNvSpPr/>
            <p:nvPr/>
          </p:nvSpPr>
          <p:spPr>
            <a:xfrm>
              <a:off x="4741947" y="3510752"/>
              <a:ext cx="614251" cy="723246"/>
            </a:xfrm>
            <a:custGeom>
              <a:avLst/>
              <a:gdLst/>
              <a:ahLst/>
              <a:cxnLst/>
              <a:rect l="l" t="t" r="r" b="b"/>
              <a:pathLst>
                <a:path w="18428" h="22482" extrusionOk="0">
                  <a:moveTo>
                    <a:pt x="1" y="1"/>
                  </a:moveTo>
                  <a:lnTo>
                    <a:pt x="247" y="3277"/>
                  </a:lnTo>
                  <a:lnTo>
                    <a:pt x="1557" y="20762"/>
                  </a:lnTo>
                  <a:lnTo>
                    <a:pt x="1639" y="21854"/>
                  </a:lnTo>
                  <a:cubicBezTo>
                    <a:pt x="1666" y="22209"/>
                    <a:pt x="1953" y="22482"/>
                    <a:pt x="2321" y="22482"/>
                  </a:cubicBezTo>
                  <a:lnTo>
                    <a:pt x="16107" y="22482"/>
                  </a:lnTo>
                  <a:cubicBezTo>
                    <a:pt x="16462" y="22482"/>
                    <a:pt x="16762" y="22209"/>
                    <a:pt x="16789" y="21854"/>
                  </a:cubicBezTo>
                  <a:lnTo>
                    <a:pt x="16871" y="20762"/>
                  </a:lnTo>
                  <a:lnTo>
                    <a:pt x="18182" y="3277"/>
                  </a:lnTo>
                  <a:lnTo>
                    <a:pt x="18427" y="1"/>
                  </a:lnTo>
                  <a:close/>
                </a:path>
              </a:pathLst>
            </a:custGeom>
            <a:solidFill>
              <a:srgbClr val="FE6A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4" name="Google Shape;1805;p50">
              <a:extLst>
                <a:ext uri="{FF2B5EF4-FFF2-40B4-BE49-F238E27FC236}">
                  <a16:creationId xmlns:a16="http://schemas.microsoft.com/office/drawing/2014/main" id="{80512FB6-BF2F-4A9D-B0E1-57DF276C66C1}"/>
                </a:ext>
              </a:extLst>
            </p:cNvPr>
            <p:cNvSpPr/>
            <p:nvPr/>
          </p:nvSpPr>
          <p:spPr>
            <a:xfrm>
              <a:off x="4741947" y="3510752"/>
              <a:ext cx="614251" cy="667914"/>
            </a:xfrm>
            <a:custGeom>
              <a:avLst/>
              <a:gdLst/>
              <a:ahLst/>
              <a:cxnLst/>
              <a:rect l="l" t="t" r="r" b="b"/>
              <a:pathLst>
                <a:path w="18428" h="20762" extrusionOk="0">
                  <a:moveTo>
                    <a:pt x="1" y="1"/>
                  </a:moveTo>
                  <a:lnTo>
                    <a:pt x="247" y="3277"/>
                  </a:lnTo>
                  <a:lnTo>
                    <a:pt x="1557" y="20762"/>
                  </a:lnTo>
                  <a:lnTo>
                    <a:pt x="16871" y="20762"/>
                  </a:lnTo>
                  <a:lnTo>
                    <a:pt x="18182" y="3277"/>
                  </a:lnTo>
                  <a:lnTo>
                    <a:pt x="18427" y="1"/>
                  </a:lnTo>
                  <a:close/>
                </a:path>
              </a:pathLst>
            </a:custGeom>
            <a:solidFill>
              <a:srgbClr val="01C3B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5" name="Google Shape;1806;p50">
              <a:extLst>
                <a:ext uri="{FF2B5EF4-FFF2-40B4-BE49-F238E27FC236}">
                  <a16:creationId xmlns:a16="http://schemas.microsoft.com/office/drawing/2014/main" id="{4C5A7A6E-6C6B-468B-BF21-51336BA7BC9C}"/>
                </a:ext>
              </a:extLst>
            </p:cNvPr>
            <p:cNvSpPr/>
            <p:nvPr/>
          </p:nvSpPr>
          <p:spPr>
            <a:xfrm>
              <a:off x="4741947" y="3510752"/>
              <a:ext cx="614251" cy="667914"/>
            </a:xfrm>
            <a:custGeom>
              <a:avLst/>
              <a:gdLst/>
              <a:ahLst/>
              <a:cxnLst/>
              <a:rect l="l" t="t" r="r" b="b"/>
              <a:pathLst>
                <a:path w="18428" h="20762" extrusionOk="0">
                  <a:moveTo>
                    <a:pt x="1" y="1"/>
                  </a:moveTo>
                  <a:lnTo>
                    <a:pt x="247" y="3277"/>
                  </a:lnTo>
                  <a:lnTo>
                    <a:pt x="1557" y="20762"/>
                  </a:lnTo>
                  <a:lnTo>
                    <a:pt x="16871" y="20762"/>
                  </a:lnTo>
                  <a:lnTo>
                    <a:pt x="18182" y="3277"/>
                  </a:lnTo>
                  <a:lnTo>
                    <a:pt x="18427" y="1"/>
                  </a:lnTo>
                  <a:close/>
                </a:path>
              </a:pathLst>
            </a:custGeom>
            <a:solidFill>
              <a:srgbClr val="FE7D5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6" name="Google Shape;1807;p50">
              <a:extLst>
                <a:ext uri="{FF2B5EF4-FFF2-40B4-BE49-F238E27FC236}">
                  <a16:creationId xmlns:a16="http://schemas.microsoft.com/office/drawing/2014/main" id="{A2E97926-2D45-4DA0-A124-CC737AEC7688}"/>
                </a:ext>
              </a:extLst>
            </p:cNvPr>
            <p:cNvSpPr/>
            <p:nvPr/>
          </p:nvSpPr>
          <p:spPr>
            <a:xfrm>
              <a:off x="4741947" y="3510752"/>
              <a:ext cx="614251" cy="105421"/>
            </a:xfrm>
            <a:custGeom>
              <a:avLst/>
              <a:gdLst/>
              <a:ahLst/>
              <a:cxnLst/>
              <a:rect l="l" t="t" r="r" b="b"/>
              <a:pathLst>
                <a:path w="18428" h="3277" extrusionOk="0">
                  <a:moveTo>
                    <a:pt x="1" y="1"/>
                  </a:moveTo>
                  <a:lnTo>
                    <a:pt x="247" y="3277"/>
                  </a:lnTo>
                  <a:lnTo>
                    <a:pt x="18182" y="3277"/>
                  </a:lnTo>
                  <a:lnTo>
                    <a:pt x="18427" y="1"/>
                  </a:lnTo>
                  <a:close/>
                </a:path>
              </a:pathLst>
            </a:custGeom>
            <a:solidFill>
              <a:srgbClr val="FE6A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7" name="Google Shape;1808;p50">
              <a:extLst>
                <a:ext uri="{FF2B5EF4-FFF2-40B4-BE49-F238E27FC236}">
                  <a16:creationId xmlns:a16="http://schemas.microsoft.com/office/drawing/2014/main" id="{70441BA3-1C3E-4266-8EEC-ED3EADFBEF82}"/>
                </a:ext>
              </a:extLst>
            </p:cNvPr>
            <p:cNvSpPr/>
            <p:nvPr/>
          </p:nvSpPr>
          <p:spPr>
            <a:xfrm>
              <a:off x="4727881" y="3498044"/>
              <a:ext cx="642451" cy="748660"/>
            </a:xfrm>
            <a:custGeom>
              <a:avLst/>
              <a:gdLst/>
              <a:ahLst/>
              <a:cxnLst/>
              <a:rect l="l" t="t" r="r" b="b"/>
              <a:pathLst>
                <a:path w="19274" h="23272" extrusionOk="0">
                  <a:moveTo>
                    <a:pt x="18413" y="792"/>
                  </a:moveTo>
                  <a:lnTo>
                    <a:pt x="16816" y="22221"/>
                  </a:lnTo>
                  <a:cubicBezTo>
                    <a:pt x="16802" y="22371"/>
                    <a:pt x="16680" y="22480"/>
                    <a:pt x="16529" y="22480"/>
                  </a:cubicBezTo>
                  <a:lnTo>
                    <a:pt x="2743" y="22480"/>
                  </a:lnTo>
                  <a:cubicBezTo>
                    <a:pt x="2594" y="22480"/>
                    <a:pt x="2457" y="22371"/>
                    <a:pt x="2457" y="22221"/>
                  </a:cubicBezTo>
                  <a:lnTo>
                    <a:pt x="847" y="792"/>
                  </a:lnTo>
                  <a:close/>
                  <a:moveTo>
                    <a:pt x="0" y="1"/>
                  </a:moveTo>
                  <a:lnTo>
                    <a:pt x="1666" y="22276"/>
                  </a:lnTo>
                  <a:cubicBezTo>
                    <a:pt x="1706" y="22835"/>
                    <a:pt x="2184" y="23272"/>
                    <a:pt x="2743" y="23272"/>
                  </a:cubicBezTo>
                  <a:lnTo>
                    <a:pt x="16529" y="23272"/>
                  </a:lnTo>
                  <a:cubicBezTo>
                    <a:pt x="17089" y="23272"/>
                    <a:pt x="17566" y="22835"/>
                    <a:pt x="17608" y="22276"/>
                  </a:cubicBezTo>
                  <a:lnTo>
                    <a:pt x="19273" y="1"/>
                  </a:lnTo>
                  <a:close/>
                </a:path>
              </a:pathLst>
            </a:custGeom>
            <a:solidFill>
              <a:srgbClr val="5D5D6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8" name="Google Shape;1809;p50">
              <a:extLst>
                <a:ext uri="{FF2B5EF4-FFF2-40B4-BE49-F238E27FC236}">
                  <a16:creationId xmlns:a16="http://schemas.microsoft.com/office/drawing/2014/main" id="{EC4F3A9C-B4BD-4F6F-B507-5AE3424050EF}"/>
                </a:ext>
              </a:extLst>
            </p:cNvPr>
            <p:cNvSpPr/>
            <p:nvPr/>
          </p:nvSpPr>
          <p:spPr>
            <a:xfrm>
              <a:off x="4687847" y="3454130"/>
              <a:ext cx="720682" cy="113335"/>
            </a:xfrm>
            <a:custGeom>
              <a:avLst/>
              <a:gdLst/>
              <a:ahLst/>
              <a:cxnLst/>
              <a:rect l="l" t="t" r="r" b="b"/>
              <a:pathLst>
                <a:path w="21621" h="3523" extrusionOk="0">
                  <a:moveTo>
                    <a:pt x="1760" y="1"/>
                  </a:moveTo>
                  <a:cubicBezTo>
                    <a:pt x="1283" y="1"/>
                    <a:pt x="847" y="192"/>
                    <a:pt x="519" y="519"/>
                  </a:cubicBezTo>
                  <a:cubicBezTo>
                    <a:pt x="355" y="683"/>
                    <a:pt x="219" y="887"/>
                    <a:pt x="137" y="1106"/>
                  </a:cubicBezTo>
                  <a:cubicBezTo>
                    <a:pt x="41" y="1311"/>
                    <a:pt x="0" y="1529"/>
                    <a:pt x="0" y="1761"/>
                  </a:cubicBezTo>
                  <a:cubicBezTo>
                    <a:pt x="0" y="2744"/>
                    <a:pt x="792" y="3522"/>
                    <a:pt x="1760" y="3522"/>
                  </a:cubicBezTo>
                  <a:lnTo>
                    <a:pt x="19859" y="3522"/>
                  </a:lnTo>
                  <a:cubicBezTo>
                    <a:pt x="20338" y="3522"/>
                    <a:pt x="20774" y="3331"/>
                    <a:pt x="21102" y="3003"/>
                  </a:cubicBezTo>
                  <a:cubicBezTo>
                    <a:pt x="21415" y="2689"/>
                    <a:pt x="21621" y="2252"/>
                    <a:pt x="21621" y="1761"/>
                  </a:cubicBezTo>
                  <a:cubicBezTo>
                    <a:pt x="21621" y="1529"/>
                    <a:pt x="21579" y="1311"/>
                    <a:pt x="21484" y="1106"/>
                  </a:cubicBezTo>
                  <a:cubicBezTo>
                    <a:pt x="21238" y="465"/>
                    <a:pt x="20596" y="1"/>
                    <a:pt x="19859" y="1"/>
                  </a:cubicBezTo>
                  <a:close/>
                </a:path>
              </a:pathLst>
            </a:custGeom>
            <a:solidFill>
              <a:srgbClr val="FE6A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9" name="Google Shape;1810;p50">
              <a:extLst>
                <a:ext uri="{FF2B5EF4-FFF2-40B4-BE49-F238E27FC236}">
                  <a16:creationId xmlns:a16="http://schemas.microsoft.com/office/drawing/2014/main" id="{BDCC9931-B718-41E2-8650-4F2AC5133532}"/>
                </a:ext>
              </a:extLst>
            </p:cNvPr>
            <p:cNvSpPr/>
            <p:nvPr/>
          </p:nvSpPr>
          <p:spPr>
            <a:xfrm>
              <a:off x="4692381" y="3454130"/>
              <a:ext cx="711616" cy="71578"/>
            </a:xfrm>
            <a:custGeom>
              <a:avLst/>
              <a:gdLst/>
              <a:ahLst/>
              <a:cxnLst/>
              <a:rect l="l" t="t" r="r" b="b"/>
              <a:pathLst>
                <a:path w="21349" h="2225" extrusionOk="0">
                  <a:moveTo>
                    <a:pt x="1624" y="1"/>
                  </a:moveTo>
                  <a:cubicBezTo>
                    <a:pt x="1147" y="1"/>
                    <a:pt x="711" y="192"/>
                    <a:pt x="383" y="519"/>
                  </a:cubicBezTo>
                  <a:cubicBezTo>
                    <a:pt x="219" y="683"/>
                    <a:pt x="83" y="887"/>
                    <a:pt x="1" y="1106"/>
                  </a:cubicBezTo>
                  <a:cubicBezTo>
                    <a:pt x="246" y="1761"/>
                    <a:pt x="887" y="2225"/>
                    <a:pt x="1624" y="2225"/>
                  </a:cubicBezTo>
                  <a:lnTo>
                    <a:pt x="19723" y="2225"/>
                  </a:lnTo>
                  <a:cubicBezTo>
                    <a:pt x="20202" y="2225"/>
                    <a:pt x="20638" y="2021"/>
                    <a:pt x="20966" y="1706"/>
                  </a:cubicBezTo>
                  <a:cubicBezTo>
                    <a:pt x="21130" y="1542"/>
                    <a:pt x="21266" y="1338"/>
                    <a:pt x="21348" y="1106"/>
                  </a:cubicBezTo>
                  <a:cubicBezTo>
                    <a:pt x="21102" y="465"/>
                    <a:pt x="20460" y="1"/>
                    <a:pt x="19723" y="1"/>
                  </a:cubicBezTo>
                  <a:close/>
                </a:path>
              </a:pathLst>
            </a:custGeom>
            <a:solidFill>
              <a:srgbClr val="FE7D5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0" name="Google Shape;1811;p50">
              <a:extLst>
                <a:ext uri="{FF2B5EF4-FFF2-40B4-BE49-F238E27FC236}">
                  <a16:creationId xmlns:a16="http://schemas.microsoft.com/office/drawing/2014/main" id="{6189EDDB-9308-4394-81FA-DF6162FCFFBB}"/>
                </a:ext>
              </a:extLst>
            </p:cNvPr>
            <p:cNvSpPr/>
            <p:nvPr/>
          </p:nvSpPr>
          <p:spPr>
            <a:xfrm>
              <a:off x="4674614" y="3441390"/>
              <a:ext cx="747081" cy="138781"/>
            </a:xfrm>
            <a:custGeom>
              <a:avLst/>
              <a:gdLst/>
              <a:ahLst/>
              <a:cxnLst/>
              <a:rect l="l" t="t" r="r" b="b"/>
              <a:pathLst>
                <a:path w="22413" h="4314" extrusionOk="0">
                  <a:moveTo>
                    <a:pt x="20256" y="792"/>
                  </a:moveTo>
                  <a:cubicBezTo>
                    <a:pt x="20816" y="792"/>
                    <a:pt x="21308" y="1134"/>
                    <a:pt x="21526" y="1652"/>
                  </a:cubicBezTo>
                  <a:cubicBezTo>
                    <a:pt x="21581" y="1816"/>
                    <a:pt x="21621" y="1980"/>
                    <a:pt x="21621" y="2157"/>
                  </a:cubicBezTo>
                  <a:cubicBezTo>
                    <a:pt x="21621" y="2526"/>
                    <a:pt x="21472" y="2867"/>
                    <a:pt x="21212" y="3127"/>
                  </a:cubicBezTo>
                  <a:cubicBezTo>
                    <a:pt x="20953" y="3385"/>
                    <a:pt x="20611" y="3522"/>
                    <a:pt x="20256" y="3522"/>
                  </a:cubicBezTo>
                  <a:lnTo>
                    <a:pt x="2157" y="3522"/>
                  </a:lnTo>
                  <a:cubicBezTo>
                    <a:pt x="1407" y="3522"/>
                    <a:pt x="793" y="2908"/>
                    <a:pt x="793" y="2157"/>
                  </a:cubicBezTo>
                  <a:cubicBezTo>
                    <a:pt x="793" y="1980"/>
                    <a:pt x="834" y="1816"/>
                    <a:pt x="902" y="1652"/>
                  </a:cubicBezTo>
                  <a:cubicBezTo>
                    <a:pt x="956" y="1474"/>
                    <a:pt x="1066" y="1325"/>
                    <a:pt x="1202" y="1188"/>
                  </a:cubicBezTo>
                  <a:cubicBezTo>
                    <a:pt x="1462" y="928"/>
                    <a:pt x="1803" y="792"/>
                    <a:pt x="2157" y="792"/>
                  </a:cubicBezTo>
                  <a:close/>
                  <a:moveTo>
                    <a:pt x="2157" y="0"/>
                  </a:moveTo>
                  <a:cubicBezTo>
                    <a:pt x="1584" y="0"/>
                    <a:pt x="1052" y="219"/>
                    <a:pt x="643" y="628"/>
                  </a:cubicBezTo>
                  <a:cubicBezTo>
                    <a:pt x="425" y="847"/>
                    <a:pt x="261" y="1092"/>
                    <a:pt x="165" y="1352"/>
                  </a:cubicBezTo>
                  <a:cubicBezTo>
                    <a:pt x="55" y="1611"/>
                    <a:pt x="1" y="1884"/>
                    <a:pt x="1" y="2157"/>
                  </a:cubicBezTo>
                  <a:cubicBezTo>
                    <a:pt x="1" y="3345"/>
                    <a:pt x="971" y="4313"/>
                    <a:pt x="2157" y="4313"/>
                  </a:cubicBezTo>
                  <a:lnTo>
                    <a:pt x="20256" y="4313"/>
                  </a:lnTo>
                  <a:cubicBezTo>
                    <a:pt x="20830" y="4313"/>
                    <a:pt x="21362" y="4095"/>
                    <a:pt x="21772" y="3686"/>
                  </a:cubicBezTo>
                  <a:cubicBezTo>
                    <a:pt x="22181" y="3276"/>
                    <a:pt x="22413" y="2730"/>
                    <a:pt x="22413" y="2157"/>
                  </a:cubicBezTo>
                  <a:cubicBezTo>
                    <a:pt x="22413" y="1884"/>
                    <a:pt x="22358" y="1611"/>
                    <a:pt x="22249" y="1365"/>
                  </a:cubicBezTo>
                  <a:cubicBezTo>
                    <a:pt x="21922" y="533"/>
                    <a:pt x="21144" y="0"/>
                    <a:pt x="20256" y="0"/>
                  </a:cubicBezTo>
                  <a:close/>
                </a:path>
              </a:pathLst>
            </a:custGeom>
            <a:solidFill>
              <a:srgbClr val="5D5D6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1" name="Google Shape;1812;p50">
              <a:extLst>
                <a:ext uri="{FF2B5EF4-FFF2-40B4-BE49-F238E27FC236}">
                  <a16:creationId xmlns:a16="http://schemas.microsoft.com/office/drawing/2014/main" id="{DF93E284-1DC4-43CB-8AE8-50F3EF24A343}"/>
                </a:ext>
              </a:extLst>
            </p:cNvPr>
            <p:cNvSpPr/>
            <p:nvPr/>
          </p:nvSpPr>
          <p:spPr>
            <a:xfrm>
              <a:off x="4915747" y="3883589"/>
              <a:ext cx="129730" cy="110697"/>
            </a:xfrm>
            <a:custGeom>
              <a:avLst/>
              <a:gdLst/>
              <a:ahLst/>
              <a:cxnLst/>
              <a:rect l="l" t="t" r="r" b="b"/>
              <a:pathLst>
                <a:path w="3892" h="3441" extrusionOk="0">
                  <a:moveTo>
                    <a:pt x="1887" y="0"/>
                  </a:moveTo>
                  <a:cubicBezTo>
                    <a:pt x="1854" y="0"/>
                    <a:pt x="1821" y="5"/>
                    <a:pt x="1790" y="14"/>
                  </a:cubicBezTo>
                  <a:lnTo>
                    <a:pt x="1053" y="246"/>
                  </a:lnTo>
                  <a:cubicBezTo>
                    <a:pt x="847" y="301"/>
                    <a:pt x="738" y="519"/>
                    <a:pt x="807" y="710"/>
                  </a:cubicBezTo>
                  <a:cubicBezTo>
                    <a:pt x="847" y="874"/>
                    <a:pt x="984" y="969"/>
                    <a:pt x="1134" y="969"/>
                  </a:cubicBezTo>
                  <a:lnTo>
                    <a:pt x="70" y="2880"/>
                  </a:lnTo>
                  <a:cubicBezTo>
                    <a:pt x="1" y="2989"/>
                    <a:pt x="1" y="3140"/>
                    <a:pt x="70" y="3249"/>
                  </a:cubicBezTo>
                  <a:cubicBezTo>
                    <a:pt x="137" y="3358"/>
                    <a:pt x="261" y="3440"/>
                    <a:pt x="397" y="3440"/>
                  </a:cubicBezTo>
                  <a:lnTo>
                    <a:pt x="3522" y="3440"/>
                  </a:lnTo>
                  <a:cubicBezTo>
                    <a:pt x="3728" y="3440"/>
                    <a:pt x="3892" y="3262"/>
                    <a:pt x="3892" y="3058"/>
                  </a:cubicBezTo>
                  <a:cubicBezTo>
                    <a:pt x="3892" y="2853"/>
                    <a:pt x="3728" y="2689"/>
                    <a:pt x="3522" y="2689"/>
                  </a:cubicBezTo>
                  <a:lnTo>
                    <a:pt x="1038" y="2689"/>
                  </a:lnTo>
                  <a:lnTo>
                    <a:pt x="1775" y="1365"/>
                  </a:lnTo>
                  <a:cubicBezTo>
                    <a:pt x="1844" y="1460"/>
                    <a:pt x="1953" y="1502"/>
                    <a:pt x="2063" y="1502"/>
                  </a:cubicBezTo>
                  <a:lnTo>
                    <a:pt x="2144" y="1502"/>
                  </a:lnTo>
                  <a:cubicBezTo>
                    <a:pt x="2349" y="1460"/>
                    <a:pt x="2472" y="1256"/>
                    <a:pt x="2431" y="1051"/>
                  </a:cubicBezTo>
                  <a:lnTo>
                    <a:pt x="2267" y="301"/>
                  </a:lnTo>
                  <a:cubicBezTo>
                    <a:pt x="2239" y="192"/>
                    <a:pt x="2185" y="110"/>
                    <a:pt x="2090" y="55"/>
                  </a:cubicBezTo>
                  <a:cubicBezTo>
                    <a:pt x="2025" y="19"/>
                    <a:pt x="1955" y="0"/>
                    <a:pt x="188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2" name="Google Shape;1813;p50">
              <a:extLst>
                <a:ext uri="{FF2B5EF4-FFF2-40B4-BE49-F238E27FC236}">
                  <a16:creationId xmlns:a16="http://schemas.microsoft.com/office/drawing/2014/main" id="{5E2C938F-6876-4A1C-82FE-AC1BAC52984B}"/>
                </a:ext>
              </a:extLst>
            </p:cNvPr>
            <p:cNvSpPr/>
            <p:nvPr/>
          </p:nvSpPr>
          <p:spPr>
            <a:xfrm>
              <a:off x="5061347" y="3890956"/>
              <a:ext cx="119230" cy="119994"/>
            </a:xfrm>
            <a:custGeom>
              <a:avLst/>
              <a:gdLst/>
              <a:ahLst/>
              <a:cxnLst/>
              <a:rect l="l" t="t" r="r" b="b"/>
              <a:pathLst>
                <a:path w="3577" h="3730" extrusionOk="0">
                  <a:moveTo>
                    <a:pt x="1791" y="1"/>
                  </a:moveTo>
                  <a:cubicBezTo>
                    <a:pt x="1731" y="1"/>
                    <a:pt x="1670" y="15"/>
                    <a:pt x="1611" y="45"/>
                  </a:cubicBezTo>
                  <a:cubicBezTo>
                    <a:pt x="1434" y="154"/>
                    <a:pt x="1366" y="385"/>
                    <a:pt x="1475" y="563"/>
                  </a:cubicBezTo>
                  <a:lnTo>
                    <a:pt x="2539" y="2460"/>
                  </a:lnTo>
                  <a:lnTo>
                    <a:pt x="1284" y="2460"/>
                  </a:lnTo>
                  <a:cubicBezTo>
                    <a:pt x="1353" y="2323"/>
                    <a:pt x="1325" y="2160"/>
                    <a:pt x="1216" y="2050"/>
                  </a:cubicBezTo>
                  <a:cubicBezTo>
                    <a:pt x="1143" y="1970"/>
                    <a:pt x="1042" y="1929"/>
                    <a:pt x="941" y="1929"/>
                  </a:cubicBezTo>
                  <a:cubicBezTo>
                    <a:pt x="854" y="1929"/>
                    <a:pt x="767" y="1960"/>
                    <a:pt x="697" y="2023"/>
                  </a:cubicBezTo>
                  <a:lnTo>
                    <a:pt x="124" y="2556"/>
                  </a:lnTo>
                  <a:cubicBezTo>
                    <a:pt x="42" y="2624"/>
                    <a:pt x="1" y="2733"/>
                    <a:pt x="1" y="2829"/>
                  </a:cubicBezTo>
                  <a:cubicBezTo>
                    <a:pt x="1" y="2938"/>
                    <a:pt x="42" y="3033"/>
                    <a:pt x="124" y="3102"/>
                  </a:cubicBezTo>
                  <a:lnTo>
                    <a:pt x="697" y="3634"/>
                  </a:lnTo>
                  <a:cubicBezTo>
                    <a:pt x="765" y="3702"/>
                    <a:pt x="861" y="3730"/>
                    <a:pt x="943" y="3730"/>
                  </a:cubicBezTo>
                  <a:cubicBezTo>
                    <a:pt x="1052" y="3730"/>
                    <a:pt x="1147" y="3688"/>
                    <a:pt x="1216" y="3606"/>
                  </a:cubicBezTo>
                  <a:cubicBezTo>
                    <a:pt x="1325" y="3497"/>
                    <a:pt x="1353" y="3333"/>
                    <a:pt x="1284" y="3211"/>
                  </a:cubicBezTo>
                  <a:lnTo>
                    <a:pt x="3182" y="3211"/>
                  </a:lnTo>
                  <a:cubicBezTo>
                    <a:pt x="3318" y="3211"/>
                    <a:pt x="3440" y="3129"/>
                    <a:pt x="3509" y="3020"/>
                  </a:cubicBezTo>
                  <a:cubicBezTo>
                    <a:pt x="3577" y="2911"/>
                    <a:pt x="3577" y="2760"/>
                    <a:pt x="3509" y="2651"/>
                  </a:cubicBezTo>
                  <a:lnTo>
                    <a:pt x="2130" y="194"/>
                  </a:lnTo>
                  <a:cubicBezTo>
                    <a:pt x="2054" y="72"/>
                    <a:pt x="1926" y="1"/>
                    <a:pt x="179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3" name="Google Shape;1814;p50">
              <a:extLst>
                <a:ext uri="{FF2B5EF4-FFF2-40B4-BE49-F238E27FC236}">
                  <a16:creationId xmlns:a16="http://schemas.microsoft.com/office/drawing/2014/main" id="{0C2D5380-2C85-434D-B88D-6D44A1A92A20}"/>
                </a:ext>
              </a:extLst>
            </p:cNvPr>
            <p:cNvSpPr/>
            <p:nvPr/>
          </p:nvSpPr>
          <p:spPr>
            <a:xfrm>
              <a:off x="4984480" y="3760629"/>
              <a:ext cx="136063" cy="112434"/>
            </a:xfrm>
            <a:custGeom>
              <a:avLst/>
              <a:gdLst/>
              <a:ahLst/>
              <a:cxnLst/>
              <a:rect l="l" t="t" r="r" b="b"/>
              <a:pathLst>
                <a:path w="4082" h="3495" extrusionOk="0">
                  <a:moveTo>
                    <a:pt x="1911" y="1"/>
                  </a:moveTo>
                  <a:cubicBezTo>
                    <a:pt x="1775" y="1"/>
                    <a:pt x="1652" y="68"/>
                    <a:pt x="1584" y="192"/>
                  </a:cubicBezTo>
                  <a:lnTo>
                    <a:pt x="96" y="2826"/>
                  </a:lnTo>
                  <a:cubicBezTo>
                    <a:pt x="1" y="3017"/>
                    <a:pt x="55" y="3235"/>
                    <a:pt x="232" y="3344"/>
                  </a:cubicBezTo>
                  <a:cubicBezTo>
                    <a:pt x="291" y="3374"/>
                    <a:pt x="352" y="3388"/>
                    <a:pt x="412" y="3388"/>
                  </a:cubicBezTo>
                  <a:cubicBezTo>
                    <a:pt x="547" y="3388"/>
                    <a:pt x="675" y="3317"/>
                    <a:pt x="751" y="3195"/>
                  </a:cubicBezTo>
                  <a:lnTo>
                    <a:pt x="1911" y="1133"/>
                  </a:lnTo>
                  <a:lnTo>
                    <a:pt x="2676" y="2471"/>
                  </a:lnTo>
                  <a:cubicBezTo>
                    <a:pt x="2539" y="2498"/>
                    <a:pt x="2430" y="2580"/>
                    <a:pt x="2376" y="2716"/>
                  </a:cubicBezTo>
                  <a:cubicBezTo>
                    <a:pt x="2294" y="2907"/>
                    <a:pt x="2403" y="3126"/>
                    <a:pt x="2594" y="3195"/>
                  </a:cubicBezTo>
                  <a:lnTo>
                    <a:pt x="3317" y="3481"/>
                  </a:lnTo>
                  <a:cubicBezTo>
                    <a:pt x="3358" y="3495"/>
                    <a:pt x="3399" y="3495"/>
                    <a:pt x="3453" y="3495"/>
                  </a:cubicBezTo>
                  <a:cubicBezTo>
                    <a:pt x="3508" y="3495"/>
                    <a:pt x="3562" y="3495"/>
                    <a:pt x="3617" y="3468"/>
                  </a:cubicBezTo>
                  <a:cubicBezTo>
                    <a:pt x="3713" y="3413"/>
                    <a:pt x="3781" y="3331"/>
                    <a:pt x="3808" y="3235"/>
                  </a:cubicBezTo>
                  <a:lnTo>
                    <a:pt x="4027" y="2485"/>
                  </a:lnTo>
                  <a:cubicBezTo>
                    <a:pt x="4081" y="2294"/>
                    <a:pt x="3972" y="2075"/>
                    <a:pt x="3781" y="2021"/>
                  </a:cubicBezTo>
                  <a:cubicBezTo>
                    <a:pt x="3748" y="2013"/>
                    <a:pt x="3716" y="2009"/>
                    <a:pt x="3684" y="2009"/>
                  </a:cubicBezTo>
                  <a:cubicBezTo>
                    <a:pt x="3555" y="2009"/>
                    <a:pt x="3434" y="2072"/>
                    <a:pt x="3358" y="2170"/>
                  </a:cubicBezTo>
                  <a:lnTo>
                    <a:pt x="2239" y="192"/>
                  </a:lnTo>
                  <a:cubicBezTo>
                    <a:pt x="2170" y="68"/>
                    <a:pt x="2048" y="1"/>
                    <a:pt x="191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4" name="Google Shape;1815;p50">
              <a:extLst>
                <a:ext uri="{FF2B5EF4-FFF2-40B4-BE49-F238E27FC236}">
                  <a16:creationId xmlns:a16="http://schemas.microsoft.com/office/drawing/2014/main" id="{27E46202-05DC-479C-9CF0-DF5E7C4F9A80}"/>
                </a:ext>
              </a:extLst>
            </p:cNvPr>
            <p:cNvSpPr/>
            <p:nvPr/>
          </p:nvSpPr>
          <p:spPr>
            <a:xfrm>
              <a:off x="4896214" y="3865573"/>
              <a:ext cx="168362" cy="146695"/>
            </a:xfrm>
            <a:custGeom>
              <a:avLst/>
              <a:gdLst/>
              <a:ahLst/>
              <a:cxnLst/>
              <a:rect l="l" t="t" r="r" b="b"/>
              <a:pathLst>
                <a:path w="5051" h="4560" extrusionOk="0">
                  <a:moveTo>
                    <a:pt x="2485" y="561"/>
                  </a:moveTo>
                  <a:cubicBezTo>
                    <a:pt x="2552" y="561"/>
                    <a:pt x="2621" y="574"/>
                    <a:pt x="2676" y="615"/>
                  </a:cubicBezTo>
                  <a:cubicBezTo>
                    <a:pt x="2771" y="670"/>
                    <a:pt x="2825" y="752"/>
                    <a:pt x="2853" y="861"/>
                  </a:cubicBezTo>
                  <a:lnTo>
                    <a:pt x="3017" y="1611"/>
                  </a:lnTo>
                  <a:cubicBezTo>
                    <a:pt x="3058" y="1816"/>
                    <a:pt x="2935" y="2020"/>
                    <a:pt x="2730" y="2062"/>
                  </a:cubicBezTo>
                  <a:lnTo>
                    <a:pt x="2649" y="2062"/>
                  </a:lnTo>
                  <a:cubicBezTo>
                    <a:pt x="2539" y="2062"/>
                    <a:pt x="2430" y="2020"/>
                    <a:pt x="2361" y="1925"/>
                  </a:cubicBezTo>
                  <a:lnTo>
                    <a:pt x="1624" y="3249"/>
                  </a:lnTo>
                  <a:lnTo>
                    <a:pt x="4108" y="3249"/>
                  </a:lnTo>
                  <a:cubicBezTo>
                    <a:pt x="4314" y="3249"/>
                    <a:pt x="4478" y="3413"/>
                    <a:pt x="4478" y="3618"/>
                  </a:cubicBezTo>
                  <a:cubicBezTo>
                    <a:pt x="4478" y="3822"/>
                    <a:pt x="4314" y="4000"/>
                    <a:pt x="4108" y="4000"/>
                  </a:cubicBezTo>
                  <a:lnTo>
                    <a:pt x="983" y="4000"/>
                  </a:lnTo>
                  <a:cubicBezTo>
                    <a:pt x="847" y="4000"/>
                    <a:pt x="723" y="3918"/>
                    <a:pt x="656" y="3809"/>
                  </a:cubicBezTo>
                  <a:cubicBezTo>
                    <a:pt x="587" y="3700"/>
                    <a:pt x="587" y="3549"/>
                    <a:pt x="656" y="3440"/>
                  </a:cubicBezTo>
                  <a:lnTo>
                    <a:pt x="1720" y="1529"/>
                  </a:lnTo>
                  <a:cubicBezTo>
                    <a:pt x="1570" y="1529"/>
                    <a:pt x="1433" y="1434"/>
                    <a:pt x="1393" y="1270"/>
                  </a:cubicBezTo>
                  <a:cubicBezTo>
                    <a:pt x="1324" y="1079"/>
                    <a:pt x="1433" y="861"/>
                    <a:pt x="1639" y="806"/>
                  </a:cubicBezTo>
                  <a:lnTo>
                    <a:pt x="2376" y="574"/>
                  </a:lnTo>
                  <a:cubicBezTo>
                    <a:pt x="2416" y="561"/>
                    <a:pt x="2443" y="561"/>
                    <a:pt x="2485" y="561"/>
                  </a:cubicBezTo>
                  <a:close/>
                  <a:moveTo>
                    <a:pt x="2485" y="0"/>
                  </a:moveTo>
                  <a:cubicBezTo>
                    <a:pt x="2389" y="0"/>
                    <a:pt x="2307" y="15"/>
                    <a:pt x="2212" y="42"/>
                  </a:cubicBezTo>
                  <a:lnTo>
                    <a:pt x="1475" y="273"/>
                  </a:lnTo>
                  <a:cubicBezTo>
                    <a:pt x="969" y="424"/>
                    <a:pt x="696" y="943"/>
                    <a:pt x="847" y="1434"/>
                  </a:cubicBezTo>
                  <a:cubicBezTo>
                    <a:pt x="874" y="1543"/>
                    <a:pt x="929" y="1625"/>
                    <a:pt x="983" y="1707"/>
                  </a:cubicBezTo>
                  <a:lnTo>
                    <a:pt x="164" y="3167"/>
                  </a:lnTo>
                  <a:cubicBezTo>
                    <a:pt x="1" y="3454"/>
                    <a:pt x="1" y="3809"/>
                    <a:pt x="177" y="4095"/>
                  </a:cubicBezTo>
                  <a:cubicBezTo>
                    <a:pt x="341" y="4382"/>
                    <a:pt x="642" y="4559"/>
                    <a:pt x="983" y="4559"/>
                  </a:cubicBezTo>
                  <a:lnTo>
                    <a:pt x="4108" y="4559"/>
                  </a:lnTo>
                  <a:cubicBezTo>
                    <a:pt x="4627" y="4559"/>
                    <a:pt x="5051" y="4137"/>
                    <a:pt x="5051" y="3618"/>
                  </a:cubicBezTo>
                  <a:cubicBezTo>
                    <a:pt x="5051" y="3099"/>
                    <a:pt x="4627" y="2690"/>
                    <a:pt x="4108" y="2690"/>
                  </a:cubicBezTo>
                  <a:lnTo>
                    <a:pt x="2580" y="2690"/>
                  </a:lnTo>
                  <a:lnTo>
                    <a:pt x="2607" y="2635"/>
                  </a:lnTo>
                  <a:lnTo>
                    <a:pt x="2649" y="2635"/>
                  </a:lnTo>
                  <a:cubicBezTo>
                    <a:pt x="2716" y="2635"/>
                    <a:pt x="2785" y="2621"/>
                    <a:pt x="2853" y="2608"/>
                  </a:cubicBezTo>
                  <a:cubicBezTo>
                    <a:pt x="3098" y="2553"/>
                    <a:pt x="3304" y="2403"/>
                    <a:pt x="3440" y="2198"/>
                  </a:cubicBezTo>
                  <a:cubicBezTo>
                    <a:pt x="3577" y="1993"/>
                    <a:pt x="3617" y="1734"/>
                    <a:pt x="3562" y="1489"/>
                  </a:cubicBezTo>
                  <a:lnTo>
                    <a:pt x="3399" y="737"/>
                  </a:lnTo>
                  <a:cubicBezTo>
                    <a:pt x="3344" y="479"/>
                    <a:pt x="3180" y="260"/>
                    <a:pt x="2962" y="124"/>
                  </a:cubicBezTo>
                  <a:cubicBezTo>
                    <a:pt x="2812" y="42"/>
                    <a:pt x="2649" y="0"/>
                    <a:pt x="2485" y="0"/>
                  </a:cubicBezTo>
                  <a:close/>
                </a:path>
              </a:pathLst>
            </a:custGeom>
            <a:solidFill>
              <a:srgbClr val="5D5D6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5" name="Google Shape;1816;p50">
              <a:extLst>
                <a:ext uri="{FF2B5EF4-FFF2-40B4-BE49-F238E27FC236}">
                  <a16:creationId xmlns:a16="http://schemas.microsoft.com/office/drawing/2014/main" id="{C9C8331A-17E8-4201-BBD7-6F95CD25738A}"/>
                </a:ext>
              </a:extLst>
            </p:cNvPr>
            <p:cNvSpPr/>
            <p:nvPr/>
          </p:nvSpPr>
          <p:spPr>
            <a:xfrm>
              <a:off x="5042713" y="3873037"/>
              <a:ext cx="157463" cy="155896"/>
            </a:xfrm>
            <a:custGeom>
              <a:avLst/>
              <a:gdLst/>
              <a:ahLst/>
              <a:cxnLst/>
              <a:rect l="l" t="t" r="r" b="b"/>
              <a:pathLst>
                <a:path w="4724" h="4846" extrusionOk="0">
                  <a:moveTo>
                    <a:pt x="2361" y="560"/>
                  </a:moveTo>
                  <a:cubicBezTo>
                    <a:pt x="2485" y="560"/>
                    <a:pt x="2621" y="629"/>
                    <a:pt x="2689" y="751"/>
                  </a:cubicBezTo>
                  <a:lnTo>
                    <a:pt x="4068" y="3208"/>
                  </a:lnTo>
                  <a:cubicBezTo>
                    <a:pt x="4136" y="3317"/>
                    <a:pt x="4136" y="3468"/>
                    <a:pt x="4068" y="3577"/>
                  </a:cubicBezTo>
                  <a:cubicBezTo>
                    <a:pt x="3999" y="3686"/>
                    <a:pt x="3877" y="3768"/>
                    <a:pt x="3741" y="3768"/>
                  </a:cubicBezTo>
                  <a:lnTo>
                    <a:pt x="1843" y="3768"/>
                  </a:lnTo>
                  <a:cubicBezTo>
                    <a:pt x="1912" y="3890"/>
                    <a:pt x="1884" y="4054"/>
                    <a:pt x="1775" y="4163"/>
                  </a:cubicBezTo>
                  <a:cubicBezTo>
                    <a:pt x="1706" y="4245"/>
                    <a:pt x="1611" y="4287"/>
                    <a:pt x="1502" y="4287"/>
                  </a:cubicBezTo>
                  <a:cubicBezTo>
                    <a:pt x="1420" y="4287"/>
                    <a:pt x="1324" y="4259"/>
                    <a:pt x="1256" y="4191"/>
                  </a:cubicBezTo>
                  <a:lnTo>
                    <a:pt x="683" y="3659"/>
                  </a:lnTo>
                  <a:cubicBezTo>
                    <a:pt x="601" y="3590"/>
                    <a:pt x="560" y="3495"/>
                    <a:pt x="560" y="3386"/>
                  </a:cubicBezTo>
                  <a:cubicBezTo>
                    <a:pt x="560" y="3290"/>
                    <a:pt x="601" y="3181"/>
                    <a:pt x="683" y="3113"/>
                  </a:cubicBezTo>
                  <a:lnTo>
                    <a:pt x="1256" y="2580"/>
                  </a:lnTo>
                  <a:cubicBezTo>
                    <a:pt x="1324" y="2525"/>
                    <a:pt x="1420" y="2485"/>
                    <a:pt x="1502" y="2485"/>
                  </a:cubicBezTo>
                  <a:cubicBezTo>
                    <a:pt x="1611" y="2485"/>
                    <a:pt x="1706" y="2525"/>
                    <a:pt x="1775" y="2607"/>
                  </a:cubicBezTo>
                  <a:cubicBezTo>
                    <a:pt x="1884" y="2717"/>
                    <a:pt x="1912" y="2880"/>
                    <a:pt x="1843" y="3017"/>
                  </a:cubicBezTo>
                  <a:lnTo>
                    <a:pt x="3098" y="3017"/>
                  </a:lnTo>
                  <a:lnTo>
                    <a:pt x="2034" y="1120"/>
                  </a:lnTo>
                  <a:cubicBezTo>
                    <a:pt x="1925" y="942"/>
                    <a:pt x="1993" y="711"/>
                    <a:pt x="2170" y="602"/>
                  </a:cubicBezTo>
                  <a:cubicBezTo>
                    <a:pt x="2239" y="574"/>
                    <a:pt x="2294" y="560"/>
                    <a:pt x="2361" y="560"/>
                  </a:cubicBezTo>
                  <a:close/>
                  <a:moveTo>
                    <a:pt x="2361" y="1"/>
                  </a:moveTo>
                  <a:cubicBezTo>
                    <a:pt x="2198" y="1"/>
                    <a:pt x="2034" y="41"/>
                    <a:pt x="1897" y="110"/>
                  </a:cubicBezTo>
                  <a:cubicBezTo>
                    <a:pt x="1447" y="369"/>
                    <a:pt x="1284" y="942"/>
                    <a:pt x="1542" y="1393"/>
                  </a:cubicBezTo>
                  <a:lnTo>
                    <a:pt x="1897" y="2007"/>
                  </a:lnTo>
                  <a:cubicBezTo>
                    <a:pt x="1775" y="1952"/>
                    <a:pt x="1639" y="1925"/>
                    <a:pt x="1502" y="1925"/>
                  </a:cubicBezTo>
                  <a:cubicBezTo>
                    <a:pt x="1269" y="1925"/>
                    <a:pt x="1038" y="2021"/>
                    <a:pt x="874" y="2171"/>
                  </a:cubicBezTo>
                  <a:lnTo>
                    <a:pt x="301" y="2703"/>
                  </a:lnTo>
                  <a:cubicBezTo>
                    <a:pt x="110" y="2880"/>
                    <a:pt x="1" y="3126"/>
                    <a:pt x="1" y="3386"/>
                  </a:cubicBezTo>
                  <a:cubicBezTo>
                    <a:pt x="1" y="3645"/>
                    <a:pt x="110" y="3905"/>
                    <a:pt x="301" y="4082"/>
                  </a:cubicBezTo>
                  <a:lnTo>
                    <a:pt x="874" y="4600"/>
                  </a:lnTo>
                  <a:cubicBezTo>
                    <a:pt x="1038" y="4764"/>
                    <a:pt x="1269" y="4846"/>
                    <a:pt x="1502" y="4846"/>
                  </a:cubicBezTo>
                  <a:cubicBezTo>
                    <a:pt x="1761" y="4846"/>
                    <a:pt x="2021" y="4737"/>
                    <a:pt x="2198" y="4546"/>
                  </a:cubicBezTo>
                  <a:cubicBezTo>
                    <a:pt x="2252" y="4478"/>
                    <a:pt x="2307" y="4409"/>
                    <a:pt x="2348" y="4327"/>
                  </a:cubicBezTo>
                  <a:lnTo>
                    <a:pt x="3741" y="4327"/>
                  </a:lnTo>
                  <a:cubicBezTo>
                    <a:pt x="4081" y="4327"/>
                    <a:pt x="4381" y="4150"/>
                    <a:pt x="4559" y="3863"/>
                  </a:cubicBezTo>
                  <a:cubicBezTo>
                    <a:pt x="4723" y="3577"/>
                    <a:pt x="4723" y="3222"/>
                    <a:pt x="4559" y="2935"/>
                  </a:cubicBezTo>
                  <a:lnTo>
                    <a:pt x="3180" y="478"/>
                  </a:lnTo>
                  <a:cubicBezTo>
                    <a:pt x="3003" y="178"/>
                    <a:pt x="2689" y="1"/>
                    <a:pt x="2361" y="1"/>
                  </a:cubicBezTo>
                  <a:close/>
                </a:path>
              </a:pathLst>
            </a:custGeom>
            <a:solidFill>
              <a:srgbClr val="5D5D6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6" name="Google Shape;1817;p50">
              <a:extLst>
                <a:ext uri="{FF2B5EF4-FFF2-40B4-BE49-F238E27FC236}">
                  <a16:creationId xmlns:a16="http://schemas.microsoft.com/office/drawing/2014/main" id="{305F3B14-5AF5-4EE7-B1BA-EEA8D3FEB84A}"/>
                </a:ext>
              </a:extLst>
            </p:cNvPr>
            <p:cNvSpPr/>
            <p:nvPr/>
          </p:nvSpPr>
          <p:spPr>
            <a:xfrm>
              <a:off x="4963080" y="3742613"/>
              <a:ext cx="176129" cy="148915"/>
            </a:xfrm>
            <a:custGeom>
              <a:avLst/>
              <a:gdLst/>
              <a:ahLst/>
              <a:cxnLst/>
              <a:rect l="l" t="t" r="r" b="b"/>
              <a:pathLst>
                <a:path w="5284" h="4629" extrusionOk="0">
                  <a:moveTo>
                    <a:pt x="2553" y="561"/>
                  </a:moveTo>
                  <a:cubicBezTo>
                    <a:pt x="2690" y="561"/>
                    <a:pt x="2812" y="628"/>
                    <a:pt x="2881" y="752"/>
                  </a:cubicBezTo>
                  <a:lnTo>
                    <a:pt x="4000" y="2730"/>
                  </a:lnTo>
                  <a:cubicBezTo>
                    <a:pt x="4068" y="2635"/>
                    <a:pt x="4191" y="2567"/>
                    <a:pt x="4314" y="2567"/>
                  </a:cubicBezTo>
                  <a:cubicBezTo>
                    <a:pt x="4341" y="2567"/>
                    <a:pt x="4382" y="2567"/>
                    <a:pt x="4423" y="2581"/>
                  </a:cubicBezTo>
                  <a:cubicBezTo>
                    <a:pt x="4614" y="2635"/>
                    <a:pt x="4723" y="2854"/>
                    <a:pt x="4669" y="3045"/>
                  </a:cubicBezTo>
                  <a:lnTo>
                    <a:pt x="4450" y="3795"/>
                  </a:lnTo>
                  <a:cubicBezTo>
                    <a:pt x="4423" y="3891"/>
                    <a:pt x="4355" y="3973"/>
                    <a:pt x="4259" y="4028"/>
                  </a:cubicBezTo>
                  <a:cubicBezTo>
                    <a:pt x="4204" y="4055"/>
                    <a:pt x="4150" y="4055"/>
                    <a:pt x="4095" y="4055"/>
                  </a:cubicBezTo>
                  <a:cubicBezTo>
                    <a:pt x="4041" y="4055"/>
                    <a:pt x="4000" y="4055"/>
                    <a:pt x="3959" y="4041"/>
                  </a:cubicBezTo>
                  <a:lnTo>
                    <a:pt x="3236" y="3755"/>
                  </a:lnTo>
                  <a:cubicBezTo>
                    <a:pt x="3045" y="3686"/>
                    <a:pt x="2936" y="3467"/>
                    <a:pt x="3018" y="3276"/>
                  </a:cubicBezTo>
                  <a:cubicBezTo>
                    <a:pt x="3072" y="3140"/>
                    <a:pt x="3181" y="3058"/>
                    <a:pt x="3318" y="3031"/>
                  </a:cubicBezTo>
                  <a:lnTo>
                    <a:pt x="2553" y="1693"/>
                  </a:lnTo>
                  <a:lnTo>
                    <a:pt x="1393" y="3755"/>
                  </a:lnTo>
                  <a:cubicBezTo>
                    <a:pt x="1325" y="3877"/>
                    <a:pt x="1189" y="3946"/>
                    <a:pt x="1065" y="3946"/>
                  </a:cubicBezTo>
                  <a:cubicBezTo>
                    <a:pt x="997" y="3946"/>
                    <a:pt x="943" y="3932"/>
                    <a:pt x="874" y="3904"/>
                  </a:cubicBezTo>
                  <a:cubicBezTo>
                    <a:pt x="697" y="3795"/>
                    <a:pt x="643" y="3577"/>
                    <a:pt x="738" y="3386"/>
                  </a:cubicBezTo>
                  <a:lnTo>
                    <a:pt x="2226" y="752"/>
                  </a:lnTo>
                  <a:cubicBezTo>
                    <a:pt x="2294" y="628"/>
                    <a:pt x="2417" y="561"/>
                    <a:pt x="2553" y="561"/>
                  </a:cubicBezTo>
                  <a:close/>
                  <a:moveTo>
                    <a:pt x="2553" y="1"/>
                  </a:moveTo>
                  <a:cubicBezTo>
                    <a:pt x="2212" y="1"/>
                    <a:pt x="1898" y="179"/>
                    <a:pt x="1734" y="479"/>
                  </a:cubicBezTo>
                  <a:lnTo>
                    <a:pt x="246" y="3113"/>
                  </a:lnTo>
                  <a:cubicBezTo>
                    <a:pt x="0" y="3564"/>
                    <a:pt x="151" y="4137"/>
                    <a:pt x="601" y="4396"/>
                  </a:cubicBezTo>
                  <a:cubicBezTo>
                    <a:pt x="738" y="4464"/>
                    <a:pt x="901" y="4505"/>
                    <a:pt x="1065" y="4505"/>
                  </a:cubicBezTo>
                  <a:cubicBezTo>
                    <a:pt x="1407" y="4505"/>
                    <a:pt x="1707" y="4328"/>
                    <a:pt x="1884" y="4028"/>
                  </a:cubicBezTo>
                  <a:lnTo>
                    <a:pt x="2553" y="2840"/>
                  </a:lnTo>
                  <a:lnTo>
                    <a:pt x="2581" y="2894"/>
                  </a:lnTo>
                  <a:cubicBezTo>
                    <a:pt x="2553" y="2949"/>
                    <a:pt x="2512" y="3003"/>
                    <a:pt x="2499" y="3072"/>
                  </a:cubicBezTo>
                  <a:cubicBezTo>
                    <a:pt x="2308" y="3549"/>
                    <a:pt x="2553" y="4095"/>
                    <a:pt x="3031" y="4273"/>
                  </a:cubicBezTo>
                  <a:lnTo>
                    <a:pt x="3755" y="4559"/>
                  </a:lnTo>
                  <a:cubicBezTo>
                    <a:pt x="3864" y="4601"/>
                    <a:pt x="3973" y="4628"/>
                    <a:pt x="4095" y="4628"/>
                  </a:cubicBezTo>
                  <a:cubicBezTo>
                    <a:pt x="4232" y="4628"/>
                    <a:pt x="4382" y="4587"/>
                    <a:pt x="4505" y="4532"/>
                  </a:cubicBezTo>
                  <a:cubicBezTo>
                    <a:pt x="4737" y="4410"/>
                    <a:pt x="4914" y="4205"/>
                    <a:pt x="4983" y="3959"/>
                  </a:cubicBezTo>
                  <a:lnTo>
                    <a:pt x="5214" y="3209"/>
                  </a:lnTo>
                  <a:cubicBezTo>
                    <a:pt x="5283" y="2963"/>
                    <a:pt x="5256" y="2717"/>
                    <a:pt x="5133" y="2499"/>
                  </a:cubicBezTo>
                  <a:cubicBezTo>
                    <a:pt x="5010" y="2281"/>
                    <a:pt x="4819" y="2117"/>
                    <a:pt x="4574" y="2048"/>
                  </a:cubicBezTo>
                  <a:cubicBezTo>
                    <a:pt x="4492" y="2021"/>
                    <a:pt x="4396" y="2008"/>
                    <a:pt x="4314" y="2008"/>
                  </a:cubicBezTo>
                  <a:lnTo>
                    <a:pt x="4232" y="2008"/>
                  </a:lnTo>
                  <a:lnTo>
                    <a:pt x="3372" y="479"/>
                  </a:lnTo>
                  <a:cubicBezTo>
                    <a:pt x="3209" y="179"/>
                    <a:pt x="2894" y="1"/>
                    <a:pt x="2553" y="1"/>
                  </a:cubicBezTo>
                  <a:close/>
                </a:path>
              </a:pathLst>
            </a:custGeom>
            <a:solidFill>
              <a:srgbClr val="5D5D6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7" name="Google Shape;1818;p50">
              <a:extLst>
                <a:ext uri="{FF2B5EF4-FFF2-40B4-BE49-F238E27FC236}">
                  <a16:creationId xmlns:a16="http://schemas.microsoft.com/office/drawing/2014/main" id="{12E600B4-59DD-485B-9F18-0CBB82BF1404}"/>
                </a:ext>
              </a:extLst>
            </p:cNvPr>
            <p:cNvSpPr/>
            <p:nvPr/>
          </p:nvSpPr>
          <p:spPr>
            <a:xfrm>
              <a:off x="3776982" y="3510752"/>
              <a:ext cx="613751" cy="723246"/>
            </a:xfrm>
            <a:custGeom>
              <a:avLst/>
              <a:gdLst/>
              <a:ahLst/>
              <a:cxnLst/>
              <a:rect l="l" t="t" r="r" b="b"/>
              <a:pathLst>
                <a:path w="18413" h="22482" extrusionOk="0">
                  <a:moveTo>
                    <a:pt x="1" y="1"/>
                  </a:moveTo>
                  <a:lnTo>
                    <a:pt x="246" y="3277"/>
                  </a:lnTo>
                  <a:lnTo>
                    <a:pt x="1542" y="20762"/>
                  </a:lnTo>
                  <a:lnTo>
                    <a:pt x="1624" y="21854"/>
                  </a:lnTo>
                  <a:cubicBezTo>
                    <a:pt x="1652" y="22209"/>
                    <a:pt x="1952" y="22482"/>
                    <a:pt x="2307" y="22482"/>
                  </a:cubicBezTo>
                  <a:lnTo>
                    <a:pt x="16107" y="22482"/>
                  </a:lnTo>
                  <a:cubicBezTo>
                    <a:pt x="16461" y="22482"/>
                    <a:pt x="16762" y="22209"/>
                    <a:pt x="16775" y="21854"/>
                  </a:cubicBezTo>
                  <a:lnTo>
                    <a:pt x="16857" y="20762"/>
                  </a:lnTo>
                  <a:lnTo>
                    <a:pt x="18167" y="3277"/>
                  </a:lnTo>
                  <a:lnTo>
                    <a:pt x="18413" y="1"/>
                  </a:lnTo>
                  <a:close/>
                </a:path>
              </a:pathLst>
            </a:custGeom>
            <a:solidFill>
              <a:srgbClr val="8C979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8" name="Google Shape;1819;p50">
              <a:extLst>
                <a:ext uri="{FF2B5EF4-FFF2-40B4-BE49-F238E27FC236}">
                  <a16:creationId xmlns:a16="http://schemas.microsoft.com/office/drawing/2014/main" id="{C2EFDA83-9BD5-4827-9A26-0070F03FD051}"/>
                </a:ext>
              </a:extLst>
            </p:cNvPr>
            <p:cNvSpPr/>
            <p:nvPr/>
          </p:nvSpPr>
          <p:spPr>
            <a:xfrm>
              <a:off x="3776982" y="3510752"/>
              <a:ext cx="613751" cy="667914"/>
            </a:xfrm>
            <a:custGeom>
              <a:avLst/>
              <a:gdLst/>
              <a:ahLst/>
              <a:cxnLst/>
              <a:rect l="l" t="t" r="r" b="b"/>
              <a:pathLst>
                <a:path w="18413" h="20762" extrusionOk="0">
                  <a:moveTo>
                    <a:pt x="1" y="1"/>
                  </a:moveTo>
                  <a:lnTo>
                    <a:pt x="246" y="3277"/>
                  </a:lnTo>
                  <a:lnTo>
                    <a:pt x="1542" y="20762"/>
                  </a:lnTo>
                  <a:lnTo>
                    <a:pt x="16857" y="20762"/>
                  </a:lnTo>
                  <a:lnTo>
                    <a:pt x="18167" y="3277"/>
                  </a:lnTo>
                  <a:lnTo>
                    <a:pt x="18413" y="1"/>
                  </a:lnTo>
                  <a:close/>
                </a:path>
              </a:pathLst>
            </a:custGeom>
            <a:solidFill>
              <a:srgbClr val="8C979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9" name="Google Shape;1820;p50">
              <a:extLst>
                <a:ext uri="{FF2B5EF4-FFF2-40B4-BE49-F238E27FC236}">
                  <a16:creationId xmlns:a16="http://schemas.microsoft.com/office/drawing/2014/main" id="{BF5ED2BB-511D-4377-AEDB-0A3E4FBEBD37}"/>
                </a:ext>
              </a:extLst>
            </p:cNvPr>
            <p:cNvSpPr/>
            <p:nvPr/>
          </p:nvSpPr>
          <p:spPr>
            <a:xfrm>
              <a:off x="3776982" y="3510752"/>
              <a:ext cx="613751" cy="667914"/>
            </a:xfrm>
            <a:custGeom>
              <a:avLst/>
              <a:gdLst/>
              <a:ahLst/>
              <a:cxnLst/>
              <a:rect l="l" t="t" r="r" b="b"/>
              <a:pathLst>
                <a:path w="18413" h="20762" extrusionOk="0">
                  <a:moveTo>
                    <a:pt x="1" y="1"/>
                  </a:moveTo>
                  <a:lnTo>
                    <a:pt x="246" y="3277"/>
                  </a:lnTo>
                  <a:lnTo>
                    <a:pt x="1542" y="20762"/>
                  </a:lnTo>
                  <a:lnTo>
                    <a:pt x="16857" y="20762"/>
                  </a:lnTo>
                  <a:lnTo>
                    <a:pt x="18167" y="3277"/>
                  </a:lnTo>
                  <a:lnTo>
                    <a:pt x="18413" y="1"/>
                  </a:lnTo>
                  <a:close/>
                </a:path>
              </a:pathLst>
            </a:custGeom>
            <a:solidFill>
              <a:srgbClr val="E4ECF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0" name="Google Shape;1821;p50">
              <a:extLst>
                <a:ext uri="{FF2B5EF4-FFF2-40B4-BE49-F238E27FC236}">
                  <a16:creationId xmlns:a16="http://schemas.microsoft.com/office/drawing/2014/main" id="{885DF131-5314-4262-8FD4-2C01A5B03C3F}"/>
                </a:ext>
              </a:extLst>
            </p:cNvPr>
            <p:cNvSpPr/>
            <p:nvPr/>
          </p:nvSpPr>
          <p:spPr>
            <a:xfrm>
              <a:off x="3776982" y="3510752"/>
              <a:ext cx="613751" cy="105421"/>
            </a:xfrm>
            <a:custGeom>
              <a:avLst/>
              <a:gdLst/>
              <a:ahLst/>
              <a:cxnLst/>
              <a:rect l="l" t="t" r="r" b="b"/>
              <a:pathLst>
                <a:path w="18413" h="3277" extrusionOk="0">
                  <a:moveTo>
                    <a:pt x="1" y="1"/>
                  </a:moveTo>
                  <a:lnTo>
                    <a:pt x="246" y="3277"/>
                  </a:lnTo>
                  <a:lnTo>
                    <a:pt x="18167" y="3277"/>
                  </a:lnTo>
                  <a:lnTo>
                    <a:pt x="18413" y="1"/>
                  </a:lnTo>
                  <a:close/>
                </a:path>
              </a:pathLst>
            </a:custGeom>
            <a:solidFill>
              <a:srgbClr val="8C979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1" name="Google Shape;1822;p50">
              <a:extLst>
                <a:ext uri="{FF2B5EF4-FFF2-40B4-BE49-F238E27FC236}">
                  <a16:creationId xmlns:a16="http://schemas.microsoft.com/office/drawing/2014/main" id="{35F339A0-1D57-49E0-A052-235B77896625}"/>
                </a:ext>
              </a:extLst>
            </p:cNvPr>
            <p:cNvSpPr/>
            <p:nvPr/>
          </p:nvSpPr>
          <p:spPr>
            <a:xfrm>
              <a:off x="3762849" y="3498044"/>
              <a:ext cx="642017" cy="748660"/>
            </a:xfrm>
            <a:custGeom>
              <a:avLst/>
              <a:gdLst/>
              <a:ahLst/>
              <a:cxnLst/>
              <a:rect l="l" t="t" r="r" b="b"/>
              <a:pathLst>
                <a:path w="19261" h="23272" extrusionOk="0">
                  <a:moveTo>
                    <a:pt x="18414" y="792"/>
                  </a:moveTo>
                  <a:lnTo>
                    <a:pt x="16817" y="22221"/>
                  </a:lnTo>
                  <a:cubicBezTo>
                    <a:pt x="16804" y="22371"/>
                    <a:pt x="16680" y="22480"/>
                    <a:pt x="16531" y="22480"/>
                  </a:cubicBezTo>
                  <a:lnTo>
                    <a:pt x="2731" y="22480"/>
                  </a:lnTo>
                  <a:cubicBezTo>
                    <a:pt x="2581" y="22480"/>
                    <a:pt x="2458" y="22371"/>
                    <a:pt x="2445" y="22221"/>
                  </a:cubicBezTo>
                  <a:lnTo>
                    <a:pt x="847" y="792"/>
                  </a:lnTo>
                  <a:close/>
                  <a:moveTo>
                    <a:pt x="1" y="1"/>
                  </a:moveTo>
                  <a:lnTo>
                    <a:pt x="1666" y="22276"/>
                  </a:lnTo>
                  <a:cubicBezTo>
                    <a:pt x="1708" y="22835"/>
                    <a:pt x="2172" y="23272"/>
                    <a:pt x="2731" y="23272"/>
                  </a:cubicBezTo>
                  <a:lnTo>
                    <a:pt x="16531" y="23272"/>
                  </a:lnTo>
                  <a:cubicBezTo>
                    <a:pt x="17090" y="23272"/>
                    <a:pt x="17554" y="22835"/>
                    <a:pt x="17595" y="22276"/>
                  </a:cubicBezTo>
                  <a:lnTo>
                    <a:pt x="19260" y="1"/>
                  </a:lnTo>
                  <a:close/>
                </a:path>
              </a:pathLst>
            </a:custGeom>
            <a:solidFill>
              <a:srgbClr val="5D5D6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2" name="Google Shape;1823;p50">
              <a:extLst>
                <a:ext uri="{FF2B5EF4-FFF2-40B4-BE49-F238E27FC236}">
                  <a16:creationId xmlns:a16="http://schemas.microsoft.com/office/drawing/2014/main" id="{87E7EFB1-737D-44AF-81E7-E2FA016A2637}"/>
                </a:ext>
              </a:extLst>
            </p:cNvPr>
            <p:cNvSpPr/>
            <p:nvPr/>
          </p:nvSpPr>
          <p:spPr>
            <a:xfrm>
              <a:off x="3722816" y="3454130"/>
              <a:ext cx="720249" cy="113335"/>
            </a:xfrm>
            <a:custGeom>
              <a:avLst/>
              <a:gdLst/>
              <a:ahLst/>
              <a:cxnLst/>
              <a:rect l="l" t="t" r="r" b="b"/>
              <a:pathLst>
                <a:path w="21608" h="3523" extrusionOk="0">
                  <a:moveTo>
                    <a:pt x="1762" y="1"/>
                  </a:moveTo>
                  <a:cubicBezTo>
                    <a:pt x="1284" y="1"/>
                    <a:pt x="834" y="192"/>
                    <a:pt x="519" y="519"/>
                  </a:cubicBezTo>
                  <a:cubicBezTo>
                    <a:pt x="343" y="683"/>
                    <a:pt x="219" y="887"/>
                    <a:pt x="124" y="1106"/>
                  </a:cubicBezTo>
                  <a:cubicBezTo>
                    <a:pt x="42" y="1311"/>
                    <a:pt x="1" y="1529"/>
                    <a:pt x="1" y="1761"/>
                  </a:cubicBezTo>
                  <a:cubicBezTo>
                    <a:pt x="1" y="2744"/>
                    <a:pt x="792" y="3522"/>
                    <a:pt x="1762" y="3522"/>
                  </a:cubicBezTo>
                  <a:lnTo>
                    <a:pt x="19847" y="3522"/>
                  </a:lnTo>
                  <a:cubicBezTo>
                    <a:pt x="20338" y="3522"/>
                    <a:pt x="20775" y="3331"/>
                    <a:pt x="21089" y="3003"/>
                  </a:cubicBezTo>
                  <a:cubicBezTo>
                    <a:pt x="21417" y="2689"/>
                    <a:pt x="21608" y="2252"/>
                    <a:pt x="21608" y="1761"/>
                  </a:cubicBezTo>
                  <a:cubicBezTo>
                    <a:pt x="21608" y="1529"/>
                    <a:pt x="21566" y="1311"/>
                    <a:pt x="21485" y="1106"/>
                  </a:cubicBezTo>
                  <a:cubicBezTo>
                    <a:pt x="21226" y="465"/>
                    <a:pt x="20598" y="1"/>
                    <a:pt x="19847" y="1"/>
                  </a:cubicBezTo>
                  <a:close/>
                </a:path>
              </a:pathLst>
            </a:custGeom>
            <a:solidFill>
              <a:srgbClr val="8C979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3" name="Google Shape;1824;p50">
              <a:extLst>
                <a:ext uri="{FF2B5EF4-FFF2-40B4-BE49-F238E27FC236}">
                  <a16:creationId xmlns:a16="http://schemas.microsoft.com/office/drawing/2014/main" id="{61E18F3F-DEA9-4ED5-B936-CFC92054A283}"/>
                </a:ext>
              </a:extLst>
            </p:cNvPr>
            <p:cNvSpPr/>
            <p:nvPr/>
          </p:nvSpPr>
          <p:spPr>
            <a:xfrm>
              <a:off x="3726949" y="3454130"/>
              <a:ext cx="712016" cy="71578"/>
            </a:xfrm>
            <a:custGeom>
              <a:avLst/>
              <a:gdLst/>
              <a:ahLst/>
              <a:cxnLst/>
              <a:rect l="l" t="t" r="r" b="b"/>
              <a:pathLst>
                <a:path w="21361" h="2225" extrusionOk="0">
                  <a:moveTo>
                    <a:pt x="1638" y="1"/>
                  </a:moveTo>
                  <a:cubicBezTo>
                    <a:pt x="1160" y="1"/>
                    <a:pt x="710" y="192"/>
                    <a:pt x="395" y="519"/>
                  </a:cubicBezTo>
                  <a:cubicBezTo>
                    <a:pt x="219" y="683"/>
                    <a:pt x="95" y="887"/>
                    <a:pt x="0" y="1106"/>
                  </a:cubicBezTo>
                  <a:cubicBezTo>
                    <a:pt x="259" y="1761"/>
                    <a:pt x="887" y="2225"/>
                    <a:pt x="1638" y="2225"/>
                  </a:cubicBezTo>
                  <a:lnTo>
                    <a:pt x="19723" y="2225"/>
                  </a:lnTo>
                  <a:cubicBezTo>
                    <a:pt x="20214" y="2225"/>
                    <a:pt x="20651" y="2021"/>
                    <a:pt x="20965" y="1706"/>
                  </a:cubicBezTo>
                  <a:cubicBezTo>
                    <a:pt x="21142" y="1542"/>
                    <a:pt x="21279" y="1338"/>
                    <a:pt x="21361" y="1106"/>
                  </a:cubicBezTo>
                  <a:cubicBezTo>
                    <a:pt x="21102" y="465"/>
                    <a:pt x="20474" y="1"/>
                    <a:pt x="1972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4" name="Google Shape;1825;p50">
              <a:extLst>
                <a:ext uri="{FF2B5EF4-FFF2-40B4-BE49-F238E27FC236}">
                  <a16:creationId xmlns:a16="http://schemas.microsoft.com/office/drawing/2014/main" id="{087E2F7F-22F4-49A4-AE2E-2E32B36B6D01}"/>
                </a:ext>
              </a:extLst>
            </p:cNvPr>
            <p:cNvSpPr/>
            <p:nvPr/>
          </p:nvSpPr>
          <p:spPr>
            <a:xfrm>
              <a:off x="3950782" y="3883589"/>
              <a:ext cx="129697" cy="110697"/>
            </a:xfrm>
            <a:custGeom>
              <a:avLst/>
              <a:gdLst/>
              <a:ahLst/>
              <a:cxnLst/>
              <a:rect l="l" t="t" r="r" b="b"/>
              <a:pathLst>
                <a:path w="3891" h="3441" extrusionOk="0">
                  <a:moveTo>
                    <a:pt x="1887" y="0"/>
                  </a:moveTo>
                  <a:cubicBezTo>
                    <a:pt x="1853" y="0"/>
                    <a:pt x="1820" y="5"/>
                    <a:pt x="1788" y="14"/>
                  </a:cubicBezTo>
                  <a:lnTo>
                    <a:pt x="1038" y="246"/>
                  </a:lnTo>
                  <a:cubicBezTo>
                    <a:pt x="847" y="301"/>
                    <a:pt x="738" y="519"/>
                    <a:pt x="792" y="710"/>
                  </a:cubicBezTo>
                  <a:cubicBezTo>
                    <a:pt x="847" y="874"/>
                    <a:pt x="983" y="969"/>
                    <a:pt x="1133" y="969"/>
                  </a:cubicBezTo>
                  <a:lnTo>
                    <a:pt x="55" y="2880"/>
                  </a:lnTo>
                  <a:cubicBezTo>
                    <a:pt x="1" y="2989"/>
                    <a:pt x="1" y="3140"/>
                    <a:pt x="68" y="3249"/>
                  </a:cubicBezTo>
                  <a:cubicBezTo>
                    <a:pt x="137" y="3358"/>
                    <a:pt x="259" y="3440"/>
                    <a:pt x="383" y="3440"/>
                  </a:cubicBezTo>
                  <a:lnTo>
                    <a:pt x="3522" y="3440"/>
                  </a:lnTo>
                  <a:cubicBezTo>
                    <a:pt x="3726" y="3440"/>
                    <a:pt x="3890" y="3262"/>
                    <a:pt x="3890" y="3058"/>
                  </a:cubicBezTo>
                  <a:cubicBezTo>
                    <a:pt x="3890" y="2853"/>
                    <a:pt x="3726" y="2689"/>
                    <a:pt x="3522" y="2689"/>
                  </a:cubicBezTo>
                  <a:lnTo>
                    <a:pt x="1024" y="2689"/>
                  </a:lnTo>
                  <a:lnTo>
                    <a:pt x="1775" y="1365"/>
                  </a:lnTo>
                  <a:cubicBezTo>
                    <a:pt x="1843" y="1460"/>
                    <a:pt x="1952" y="1502"/>
                    <a:pt x="2061" y="1502"/>
                  </a:cubicBezTo>
                  <a:lnTo>
                    <a:pt x="2143" y="1502"/>
                  </a:lnTo>
                  <a:cubicBezTo>
                    <a:pt x="2348" y="1460"/>
                    <a:pt x="2471" y="1256"/>
                    <a:pt x="2430" y="1051"/>
                  </a:cubicBezTo>
                  <a:lnTo>
                    <a:pt x="2266" y="301"/>
                  </a:lnTo>
                  <a:cubicBezTo>
                    <a:pt x="2239" y="192"/>
                    <a:pt x="2170" y="110"/>
                    <a:pt x="2088" y="55"/>
                  </a:cubicBezTo>
                  <a:cubicBezTo>
                    <a:pt x="2025" y="19"/>
                    <a:pt x="1955" y="0"/>
                    <a:pt x="188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5" name="Google Shape;1826;p50">
              <a:extLst>
                <a:ext uri="{FF2B5EF4-FFF2-40B4-BE49-F238E27FC236}">
                  <a16:creationId xmlns:a16="http://schemas.microsoft.com/office/drawing/2014/main" id="{6C595E6A-9FAD-4CBF-AFB2-01A643F71532}"/>
                </a:ext>
              </a:extLst>
            </p:cNvPr>
            <p:cNvSpPr/>
            <p:nvPr/>
          </p:nvSpPr>
          <p:spPr>
            <a:xfrm>
              <a:off x="4096382" y="3890956"/>
              <a:ext cx="119230" cy="119994"/>
            </a:xfrm>
            <a:custGeom>
              <a:avLst/>
              <a:gdLst/>
              <a:ahLst/>
              <a:cxnLst/>
              <a:rect l="l" t="t" r="r" b="b"/>
              <a:pathLst>
                <a:path w="3577" h="3730" extrusionOk="0">
                  <a:moveTo>
                    <a:pt x="1784" y="1"/>
                  </a:moveTo>
                  <a:cubicBezTo>
                    <a:pt x="1725" y="1"/>
                    <a:pt x="1665" y="15"/>
                    <a:pt x="1611" y="45"/>
                  </a:cubicBezTo>
                  <a:cubicBezTo>
                    <a:pt x="1433" y="154"/>
                    <a:pt x="1365" y="385"/>
                    <a:pt x="1460" y="563"/>
                  </a:cubicBezTo>
                  <a:lnTo>
                    <a:pt x="2539" y="2460"/>
                  </a:lnTo>
                  <a:lnTo>
                    <a:pt x="1283" y="2460"/>
                  </a:lnTo>
                  <a:cubicBezTo>
                    <a:pt x="1338" y="2323"/>
                    <a:pt x="1324" y="2160"/>
                    <a:pt x="1215" y="2050"/>
                  </a:cubicBezTo>
                  <a:cubicBezTo>
                    <a:pt x="1141" y="1970"/>
                    <a:pt x="1037" y="1929"/>
                    <a:pt x="932" y="1929"/>
                  </a:cubicBezTo>
                  <a:cubicBezTo>
                    <a:pt x="842" y="1929"/>
                    <a:pt x="752" y="1960"/>
                    <a:pt x="683" y="2023"/>
                  </a:cubicBezTo>
                  <a:lnTo>
                    <a:pt x="109" y="2556"/>
                  </a:lnTo>
                  <a:cubicBezTo>
                    <a:pt x="41" y="2624"/>
                    <a:pt x="0" y="2733"/>
                    <a:pt x="0" y="2829"/>
                  </a:cubicBezTo>
                  <a:cubicBezTo>
                    <a:pt x="0" y="2938"/>
                    <a:pt x="41" y="3033"/>
                    <a:pt x="109" y="3102"/>
                  </a:cubicBezTo>
                  <a:lnTo>
                    <a:pt x="683" y="3634"/>
                  </a:lnTo>
                  <a:cubicBezTo>
                    <a:pt x="765" y="3702"/>
                    <a:pt x="847" y="3730"/>
                    <a:pt x="942" y="3730"/>
                  </a:cubicBezTo>
                  <a:cubicBezTo>
                    <a:pt x="1038" y="3730"/>
                    <a:pt x="1147" y="3688"/>
                    <a:pt x="1215" y="3606"/>
                  </a:cubicBezTo>
                  <a:cubicBezTo>
                    <a:pt x="1324" y="3497"/>
                    <a:pt x="1338" y="3333"/>
                    <a:pt x="1283" y="3211"/>
                  </a:cubicBezTo>
                  <a:lnTo>
                    <a:pt x="3180" y="3211"/>
                  </a:lnTo>
                  <a:cubicBezTo>
                    <a:pt x="3316" y="3211"/>
                    <a:pt x="3440" y="3129"/>
                    <a:pt x="3508" y="3020"/>
                  </a:cubicBezTo>
                  <a:cubicBezTo>
                    <a:pt x="3576" y="2911"/>
                    <a:pt x="3576" y="2760"/>
                    <a:pt x="3508" y="2651"/>
                  </a:cubicBezTo>
                  <a:lnTo>
                    <a:pt x="2115" y="194"/>
                  </a:lnTo>
                  <a:cubicBezTo>
                    <a:pt x="2050" y="72"/>
                    <a:pt x="1918" y="1"/>
                    <a:pt x="178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6" name="Google Shape;1827;p50">
              <a:extLst>
                <a:ext uri="{FF2B5EF4-FFF2-40B4-BE49-F238E27FC236}">
                  <a16:creationId xmlns:a16="http://schemas.microsoft.com/office/drawing/2014/main" id="{9FFF360D-837F-4898-B089-0B3CDB539028}"/>
                </a:ext>
              </a:extLst>
            </p:cNvPr>
            <p:cNvSpPr/>
            <p:nvPr/>
          </p:nvSpPr>
          <p:spPr>
            <a:xfrm>
              <a:off x="4019015" y="3760629"/>
              <a:ext cx="136530" cy="112434"/>
            </a:xfrm>
            <a:custGeom>
              <a:avLst/>
              <a:gdLst/>
              <a:ahLst/>
              <a:cxnLst/>
              <a:rect l="l" t="t" r="r" b="b"/>
              <a:pathLst>
                <a:path w="4096" h="3495" extrusionOk="0">
                  <a:moveTo>
                    <a:pt x="1925" y="1"/>
                  </a:moveTo>
                  <a:cubicBezTo>
                    <a:pt x="1788" y="1"/>
                    <a:pt x="1666" y="68"/>
                    <a:pt x="1597" y="192"/>
                  </a:cubicBezTo>
                  <a:lnTo>
                    <a:pt x="110" y="2826"/>
                  </a:lnTo>
                  <a:cubicBezTo>
                    <a:pt x="1" y="3017"/>
                    <a:pt x="69" y="3235"/>
                    <a:pt x="247" y="3344"/>
                  </a:cubicBezTo>
                  <a:cubicBezTo>
                    <a:pt x="301" y="3374"/>
                    <a:pt x="361" y="3388"/>
                    <a:pt x="420" y="3388"/>
                  </a:cubicBezTo>
                  <a:cubicBezTo>
                    <a:pt x="554" y="3388"/>
                    <a:pt x="685" y="3317"/>
                    <a:pt x="751" y="3195"/>
                  </a:cubicBezTo>
                  <a:lnTo>
                    <a:pt x="1925" y="1133"/>
                  </a:lnTo>
                  <a:lnTo>
                    <a:pt x="2676" y="2471"/>
                  </a:lnTo>
                  <a:cubicBezTo>
                    <a:pt x="2553" y="2498"/>
                    <a:pt x="2430" y="2580"/>
                    <a:pt x="2389" y="2716"/>
                  </a:cubicBezTo>
                  <a:cubicBezTo>
                    <a:pt x="2307" y="2907"/>
                    <a:pt x="2403" y="3126"/>
                    <a:pt x="2594" y="3195"/>
                  </a:cubicBezTo>
                  <a:lnTo>
                    <a:pt x="3317" y="3481"/>
                  </a:lnTo>
                  <a:cubicBezTo>
                    <a:pt x="3372" y="3495"/>
                    <a:pt x="3413" y="3495"/>
                    <a:pt x="3454" y="3495"/>
                  </a:cubicBezTo>
                  <a:cubicBezTo>
                    <a:pt x="3508" y="3495"/>
                    <a:pt x="3577" y="3495"/>
                    <a:pt x="3617" y="3468"/>
                  </a:cubicBezTo>
                  <a:cubicBezTo>
                    <a:pt x="3714" y="3413"/>
                    <a:pt x="3781" y="3331"/>
                    <a:pt x="3823" y="3235"/>
                  </a:cubicBezTo>
                  <a:lnTo>
                    <a:pt x="4041" y="2485"/>
                  </a:lnTo>
                  <a:cubicBezTo>
                    <a:pt x="4096" y="2294"/>
                    <a:pt x="3986" y="2075"/>
                    <a:pt x="3781" y="2021"/>
                  </a:cubicBezTo>
                  <a:cubicBezTo>
                    <a:pt x="3749" y="2013"/>
                    <a:pt x="3716" y="2009"/>
                    <a:pt x="3684" y="2009"/>
                  </a:cubicBezTo>
                  <a:cubicBezTo>
                    <a:pt x="3556" y="2009"/>
                    <a:pt x="3437" y="2072"/>
                    <a:pt x="3372" y="2170"/>
                  </a:cubicBezTo>
                  <a:lnTo>
                    <a:pt x="2252" y="192"/>
                  </a:lnTo>
                  <a:cubicBezTo>
                    <a:pt x="2185" y="68"/>
                    <a:pt x="2061" y="1"/>
                    <a:pt x="192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7" name="Google Shape;1828;p50">
              <a:extLst>
                <a:ext uri="{FF2B5EF4-FFF2-40B4-BE49-F238E27FC236}">
                  <a16:creationId xmlns:a16="http://schemas.microsoft.com/office/drawing/2014/main" id="{A79A44A4-DB0D-43CD-B00E-E06F85A70AA8}"/>
                </a:ext>
              </a:extLst>
            </p:cNvPr>
            <p:cNvSpPr/>
            <p:nvPr/>
          </p:nvSpPr>
          <p:spPr>
            <a:xfrm>
              <a:off x="3709649" y="3441390"/>
              <a:ext cx="746615" cy="138781"/>
            </a:xfrm>
            <a:custGeom>
              <a:avLst/>
              <a:gdLst/>
              <a:ahLst/>
              <a:cxnLst/>
              <a:rect l="l" t="t" r="r" b="b"/>
              <a:pathLst>
                <a:path w="22399" h="4314" extrusionOk="0">
                  <a:moveTo>
                    <a:pt x="20242" y="792"/>
                  </a:moveTo>
                  <a:cubicBezTo>
                    <a:pt x="20815" y="792"/>
                    <a:pt x="21306" y="1134"/>
                    <a:pt x="21512" y="1652"/>
                  </a:cubicBezTo>
                  <a:cubicBezTo>
                    <a:pt x="21579" y="1816"/>
                    <a:pt x="21607" y="1980"/>
                    <a:pt x="21607" y="2157"/>
                  </a:cubicBezTo>
                  <a:cubicBezTo>
                    <a:pt x="21607" y="2526"/>
                    <a:pt x="21470" y="2867"/>
                    <a:pt x="21211" y="3127"/>
                  </a:cubicBezTo>
                  <a:cubicBezTo>
                    <a:pt x="20951" y="3385"/>
                    <a:pt x="20611" y="3522"/>
                    <a:pt x="20242" y="3522"/>
                  </a:cubicBezTo>
                  <a:lnTo>
                    <a:pt x="2157" y="3522"/>
                  </a:lnTo>
                  <a:cubicBezTo>
                    <a:pt x="1406" y="3522"/>
                    <a:pt x="792" y="2908"/>
                    <a:pt x="792" y="2157"/>
                  </a:cubicBezTo>
                  <a:cubicBezTo>
                    <a:pt x="792" y="1980"/>
                    <a:pt x="819" y="1816"/>
                    <a:pt x="887" y="1652"/>
                  </a:cubicBezTo>
                  <a:cubicBezTo>
                    <a:pt x="956" y="1474"/>
                    <a:pt x="1051" y="1325"/>
                    <a:pt x="1187" y="1188"/>
                  </a:cubicBezTo>
                  <a:cubicBezTo>
                    <a:pt x="1447" y="928"/>
                    <a:pt x="1788" y="792"/>
                    <a:pt x="2157" y="792"/>
                  </a:cubicBezTo>
                  <a:close/>
                  <a:moveTo>
                    <a:pt x="2157" y="0"/>
                  </a:moveTo>
                  <a:cubicBezTo>
                    <a:pt x="1584" y="0"/>
                    <a:pt x="1038" y="219"/>
                    <a:pt x="628" y="628"/>
                  </a:cubicBezTo>
                  <a:cubicBezTo>
                    <a:pt x="423" y="847"/>
                    <a:pt x="259" y="1092"/>
                    <a:pt x="150" y="1352"/>
                  </a:cubicBezTo>
                  <a:cubicBezTo>
                    <a:pt x="55" y="1611"/>
                    <a:pt x="0" y="1884"/>
                    <a:pt x="0" y="2157"/>
                  </a:cubicBezTo>
                  <a:cubicBezTo>
                    <a:pt x="0" y="3345"/>
                    <a:pt x="969" y="4313"/>
                    <a:pt x="2157" y="4313"/>
                  </a:cubicBezTo>
                  <a:lnTo>
                    <a:pt x="20242" y="4313"/>
                  </a:lnTo>
                  <a:cubicBezTo>
                    <a:pt x="20815" y="4313"/>
                    <a:pt x="21361" y="4095"/>
                    <a:pt x="21770" y="3686"/>
                  </a:cubicBezTo>
                  <a:cubicBezTo>
                    <a:pt x="22180" y="3276"/>
                    <a:pt x="22398" y="2730"/>
                    <a:pt x="22398" y="2157"/>
                  </a:cubicBezTo>
                  <a:cubicBezTo>
                    <a:pt x="22398" y="1884"/>
                    <a:pt x="22344" y="1611"/>
                    <a:pt x="22249" y="1365"/>
                  </a:cubicBezTo>
                  <a:cubicBezTo>
                    <a:pt x="21921" y="533"/>
                    <a:pt x="21129" y="0"/>
                    <a:pt x="20242" y="0"/>
                  </a:cubicBezTo>
                  <a:close/>
                </a:path>
              </a:pathLst>
            </a:custGeom>
            <a:solidFill>
              <a:srgbClr val="5D5D6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8" name="Google Shape;1829;p50">
              <a:extLst>
                <a:ext uri="{FF2B5EF4-FFF2-40B4-BE49-F238E27FC236}">
                  <a16:creationId xmlns:a16="http://schemas.microsoft.com/office/drawing/2014/main" id="{79FF724A-D2A2-4C32-9495-215B1CDAFE06}"/>
                </a:ext>
              </a:extLst>
            </p:cNvPr>
            <p:cNvSpPr/>
            <p:nvPr/>
          </p:nvSpPr>
          <p:spPr>
            <a:xfrm>
              <a:off x="3931215" y="3865573"/>
              <a:ext cx="167929" cy="146695"/>
            </a:xfrm>
            <a:custGeom>
              <a:avLst/>
              <a:gdLst/>
              <a:ahLst/>
              <a:cxnLst/>
              <a:rect l="l" t="t" r="r" b="b"/>
              <a:pathLst>
                <a:path w="5038" h="4560" extrusionOk="0">
                  <a:moveTo>
                    <a:pt x="2484" y="561"/>
                  </a:moveTo>
                  <a:cubicBezTo>
                    <a:pt x="2553" y="561"/>
                    <a:pt x="2608" y="574"/>
                    <a:pt x="2675" y="615"/>
                  </a:cubicBezTo>
                  <a:cubicBezTo>
                    <a:pt x="2757" y="670"/>
                    <a:pt x="2826" y="752"/>
                    <a:pt x="2853" y="861"/>
                  </a:cubicBezTo>
                  <a:lnTo>
                    <a:pt x="3017" y="1611"/>
                  </a:lnTo>
                  <a:cubicBezTo>
                    <a:pt x="3058" y="1816"/>
                    <a:pt x="2935" y="2020"/>
                    <a:pt x="2730" y="2062"/>
                  </a:cubicBezTo>
                  <a:lnTo>
                    <a:pt x="2648" y="2062"/>
                  </a:lnTo>
                  <a:cubicBezTo>
                    <a:pt x="2539" y="2062"/>
                    <a:pt x="2430" y="2020"/>
                    <a:pt x="2362" y="1925"/>
                  </a:cubicBezTo>
                  <a:lnTo>
                    <a:pt x="1611" y="3249"/>
                  </a:lnTo>
                  <a:lnTo>
                    <a:pt x="4109" y="3249"/>
                  </a:lnTo>
                  <a:cubicBezTo>
                    <a:pt x="4313" y="3249"/>
                    <a:pt x="4477" y="3413"/>
                    <a:pt x="4477" y="3618"/>
                  </a:cubicBezTo>
                  <a:cubicBezTo>
                    <a:pt x="4477" y="3822"/>
                    <a:pt x="4313" y="4000"/>
                    <a:pt x="4109" y="4000"/>
                  </a:cubicBezTo>
                  <a:lnTo>
                    <a:pt x="970" y="4000"/>
                  </a:lnTo>
                  <a:cubicBezTo>
                    <a:pt x="846" y="4000"/>
                    <a:pt x="724" y="3918"/>
                    <a:pt x="655" y="3809"/>
                  </a:cubicBezTo>
                  <a:cubicBezTo>
                    <a:pt x="588" y="3700"/>
                    <a:pt x="588" y="3549"/>
                    <a:pt x="642" y="3440"/>
                  </a:cubicBezTo>
                  <a:lnTo>
                    <a:pt x="1720" y="1529"/>
                  </a:lnTo>
                  <a:cubicBezTo>
                    <a:pt x="1570" y="1529"/>
                    <a:pt x="1434" y="1434"/>
                    <a:pt x="1379" y="1270"/>
                  </a:cubicBezTo>
                  <a:cubicBezTo>
                    <a:pt x="1325" y="1079"/>
                    <a:pt x="1434" y="861"/>
                    <a:pt x="1625" y="806"/>
                  </a:cubicBezTo>
                  <a:lnTo>
                    <a:pt x="2375" y="574"/>
                  </a:lnTo>
                  <a:cubicBezTo>
                    <a:pt x="2402" y="561"/>
                    <a:pt x="2444" y="561"/>
                    <a:pt x="2484" y="561"/>
                  </a:cubicBezTo>
                  <a:close/>
                  <a:moveTo>
                    <a:pt x="2484" y="0"/>
                  </a:moveTo>
                  <a:cubicBezTo>
                    <a:pt x="2389" y="0"/>
                    <a:pt x="2293" y="15"/>
                    <a:pt x="2211" y="42"/>
                  </a:cubicBezTo>
                  <a:lnTo>
                    <a:pt x="1461" y="273"/>
                  </a:lnTo>
                  <a:cubicBezTo>
                    <a:pt x="970" y="424"/>
                    <a:pt x="697" y="943"/>
                    <a:pt x="846" y="1434"/>
                  </a:cubicBezTo>
                  <a:cubicBezTo>
                    <a:pt x="874" y="1543"/>
                    <a:pt x="915" y="1625"/>
                    <a:pt x="983" y="1707"/>
                  </a:cubicBezTo>
                  <a:lnTo>
                    <a:pt x="164" y="3167"/>
                  </a:lnTo>
                  <a:cubicBezTo>
                    <a:pt x="0" y="3454"/>
                    <a:pt x="0" y="3809"/>
                    <a:pt x="164" y="4095"/>
                  </a:cubicBezTo>
                  <a:cubicBezTo>
                    <a:pt x="328" y="4382"/>
                    <a:pt x="642" y="4559"/>
                    <a:pt x="970" y="4559"/>
                  </a:cubicBezTo>
                  <a:lnTo>
                    <a:pt x="4109" y="4559"/>
                  </a:lnTo>
                  <a:cubicBezTo>
                    <a:pt x="4614" y="4559"/>
                    <a:pt x="5037" y="4137"/>
                    <a:pt x="5037" y="3618"/>
                  </a:cubicBezTo>
                  <a:cubicBezTo>
                    <a:pt x="5037" y="3099"/>
                    <a:pt x="4614" y="2690"/>
                    <a:pt x="4109" y="2690"/>
                  </a:cubicBezTo>
                  <a:lnTo>
                    <a:pt x="2580" y="2690"/>
                  </a:lnTo>
                  <a:lnTo>
                    <a:pt x="2608" y="2635"/>
                  </a:lnTo>
                  <a:lnTo>
                    <a:pt x="2648" y="2635"/>
                  </a:lnTo>
                  <a:cubicBezTo>
                    <a:pt x="2717" y="2635"/>
                    <a:pt x="2785" y="2621"/>
                    <a:pt x="2853" y="2608"/>
                  </a:cubicBezTo>
                  <a:cubicBezTo>
                    <a:pt x="3099" y="2553"/>
                    <a:pt x="3303" y="2403"/>
                    <a:pt x="3440" y="2198"/>
                  </a:cubicBezTo>
                  <a:cubicBezTo>
                    <a:pt x="3576" y="1993"/>
                    <a:pt x="3618" y="1734"/>
                    <a:pt x="3563" y="1489"/>
                  </a:cubicBezTo>
                  <a:lnTo>
                    <a:pt x="3399" y="737"/>
                  </a:lnTo>
                  <a:cubicBezTo>
                    <a:pt x="3345" y="479"/>
                    <a:pt x="3181" y="260"/>
                    <a:pt x="2948" y="124"/>
                  </a:cubicBezTo>
                  <a:cubicBezTo>
                    <a:pt x="2812" y="42"/>
                    <a:pt x="2648" y="0"/>
                    <a:pt x="2484" y="0"/>
                  </a:cubicBezTo>
                  <a:close/>
                </a:path>
              </a:pathLst>
            </a:custGeom>
            <a:solidFill>
              <a:srgbClr val="5D5D6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9" name="Google Shape;1830;p50">
              <a:extLst>
                <a:ext uri="{FF2B5EF4-FFF2-40B4-BE49-F238E27FC236}">
                  <a16:creationId xmlns:a16="http://schemas.microsoft.com/office/drawing/2014/main" id="{57429588-3AAD-427C-8192-6D7C4F5D710D}"/>
                </a:ext>
              </a:extLst>
            </p:cNvPr>
            <p:cNvSpPr/>
            <p:nvPr/>
          </p:nvSpPr>
          <p:spPr>
            <a:xfrm>
              <a:off x="4077282" y="3873037"/>
              <a:ext cx="157863" cy="155896"/>
            </a:xfrm>
            <a:custGeom>
              <a:avLst/>
              <a:gdLst/>
              <a:ahLst/>
              <a:cxnLst/>
              <a:rect l="l" t="t" r="r" b="b"/>
              <a:pathLst>
                <a:path w="4736" h="4846" extrusionOk="0">
                  <a:moveTo>
                    <a:pt x="2361" y="560"/>
                  </a:moveTo>
                  <a:cubicBezTo>
                    <a:pt x="2497" y="560"/>
                    <a:pt x="2621" y="629"/>
                    <a:pt x="2688" y="751"/>
                  </a:cubicBezTo>
                  <a:lnTo>
                    <a:pt x="4081" y="3208"/>
                  </a:lnTo>
                  <a:cubicBezTo>
                    <a:pt x="4149" y="3317"/>
                    <a:pt x="4149" y="3468"/>
                    <a:pt x="4081" y="3577"/>
                  </a:cubicBezTo>
                  <a:cubicBezTo>
                    <a:pt x="4013" y="3686"/>
                    <a:pt x="3889" y="3768"/>
                    <a:pt x="3753" y="3768"/>
                  </a:cubicBezTo>
                  <a:lnTo>
                    <a:pt x="1856" y="3768"/>
                  </a:lnTo>
                  <a:cubicBezTo>
                    <a:pt x="1911" y="3890"/>
                    <a:pt x="1897" y="4054"/>
                    <a:pt x="1788" y="4163"/>
                  </a:cubicBezTo>
                  <a:cubicBezTo>
                    <a:pt x="1720" y="4245"/>
                    <a:pt x="1611" y="4287"/>
                    <a:pt x="1515" y="4287"/>
                  </a:cubicBezTo>
                  <a:cubicBezTo>
                    <a:pt x="1420" y="4287"/>
                    <a:pt x="1338" y="4259"/>
                    <a:pt x="1256" y="4191"/>
                  </a:cubicBezTo>
                  <a:lnTo>
                    <a:pt x="682" y="3659"/>
                  </a:lnTo>
                  <a:cubicBezTo>
                    <a:pt x="614" y="3590"/>
                    <a:pt x="573" y="3495"/>
                    <a:pt x="573" y="3386"/>
                  </a:cubicBezTo>
                  <a:cubicBezTo>
                    <a:pt x="573" y="3290"/>
                    <a:pt x="614" y="3181"/>
                    <a:pt x="682" y="3113"/>
                  </a:cubicBezTo>
                  <a:lnTo>
                    <a:pt x="1256" y="2580"/>
                  </a:lnTo>
                  <a:cubicBezTo>
                    <a:pt x="1338" y="2525"/>
                    <a:pt x="1420" y="2485"/>
                    <a:pt x="1515" y="2485"/>
                  </a:cubicBezTo>
                  <a:cubicBezTo>
                    <a:pt x="1611" y="2485"/>
                    <a:pt x="1720" y="2525"/>
                    <a:pt x="1788" y="2607"/>
                  </a:cubicBezTo>
                  <a:cubicBezTo>
                    <a:pt x="1897" y="2717"/>
                    <a:pt x="1911" y="2880"/>
                    <a:pt x="1856" y="3017"/>
                  </a:cubicBezTo>
                  <a:lnTo>
                    <a:pt x="3112" y="3017"/>
                  </a:lnTo>
                  <a:lnTo>
                    <a:pt x="2033" y="1120"/>
                  </a:lnTo>
                  <a:cubicBezTo>
                    <a:pt x="1938" y="942"/>
                    <a:pt x="2006" y="711"/>
                    <a:pt x="2184" y="602"/>
                  </a:cubicBezTo>
                  <a:cubicBezTo>
                    <a:pt x="2238" y="574"/>
                    <a:pt x="2306" y="560"/>
                    <a:pt x="2361" y="560"/>
                  </a:cubicBezTo>
                  <a:close/>
                  <a:moveTo>
                    <a:pt x="2361" y="1"/>
                  </a:moveTo>
                  <a:cubicBezTo>
                    <a:pt x="2211" y="1"/>
                    <a:pt x="2047" y="41"/>
                    <a:pt x="1911" y="110"/>
                  </a:cubicBezTo>
                  <a:cubicBezTo>
                    <a:pt x="1460" y="369"/>
                    <a:pt x="1296" y="942"/>
                    <a:pt x="1556" y="1393"/>
                  </a:cubicBezTo>
                  <a:lnTo>
                    <a:pt x="1897" y="2007"/>
                  </a:lnTo>
                  <a:cubicBezTo>
                    <a:pt x="1774" y="1952"/>
                    <a:pt x="1651" y="1925"/>
                    <a:pt x="1515" y="1925"/>
                  </a:cubicBezTo>
                  <a:cubicBezTo>
                    <a:pt x="1283" y="1925"/>
                    <a:pt x="1050" y="2021"/>
                    <a:pt x="874" y="2171"/>
                  </a:cubicBezTo>
                  <a:lnTo>
                    <a:pt x="300" y="2703"/>
                  </a:lnTo>
                  <a:cubicBezTo>
                    <a:pt x="109" y="2880"/>
                    <a:pt x="0" y="3126"/>
                    <a:pt x="0" y="3386"/>
                  </a:cubicBezTo>
                  <a:cubicBezTo>
                    <a:pt x="0" y="3645"/>
                    <a:pt x="109" y="3905"/>
                    <a:pt x="300" y="4082"/>
                  </a:cubicBezTo>
                  <a:lnTo>
                    <a:pt x="874" y="4600"/>
                  </a:lnTo>
                  <a:cubicBezTo>
                    <a:pt x="1050" y="4764"/>
                    <a:pt x="1283" y="4846"/>
                    <a:pt x="1515" y="4846"/>
                  </a:cubicBezTo>
                  <a:cubicBezTo>
                    <a:pt x="1774" y="4846"/>
                    <a:pt x="2020" y="4737"/>
                    <a:pt x="2197" y="4546"/>
                  </a:cubicBezTo>
                  <a:cubicBezTo>
                    <a:pt x="2266" y="4478"/>
                    <a:pt x="2320" y="4409"/>
                    <a:pt x="2348" y="4327"/>
                  </a:cubicBezTo>
                  <a:lnTo>
                    <a:pt x="3753" y="4327"/>
                  </a:lnTo>
                  <a:cubicBezTo>
                    <a:pt x="4081" y="4327"/>
                    <a:pt x="4395" y="4150"/>
                    <a:pt x="4559" y="3863"/>
                  </a:cubicBezTo>
                  <a:cubicBezTo>
                    <a:pt x="4723" y="3577"/>
                    <a:pt x="4736" y="3222"/>
                    <a:pt x="4572" y="2935"/>
                  </a:cubicBezTo>
                  <a:lnTo>
                    <a:pt x="3180" y="478"/>
                  </a:lnTo>
                  <a:cubicBezTo>
                    <a:pt x="3016" y="178"/>
                    <a:pt x="2703" y="1"/>
                    <a:pt x="2361" y="1"/>
                  </a:cubicBezTo>
                  <a:close/>
                </a:path>
              </a:pathLst>
            </a:custGeom>
            <a:solidFill>
              <a:srgbClr val="5D5D6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0" name="Google Shape;1831;p50">
              <a:extLst>
                <a:ext uri="{FF2B5EF4-FFF2-40B4-BE49-F238E27FC236}">
                  <a16:creationId xmlns:a16="http://schemas.microsoft.com/office/drawing/2014/main" id="{36A8E53D-25A1-480A-84C5-325BF14C888E}"/>
                </a:ext>
              </a:extLst>
            </p:cNvPr>
            <p:cNvSpPr/>
            <p:nvPr/>
          </p:nvSpPr>
          <p:spPr>
            <a:xfrm>
              <a:off x="3997615" y="3742613"/>
              <a:ext cx="176129" cy="148915"/>
            </a:xfrm>
            <a:custGeom>
              <a:avLst/>
              <a:gdLst/>
              <a:ahLst/>
              <a:cxnLst/>
              <a:rect l="l" t="t" r="r" b="b"/>
              <a:pathLst>
                <a:path w="5284" h="4629" extrusionOk="0">
                  <a:moveTo>
                    <a:pt x="2567" y="561"/>
                  </a:moveTo>
                  <a:cubicBezTo>
                    <a:pt x="2703" y="561"/>
                    <a:pt x="2827" y="628"/>
                    <a:pt x="2894" y="752"/>
                  </a:cubicBezTo>
                  <a:lnTo>
                    <a:pt x="4014" y="2730"/>
                  </a:lnTo>
                  <a:cubicBezTo>
                    <a:pt x="4083" y="2635"/>
                    <a:pt x="4192" y="2567"/>
                    <a:pt x="4328" y="2567"/>
                  </a:cubicBezTo>
                  <a:cubicBezTo>
                    <a:pt x="4356" y="2567"/>
                    <a:pt x="4396" y="2567"/>
                    <a:pt x="4423" y="2581"/>
                  </a:cubicBezTo>
                  <a:cubicBezTo>
                    <a:pt x="4628" y="2635"/>
                    <a:pt x="4738" y="2854"/>
                    <a:pt x="4683" y="3045"/>
                  </a:cubicBezTo>
                  <a:lnTo>
                    <a:pt x="4465" y="3795"/>
                  </a:lnTo>
                  <a:cubicBezTo>
                    <a:pt x="4423" y="3891"/>
                    <a:pt x="4356" y="3973"/>
                    <a:pt x="4259" y="4028"/>
                  </a:cubicBezTo>
                  <a:cubicBezTo>
                    <a:pt x="4219" y="4055"/>
                    <a:pt x="4150" y="4055"/>
                    <a:pt x="4096" y="4055"/>
                  </a:cubicBezTo>
                  <a:cubicBezTo>
                    <a:pt x="4055" y="4055"/>
                    <a:pt x="4014" y="4055"/>
                    <a:pt x="3959" y="4041"/>
                  </a:cubicBezTo>
                  <a:lnTo>
                    <a:pt x="3236" y="3755"/>
                  </a:lnTo>
                  <a:cubicBezTo>
                    <a:pt x="3045" y="3686"/>
                    <a:pt x="2949" y="3467"/>
                    <a:pt x="3031" y="3276"/>
                  </a:cubicBezTo>
                  <a:cubicBezTo>
                    <a:pt x="3072" y="3140"/>
                    <a:pt x="3195" y="3058"/>
                    <a:pt x="3318" y="3031"/>
                  </a:cubicBezTo>
                  <a:lnTo>
                    <a:pt x="2567" y="1693"/>
                  </a:lnTo>
                  <a:lnTo>
                    <a:pt x="1393" y="3755"/>
                  </a:lnTo>
                  <a:cubicBezTo>
                    <a:pt x="1325" y="3877"/>
                    <a:pt x="1202" y="3946"/>
                    <a:pt x="1066" y="3946"/>
                  </a:cubicBezTo>
                  <a:cubicBezTo>
                    <a:pt x="1011" y="3946"/>
                    <a:pt x="943" y="3932"/>
                    <a:pt x="889" y="3904"/>
                  </a:cubicBezTo>
                  <a:cubicBezTo>
                    <a:pt x="711" y="3795"/>
                    <a:pt x="643" y="3577"/>
                    <a:pt x="752" y="3386"/>
                  </a:cubicBezTo>
                  <a:lnTo>
                    <a:pt x="2239" y="752"/>
                  </a:lnTo>
                  <a:cubicBezTo>
                    <a:pt x="2308" y="628"/>
                    <a:pt x="2430" y="561"/>
                    <a:pt x="2567" y="561"/>
                  </a:cubicBezTo>
                  <a:close/>
                  <a:moveTo>
                    <a:pt x="2567" y="1"/>
                  </a:moveTo>
                  <a:cubicBezTo>
                    <a:pt x="2226" y="1"/>
                    <a:pt x="1912" y="179"/>
                    <a:pt x="1748" y="479"/>
                  </a:cubicBezTo>
                  <a:lnTo>
                    <a:pt x="261" y="3113"/>
                  </a:lnTo>
                  <a:cubicBezTo>
                    <a:pt x="1" y="3564"/>
                    <a:pt x="165" y="4137"/>
                    <a:pt x="616" y="4396"/>
                  </a:cubicBezTo>
                  <a:cubicBezTo>
                    <a:pt x="752" y="4464"/>
                    <a:pt x="916" y="4505"/>
                    <a:pt x="1066" y="4505"/>
                  </a:cubicBezTo>
                  <a:cubicBezTo>
                    <a:pt x="1407" y="4505"/>
                    <a:pt x="1721" y="4328"/>
                    <a:pt x="1884" y="4028"/>
                  </a:cubicBezTo>
                  <a:lnTo>
                    <a:pt x="2567" y="2840"/>
                  </a:lnTo>
                  <a:lnTo>
                    <a:pt x="2594" y="2894"/>
                  </a:lnTo>
                  <a:cubicBezTo>
                    <a:pt x="2554" y="2949"/>
                    <a:pt x="2527" y="3003"/>
                    <a:pt x="2499" y="3072"/>
                  </a:cubicBezTo>
                  <a:cubicBezTo>
                    <a:pt x="2321" y="3549"/>
                    <a:pt x="2554" y="4095"/>
                    <a:pt x="3031" y="4273"/>
                  </a:cubicBezTo>
                  <a:lnTo>
                    <a:pt x="3755" y="4559"/>
                  </a:lnTo>
                  <a:cubicBezTo>
                    <a:pt x="3864" y="4601"/>
                    <a:pt x="3986" y="4628"/>
                    <a:pt x="4096" y="4628"/>
                  </a:cubicBezTo>
                  <a:cubicBezTo>
                    <a:pt x="4246" y="4628"/>
                    <a:pt x="4383" y="4587"/>
                    <a:pt x="4505" y="4532"/>
                  </a:cubicBezTo>
                  <a:cubicBezTo>
                    <a:pt x="4751" y="4410"/>
                    <a:pt x="4929" y="4205"/>
                    <a:pt x="4996" y="3959"/>
                  </a:cubicBezTo>
                  <a:lnTo>
                    <a:pt x="5215" y="3209"/>
                  </a:lnTo>
                  <a:cubicBezTo>
                    <a:pt x="5284" y="2963"/>
                    <a:pt x="5256" y="2717"/>
                    <a:pt x="5147" y="2499"/>
                  </a:cubicBezTo>
                  <a:cubicBezTo>
                    <a:pt x="5024" y="2281"/>
                    <a:pt x="4820" y="2117"/>
                    <a:pt x="4587" y="2048"/>
                  </a:cubicBezTo>
                  <a:cubicBezTo>
                    <a:pt x="4492" y="2021"/>
                    <a:pt x="4410" y="2008"/>
                    <a:pt x="4328" y="2008"/>
                  </a:cubicBezTo>
                  <a:lnTo>
                    <a:pt x="4246" y="2008"/>
                  </a:lnTo>
                  <a:lnTo>
                    <a:pt x="3373" y="479"/>
                  </a:lnTo>
                  <a:cubicBezTo>
                    <a:pt x="3209" y="179"/>
                    <a:pt x="2894" y="1"/>
                    <a:pt x="2567" y="1"/>
                  </a:cubicBezTo>
                  <a:close/>
                </a:path>
              </a:pathLst>
            </a:custGeom>
            <a:solidFill>
              <a:srgbClr val="5D5D6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1" name="Google Shape;1832;p50">
              <a:extLst>
                <a:ext uri="{FF2B5EF4-FFF2-40B4-BE49-F238E27FC236}">
                  <a16:creationId xmlns:a16="http://schemas.microsoft.com/office/drawing/2014/main" id="{9D2D09F5-5987-461F-8A92-79CA473648E5}"/>
                </a:ext>
              </a:extLst>
            </p:cNvPr>
            <p:cNvSpPr/>
            <p:nvPr/>
          </p:nvSpPr>
          <p:spPr>
            <a:xfrm>
              <a:off x="4134582" y="3298677"/>
              <a:ext cx="864478" cy="1018727"/>
            </a:xfrm>
            <a:custGeom>
              <a:avLst/>
              <a:gdLst/>
              <a:ahLst/>
              <a:cxnLst/>
              <a:rect l="l" t="t" r="r" b="b"/>
              <a:pathLst>
                <a:path w="25935" h="31667" extrusionOk="0">
                  <a:moveTo>
                    <a:pt x="1" y="1"/>
                  </a:moveTo>
                  <a:lnTo>
                    <a:pt x="342" y="4600"/>
                  </a:lnTo>
                  <a:lnTo>
                    <a:pt x="2185" y="29223"/>
                  </a:lnTo>
                  <a:lnTo>
                    <a:pt x="2294" y="30779"/>
                  </a:lnTo>
                  <a:cubicBezTo>
                    <a:pt x="2334" y="31271"/>
                    <a:pt x="2744" y="31667"/>
                    <a:pt x="3249" y="31667"/>
                  </a:cubicBezTo>
                  <a:lnTo>
                    <a:pt x="22672" y="31667"/>
                  </a:lnTo>
                  <a:cubicBezTo>
                    <a:pt x="23177" y="31667"/>
                    <a:pt x="23600" y="31271"/>
                    <a:pt x="23627" y="30779"/>
                  </a:cubicBezTo>
                  <a:lnTo>
                    <a:pt x="23750" y="29223"/>
                  </a:lnTo>
                  <a:lnTo>
                    <a:pt x="25593" y="4600"/>
                  </a:lnTo>
                  <a:lnTo>
                    <a:pt x="25934" y="1"/>
                  </a:lnTo>
                  <a:close/>
                </a:path>
              </a:pathLst>
            </a:custGeom>
            <a:solidFill>
              <a:srgbClr val="6880E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2" name="Google Shape;1833;p50">
              <a:extLst>
                <a:ext uri="{FF2B5EF4-FFF2-40B4-BE49-F238E27FC236}">
                  <a16:creationId xmlns:a16="http://schemas.microsoft.com/office/drawing/2014/main" id="{D54B2E0C-F280-4892-B2E8-6FF75827A082}"/>
                </a:ext>
              </a:extLst>
            </p:cNvPr>
            <p:cNvSpPr/>
            <p:nvPr/>
          </p:nvSpPr>
          <p:spPr>
            <a:xfrm>
              <a:off x="4134582" y="3298677"/>
              <a:ext cx="864478" cy="940136"/>
            </a:xfrm>
            <a:custGeom>
              <a:avLst/>
              <a:gdLst/>
              <a:ahLst/>
              <a:cxnLst/>
              <a:rect l="l" t="t" r="r" b="b"/>
              <a:pathLst>
                <a:path w="25935" h="29224" extrusionOk="0">
                  <a:moveTo>
                    <a:pt x="1" y="1"/>
                  </a:moveTo>
                  <a:lnTo>
                    <a:pt x="342" y="4600"/>
                  </a:lnTo>
                  <a:lnTo>
                    <a:pt x="2185" y="29223"/>
                  </a:lnTo>
                  <a:lnTo>
                    <a:pt x="23750" y="29223"/>
                  </a:lnTo>
                  <a:lnTo>
                    <a:pt x="25593" y="4600"/>
                  </a:lnTo>
                  <a:lnTo>
                    <a:pt x="25934" y="1"/>
                  </a:lnTo>
                  <a:close/>
                </a:path>
              </a:pathLst>
            </a:custGeom>
            <a:solidFill>
              <a:srgbClr val="7E92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3" name="Google Shape;1834;p50">
              <a:extLst>
                <a:ext uri="{FF2B5EF4-FFF2-40B4-BE49-F238E27FC236}">
                  <a16:creationId xmlns:a16="http://schemas.microsoft.com/office/drawing/2014/main" id="{72BE721B-6521-4B28-86FC-C63C2C3FB0D0}"/>
                </a:ext>
              </a:extLst>
            </p:cNvPr>
            <p:cNvSpPr/>
            <p:nvPr/>
          </p:nvSpPr>
          <p:spPr>
            <a:xfrm>
              <a:off x="4134582" y="3298677"/>
              <a:ext cx="864478" cy="148014"/>
            </a:xfrm>
            <a:custGeom>
              <a:avLst/>
              <a:gdLst/>
              <a:ahLst/>
              <a:cxnLst/>
              <a:rect l="l" t="t" r="r" b="b"/>
              <a:pathLst>
                <a:path w="25935" h="4601" extrusionOk="0">
                  <a:moveTo>
                    <a:pt x="1" y="1"/>
                  </a:moveTo>
                  <a:lnTo>
                    <a:pt x="342" y="4600"/>
                  </a:lnTo>
                  <a:lnTo>
                    <a:pt x="25593" y="4600"/>
                  </a:lnTo>
                  <a:lnTo>
                    <a:pt x="25934" y="1"/>
                  </a:lnTo>
                  <a:close/>
                </a:path>
              </a:pathLst>
            </a:custGeom>
            <a:solidFill>
              <a:srgbClr val="6880E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4" name="Google Shape;1835;p50">
              <a:extLst>
                <a:ext uri="{FF2B5EF4-FFF2-40B4-BE49-F238E27FC236}">
                  <a16:creationId xmlns:a16="http://schemas.microsoft.com/office/drawing/2014/main" id="{E8754521-B71F-4348-B75B-B981C6760AB7}"/>
                </a:ext>
              </a:extLst>
            </p:cNvPr>
            <p:cNvSpPr/>
            <p:nvPr/>
          </p:nvSpPr>
          <p:spPr>
            <a:xfrm>
              <a:off x="4120048" y="3285937"/>
              <a:ext cx="893078" cy="1044206"/>
            </a:xfrm>
            <a:custGeom>
              <a:avLst/>
              <a:gdLst/>
              <a:ahLst/>
              <a:cxnLst/>
              <a:rect l="l" t="t" r="r" b="b"/>
              <a:pathLst>
                <a:path w="26793" h="32459" extrusionOk="0">
                  <a:moveTo>
                    <a:pt x="25947" y="792"/>
                  </a:moveTo>
                  <a:lnTo>
                    <a:pt x="23681" y="31148"/>
                  </a:lnTo>
                  <a:cubicBezTo>
                    <a:pt x="23654" y="31435"/>
                    <a:pt x="23408" y="31667"/>
                    <a:pt x="23108" y="31667"/>
                  </a:cubicBezTo>
                  <a:lnTo>
                    <a:pt x="3685" y="31667"/>
                  </a:lnTo>
                  <a:cubicBezTo>
                    <a:pt x="3398" y="31667"/>
                    <a:pt x="3152" y="31435"/>
                    <a:pt x="3125" y="31148"/>
                  </a:cubicBezTo>
                  <a:lnTo>
                    <a:pt x="859" y="792"/>
                  </a:lnTo>
                  <a:close/>
                  <a:moveTo>
                    <a:pt x="0" y="1"/>
                  </a:moveTo>
                  <a:lnTo>
                    <a:pt x="2334" y="31202"/>
                  </a:lnTo>
                  <a:cubicBezTo>
                    <a:pt x="2388" y="31899"/>
                    <a:pt x="2989" y="32458"/>
                    <a:pt x="3685" y="32458"/>
                  </a:cubicBezTo>
                  <a:lnTo>
                    <a:pt x="23108" y="32458"/>
                  </a:lnTo>
                  <a:cubicBezTo>
                    <a:pt x="23817" y="32458"/>
                    <a:pt x="24405" y="31899"/>
                    <a:pt x="24459" y="31202"/>
                  </a:cubicBezTo>
                  <a:lnTo>
                    <a:pt x="26793" y="1"/>
                  </a:lnTo>
                  <a:close/>
                </a:path>
              </a:pathLst>
            </a:custGeom>
            <a:solidFill>
              <a:srgbClr val="5D5D6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5" name="Google Shape;1836;p50">
              <a:extLst>
                <a:ext uri="{FF2B5EF4-FFF2-40B4-BE49-F238E27FC236}">
                  <a16:creationId xmlns:a16="http://schemas.microsoft.com/office/drawing/2014/main" id="{3EEDCF12-46FD-47F0-A86B-ADF22E2A3B9A}"/>
                </a:ext>
              </a:extLst>
            </p:cNvPr>
            <p:cNvSpPr/>
            <p:nvPr/>
          </p:nvSpPr>
          <p:spPr>
            <a:xfrm>
              <a:off x="4058148" y="3218763"/>
              <a:ext cx="1014608" cy="159885"/>
            </a:xfrm>
            <a:custGeom>
              <a:avLst/>
              <a:gdLst/>
              <a:ahLst/>
              <a:cxnLst/>
              <a:rect l="l" t="t" r="r" b="b"/>
              <a:pathLst>
                <a:path w="30439" h="4970" extrusionOk="0">
                  <a:moveTo>
                    <a:pt x="2485" y="1"/>
                  </a:moveTo>
                  <a:cubicBezTo>
                    <a:pt x="1802" y="1"/>
                    <a:pt x="1188" y="274"/>
                    <a:pt x="738" y="724"/>
                  </a:cubicBezTo>
                  <a:cubicBezTo>
                    <a:pt x="478" y="983"/>
                    <a:pt x="274" y="1311"/>
                    <a:pt x="150" y="1666"/>
                  </a:cubicBezTo>
                  <a:cubicBezTo>
                    <a:pt x="55" y="1925"/>
                    <a:pt x="1" y="2198"/>
                    <a:pt x="1" y="2485"/>
                  </a:cubicBezTo>
                  <a:cubicBezTo>
                    <a:pt x="1" y="3850"/>
                    <a:pt x="1120" y="4969"/>
                    <a:pt x="2485" y="4969"/>
                  </a:cubicBezTo>
                  <a:lnTo>
                    <a:pt x="27954" y="4969"/>
                  </a:lnTo>
                  <a:cubicBezTo>
                    <a:pt x="28650" y="4969"/>
                    <a:pt x="29265" y="4682"/>
                    <a:pt x="29715" y="4232"/>
                  </a:cubicBezTo>
                  <a:cubicBezTo>
                    <a:pt x="30166" y="3781"/>
                    <a:pt x="30438" y="3167"/>
                    <a:pt x="30438" y="2485"/>
                  </a:cubicBezTo>
                  <a:cubicBezTo>
                    <a:pt x="30438" y="2198"/>
                    <a:pt x="30397" y="1925"/>
                    <a:pt x="30302" y="1666"/>
                  </a:cubicBezTo>
                  <a:cubicBezTo>
                    <a:pt x="29960" y="696"/>
                    <a:pt x="29046" y="1"/>
                    <a:pt x="27954" y="1"/>
                  </a:cubicBezTo>
                  <a:close/>
                </a:path>
              </a:pathLst>
            </a:custGeom>
            <a:solidFill>
              <a:srgbClr val="6880E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6" name="Google Shape;1837;p50">
              <a:extLst>
                <a:ext uri="{FF2B5EF4-FFF2-40B4-BE49-F238E27FC236}">
                  <a16:creationId xmlns:a16="http://schemas.microsoft.com/office/drawing/2014/main" id="{AC38CEB2-93B1-47AA-A327-B8F0CC9942E1}"/>
                </a:ext>
              </a:extLst>
            </p:cNvPr>
            <p:cNvSpPr/>
            <p:nvPr/>
          </p:nvSpPr>
          <p:spPr>
            <a:xfrm>
              <a:off x="4063148" y="3218763"/>
              <a:ext cx="1005042" cy="107190"/>
            </a:xfrm>
            <a:custGeom>
              <a:avLst/>
              <a:gdLst/>
              <a:ahLst/>
              <a:cxnLst/>
              <a:rect l="l" t="t" r="r" b="b"/>
              <a:pathLst>
                <a:path w="30152" h="3332" extrusionOk="0">
                  <a:moveTo>
                    <a:pt x="2335" y="1"/>
                  </a:moveTo>
                  <a:cubicBezTo>
                    <a:pt x="1652" y="1"/>
                    <a:pt x="1038" y="274"/>
                    <a:pt x="588" y="724"/>
                  </a:cubicBezTo>
                  <a:cubicBezTo>
                    <a:pt x="328" y="983"/>
                    <a:pt x="124" y="1311"/>
                    <a:pt x="0" y="1666"/>
                  </a:cubicBezTo>
                  <a:cubicBezTo>
                    <a:pt x="328" y="2634"/>
                    <a:pt x="1256" y="3331"/>
                    <a:pt x="2335" y="3331"/>
                  </a:cubicBezTo>
                  <a:lnTo>
                    <a:pt x="27804" y="3331"/>
                  </a:lnTo>
                  <a:cubicBezTo>
                    <a:pt x="28500" y="3331"/>
                    <a:pt x="29115" y="3058"/>
                    <a:pt x="29565" y="2607"/>
                  </a:cubicBezTo>
                  <a:cubicBezTo>
                    <a:pt x="29824" y="2348"/>
                    <a:pt x="30029" y="2021"/>
                    <a:pt x="30152" y="1666"/>
                  </a:cubicBezTo>
                  <a:cubicBezTo>
                    <a:pt x="29810" y="696"/>
                    <a:pt x="28896" y="1"/>
                    <a:pt x="27804" y="1"/>
                  </a:cubicBezTo>
                  <a:close/>
                </a:path>
              </a:pathLst>
            </a:custGeom>
            <a:solidFill>
              <a:srgbClr val="7E92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7" name="Google Shape;1838;p50">
              <a:extLst>
                <a:ext uri="{FF2B5EF4-FFF2-40B4-BE49-F238E27FC236}">
                  <a16:creationId xmlns:a16="http://schemas.microsoft.com/office/drawing/2014/main" id="{AB0D1079-6589-4629-8363-CDF96BEC587E}"/>
                </a:ext>
              </a:extLst>
            </p:cNvPr>
            <p:cNvSpPr/>
            <p:nvPr/>
          </p:nvSpPr>
          <p:spPr>
            <a:xfrm>
              <a:off x="4379815" y="3819632"/>
              <a:ext cx="181995" cy="155317"/>
            </a:xfrm>
            <a:custGeom>
              <a:avLst/>
              <a:gdLst/>
              <a:ahLst/>
              <a:cxnLst/>
              <a:rect l="l" t="t" r="r" b="b"/>
              <a:pathLst>
                <a:path w="5460" h="4828" extrusionOk="0">
                  <a:moveTo>
                    <a:pt x="2662" y="0"/>
                  </a:moveTo>
                  <a:cubicBezTo>
                    <a:pt x="2611" y="0"/>
                    <a:pt x="2561" y="8"/>
                    <a:pt x="2512" y="23"/>
                  </a:cubicBezTo>
                  <a:lnTo>
                    <a:pt x="1461" y="351"/>
                  </a:lnTo>
                  <a:cubicBezTo>
                    <a:pt x="1188" y="433"/>
                    <a:pt x="1024" y="733"/>
                    <a:pt x="1119" y="1006"/>
                  </a:cubicBezTo>
                  <a:cubicBezTo>
                    <a:pt x="1188" y="1224"/>
                    <a:pt x="1379" y="1361"/>
                    <a:pt x="1598" y="1374"/>
                  </a:cubicBezTo>
                  <a:lnTo>
                    <a:pt x="82" y="4049"/>
                  </a:lnTo>
                  <a:cubicBezTo>
                    <a:pt x="0" y="4200"/>
                    <a:pt x="0" y="4404"/>
                    <a:pt x="96" y="4568"/>
                  </a:cubicBezTo>
                  <a:cubicBezTo>
                    <a:pt x="178" y="4731"/>
                    <a:pt x="355" y="4828"/>
                    <a:pt x="546" y="4828"/>
                  </a:cubicBezTo>
                  <a:lnTo>
                    <a:pt x="4941" y="4828"/>
                  </a:lnTo>
                  <a:cubicBezTo>
                    <a:pt x="5228" y="4828"/>
                    <a:pt x="5460" y="4595"/>
                    <a:pt x="5460" y="4295"/>
                  </a:cubicBezTo>
                  <a:cubicBezTo>
                    <a:pt x="5460" y="4009"/>
                    <a:pt x="5228" y="3776"/>
                    <a:pt x="4941" y="3776"/>
                  </a:cubicBezTo>
                  <a:lnTo>
                    <a:pt x="1447" y="3776"/>
                  </a:lnTo>
                  <a:lnTo>
                    <a:pt x="2484" y="1920"/>
                  </a:lnTo>
                  <a:cubicBezTo>
                    <a:pt x="2594" y="2043"/>
                    <a:pt x="2730" y="2125"/>
                    <a:pt x="2894" y="2125"/>
                  </a:cubicBezTo>
                  <a:cubicBezTo>
                    <a:pt x="2935" y="2125"/>
                    <a:pt x="2976" y="2111"/>
                    <a:pt x="3003" y="2111"/>
                  </a:cubicBezTo>
                  <a:cubicBezTo>
                    <a:pt x="3290" y="2043"/>
                    <a:pt x="3467" y="1770"/>
                    <a:pt x="3413" y="1483"/>
                  </a:cubicBezTo>
                  <a:lnTo>
                    <a:pt x="3181" y="418"/>
                  </a:lnTo>
                  <a:cubicBezTo>
                    <a:pt x="3140" y="269"/>
                    <a:pt x="3058" y="145"/>
                    <a:pt x="2921" y="78"/>
                  </a:cubicBezTo>
                  <a:cubicBezTo>
                    <a:pt x="2843" y="25"/>
                    <a:pt x="2753" y="0"/>
                    <a:pt x="266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8" name="Google Shape;1839;p50">
              <a:extLst>
                <a:ext uri="{FF2B5EF4-FFF2-40B4-BE49-F238E27FC236}">
                  <a16:creationId xmlns:a16="http://schemas.microsoft.com/office/drawing/2014/main" id="{203ADBE1-2488-47DD-9EE4-7A43FB30F872}"/>
                </a:ext>
              </a:extLst>
            </p:cNvPr>
            <p:cNvSpPr/>
            <p:nvPr/>
          </p:nvSpPr>
          <p:spPr>
            <a:xfrm>
              <a:off x="4584114" y="3830088"/>
              <a:ext cx="167462" cy="168571"/>
            </a:xfrm>
            <a:custGeom>
              <a:avLst/>
              <a:gdLst/>
              <a:ahLst/>
              <a:cxnLst/>
              <a:rect l="l" t="t" r="r" b="b"/>
              <a:pathLst>
                <a:path w="5024" h="5240" extrusionOk="0">
                  <a:moveTo>
                    <a:pt x="2526" y="1"/>
                  </a:moveTo>
                  <a:cubicBezTo>
                    <a:pt x="2438" y="1"/>
                    <a:pt x="2349" y="22"/>
                    <a:pt x="2266" y="66"/>
                  </a:cubicBezTo>
                  <a:cubicBezTo>
                    <a:pt x="2020" y="217"/>
                    <a:pt x="1924" y="530"/>
                    <a:pt x="2075" y="790"/>
                  </a:cubicBezTo>
                  <a:lnTo>
                    <a:pt x="3576" y="3451"/>
                  </a:lnTo>
                  <a:lnTo>
                    <a:pt x="1802" y="3451"/>
                  </a:lnTo>
                  <a:cubicBezTo>
                    <a:pt x="1897" y="3260"/>
                    <a:pt x="1857" y="3042"/>
                    <a:pt x="1720" y="2878"/>
                  </a:cubicBezTo>
                  <a:cubicBezTo>
                    <a:pt x="1612" y="2770"/>
                    <a:pt x="1470" y="2715"/>
                    <a:pt x="1328" y="2715"/>
                  </a:cubicBezTo>
                  <a:cubicBezTo>
                    <a:pt x="1200" y="2715"/>
                    <a:pt x="1072" y="2760"/>
                    <a:pt x="969" y="2850"/>
                  </a:cubicBezTo>
                  <a:lnTo>
                    <a:pt x="164" y="3588"/>
                  </a:lnTo>
                  <a:cubicBezTo>
                    <a:pt x="55" y="3684"/>
                    <a:pt x="0" y="3833"/>
                    <a:pt x="0" y="3970"/>
                  </a:cubicBezTo>
                  <a:cubicBezTo>
                    <a:pt x="0" y="4120"/>
                    <a:pt x="55" y="4270"/>
                    <a:pt x="164" y="4366"/>
                  </a:cubicBezTo>
                  <a:lnTo>
                    <a:pt x="969" y="5103"/>
                  </a:lnTo>
                  <a:cubicBezTo>
                    <a:pt x="1078" y="5198"/>
                    <a:pt x="1201" y="5240"/>
                    <a:pt x="1324" y="5240"/>
                  </a:cubicBezTo>
                  <a:cubicBezTo>
                    <a:pt x="1474" y="5240"/>
                    <a:pt x="1611" y="5185"/>
                    <a:pt x="1720" y="5076"/>
                  </a:cubicBezTo>
                  <a:cubicBezTo>
                    <a:pt x="1857" y="4912"/>
                    <a:pt x="1897" y="4694"/>
                    <a:pt x="1802" y="4503"/>
                  </a:cubicBezTo>
                  <a:lnTo>
                    <a:pt x="4477" y="4503"/>
                  </a:lnTo>
                  <a:cubicBezTo>
                    <a:pt x="4668" y="4503"/>
                    <a:pt x="4832" y="4406"/>
                    <a:pt x="4927" y="4243"/>
                  </a:cubicBezTo>
                  <a:cubicBezTo>
                    <a:pt x="5023" y="4079"/>
                    <a:pt x="5023" y="3875"/>
                    <a:pt x="4927" y="3724"/>
                  </a:cubicBezTo>
                  <a:lnTo>
                    <a:pt x="2989" y="271"/>
                  </a:lnTo>
                  <a:cubicBezTo>
                    <a:pt x="2887" y="95"/>
                    <a:pt x="2710" y="1"/>
                    <a:pt x="252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9" name="Google Shape;1840;p50">
              <a:extLst>
                <a:ext uri="{FF2B5EF4-FFF2-40B4-BE49-F238E27FC236}">
                  <a16:creationId xmlns:a16="http://schemas.microsoft.com/office/drawing/2014/main" id="{4D17AD0D-C163-4B7B-BCA9-99DAEA8474BC}"/>
                </a:ext>
              </a:extLst>
            </p:cNvPr>
            <p:cNvSpPr/>
            <p:nvPr/>
          </p:nvSpPr>
          <p:spPr>
            <a:xfrm>
              <a:off x="4475814" y="3646902"/>
              <a:ext cx="191562" cy="158083"/>
            </a:xfrm>
            <a:custGeom>
              <a:avLst/>
              <a:gdLst/>
              <a:ahLst/>
              <a:cxnLst/>
              <a:rect l="l" t="t" r="r" b="b"/>
              <a:pathLst>
                <a:path w="5747" h="4914" extrusionOk="0">
                  <a:moveTo>
                    <a:pt x="2689" y="0"/>
                  </a:moveTo>
                  <a:cubicBezTo>
                    <a:pt x="2498" y="0"/>
                    <a:pt x="2334" y="96"/>
                    <a:pt x="2239" y="260"/>
                  </a:cubicBezTo>
                  <a:lnTo>
                    <a:pt x="137" y="3973"/>
                  </a:lnTo>
                  <a:cubicBezTo>
                    <a:pt x="1" y="4231"/>
                    <a:pt x="83" y="4546"/>
                    <a:pt x="341" y="4695"/>
                  </a:cubicBezTo>
                  <a:cubicBezTo>
                    <a:pt x="425" y="4739"/>
                    <a:pt x="515" y="4761"/>
                    <a:pt x="602" y="4761"/>
                  </a:cubicBezTo>
                  <a:cubicBezTo>
                    <a:pt x="785" y="4761"/>
                    <a:pt x="959" y="4667"/>
                    <a:pt x="1051" y="4491"/>
                  </a:cubicBezTo>
                  <a:lnTo>
                    <a:pt x="2689" y="1598"/>
                  </a:lnTo>
                  <a:lnTo>
                    <a:pt x="3754" y="3481"/>
                  </a:lnTo>
                  <a:cubicBezTo>
                    <a:pt x="3577" y="3508"/>
                    <a:pt x="3413" y="3631"/>
                    <a:pt x="3344" y="3809"/>
                  </a:cubicBezTo>
                  <a:cubicBezTo>
                    <a:pt x="3235" y="4082"/>
                    <a:pt x="3372" y="4382"/>
                    <a:pt x="3645" y="4491"/>
                  </a:cubicBezTo>
                  <a:lnTo>
                    <a:pt x="4669" y="4886"/>
                  </a:lnTo>
                  <a:cubicBezTo>
                    <a:pt x="4723" y="4914"/>
                    <a:pt x="4791" y="4914"/>
                    <a:pt x="4860" y="4914"/>
                  </a:cubicBezTo>
                  <a:cubicBezTo>
                    <a:pt x="4928" y="4914"/>
                    <a:pt x="5009" y="4901"/>
                    <a:pt x="5091" y="4859"/>
                  </a:cubicBezTo>
                  <a:cubicBezTo>
                    <a:pt x="5215" y="4805"/>
                    <a:pt x="5310" y="4682"/>
                    <a:pt x="5351" y="4546"/>
                  </a:cubicBezTo>
                  <a:lnTo>
                    <a:pt x="5665" y="3494"/>
                  </a:lnTo>
                  <a:cubicBezTo>
                    <a:pt x="5746" y="3221"/>
                    <a:pt x="5597" y="2921"/>
                    <a:pt x="5310" y="2839"/>
                  </a:cubicBezTo>
                  <a:cubicBezTo>
                    <a:pt x="5262" y="2824"/>
                    <a:pt x="5213" y="2817"/>
                    <a:pt x="5165" y="2817"/>
                  </a:cubicBezTo>
                  <a:cubicBezTo>
                    <a:pt x="4990" y="2817"/>
                    <a:pt x="4819" y="2908"/>
                    <a:pt x="4723" y="3058"/>
                  </a:cubicBezTo>
                  <a:lnTo>
                    <a:pt x="3153" y="260"/>
                  </a:lnTo>
                  <a:cubicBezTo>
                    <a:pt x="3058" y="96"/>
                    <a:pt x="2880" y="0"/>
                    <a:pt x="268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0" name="Google Shape;1841;p50">
              <a:extLst>
                <a:ext uri="{FF2B5EF4-FFF2-40B4-BE49-F238E27FC236}">
                  <a16:creationId xmlns:a16="http://schemas.microsoft.com/office/drawing/2014/main" id="{7EC1EDD6-54F2-4B56-BE9F-52D4894F47EE}"/>
                </a:ext>
              </a:extLst>
            </p:cNvPr>
            <p:cNvSpPr/>
            <p:nvPr/>
          </p:nvSpPr>
          <p:spPr>
            <a:xfrm>
              <a:off x="4352081" y="3794441"/>
              <a:ext cx="236127" cy="205985"/>
            </a:xfrm>
            <a:custGeom>
              <a:avLst/>
              <a:gdLst/>
              <a:ahLst/>
              <a:cxnLst/>
              <a:rect l="l" t="t" r="r" b="b"/>
              <a:pathLst>
                <a:path w="7084" h="6403" extrusionOk="0">
                  <a:moveTo>
                    <a:pt x="3494" y="779"/>
                  </a:moveTo>
                  <a:cubicBezTo>
                    <a:pt x="3589" y="779"/>
                    <a:pt x="3671" y="806"/>
                    <a:pt x="3753" y="861"/>
                  </a:cubicBezTo>
                  <a:cubicBezTo>
                    <a:pt x="3890" y="928"/>
                    <a:pt x="3972" y="1052"/>
                    <a:pt x="4013" y="1201"/>
                  </a:cubicBezTo>
                  <a:lnTo>
                    <a:pt x="4245" y="2266"/>
                  </a:lnTo>
                  <a:cubicBezTo>
                    <a:pt x="4299" y="2553"/>
                    <a:pt x="4122" y="2826"/>
                    <a:pt x="3835" y="2894"/>
                  </a:cubicBezTo>
                  <a:cubicBezTo>
                    <a:pt x="3808" y="2894"/>
                    <a:pt x="3767" y="2908"/>
                    <a:pt x="3726" y="2908"/>
                  </a:cubicBezTo>
                  <a:cubicBezTo>
                    <a:pt x="3562" y="2908"/>
                    <a:pt x="3426" y="2826"/>
                    <a:pt x="3316" y="2703"/>
                  </a:cubicBezTo>
                  <a:lnTo>
                    <a:pt x="2279" y="4559"/>
                  </a:lnTo>
                  <a:lnTo>
                    <a:pt x="5773" y="4559"/>
                  </a:lnTo>
                  <a:cubicBezTo>
                    <a:pt x="6060" y="4559"/>
                    <a:pt x="6292" y="4792"/>
                    <a:pt x="6292" y="5078"/>
                  </a:cubicBezTo>
                  <a:cubicBezTo>
                    <a:pt x="6292" y="5378"/>
                    <a:pt x="6060" y="5611"/>
                    <a:pt x="5773" y="5611"/>
                  </a:cubicBezTo>
                  <a:lnTo>
                    <a:pt x="1378" y="5611"/>
                  </a:lnTo>
                  <a:cubicBezTo>
                    <a:pt x="1187" y="5611"/>
                    <a:pt x="1010" y="5514"/>
                    <a:pt x="928" y="5351"/>
                  </a:cubicBezTo>
                  <a:cubicBezTo>
                    <a:pt x="832" y="5187"/>
                    <a:pt x="832" y="4983"/>
                    <a:pt x="914" y="4832"/>
                  </a:cubicBezTo>
                  <a:lnTo>
                    <a:pt x="2430" y="2157"/>
                  </a:lnTo>
                  <a:cubicBezTo>
                    <a:pt x="2211" y="2144"/>
                    <a:pt x="2020" y="2007"/>
                    <a:pt x="1951" y="1789"/>
                  </a:cubicBezTo>
                  <a:cubicBezTo>
                    <a:pt x="1856" y="1516"/>
                    <a:pt x="2020" y="1216"/>
                    <a:pt x="2293" y="1134"/>
                  </a:cubicBezTo>
                  <a:lnTo>
                    <a:pt x="3344" y="806"/>
                  </a:lnTo>
                  <a:cubicBezTo>
                    <a:pt x="3385" y="792"/>
                    <a:pt x="3440" y="779"/>
                    <a:pt x="3494" y="779"/>
                  </a:cubicBezTo>
                  <a:close/>
                  <a:moveTo>
                    <a:pt x="3494" y="0"/>
                  </a:moveTo>
                  <a:cubicBezTo>
                    <a:pt x="3358" y="0"/>
                    <a:pt x="3234" y="14"/>
                    <a:pt x="3112" y="55"/>
                  </a:cubicBezTo>
                  <a:lnTo>
                    <a:pt x="2061" y="369"/>
                  </a:lnTo>
                  <a:cubicBezTo>
                    <a:pt x="1365" y="588"/>
                    <a:pt x="983" y="1325"/>
                    <a:pt x="1187" y="2020"/>
                  </a:cubicBezTo>
                  <a:cubicBezTo>
                    <a:pt x="1242" y="2157"/>
                    <a:pt x="1296" y="2280"/>
                    <a:pt x="1378" y="2402"/>
                  </a:cubicBezTo>
                  <a:lnTo>
                    <a:pt x="232" y="4437"/>
                  </a:lnTo>
                  <a:cubicBezTo>
                    <a:pt x="0" y="4846"/>
                    <a:pt x="0" y="5351"/>
                    <a:pt x="246" y="5747"/>
                  </a:cubicBezTo>
                  <a:cubicBezTo>
                    <a:pt x="477" y="6157"/>
                    <a:pt x="914" y="6402"/>
                    <a:pt x="1378" y="6402"/>
                  </a:cubicBezTo>
                  <a:lnTo>
                    <a:pt x="5773" y="6402"/>
                  </a:lnTo>
                  <a:cubicBezTo>
                    <a:pt x="6497" y="6402"/>
                    <a:pt x="7084" y="5815"/>
                    <a:pt x="7084" y="5078"/>
                  </a:cubicBezTo>
                  <a:cubicBezTo>
                    <a:pt x="7084" y="4355"/>
                    <a:pt x="6497" y="3767"/>
                    <a:pt x="5773" y="3767"/>
                  </a:cubicBezTo>
                  <a:lnTo>
                    <a:pt x="3631" y="3767"/>
                  </a:lnTo>
                  <a:lnTo>
                    <a:pt x="3671" y="3685"/>
                  </a:lnTo>
                  <a:lnTo>
                    <a:pt x="3726" y="3685"/>
                  </a:lnTo>
                  <a:cubicBezTo>
                    <a:pt x="3822" y="3685"/>
                    <a:pt x="3917" y="3685"/>
                    <a:pt x="4013" y="3658"/>
                  </a:cubicBezTo>
                  <a:cubicBezTo>
                    <a:pt x="4354" y="3590"/>
                    <a:pt x="4654" y="3385"/>
                    <a:pt x="4832" y="3085"/>
                  </a:cubicBezTo>
                  <a:cubicBezTo>
                    <a:pt x="5023" y="2785"/>
                    <a:pt x="5091" y="2444"/>
                    <a:pt x="5009" y="2089"/>
                  </a:cubicBezTo>
                  <a:lnTo>
                    <a:pt x="4777" y="1024"/>
                  </a:lnTo>
                  <a:cubicBezTo>
                    <a:pt x="4695" y="670"/>
                    <a:pt x="4477" y="355"/>
                    <a:pt x="4150" y="178"/>
                  </a:cubicBezTo>
                  <a:cubicBezTo>
                    <a:pt x="3958" y="55"/>
                    <a:pt x="3726" y="0"/>
                    <a:pt x="3494" y="0"/>
                  </a:cubicBezTo>
                  <a:close/>
                </a:path>
              </a:pathLst>
            </a:custGeom>
            <a:solidFill>
              <a:srgbClr val="5D5D6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1" name="Google Shape;1842;p50">
              <a:extLst>
                <a:ext uri="{FF2B5EF4-FFF2-40B4-BE49-F238E27FC236}">
                  <a16:creationId xmlns:a16="http://schemas.microsoft.com/office/drawing/2014/main" id="{63300A15-42D7-4D5C-83ED-4559260373AF}"/>
                </a:ext>
              </a:extLst>
            </p:cNvPr>
            <p:cNvSpPr/>
            <p:nvPr/>
          </p:nvSpPr>
          <p:spPr>
            <a:xfrm>
              <a:off x="4557714" y="3804543"/>
              <a:ext cx="221594" cy="219592"/>
            </a:xfrm>
            <a:custGeom>
              <a:avLst/>
              <a:gdLst/>
              <a:ahLst/>
              <a:cxnLst/>
              <a:rect l="l" t="t" r="r" b="b"/>
              <a:pathLst>
                <a:path w="6648" h="6826" extrusionOk="0">
                  <a:moveTo>
                    <a:pt x="3317" y="792"/>
                  </a:moveTo>
                  <a:cubicBezTo>
                    <a:pt x="3508" y="792"/>
                    <a:pt x="3686" y="887"/>
                    <a:pt x="3781" y="1065"/>
                  </a:cubicBezTo>
                  <a:lnTo>
                    <a:pt x="5719" y="4518"/>
                  </a:lnTo>
                  <a:cubicBezTo>
                    <a:pt x="5815" y="4669"/>
                    <a:pt x="5815" y="4873"/>
                    <a:pt x="5719" y="5037"/>
                  </a:cubicBezTo>
                  <a:cubicBezTo>
                    <a:pt x="5624" y="5200"/>
                    <a:pt x="5460" y="5297"/>
                    <a:pt x="5269" y="5297"/>
                  </a:cubicBezTo>
                  <a:lnTo>
                    <a:pt x="2594" y="5297"/>
                  </a:lnTo>
                  <a:cubicBezTo>
                    <a:pt x="2689" y="5488"/>
                    <a:pt x="2649" y="5706"/>
                    <a:pt x="2512" y="5870"/>
                  </a:cubicBezTo>
                  <a:cubicBezTo>
                    <a:pt x="2403" y="5979"/>
                    <a:pt x="2266" y="6034"/>
                    <a:pt x="2116" y="6034"/>
                  </a:cubicBezTo>
                  <a:cubicBezTo>
                    <a:pt x="1993" y="6034"/>
                    <a:pt x="1870" y="5992"/>
                    <a:pt x="1761" y="5897"/>
                  </a:cubicBezTo>
                  <a:lnTo>
                    <a:pt x="956" y="5160"/>
                  </a:lnTo>
                  <a:cubicBezTo>
                    <a:pt x="847" y="5064"/>
                    <a:pt x="792" y="4914"/>
                    <a:pt x="792" y="4764"/>
                  </a:cubicBezTo>
                  <a:cubicBezTo>
                    <a:pt x="792" y="4627"/>
                    <a:pt x="847" y="4478"/>
                    <a:pt x="956" y="4382"/>
                  </a:cubicBezTo>
                  <a:lnTo>
                    <a:pt x="1761" y="3644"/>
                  </a:lnTo>
                  <a:cubicBezTo>
                    <a:pt x="1870" y="3549"/>
                    <a:pt x="1993" y="3508"/>
                    <a:pt x="2116" y="3508"/>
                  </a:cubicBezTo>
                  <a:cubicBezTo>
                    <a:pt x="2266" y="3508"/>
                    <a:pt x="2403" y="3563"/>
                    <a:pt x="2512" y="3672"/>
                  </a:cubicBezTo>
                  <a:cubicBezTo>
                    <a:pt x="2649" y="3836"/>
                    <a:pt x="2689" y="4054"/>
                    <a:pt x="2594" y="4245"/>
                  </a:cubicBezTo>
                  <a:lnTo>
                    <a:pt x="4368" y="4245"/>
                  </a:lnTo>
                  <a:lnTo>
                    <a:pt x="2867" y="1584"/>
                  </a:lnTo>
                  <a:cubicBezTo>
                    <a:pt x="2716" y="1324"/>
                    <a:pt x="2812" y="1011"/>
                    <a:pt x="3058" y="860"/>
                  </a:cubicBezTo>
                  <a:cubicBezTo>
                    <a:pt x="3140" y="820"/>
                    <a:pt x="3235" y="792"/>
                    <a:pt x="3317" y="792"/>
                  </a:cubicBezTo>
                  <a:close/>
                  <a:moveTo>
                    <a:pt x="3317" y="1"/>
                  </a:moveTo>
                  <a:cubicBezTo>
                    <a:pt x="3098" y="1"/>
                    <a:pt x="2867" y="68"/>
                    <a:pt x="2676" y="178"/>
                  </a:cubicBezTo>
                  <a:cubicBezTo>
                    <a:pt x="2048" y="532"/>
                    <a:pt x="1815" y="1338"/>
                    <a:pt x="2170" y="1966"/>
                  </a:cubicBezTo>
                  <a:lnTo>
                    <a:pt x="2662" y="2840"/>
                  </a:lnTo>
                  <a:cubicBezTo>
                    <a:pt x="2498" y="2758"/>
                    <a:pt x="2307" y="2716"/>
                    <a:pt x="2116" y="2716"/>
                  </a:cubicBezTo>
                  <a:cubicBezTo>
                    <a:pt x="1788" y="2716"/>
                    <a:pt x="1475" y="2840"/>
                    <a:pt x="1229" y="3058"/>
                  </a:cubicBezTo>
                  <a:lnTo>
                    <a:pt x="423" y="3808"/>
                  </a:lnTo>
                  <a:cubicBezTo>
                    <a:pt x="150" y="4054"/>
                    <a:pt x="1" y="4409"/>
                    <a:pt x="1" y="4764"/>
                  </a:cubicBezTo>
                  <a:cubicBezTo>
                    <a:pt x="1" y="5133"/>
                    <a:pt x="150" y="5488"/>
                    <a:pt x="423" y="5733"/>
                  </a:cubicBezTo>
                  <a:lnTo>
                    <a:pt x="1229" y="6483"/>
                  </a:lnTo>
                  <a:cubicBezTo>
                    <a:pt x="1475" y="6702"/>
                    <a:pt x="1788" y="6825"/>
                    <a:pt x="2116" y="6825"/>
                  </a:cubicBezTo>
                  <a:cubicBezTo>
                    <a:pt x="2485" y="6825"/>
                    <a:pt x="2840" y="6675"/>
                    <a:pt x="3085" y="6402"/>
                  </a:cubicBezTo>
                  <a:cubicBezTo>
                    <a:pt x="3180" y="6307"/>
                    <a:pt x="3249" y="6197"/>
                    <a:pt x="3304" y="6088"/>
                  </a:cubicBezTo>
                  <a:lnTo>
                    <a:pt x="5269" y="6088"/>
                  </a:lnTo>
                  <a:cubicBezTo>
                    <a:pt x="5733" y="6088"/>
                    <a:pt x="6170" y="5843"/>
                    <a:pt x="6402" y="5433"/>
                  </a:cubicBezTo>
                  <a:cubicBezTo>
                    <a:pt x="6634" y="5037"/>
                    <a:pt x="6647" y="4532"/>
                    <a:pt x="6416" y="4123"/>
                  </a:cubicBezTo>
                  <a:lnTo>
                    <a:pt x="4463" y="669"/>
                  </a:lnTo>
                  <a:cubicBezTo>
                    <a:pt x="4232" y="259"/>
                    <a:pt x="3795" y="1"/>
                    <a:pt x="3317" y="1"/>
                  </a:cubicBezTo>
                  <a:close/>
                </a:path>
              </a:pathLst>
            </a:custGeom>
            <a:solidFill>
              <a:srgbClr val="5D5D6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2" name="Google Shape;1843;p50">
              <a:extLst>
                <a:ext uri="{FF2B5EF4-FFF2-40B4-BE49-F238E27FC236}">
                  <a16:creationId xmlns:a16="http://schemas.microsoft.com/office/drawing/2014/main" id="{4B445C92-468A-48CE-920B-E19336F538F1}"/>
                </a:ext>
              </a:extLst>
            </p:cNvPr>
            <p:cNvSpPr/>
            <p:nvPr/>
          </p:nvSpPr>
          <p:spPr>
            <a:xfrm>
              <a:off x="4445781" y="3621423"/>
              <a:ext cx="247560" cy="209041"/>
            </a:xfrm>
            <a:custGeom>
              <a:avLst/>
              <a:gdLst/>
              <a:ahLst/>
              <a:cxnLst/>
              <a:rect l="l" t="t" r="r" b="b"/>
              <a:pathLst>
                <a:path w="7427" h="6498" extrusionOk="0">
                  <a:moveTo>
                    <a:pt x="3590" y="792"/>
                  </a:moveTo>
                  <a:cubicBezTo>
                    <a:pt x="3781" y="792"/>
                    <a:pt x="3959" y="888"/>
                    <a:pt x="4054" y="1052"/>
                  </a:cubicBezTo>
                  <a:lnTo>
                    <a:pt x="5624" y="3850"/>
                  </a:lnTo>
                  <a:cubicBezTo>
                    <a:pt x="5719" y="3700"/>
                    <a:pt x="5897" y="3618"/>
                    <a:pt x="6061" y="3618"/>
                  </a:cubicBezTo>
                  <a:cubicBezTo>
                    <a:pt x="6116" y="3618"/>
                    <a:pt x="6170" y="3618"/>
                    <a:pt x="6211" y="3631"/>
                  </a:cubicBezTo>
                  <a:cubicBezTo>
                    <a:pt x="6498" y="3713"/>
                    <a:pt x="6647" y="4013"/>
                    <a:pt x="6566" y="4286"/>
                  </a:cubicBezTo>
                  <a:lnTo>
                    <a:pt x="6252" y="5338"/>
                  </a:lnTo>
                  <a:cubicBezTo>
                    <a:pt x="6211" y="5474"/>
                    <a:pt x="6116" y="5597"/>
                    <a:pt x="5992" y="5651"/>
                  </a:cubicBezTo>
                  <a:cubicBezTo>
                    <a:pt x="5910" y="5693"/>
                    <a:pt x="5829" y="5706"/>
                    <a:pt x="5761" y="5706"/>
                  </a:cubicBezTo>
                  <a:cubicBezTo>
                    <a:pt x="5692" y="5706"/>
                    <a:pt x="5624" y="5706"/>
                    <a:pt x="5570" y="5678"/>
                  </a:cubicBezTo>
                  <a:lnTo>
                    <a:pt x="4546" y="5283"/>
                  </a:lnTo>
                  <a:cubicBezTo>
                    <a:pt x="4273" y="5174"/>
                    <a:pt x="4136" y="4874"/>
                    <a:pt x="4245" y="4601"/>
                  </a:cubicBezTo>
                  <a:cubicBezTo>
                    <a:pt x="4314" y="4423"/>
                    <a:pt x="4478" y="4300"/>
                    <a:pt x="4655" y="4273"/>
                  </a:cubicBezTo>
                  <a:lnTo>
                    <a:pt x="3590" y="2390"/>
                  </a:lnTo>
                  <a:lnTo>
                    <a:pt x="1952" y="5283"/>
                  </a:lnTo>
                  <a:cubicBezTo>
                    <a:pt x="1857" y="5460"/>
                    <a:pt x="1679" y="5556"/>
                    <a:pt x="1502" y="5556"/>
                  </a:cubicBezTo>
                  <a:cubicBezTo>
                    <a:pt x="1406" y="5556"/>
                    <a:pt x="1324" y="5529"/>
                    <a:pt x="1242" y="5487"/>
                  </a:cubicBezTo>
                  <a:cubicBezTo>
                    <a:pt x="984" y="5338"/>
                    <a:pt x="902" y="5023"/>
                    <a:pt x="1038" y="4765"/>
                  </a:cubicBezTo>
                  <a:lnTo>
                    <a:pt x="3140" y="1052"/>
                  </a:lnTo>
                  <a:cubicBezTo>
                    <a:pt x="3235" y="888"/>
                    <a:pt x="3399" y="792"/>
                    <a:pt x="3590" y="792"/>
                  </a:cubicBezTo>
                  <a:close/>
                  <a:moveTo>
                    <a:pt x="3590" y="0"/>
                  </a:moveTo>
                  <a:cubicBezTo>
                    <a:pt x="3126" y="0"/>
                    <a:pt x="2676" y="260"/>
                    <a:pt x="2444" y="670"/>
                  </a:cubicBezTo>
                  <a:lnTo>
                    <a:pt x="356" y="4382"/>
                  </a:lnTo>
                  <a:cubicBezTo>
                    <a:pt x="1" y="5010"/>
                    <a:pt x="219" y="5815"/>
                    <a:pt x="860" y="6170"/>
                  </a:cubicBezTo>
                  <a:cubicBezTo>
                    <a:pt x="1051" y="6279"/>
                    <a:pt x="1270" y="6348"/>
                    <a:pt x="1502" y="6348"/>
                  </a:cubicBezTo>
                  <a:cubicBezTo>
                    <a:pt x="1979" y="6348"/>
                    <a:pt x="2416" y="6088"/>
                    <a:pt x="2649" y="5678"/>
                  </a:cubicBezTo>
                  <a:lnTo>
                    <a:pt x="3590" y="3986"/>
                  </a:lnTo>
                  <a:lnTo>
                    <a:pt x="3632" y="4068"/>
                  </a:lnTo>
                  <a:lnTo>
                    <a:pt x="3508" y="4314"/>
                  </a:lnTo>
                  <a:cubicBezTo>
                    <a:pt x="3249" y="4996"/>
                    <a:pt x="3590" y="5760"/>
                    <a:pt x="4259" y="6020"/>
                  </a:cubicBezTo>
                  <a:lnTo>
                    <a:pt x="5283" y="6416"/>
                  </a:lnTo>
                  <a:cubicBezTo>
                    <a:pt x="5433" y="6470"/>
                    <a:pt x="5597" y="6497"/>
                    <a:pt x="5761" y="6497"/>
                  </a:cubicBezTo>
                  <a:cubicBezTo>
                    <a:pt x="5952" y="6497"/>
                    <a:pt x="6156" y="6457"/>
                    <a:pt x="6334" y="6361"/>
                  </a:cubicBezTo>
                  <a:cubicBezTo>
                    <a:pt x="6662" y="6211"/>
                    <a:pt x="6907" y="5911"/>
                    <a:pt x="7017" y="5556"/>
                  </a:cubicBezTo>
                  <a:lnTo>
                    <a:pt x="7330" y="4505"/>
                  </a:lnTo>
                  <a:cubicBezTo>
                    <a:pt x="7426" y="4177"/>
                    <a:pt x="7385" y="3822"/>
                    <a:pt x="7221" y="3509"/>
                  </a:cubicBezTo>
                  <a:cubicBezTo>
                    <a:pt x="7057" y="3209"/>
                    <a:pt x="6771" y="2976"/>
                    <a:pt x="6443" y="2881"/>
                  </a:cubicBezTo>
                  <a:cubicBezTo>
                    <a:pt x="6320" y="2839"/>
                    <a:pt x="6198" y="2826"/>
                    <a:pt x="6061" y="2826"/>
                  </a:cubicBezTo>
                  <a:lnTo>
                    <a:pt x="5952" y="2826"/>
                  </a:lnTo>
                  <a:lnTo>
                    <a:pt x="4737" y="670"/>
                  </a:lnTo>
                  <a:cubicBezTo>
                    <a:pt x="4505" y="260"/>
                    <a:pt x="4068" y="0"/>
                    <a:pt x="3590" y="0"/>
                  </a:cubicBezTo>
                  <a:close/>
                </a:path>
              </a:pathLst>
            </a:custGeom>
            <a:solidFill>
              <a:srgbClr val="5D5D6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3" name="Google Shape;1844;p50">
              <a:extLst>
                <a:ext uri="{FF2B5EF4-FFF2-40B4-BE49-F238E27FC236}">
                  <a16:creationId xmlns:a16="http://schemas.microsoft.com/office/drawing/2014/main" id="{7177E81E-CF9A-41EA-A954-1F52C2737C7B}"/>
                </a:ext>
              </a:extLst>
            </p:cNvPr>
            <p:cNvSpPr/>
            <p:nvPr/>
          </p:nvSpPr>
          <p:spPr>
            <a:xfrm>
              <a:off x="3959415" y="2733519"/>
              <a:ext cx="279860" cy="285155"/>
            </a:xfrm>
            <a:custGeom>
              <a:avLst/>
              <a:gdLst/>
              <a:ahLst/>
              <a:cxnLst/>
              <a:rect l="l" t="t" r="r" b="b"/>
              <a:pathLst>
                <a:path w="8396" h="8864" extrusionOk="0">
                  <a:moveTo>
                    <a:pt x="7071" y="1"/>
                  </a:moveTo>
                  <a:lnTo>
                    <a:pt x="7071" y="1"/>
                  </a:lnTo>
                  <a:cubicBezTo>
                    <a:pt x="7112" y="588"/>
                    <a:pt x="6812" y="1134"/>
                    <a:pt x="6375" y="1544"/>
                  </a:cubicBezTo>
                  <a:cubicBezTo>
                    <a:pt x="6142" y="1762"/>
                    <a:pt x="5869" y="1926"/>
                    <a:pt x="5583" y="2062"/>
                  </a:cubicBezTo>
                  <a:cubicBezTo>
                    <a:pt x="4764" y="2417"/>
                    <a:pt x="3836" y="2458"/>
                    <a:pt x="2949" y="2608"/>
                  </a:cubicBezTo>
                  <a:cubicBezTo>
                    <a:pt x="2062" y="2758"/>
                    <a:pt x="1120" y="3058"/>
                    <a:pt x="574" y="3782"/>
                  </a:cubicBezTo>
                  <a:cubicBezTo>
                    <a:pt x="110" y="4383"/>
                    <a:pt x="0" y="5215"/>
                    <a:pt x="110" y="5966"/>
                  </a:cubicBezTo>
                  <a:cubicBezTo>
                    <a:pt x="137" y="6252"/>
                    <a:pt x="219" y="6525"/>
                    <a:pt x="301" y="6812"/>
                  </a:cubicBezTo>
                  <a:cubicBezTo>
                    <a:pt x="437" y="7262"/>
                    <a:pt x="628" y="7713"/>
                    <a:pt x="819" y="8150"/>
                  </a:cubicBezTo>
                  <a:cubicBezTo>
                    <a:pt x="1869" y="8451"/>
                    <a:pt x="3058" y="8863"/>
                    <a:pt x="4163" y="8863"/>
                  </a:cubicBezTo>
                  <a:cubicBezTo>
                    <a:pt x="4610" y="8863"/>
                    <a:pt x="5042" y="8796"/>
                    <a:pt x="5447" y="8627"/>
                  </a:cubicBezTo>
                  <a:cubicBezTo>
                    <a:pt x="6976" y="7999"/>
                    <a:pt x="7986" y="6430"/>
                    <a:pt x="8190" y="4792"/>
                  </a:cubicBezTo>
                  <a:cubicBezTo>
                    <a:pt x="8395" y="3167"/>
                    <a:pt x="7890" y="1435"/>
                    <a:pt x="7071" y="1"/>
                  </a:cubicBezTo>
                  <a:close/>
                </a:path>
              </a:pathLst>
            </a:custGeom>
            <a:solidFill>
              <a:srgbClr val="8C979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4" name="Google Shape;1845;p50">
              <a:extLst>
                <a:ext uri="{FF2B5EF4-FFF2-40B4-BE49-F238E27FC236}">
                  <a16:creationId xmlns:a16="http://schemas.microsoft.com/office/drawing/2014/main" id="{6A1FDAF1-7DD4-4743-8929-846AF4796A37}"/>
                </a:ext>
              </a:extLst>
            </p:cNvPr>
            <p:cNvSpPr/>
            <p:nvPr/>
          </p:nvSpPr>
          <p:spPr>
            <a:xfrm>
              <a:off x="3959415" y="2783159"/>
              <a:ext cx="221628" cy="187615"/>
            </a:xfrm>
            <a:custGeom>
              <a:avLst/>
              <a:gdLst/>
              <a:ahLst/>
              <a:cxnLst/>
              <a:rect l="l" t="t" r="r" b="b"/>
              <a:pathLst>
                <a:path w="6649" h="5832" extrusionOk="0">
                  <a:moveTo>
                    <a:pt x="6375" y="1"/>
                  </a:moveTo>
                  <a:cubicBezTo>
                    <a:pt x="6142" y="219"/>
                    <a:pt x="5869" y="383"/>
                    <a:pt x="5583" y="519"/>
                  </a:cubicBezTo>
                  <a:cubicBezTo>
                    <a:pt x="4764" y="874"/>
                    <a:pt x="3836" y="915"/>
                    <a:pt x="2949" y="1065"/>
                  </a:cubicBezTo>
                  <a:cubicBezTo>
                    <a:pt x="2062" y="1215"/>
                    <a:pt x="1120" y="1515"/>
                    <a:pt x="574" y="2239"/>
                  </a:cubicBezTo>
                  <a:cubicBezTo>
                    <a:pt x="110" y="2840"/>
                    <a:pt x="0" y="3672"/>
                    <a:pt x="110" y="4423"/>
                  </a:cubicBezTo>
                  <a:cubicBezTo>
                    <a:pt x="137" y="4709"/>
                    <a:pt x="219" y="4982"/>
                    <a:pt x="301" y="5269"/>
                  </a:cubicBezTo>
                  <a:cubicBezTo>
                    <a:pt x="1168" y="5517"/>
                    <a:pt x="2128" y="5831"/>
                    <a:pt x="3028" y="5831"/>
                  </a:cubicBezTo>
                  <a:cubicBezTo>
                    <a:pt x="3417" y="5831"/>
                    <a:pt x="3795" y="5773"/>
                    <a:pt x="4150" y="5624"/>
                  </a:cubicBezTo>
                  <a:cubicBezTo>
                    <a:pt x="5487" y="5078"/>
                    <a:pt x="6375" y="3699"/>
                    <a:pt x="6552" y="2267"/>
                  </a:cubicBezTo>
                  <a:cubicBezTo>
                    <a:pt x="6648" y="1515"/>
                    <a:pt x="6579" y="751"/>
                    <a:pt x="637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5" name="Google Shape;1846;p50">
              <a:extLst>
                <a:ext uri="{FF2B5EF4-FFF2-40B4-BE49-F238E27FC236}">
                  <a16:creationId xmlns:a16="http://schemas.microsoft.com/office/drawing/2014/main" id="{03894A26-68C3-44B8-925F-E2084861339B}"/>
                </a:ext>
              </a:extLst>
            </p:cNvPr>
            <p:cNvSpPr/>
            <p:nvPr/>
          </p:nvSpPr>
          <p:spPr>
            <a:xfrm>
              <a:off x="3947582" y="2722999"/>
              <a:ext cx="302126" cy="306098"/>
            </a:xfrm>
            <a:custGeom>
              <a:avLst/>
              <a:gdLst/>
              <a:ahLst/>
              <a:cxnLst/>
              <a:rect l="l" t="t" r="r" b="b"/>
              <a:pathLst>
                <a:path w="9064" h="9515" extrusionOk="0">
                  <a:moveTo>
                    <a:pt x="7562" y="1311"/>
                  </a:moveTo>
                  <a:cubicBezTo>
                    <a:pt x="8135" y="2594"/>
                    <a:pt x="8368" y="3918"/>
                    <a:pt x="8217" y="5078"/>
                  </a:cubicBezTo>
                  <a:cubicBezTo>
                    <a:pt x="8013" y="6703"/>
                    <a:pt x="7016" y="8108"/>
                    <a:pt x="5679" y="8654"/>
                  </a:cubicBezTo>
                  <a:cubicBezTo>
                    <a:pt x="5322" y="8804"/>
                    <a:pt x="4934" y="8864"/>
                    <a:pt x="4529" y="8864"/>
                  </a:cubicBezTo>
                  <a:cubicBezTo>
                    <a:pt x="3645" y="8864"/>
                    <a:pt x="2682" y="8579"/>
                    <a:pt x="1802" y="8326"/>
                  </a:cubicBezTo>
                  <a:cubicBezTo>
                    <a:pt x="1666" y="8286"/>
                    <a:pt x="1543" y="8244"/>
                    <a:pt x="1407" y="8204"/>
                  </a:cubicBezTo>
                  <a:cubicBezTo>
                    <a:pt x="1243" y="7808"/>
                    <a:pt x="1092" y="7425"/>
                    <a:pt x="956" y="7043"/>
                  </a:cubicBezTo>
                  <a:cubicBezTo>
                    <a:pt x="874" y="6730"/>
                    <a:pt x="819" y="6484"/>
                    <a:pt x="779" y="6252"/>
                  </a:cubicBezTo>
                  <a:cubicBezTo>
                    <a:pt x="683" y="5487"/>
                    <a:pt x="819" y="4792"/>
                    <a:pt x="1188" y="4313"/>
                  </a:cubicBezTo>
                  <a:cubicBezTo>
                    <a:pt x="1598" y="3782"/>
                    <a:pt x="2308" y="3440"/>
                    <a:pt x="3358" y="3263"/>
                  </a:cubicBezTo>
                  <a:cubicBezTo>
                    <a:pt x="3577" y="3221"/>
                    <a:pt x="3795" y="3194"/>
                    <a:pt x="4028" y="3167"/>
                  </a:cubicBezTo>
                  <a:cubicBezTo>
                    <a:pt x="4710" y="3072"/>
                    <a:pt x="5406" y="2976"/>
                    <a:pt x="6075" y="2676"/>
                  </a:cubicBezTo>
                  <a:cubicBezTo>
                    <a:pt x="6388" y="2539"/>
                    <a:pt x="6703" y="2348"/>
                    <a:pt x="6948" y="2116"/>
                  </a:cubicBezTo>
                  <a:cubicBezTo>
                    <a:pt x="7221" y="1871"/>
                    <a:pt x="7426" y="1598"/>
                    <a:pt x="7562" y="1311"/>
                  </a:cubicBezTo>
                  <a:close/>
                  <a:moveTo>
                    <a:pt x="7423" y="1"/>
                  </a:moveTo>
                  <a:cubicBezTo>
                    <a:pt x="7392" y="1"/>
                    <a:pt x="7361" y="5"/>
                    <a:pt x="7331" y="14"/>
                  </a:cubicBezTo>
                  <a:cubicBezTo>
                    <a:pt x="7180" y="55"/>
                    <a:pt x="7085" y="206"/>
                    <a:pt x="7098" y="355"/>
                  </a:cubicBezTo>
                  <a:cubicBezTo>
                    <a:pt x="7140" y="956"/>
                    <a:pt x="6743" y="1407"/>
                    <a:pt x="6512" y="1638"/>
                  </a:cubicBezTo>
                  <a:cubicBezTo>
                    <a:pt x="6306" y="1816"/>
                    <a:pt x="6061" y="1966"/>
                    <a:pt x="5802" y="2089"/>
                  </a:cubicBezTo>
                  <a:cubicBezTo>
                    <a:pt x="5229" y="2335"/>
                    <a:pt x="4601" y="2417"/>
                    <a:pt x="3931" y="2512"/>
                  </a:cubicBezTo>
                  <a:cubicBezTo>
                    <a:pt x="3700" y="2539"/>
                    <a:pt x="3482" y="2581"/>
                    <a:pt x="3249" y="2621"/>
                  </a:cubicBezTo>
                  <a:cubicBezTo>
                    <a:pt x="2021" y="2826"/>
                    <a:pt x="1174" y="3249"/>
                    <a:pt x="670" y="3904"/>
                  </a:cubicBezTo>
                  <a:cubicBezTo>
                    <a:pt x="192" y="4532"/>
                    <a:pt x="0" y="5405"/>
                    <a:pt x="137" y="6348"/>
                  </a:cubicBezTo>
                  <a:cubicBezTo>
                    <a:pt x="178" y="6675"/>
                    <a:pt x="260" y="6989"/>
                    <a:pt x="342" y="7234"/>
                  </a:cubicBezTo>
                  <a:cubicBezTo>
                    <a:pt x="492" y="7698"/>
                    <a:pt x="683" y="8149"/>
                    <a:pt x="874" y="8613"/>
                  </a:cubicBezTo>
                  <a:cubicBezTo>
                    <a:pt x="915" y="8695"/>
                    <a:pt x="997" y="8763"/>
                    <a:pt x="1079" y="8790"/>
                  </a:cubicBezTo>
                  <a:cubicBezTo>
                    <a:pt x="1256" y="8845"/>
                    <a:pt x="1434" y="8900"/>
                    <a:pt x="1611" y="8941"/>
                  </a:cubicBezTo>
                  <a:cubicBezTo>
                    <a:pt x="2539" y="9227"/>
                    <a:pt x="3549" y="9514"/>
                    <a:pt x="4532" y="9514"/>
                  </a:cubicBezTo>
                  <a:cubicBezTo>
                    <a:pt x="5010" y="9514"/>
                    <a:pt x="5487" y="9446"/>
                    <a:pt x="5924" y="9254"/>
                  </a:cubicBezTo>
                  <a:cubicBezTo>
                    <a:pt x="7480" y="8627"/>
                    <a:pt x="8627" y="7016"/>
                    <a:pt x="8872" y="5174"/>
                  </a:cubicBezTo>
                  <a:cubicBezTo>
                    <a:pt x="9064" y="3604"/>
                    <a:pt x="8654" y="1829"/>
                    <a:pt x="7713" y="164"/>
                  </a:cubicBezTo>
                  <a:cubicBezTo>
                    <a:pt x="7649" y="58"/>
                    <a:pt x="7535" y="1"/>
                    <a:pt x="7423" y="1"/>
                  </a:cubicBezTo>
                  <a:close/>
                </a:path>
              </a:pathLst>
            </a:custGeom>
            <a:solidFill>
              <a:srgbClr val="5D5D6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6" name="Google Shape;1847;p50">
              <a:extLst>
                <a:ext uri="{FF2B5EF4-FFF2-40B4-BE49-F238E27FC236}">
                  <a16:creationId xmlns:a16="http://schemas.microsoft.com/office/drawing/2014/main" id="{D64A3072-F864-4809-A1CF-1D74718DFB05}"/>
                </a:ext>
              </a:extLst>
            </p:cNvPr>
            <p:cNvSpPr/>
            <p:nvPr/>
          </p:nvSpPr>
          <p:spPr>
            <a:xfrm>
              <a:off x="3939849" y="2880318"/>
              <a:ext cx="176996" cy="195754"/>
            </a:xfrm>
            <a:custGeom>
              <a:avLst/>
              <a:gdLst/>
              <a:ahLst/>
              <a:cxnLst/>
              <a:rect l="l" t="t" r="r" b="b"/>
              <a:pathLst>
                <a:path w="5310" h="6085" extrusionOk="0">
                  <a:moveTo>
                    <a:pt x="4939" y="0"/>
                  </a:moveTo>
                  <a:cubicBezTo>
                    <a:pt x="4899" y="0"/>
                    <a:pt x="4858" y="8"/>
                    <a:pt x="4819" y="24"/>
                  </a:cubicBezTo>
                  <a:cubicBezTo>
                    <a:pt x="4655" y="93"/>
                    <a:pt x="956" y="1676"/>
                    <a:pt x="41" y="5689"/>
                  </a:cubicBezTo>
                  <a:cubicBezTo>
                    <a:pt x="1" y="5866"/>
                    <a:pt x="123" y="6044"/>
                    <a:pt x="287" y="6084"/>
                  </a:cubicBezTo>
                  <a:lnTo>
                    <a:pt x="369" y="6084"/>
                  </a:lnTo>
                  <a:cubicBezTo>
                    <a:pt x="520" y="6084"/>
                    <a:pt x="656" y="5989"/>
                    <a:pt x="683" y="5839"/>
                  </a:cubicBezTo>
                  <a:cubicBezTo>
                    <a:pt x="1515" y="2153"/>
                    <a:pt x="5024" y="639"/>
                    <a:pt x="5064" y="625"/>
                  </a:cubicBezTo>
                  <a:cubicBezTo>
                    <a:pt x="5228" y="557"/>
                    <a:pt x="5310" y="366"/>
                    <a:pt x="5242" y="202"/>
                  </a:cubicBezTo>
                  <a:cubicBezTo>
                    <a:pt x="5190" y="77"/>
                    <a:pt x="5067" y="0"/>
                    <a:pt x="4939" y="0"/>
                  </a:cubicBezTo>
                  <a:close/>
                </a:path>
              </a:pathLst>
            </a:custGeom>
            <a:solidFill>
              <a:srgbClr val="5D5D6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7" name="Google Shape;1848;p50">
              <a:extLst>
                <a:ext uri="{FF2B5EF4-FFF2-40B4-BE49-F238E27FC236}">
                  <a16:creationId xmlns:a16="http://schemas.microsoft.com/office/drawing/2014/main" id="{6854A408-F948-4DCB-92A2-62BB4B01DCF0}"/>
                </a:ext>
              </a:extLst>
            </p:cNvPr>
            <p:cNvSpPr/>
            <p:nvPr/>
          </p:nvSpPr>
          <p:spPr>
            <a:xfrm>
              <a:off x="4929414" y="2723867"/>
              <a:ext cx="92831" cy="93583"/>
            </a:xfrm>
            <a:custGeom>
              <a:avLst/>
              <a:gdLst/>
              <a:ahLst/>
              <a:cxnLst/>
              <a:rect l="l" t="t" r="r" b="b"/>
              <a:pathLst>
                <a:path w="2785" h="2909" extrusionOk="0">
                  <a:moveTo>
                    <a:pt x="1584" y="1"/>
                  </a:moveTo>
                  <a:lnTo>
                    <a:pt x="0" y="998"/>
                  </a:lnTo>
                  <a:lnTo>
                    <a:pt x="0" y="1025"/>
                  </a:lnTo>
                  <a:lnTo>
                    <a:pt x="1188" y="2908"/>
                  </a:lnTo>
                  <a:lnTo>
                    <a:pt x="2785" y="1884"/>
                  </a:lnTo>
                  <a:lnTo>
                    <a:pt x="1611" y="15"/>
                  </a:lnTo>
                  <a:cubicBezTo>
                    <a:pt x="1598" y="1"/>
                    <a:pt x="1598" y="1"/>
                    <a:pt x="158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8" name="Google Shape;1849;p50">
              <a:extLst>
                <a:ext uri="{FF2B5EF4-FFF2-40B4-BE49-F238E27FC236}">
                  <a16:creationId xmlns:a16="http://schemas.microsoft.com/office/drawing/2014/main" id="{2A246F04-D7AB-4FC5-B815-D63AC778FA46}"/>
                </a:ext>
              </a:extLst>
            </p:cNvPr>
            <p:cNvSpPr/>
            <p:nvPr/>
          </p:nvSpPr>
          <p:spPr>
            <a:xfrm>
              <a:off x="4919414" y="2717562"/>
              <a:ext cx="117864" cy="114364"/>
            </a:xfrm>
            <a:custGeom>
              <a:avLst/>
              <a:gdLst/>
              <a:ahLst/>
              <a:cxnLst/>
              <a:rect l="l" t="t" r="r" b="b"/>
              <a:pathLst>
                <a:path w="3536" h="3555" extrusionOk="0">
                  <a:moveTo>
                    <a:pt x="1802" y="661"/>
                  </a:moveTo>
                  <a:lnTo>
                    <a:pt x="2635" y="1985"/>
                  </a:lnTo>
                  <a:lnTo>
                    <a:pt x="1598" y="2640"/>
                  </a:lnTo>
                  <a:lnTo>
                    <a:pt x="765" y="1303"/>
                  </a:lnTo>
                  <a:lnTo>
                    <a:pt x="1802" y="661"/>
                  </a:lnTo>
                  <a:close/>
                  <a:moveTo>
                    <a:pt x="1778" y="1"/>
                  </a:moveTo>
                  <a:cubicBezTo>
                    <a:pt x="1655" y="1"/>
                    <a:pt x="1534" y="34"/>
                    <a:pt x="1420" y="102"/>
                  </a:cubicBezTo>
                  <a:lnTo>
                    <a:pt x="410" y="743"/>
                  </a:lnTo>
                  <a:cubicBezTo>
                    <a:pt x="96" y="948"/>
                    <a:pt x="0" y="1357"/>
                    <a:pt x="205" y="1685"/>
                  </a:cubicBezTo>
                  <a:lnTo>
                    <a:pt x="1392" y="3554"/>
                  </a:lnTo>
                  <a:lnTo>
                    <a:pt x="3536" y="2189"/>
                  </a:lnTo>
                  <a:lnTo>
                    <a:pt x="2362" y="320"/>
                  </a:lnTo>
                  <a:cubicBezTo>
                    <a:pt x="2266" y="169"/>
                    <a:pt x="2116" y="60"/>
                    <a:pt x="1938" y="20"/>
                  </a:cubicBezTo>
                  <a:cubicBezTo>
                    <a:pt x="1885" y="7"/>
                    <a:pt x="1832" y="1"/>
                    <a:pt x="1778" y="1"/>
                  </a:cubicBezTo>
                  <a:close/>
                </a:path>
              </a:pathLst>
            </a:custGeom>
            <a:solidFill>
              <a:srgbClr val="5D5D6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9" name="Google Shape;1850;p50">
              <a:extLst>
                <a:ext uri="{FF2B5EF4-FFF2-40B4-BE49-F238E27FC236}">
                  <a16:creationId xmlns:a16="http://schemas.microsoft.com/office/drawing/2014/main" id="{015EBFE5-2DDD-4E9D-9A42-E94C95510762}"/>
                </a:ext>
              </a:extLst>
            </p:cNvPr>
            <p:cNvSpPr/>
            <p:nvPr/>
          </p:nvSpPr>
          <p:spPr>
            <a:xfrm>
              <a:off x="4913047" y="2751310"/>
              <a:ext cx="310292" cy="320831"/>
            </a:xfrm>
            <a:custGeom>
              <a:avLst/>
              <a:gdLst/>
              <a:ahLst/>
              <a:cxnLst/>
              <a:rect l="l" t="t" r="r" b="b"/>
              <a:pathLst>
                <a:path w="9309" h="9973" extrusionOk="0">
                  <a:moveTo>
                    <a:pt x="4297" y="1"/>
                  </a:moveTo>
                  <a:cubicBezTo>
                    <a:pt x="4065" y="1"/>
                    <a:pt x="3829" y="64"/>
                    <a:pt x="3618" y="199"/>
                  </a:cubicBezTo>
                  <a:lnTo>
                    <a:pt x="779" y="1987"/>
                  </a:lnTo>
                  <a:cubicBezTo>
                    <a:pt x="178" y="2369"/>
                    <a:pt x="0" y="3160"/>
                    <a:pt x="382" y="3761"/>
                  </a:cubicBezTo>
                  <a:lnTo>
                    <a:pt x="3931" y="9384"/>
                  </a:lnTo>
                  <a:cubicBezTo>
                    <a:pt x="4178" y="9765"/>
                    <a:pt x="4597" y="9973"/>
                    <a:pt x="5024" y="9973"/>
                  </a:cubicBezTo>
                  <a:cubicBezTo>
                    <a:pt x="5258" y="9973"/>
                    <a:pt x="5493" y="9911"/>
                    <a:pt x="5705" y="9781"/>
                  </a:cubicBezTo>
                  <a:lnTo>
                    <a:pt x="8531" y="7992"/>
                  </a:lnTo>
                  <a:cubicBezTo>
                    <a:pt x="9132" y="7610"/>
                    <a:pt x="9309" y="6818"/>
                    <a:pt x="8941" y="6218"/>
                  </a:cubicBezTo>
                  <a:lnTo>
                    <a:pt x="5378" y="594"/>
                  </a:lnTo>
                  <a:cubicBezTo>
                    <a:pt x="5140" y="215"/>
                    <a:pt x="4724" y="1"/>
                    <a:pt x="4297" y="1"/>
                  </a:cubicBezTo>
                  <a:close/>
                </a:path>
              </a:pathLst>
            </a:custGeom>
            <a:solidFill>
              <a:srgbClr val="E8E9E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0" name="Google Shape;1851;p50">
              <a:extLst>
                <a:ext uri="{FF2B5EF4-FFF2-40B4-BE49-F238E27FC236}">
                  <a16:creationId xmlns:a16="http://schemas.microsoft.com/office/drawing/2014/main" id="{3D5E8724-FE76-4764-BC7F-102701CEC047}"/>
                </a:ext>
              </a:extLst>
            </p:cNvPr>
            <p:cNvSpPr/>
            <p:nvPr/>
          </p:nvSpPr>
          <p:spPr>
            <a:xfrm>
              <a:off x="4913047" y="2751310"/>
              <a:ext cx="283926" cy="280748"/>
            </a:xfrm>
            <a:custGeom>
              <a:avLst/>
              <a:gdLst/>
              <a:ahLst/>
              <a:cxnLst/>
              <a:rect l="l" t="t" r="r" b="b"/>
              <a:pathLst>
                <a:path w="8518" h="8727" extrusionOk="0">
                  <a:moveTo>
                    <a:pt x="4297" y="1"/>
                  </a:moveTo>
                  <a:cubicBezTo>
                    <a:pt x="4065" y="1"/>
                    <a:pt x="3829" y="64"/>
                    <a:pt x="3618" y="199"/>
                  </a:cubicBezTo>
                  <a:lnTo>
                    <a:pt x="779" y="1987"/>
                  </a:lnTo>
                  <a:cubicBezTo>
                    <a:pt x="178" y="2369"/>
                    <a:pt x="0" y="3160"/>
                    <a:pt x="382" y="3761"/>
                  </a:cubicBezTo>
                  <a:lnTo>
                    <a:pt x="3139" y="8129"/>
                  </a:lnTo>
                  <a:cubicBezTo>
                    <a:pt x="3385" y="8515"/>
                    <a:pt x="3800" y="8727"/>
                    <a:pt x="4225" y="8727"/>
                  </a:cubicBezTo>
                  <a:cubicBezTo>
                    <a:pt x="4461" y="8727"/>
                    <a:pt x="4700" y="8661"/>
                    <a:pt x="4914" y="8525"/>
                  </a:cubicBezTo>
                  <a:lnTo>
                    <a:pt x="7753" y="6737"/>
                  </a:lnTo>
                  <a:cubicBezTo>
                    <a:pt x="8340" y="6354"/>
                    <a:pt x="8517" y="5577"/>
                    <a:pt x="8149" y="4976"/>
                  </a:cubicBezTo>
                  <a:lnTo>
                    <a:pt x="5378" y="594"/>
                  </a:lnTo>
                  <a:cubicBezTo>
                    <a:pt x="5140" y="215"/>
                    <a:pt x="4724" y="1"/>
                    <a:pt x="429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1" name="Google Shape;1852;p50">
              <a:extLst>
                <a:ext uri="{FF2B5EF4-FFF2-40B4-BE49-F238E27FC236}">
                  <a16:creationId xmlns:a16="http://schemas.microsoft.com/office/drawing/2014/main" id="{D21C6B64-7582-41C7-B86C-CF3E6EDDB0B5}"/>
                </a:ext>
              </a:extLst>
            </p:cNvPr>
            <p:cNvSpPr/>
            <p:nvPr/>
          </p:nvSpPr>
          <p:spPr>
            <a:xfrm>
              <a:off x="4906647" y="2740982"/>
              <a:ext cx="328992" cy="341678"/>
            </a:xfrm>
            <a:custGeom>
              <a:avLst/>
              <a:gdLst/>
              <a:ahLst/>
              <a:cxnLst/>
              <a:rect l="l" t="t" r="r" b="b"/>
              <a:pathLst>
                <a:path w="9870" h="10621" extrusionOk="0">
                  <a:moveTo>
                    <a:pt x="4492" y="642"/>
                  </a:moveTo>
                  <a:cubicBezTo>
                    <a:pt x="4560" y="642"/>
                    <a:pt x="4629" y="657"/>
                    <a:pt x="4696" y="670"/>
                  </a:cubicBezTo>
                  <a:cubicBezTo>
                    <a:pt x="4956" y="724"/>
                    <a:pt x="5160" y="875"/>
                    <a:pt x="5297" y="1093"/>
                  </a:cubicBezTo>
                  <a:lnTo>
                    <a:pt x="8846" y="6717"/>
                  </a:lnTo>
                  <a:cubicBezTo>
                    <a:pt x="9133" y="7167"/>
                    <a:pt x="8996" y="7754"/>
                    <a:pt x="8560" y="8027"/>
                  </a:cubicBezTo>
                  <a:lnTo>
                    <a:pt x="5721" y="9829"/>
                  </a:lnTo>
                  <a:cubicBezTo>
                    <a:pt x="5563" y="9924"/>
                    <a:pt x="5389" y="9970"/>
                    <a:pt x="5217" y="9970"/>
                  </a:cubicBezTo>
                  <a:cubicBezTo>
                    <a:pt x="4898" y="9970"/>
                    <a:pt x="4588" y="9813"/>
                    <a:pt x="4410" y="9529"/>
                  </a:cubicBezTo>
                  <a:lnTo>
                    <a:pt x="847" y="3905"/>
                  </a:lnTo>
                  <a:cubicBezTo>
                    <a:pt x="711" y="3687"/>
                    <a:pt x="670" y="3427"/>
                    <a:pt x="725" y="3181"/>
                  </a:cubicBezTo>
                  <a:cubicBezTo>
                    <a:pt x="780" y="2935"/>
                    <a:pt x="929" y="2717"/>
                    <a:pt x="1148" y="2595"/>
                  </a:cubicBezTo>
                  <a:lnTo>
                    <a:pt x="3987" y="793"/>
                  </a:lnTo>
                  <a:cubicBezTo>
                    <a:pt x="4137" y="697"/>
                    <a:pt x="4314" y="642"/>
                    <a:pt x="4492" y="642"/>
                  </a:cubicBezTo>
                  <a:close/>
                  <a:moveTo>
                    <a:pt x="4478" y="0"/>
                  </a:moveTo>
                  <a:cubicBezTo>
                    <a:pt x="4182" y="0"/>
                    <a:pt x="3893" y="82"/>
                    <a:pt x="3632" y="247"/>
                  </a:cubicBezTo>
                  <a:lnTo>
                    <a:pt x="793" y="2035"/>
                  </a:lnTo>
                  <a:cubicBezTo>
                    <a:pt x="438" y="2267"/>
                    <a:pt x="179" y="2622"/>
                    <a:pt x="83" y="3045"/>
                  </a:cubicBezTo>
                  <a:cubicBezTo>
                    <a:pt x="1" y="3454"/>
                    <a:pt x="70" y="3891"/>
                    <a:pt x="301" y="4246"/>
                  </a:cubicBezTo>
                  <a:lnTo>
                    <a:pt x="3850" y="9883"/>
                  </a:lnTo>
                  <a:cubicBezTo>
                    <a:pt x="4150" y="10361"/>
                    <a:pt x="4683" y="10620"/>
                    <a:pt x="5215" y="10620"/>
                  </a:cubicBezTo>
                  <a:cubicBezTo>
                    <a:pt x="5502" y="10620"/>
                    <a:pt x="5802" y="10539"/>
                    <a:pt x="6075" y="10375"/>
                  </a:cubicBezTo>
                  <a:lnTo>
                    <a:pt x="8900" y="8586"/>
                  </a:lnTo>
                  <a:cubicBezTo>
                    <a:pt x="9652" y="8109"/>
                    <a:pt x="9870" y="7112"/>
                    <a:pt x="9406" y="6375"/>
                  </a:cubicBezTo>
                  <a:lnTo>
                    <a:pt x="5843" y="739"/>
                  </a:lnTo>
                  <a:cubicBezTo>
                    <a:pt x="5624" y="384"/>
                    <a:pt x="5270" y="124"/>
                    <a:pt x="4847" y="42"/>
                  </a:cubicBezTo>
                  <a:cubicBezTo>
                    <a:pt x="4724" y="14"/>
                    <a:pt x="4600" y="0"/>
                    <a:pt x="4478" y="0"/>
                  </a:cubicBezTo>
                  <a:close/>
                </a:path>
              </a:pathLst>
            </a:custGeom>
            <a:solidFill>
              <a:srgbClr val="5D5D6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2" name="Google Shape;1853;p50">
              <a:extLst>
                <a:ext uri="{FF2B5EF4-FFF2-40B4-BE49-F238E27FC236}">
                  <a16:creationId xmlns:a16="http://schemas.microsoft.com/office/drawing/2014/main" id="{7AB1E2D0-BBCC-4535-A433-25895E99C91E}"/>
                </a:ext>
              </a:extLst>
            </p:cNvPr>
            <p:cNvSpPr/>
            <p:nvPr/>
          </p:nvSpPr>
          <p:spPr>
            <a:xfrm>
              <a:off x="4950814" y="2808639"/>
              <a:ext cx="231161" cy="200258"/>
            </a:xfrm>
            <a:custGeom>
              <a:avLst/>
              <a:gdLst/>
              <a:ahLst/>
              <a:cxnLst/>
              <a:rect l="l" t="t" r="r" b="b"/>
              <a:pathLst>
                <a:path w="6935" h="6225" extrusionOk="0">
                  <a:moveTo>
                    <a:pt x="4996" y="0"/>
                  </a:moveTo>
                  <a:lnTo>
                    <a:pt x="1" y="3167"/>
                  </a:lnTo>
                  <a:lnTo>
                    <a:pt x="1924" y="6224"/>
                  </a:lnTo>
                  <a:lnTo>
                    <a:pt x="6934" y="3058"/>
                  </a:lnTo>
                  <a:lnTo>
                    <a:pt x="4996" y="0"/>
                  </a:lnTo>
                  <a:close/>
                </a:path>
              </a:pathLst>
            </a:custGeom>
            <a:solidFill>
              <a:srgbClr val="F4654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3" name="Google Shape;1854;p50">
              <a:extLst>
                <a:ext uri="{FF2B5EF4-FFF2-40B4-BE49-F238E27FC236}">
                  <a16:creationId xmlns:a16="http://schemas.microsoft.com/office/drawing/2014/main" id="{7DCC0063-1895-4E31-911A-87EB0C842F97}"/>
                </a:ext>
              </a:extLst>
            </p:cNvPr>
            <p:cNvSpPr/>
            <p:nvPr/>
          </p:nvSpPr>
          <p:spPr>
            <a:xfrm>
              <a:off x="4935780" y="2794130"/>
              <a:ext cx="261193" cy="229243"/>
            </a:xfrm>
            <a:custGeom>
              <a:avLst/>
              <a:gdLst/>
              <a:ahLst/>
              <a:cxnLst/>
              <a:rect l="l" t="t" r="r" b="b"/>
              <a:pathLst>
                <a:path w="7836" h="7126" extrusionOk="0">
                  <a:moveTo>
                    <a:pt x="5351" y="901"/>
                  </a:moveTo>
                  <a:lnTo>
                    <a:pt x="6934" y="3413"/>
                  </a:lnTo>
                  <a:lnTo>
                    <a:pt x="2485" y="6211"/>
                  </a:lnTo>
                  <a:lnTo>
                    <a:pt x="901" y="3713"/>
                  </a:lnTo>
                  <a:lnTo>
                    <a:pt x="5351" y="901"/>
                  </a:lnTo>
                  <a:close/>
                  <a:moveTo>
                    <a:pt x="5556" y="0"/>
                  </a:moveTo>
                  <a:lnTo>
                    <a:pt x="1" y="3509"/>
                  </a:lnTo>
                  <a:lnTo>
                    <a:pt x="2280" y="7125"/>
                  </a:lnTo>
                  <a:lnTo>
                    <a:pt x="7835" y="3618"/>
                  </a:lnTo>
                  <a:lnTo>
                    <a:pt x="5556" y="0"/>
                  </a:lnTo>
                  <a:close/>
                </a:path>
              </a:pathLst>
            </a:custGeom>
            <a:solidFill>
              <a:srgbClr val="5D5D6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4" name="Google Shape;1855;p50">
              <a:extLst>
                <a:ext uri="{FF2B5EF4-FFF2-40B4-BE49-F238E27FC236}">
                  <a16:creationId xmlns:a16="http://schemas.microsoft.com/office/drawing/2014/main" id="{BEF58381-246B-4B68-AC28-12BADEC39B99}"/>
                </a:ext>
              </a:extLst>
            </p:cNvPr>
            <p:cNvSpPr/>
            <p:nvPr/>
          </p:nvSpPr>
          <p:spPr>
            <a:xfrm>
              <a:off x="5042247" y="2877647"/>
              <a:ext cx="36899" cy="66753"/>
            </a:xfrm>
            <a:custGeom>
              <a:avLst/>
              <a:gdLst/>
              <a:ahLst/>
              <a:cxnLst/>
              <a:rect l="l" t="t" r="r" b="b"/>
              <a:pathLst>
                <a:path w="1107" h="2075" extrusionOk="0">
                  <a:moveTo>
                    <a:pt x="656" y="0"/>
                  </a:moveTo>
                  <a:cubicBezTo>
                    <a:pt x="594" y="0"/>
                    <a:pt x="534" y="38"/>
                    <a:pt x="506" y="94"/>
                  </a:cubicBezTo>
                  <a:lnTo>
                    <a:pt x="28" y="981"/>
                  </a:lnTo>
                  <a:cubicBezTo>
                    <a:pt x="0" y="1035"/>
                    <a:pt x="0" y="1104"/>
                    <a:pt x="42" y="1159"/>
                  </a:cubicBezTo>
                  <a:cubicBezTo>
                    <a:pt x="69" y="1213"/>
                    <a:pt x="137" y="1240"/>
                    <a:pt x="206" y="1240"/>
                  </a:cubicBezTo>
                  <a:lnTo>
                    <a:pt x="643" y="1186"/>
                  </a:lnTo>
                  <a:lnTo>
                    <a:pt x="397" y="1827"/>
                  </a:lnTo>
                  <a:cubicBezTo>
                    <a:pt x="355" y="1923"/>
                    <a:pt x="397" y="2032"/>
                    <a:pt x="492" y="2059"/>
                  </a:cubicBezTo>
                  <a:cubicBezTo>
                    <a:pt x="512" y="2070"/>
                    <a:pt x="533" y="2074"/>
                    <a:pt x="554" y="2074"/>
                  </a:cubicBezTo>
                  <a:cubicBezTo>
                    <a:pt x="588" y="2074"/>
                    <a:pt x="622" y="2062"/>
                    <a:pt x="656" y="2045"/>
                  </a:cubicBezTo>
                  <a:cubicBezTo>
                    <a:pt x="683" y="2032"/>
                    <a:pt x="710" y="2005"/>
                    <a:pt x="724" y="1963"/>
                  </a:cubicBezTo>
                  <a:lnTo>
                    <a:pt x="1079" y="1049"/>
                  </a:lnTo>
                  <a:cubicBezTo>
                    <a:pt x="1107" y="995"/>
                    <a:pt x="1092" y="926"/>
                    <a:pt x="1065" y="871"/>
                  </a:cubicBezTo>
                  <a:cubicBezTo>
                    <a:pt x="1025" y="831"/>
                    <a:pt x="956" y="804"/>
                    <a:pt x="901" y="804"/>
                  </a:cubicBezTo>
                  <a:lnTo>
                    <a:pt x="492" y="844"/>
                  </a:lnTo>
                  <a:lnTo>
                    <a:pt x="806" y="258"/>
                  </a:lnTo>
                  <a:cubicBezTo>
                    <a:pt x="861" y="176"/>
                    <a:pt x="834" y="67"/>
                    <a:pt x="738" y="25"/>
                  </a:cubicBezTo>
                  <a:cubicBezTo>
                    <a:pt x="712" y="8"/>
                    <a:pt x="684" y="0"/>
                    <a:pt x="656" y="0"/>
                  </a:cubicBezTo>
                  <a:close/>
                </a:path>
              </a:pathLst>
            </a:custGeom>
            <a:solidFill>
              <a:srgbClr val="5D5D6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5" name="Google Shape;1856;p50">
              <a:extLst>
                <a:ext uri="{FF2B5EF4-FFF2-40B4-BE49-F238E27FC236}">
                  <a16:creationId xmlns:a16="http://schemas.microsoft.com/office/drawing/2014/main" id="{4AF8B6C5-810B-4E39-B86C-1355613CBD91}"/>
                </a:ext>
              </a:extLst>
            </p:cNvPr>
            <p:cNvSpPr/>
            <p:nvPr/>
          </p:nvSpPr>
          <p:spPr>
            <a:xfrm>
              <a:off x="4473514" y="2645722"/>
              <a:ext cx="183862" cy="65466"/>
            </a:xfrm>
            <a:custGeom>
              <a:avLst/>
              <a:gdLst/>
              <a:ahLst/>
              <a:cxnLst/>
              <a:rect l="l" t="t" r="r" b="b"/>
              <a:pathLst>
                <a:path w="5516" h="2035" extrusionOk="0">
                  <a:moveTo>
                    <a:pt x="28" y="0"/>
                  </a:moveTo>
                  <a:cubicBezTo>
                    <a:pt x="15" y="0"/>
                    <a:pt x="1" y="14"/>
                    <a:pt x="1" y="27"/>
                  </a:cubicBezTo>
                  <a:lnTo>
                    <a:pt x="1" y="2007"/>
                  </a:lnTo>
                  <a:cubicBezTo>
                    <a:pt x="1" y="2020"/>
                    <a:pt x="15" y="2034"/>
                    <a:pt x="28" y="2034"/>
                  </a:cubicBezTo>
                  <a:lnTo>
                    <a:pt x="5488" y="2034"/>
                  </a:lnTo>
                  <a:cubicBezTo>
                    <a:pt x="5502" y="2034"/>
                    <a:pt x="5515" y="2020"/>
                    <a:pt x="5515" y="2007"/>
                  </a:cubicBezTo>
                  <a:lnTo>
                    <a:pt x="5515" y="27"/>
                  </a:lnTo>
                  <a:cubicBezTo>
                    <a:pt x="5515" y="14"/>
                    <a:pt x="5502" y="0"/>
                    <a:pt x="548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6" name="Google Shape;1857;p50">
              <a:extLst>
                <a:ext uri="{FF2B5EF4-FFF2-40B4-BE49-F238E27FC236}">
                  <a16:creationId xmlns:a16="http://schemas.microsoft.com/office/drawing/2014/main" id="{4A3D864D-F1B5-41EB-86BF-D379F4D1BFB7}"/>
                </a:ext>
              </a:extLst>
            </p:cNvPr>
            <p:cNvSpPr/>
            <p:nvPr/>
          </p:nvSpPr>
          <p:spPr>
            <a:xfrm>
              <a:off x="4473514" y="2711159"/>
              <a:ext cx="183862" cy="65016"/>
            </a:xfrm>
            <a:custGeom>
              <a:avLst/>
              <a:gdLst/>
              <a:ahLst/>
              <a:cxnLst/>
              <a:rect l="l" t="t" r="r" b="b"/>
              <a:pathLst>
                <a:path w="5516" h="2021" extrusionOk="0">
                  <a:moveTo>
                    <a:pt x="28" y="0"/>
                  </a:moveTo>
                  <a:cubicBezTo>
                    <a:pt x="15" y="0"/>
                    <a:pt x="1" y="13"/>
                    <a:pt x="1" y="28"/>
                  </a:cubicBezTo>
                  <a:lnTo>
                    <a:pt x="1" y="1993"/>
                  </a:lnTo>
                  <a:cubicBezTo>
                    <a:pt x="1" y="2006"/>
                    <a:pt x="15" y="2020"/>
                    <a:pt x="28" y="2020"/>
                  </a:cubicBezTo>
                  <a:lnTo>
                    <a:pt x="5488" y="2020"/>
                  </a:lnTo>
                  <a:cubicBezTo>
                    <a:pt x="5502" y="2020"/>
                    <a:pt x="5515" y="2006"/>
                    <a:pt x="5515" y="1993"/>
                  </a:cubicBezTo>
                  <a:lnTo>
                    <a:pt x="5515" y="28"/>
                  </a:lnTo>
                  <a:cubicBezTo>
                    <a:pt x="5515" y="13"/>
                    <a:pt x="5502" y="0"/>
                    <a:pt x="548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7" name="Google Shape;1858;p50">
              <a:extLst>
                <a:ext uri="{FF2B5EF4-FFF2-40B4-BE49-F238E27FC236}">
                  <a16:creationId xmlns:a16="http://schemas.microsoft.com/office/drawing/2014/main" id="{13905B40-A085-465B-A61B-CF8420536D8E}"/>
                </a:ext>
              </a:extLst>
            </p:cNvPr>
            <p:cNvSpPr/>
            <p:nvPr/>
          </p:nvSpPr>
          <p:spPr>
            <a:xfrm>
              <a:off x="4473514" y="2776146"/>
              <a:ext cx="183862" cy="65016"/>
            </a:xfrm>
            <a:custGeom>
              <a:avLst/>
              <a:gdLst/>
              <a:ahLst/>
              <a:cxnLst/>
              <a:rect l="l" t="t" r="r" b="b"/>
              <a:pathLst>
                <a:path w="5516" h="2021" extrusionOk="0">
                  <a:moveTo>
                    <a:pt x="28" y="0"/>
                  </a:moveTo>
                  <a:cubicBezTo>
                    <a:pt x="15" y="0"/>
                    <a:pt x="1" y="13"/>
                    <a:pt x="1" y="28"/>
                  </a:cubicBezTo>
                  <a:lnTo>
                    <a:pt x="1" y="1993"/>
                  </a:lnTo>
                  <a:cubicBezTo>
                    <a:pt x="1" y="2006"/>
                    <a:pt x="15" y="2020"/>
                    <a:pt x="28" y="2020"/>
                  </a:cubicBezTo>
                  <a:lnTo>
                    <a:pt x="5488" y="2020"/>
                  </a:lnTo>
                  <a:cubicBezTo>
                    <a:pt x="5502" y="2020"/>
                    <a:pt x="5515" y="2006"/>
                    <a:pt x="5515" y="1993"/>
                  </a:cubicBezTo>
                  <a:lnTo>
                    <a:pt x="5515" y="28"/>
                  </a:lnTo>
                  <a:cubicBezTo>
                    <a:pt x="5515" y="13"/>
                    <a:pt x="5502" y="0"/>
                    <a:pt x="548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8" name="Google Shape;1859;p50">
              <a:extLst>
                <a:ext uri="{FF2B5EF4-FFF2-40B4-BE49-F238E27FC236}">
                  <a16:creationId xmlns:a16="http://schemas.microsoft.com/office/drawing/2014/main" id="{C08C0FCC-CE52-4804-B46F-AA9725684317}"/>
                </a:ext>
              </a:extLst>
            </p:cNvPr>
            <p:cNvSpPr/>
            <p:nvPr/>
          </p:nvSpPr>
          <p:spPr>
            <a:xfrm>
              <a:off x="4473514" y="2841133"/>
              <a:ext cx="183862" cy="65434"/>
            </a:xfrm>
            <a:custGeom>
              <a:avLst/>
              <a:gdLst/>
              <a:ahLst/>
              <a:cxnLst/>
              <a:rect l="l" t="t" r="r" b="b"/>
              <a:pathLst>
                <a:path w="5516" h="2034" extrusionOk="0">
                  <a:moveTo>
                    <a:pt x="28" y="0"/>
                  </a:moveTo>
                  <a:cubicBezTo>
                    <a:pt x="15" y="0"/>
                    <a:pt x="1" y="14"/>
                    <a:pt x="1" y="28"/>
                  </a:cubicBezTo>
                  <a:lnTo>
                    <a:pt x="1" y="2006"/>
                  </a:lnTo>
                  <a:cubicBezTo>
                    <a:pt x="1" y="2021"/>
                    <a:pt x="15" y="2034"/>
                    <a:pt x="28" y="2034"/>
                  </a:cubicBezTo>
                  <a:lnTo>
                    <a:pt x="5488" y="2034"/>
                  </a:lnTo>
                  <a:cubicBezTo>
                    <a:pt x="5502" y="2034"/>
                    <a:pt x="5515" y="2021"/>
                    <a:pt x="5515" y="2006"/>
                  </a:cubicBezTo>
                  <a:lnTo>
                    <a:pt x="5515" y="28"/>
                  </a:lnTo>
                  <a:cubicBezTo>
                    <a:pt x="5515" y="14"/>
                    <a:pt x="5502" y="0"/>
                    <a:pt x="548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9" name="Google Shape;1860;p50">
              <a:extLst>
                <a:ext uri="{FF2B5EF4-FFF2-40B4-BE49-F238E27FC236}">
                  <a16:creationId xmlns:a16="http://schemas.microsoft.com/office/drawing/2014/main" id="{C4C537C1-878C-44EB-8573-F76A5E5EF556}"/>
                </a:ext>
              </a:extLst>
            </p:cNvPr>
            <p:cNvSpPr/>
            <p:nvPr/>
          </p:nvSpPr>
          <p:spPr>
            <a:xfrm>
              <a:off x="4473514" y="2471384"/>
              <a:ext cx="183862" cy="174361"/>
            </a:xfrm>
            <a:custGeom>
              <a:avLst/>
              <a:gdLst/>
              <a:ahLst/>
              <a:cxnLst/>
              <a:rect l="l" t="t" r="r" b="b"/>
              <a:pathLst>
                <a:path w="5516" h="5420" extrusionOk="0">
                  <a:moveTo>
                    <a:pt x="1885" y="1"/>
                  </a:moveTo>
                  <a:lnTo>
                    <a:pt x="1885" y="1530"/>
                  </a:lnTo>
                  <a:lnTo>
                    <a:pt x="1653" y="1530"/>
                  </a:lnTo>
                  <a:cubicBezTo>
                    <a:pt x="738" y="1530"/>
                    <a:pt x="1" y="2267"/>
                    <a:pt x="1" y="3167"/>
                  </a:cubicBezTo>
                  <a:lnTo>
                    <a:pt x="1" y="4873"/>
                  </a:lnTo>
                  <a:cubicBezTo>
                    <a:pt x="1" y="5173"/>
                    <a:pt x="261" y="5419"/>
                    <a:pt x="561" y="5419"/>
                  </a:cubicBezTo>
                  <a:lnTo>
                    <a:pt x="4956" y="5419"/>
                  </a:lnTo>
                  <a:cubicBezTo>
                    <a:pt x="5270" y="5419"/>
                    <a:pt x="5515" y="5173"/>
                    <a:pt x="5515" y="4873"/>
                  </a:cubicBezTo>
                  <a:lnTo>
                    <a:pt x="5515" y="3167"/>
                  </a:lnTo>
                  <a:cubicBezTo>
                    <a:pt x="5515" y="2267"/>
                    <a:pt x="4778" y="1530"/>
                    <a:pt x="3877" y="1530"/>
                  </a:cubicBezTo>
                  <a:lnTo>
                    <a:pt x="3646" y="1530"/>
                  </a:lnTo>
                  <a:lnTo>
                    <a:pt x="3646"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0" name="Google Shape;1861;p50">
              <a:extLst>
                <a:ext uri="{FF2B5EF4-FFF2-40B4-BE49-F238E27FC236}">
                  <a16:creationId xmlns:a16="http://schemas.microsoft.com/office/drawing/2014/main" id="{30557B19-28BB-46CA-A7FE-7AA2B936BA67}"/>
                </a:ext>
              </a:extLst>
            </p:cNvPr>
            <p:cNvSpPr/>
            <p:nvPr/>
          </p:nvSpPr>
          <p:spPr>
            <a:xfrm>
              <a:off x="4517214" y="2428371"/>
              <a:ext cx="96464" cy="43043"/>
            </a:xfrm>
            <a:custGeom>
              <a:avLst/>
              <a:gdLst/>
              <a:ahLst/>
              <a:cxnLst/>
              <a:rect l="l" t="t" r="r" b="b"/>
              <a:pathLst>
                <a:path w="2894" h="1338" extrusionOk="0">
                  <a:moveTo>
                    <a:pt x="464" y="0"/>
                  </a:moveTo>
                  <a:cubicBezTo>
                    <a:pt x="206" y="0"/>
                    <a:pt x="0" y="204"/>
                    <a:pt x="0" y="464"/>
                  </a:cubicBezTo>
                  <a:lnTo>
                    <a:pt x="0" y="874"/>
                  </a:lnTo>
                  <a:cubicBezTo>
                    <a:pt x="0" y="1133"/>
                    <a:pt x="206" y="1338"/>
                    <a:pt x="464" y="1338"/>
                  </a:cubicBezTo>
                  <a:lnTo>
                    <a:pt x="2444" y="1338"/>
                  </a:lnTo>
                  <a:cubicBezTo>
                    <a:pt x="2690" y="1338"/>
                    <a:pt x="2894" y="1133"/>
                    <a:pt x="2894" y="874"/>
                  </a:cubicBezTo>
                  <a:lnTo>
                    <a:pt x="2894" y="464"/>
                  </a:lnTo>
                  <a:cubicBezTo>
                    <a:pt x="2894" y="204"/>
                    <a:pt x="2690" y="0"/>
                    <a:pt x="2444" y="0"/>
                  </a:cubicBezTo>
                  <a:close/>
                </a:path>
              </a:pathLst>
            </a:custGeom>
            <a:solidFill>
              <a:srgbClr val="6880E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1" name="Google Shape;1862;p50">
              <a:extLst>
                <a:ext uri="{FF2B5EF4-FFF2-40B4-BE49-F238E27FC236}">
                  <a16:creationId xmlns:a16="http://schemas.microsoft.com/office/drawing/2014/main" id="{7FA25335-03CC-4649-9904-BB401F3FB59A}"/>
                </a:ext>
              </a:extLst>
            </p:cNvPr>
            <p:cNvSpPr/>
            <p:nvPr/>
          </p:nvSpPr>
          <p:spPr>
            <a:xfrm>
              <a:off x="4506281" y="2417819"/>
              <a:ext cx="118330" cy="64147"/>
            </a:xfrm>
            <a:custGeom>
              <a:avLst/>
              <a:gdLst/>
              <a:ahLst/>
              <a:cxnLst/>
              <a:rect l="l" t="t" r="r" b="b"/>
              <a:pathLst>
                <a:path w="3550" h="1994" extrusionOk="0">
                  <a:moveTo>
                    <a:pt x="2772" y="656"/>
                  </a:moveTo>
                  <a:cubicBezTo>
                    <a:pt x="2840" y="656"/>
                    <a:pt x="2894" y="710"/>
                    <a:pt x="2894" y="792"/>
                  </a:cubicBezTo>
                  <a:lnTo>
                    <a:pt x="2894" y="1202"/>
                  </a:lnTo>
                  <a:cubicBezTo>
                    <a:pt x="2894" y="1284"/>
                    <a:pt x="2840" y="1338"/>
                    <a:pt x="2772" y="1338"/>
                  </a:cubicBezTo>
                  <a:lnTo>
                    <a:pt x="792" y="1338"/>
                  </a:lnTo>
                  <a:cubicBezTo>
                    <a:pt x="725" y="1338"/>
                    <a:pt x="656" y="1284"/>
                    <a:pt x="656" y="1202"/>
                  </a:cubicBezTo>
                  <a:lnTo>
                    <a:pt x="656" y="792"/>
                  </a:lnTo>
                  <a:cubicBezTo>
                    <a:pt x="656" y="710"/>
                    <a:pt x="725" y="656"/>
                    <a:pt x="792" y="656"/>
                  </a:cubicBezTo>
                  <a:close/>
                  <a:moveTo>
                    <a:pt x="792" y="1"/>
                  </a:moveTo>
                  <a:cubicBezTo>
                    <a:pt x="356" y="1"/>
                    <a:pt x="1" y="356"/>
                    <a:pt x="1" y="792"/>
                  </a:cubicBezTo>
                  <a:lnTo>
                    <a:pt x="1" y="1202"/>
                  </a:lnTo>
                  <a:cubicBezTo>
                    <a:pt x="1" y="1639"/>
                    <a:pt x="356" y="1993"/>
                    <a:pt x="792" y="1993"/>
                  </a:cubicBezTo>
                  <a:lnTo>
                    <a:pt x="2772" y="1993"/>
                  </a:lnTo>
                  <a:cubicBezTo>
                    <a:pt x="3195" y="1993"/>
                    <a:pt x="3549" y="1639"/>
                    <a:pt x="3549" y="1202"/>
                  </a:cubicBezTo>
                  <a:lnTo>
                    <a:pt x="3549" y="792"/>
                  </a:lnTo>
                  <a:cubicBezTo>
                    <a:pt x="3549" y="356"/>
                    <a:pt x="3195" y="1"/>
                    <a:pt x="2772" y="1"/>
                  </a:cubicBezTo>
                  <a:close/>
                </a:path>
              </a:pathLst>
            </a:custGeom>
            <a:solidFill>
              <a:srgbClr val="5D5D6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2" name="Google Shape;1863;p50">
              <a:extLst>
                <a:ext uri="{FF2B5EF4-FFF2-40B4-BE49-F238E27FC236}">
                  <a16:creationId xmlns:a16="http://schemas.microsoft.com/office/drawing/2014/main" id="{9C8995FB-B29C-4542-943F-FDF515DA1645}"/>
                </a:ext>
              </a:extLst>
            </p:cNvPr>
            <p:cNvSpPr/>
            <p:nvPr/>
          </p:nvSpPr>
          <p:spPr>
            <a:xfrm>
              <a:off x="4474014" y="2663738"/>
              <a:ext cx="183362" cy="47451"/>
            </a:xfrm>
            <a:custGeom>
              <a:avLst/>
              <a:gdLst/>
              <a:ahLst/>
              <a:cxnLst/>
              <a:rect l="l" t="t" r="r" b="b"/>
              <a:pathLst>
                <a:path w="5501" h="1475" extrusionOk="0">
                  <a:moveTo>
                    <a:pt x="0" y="0"/>
                  </a:moveTo>
                  <a:lnTo>
                    <a:pt x="0" y="55"/>
                  </a:lnTo>
                  <a:lnTo>
                    <a:pt x="0" y="846"/>
                  </a:lnTo>
                  <a:cubicBezTo>
                    <a:pt x="0" y="1201"/>
                    <a:pt x="273" y="1474"/>
                    <a:pt x="614" y="1474"/>
                  </a:cubicBezTo>
                  <a:lnTo>
                    <a:pt x="4887" y="1474"/>
                  </a:lnTo>
                  <a:cubicBezTo>
                    <a:pt x="5227" y="1474"/>
                    <a:pt x="5500" y="1201"/>
                    <a:pt x="5500" y="846"/>
                  </a:cubicBezTo>
                  <a:lnTo>
                    <a:pt x="5500" y="55"/>
                  </a:lnTo>
                  <a:lnTo>
                    <a:pt x="5500" y="0"/>
                  </a:lnTo>
                  <a:cubicBezTo>
                    <a:pt x="5473" y="314"/>
                    <a:pt x="5200" y="559"/>
                    <a:pt x="4887" y="559"/>
                  </a:cubicBezTo>
                  <a:lnTo>
                    <a:pt x="614" y="559"/>
                  </a:lnTo>
                  <a:cubicBezTo>
                    <a:pt x="286" y="559"/>
                    <a:pt x="27" y="314"/>
                    <a:pt x="0" y="0"/>
                  </a:cubicBezTo>
                  <a:close/>
                </a:path>
              </a:pathLst>
            </a:custGeom>
            <a:solidFill>
              <a:srgbClr val="E8E9E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3" name="Google Shape;1864;p50">
              <a:extLst>
                <a:ext uri="{FF2B5EF4-FFF2-40B4-BE49-F238E27FC236}">
                  <a16:creationId xmlns:a16="http://schemas.microsoft.com/office/drawing/2014/main" id="{869C238B-AD51-4472-9103-D80E2DF15F9F}"/>
                </a:ext>
              </a:extLst>
            </p:cNvPr>
            <p:cNvSpPr/>
            <p:nvPr/>
          </p:nvSpPr>
          <p:spPr>
            <a:xfrm>
              <a:off x="4474014" y="2729143"/>
              <a:ext cx="183362" cy="47033"/>
            </a:xfrm>
            <a:custGeom>
              <a:avLst/>
              <a:gdLst/>
              <a:ahLst/>
              <a:cxnLst/>
              <a:rect l="l" t="t" r="r" b="b"/>
              <a:pathLst>
                <a:path w="5501" h="1462" extrusionOk="0">
                  <a:moveTo>
                    <a:pt x="0" y="0"/>
                  </a:moveTo>
                  <a:lnTo>
                    <a:pt x="0" y="55"/>
                  </a:lnTo>
                  <a:lnTo>
                    <a:pt x="0" y="847"/>
                  </a:lnTo>
                  <a:cubicBezTo>
                    <a:pt x="0" y="1188"/>
                    <a:pt x="273" y="1461"/>
                    <a:pt x="614" y="1461"/>
                  </a:cubicBezTo>
                  <a:lnTo>
                    <a:pt x="4887" y="1461"/>
                  </a:lnTo>
                  <a:cubicBezTo>
                    <a:pt x="5227" y="1461"/>
                    <a:pt x="5500" y="1188"/>
                    <a:pt x="5500" y="847"/>
                  </a:cubicBezTo>
                  <a:lnTo>
                    <a:pt x="5500" y="55"/>
                  </a:lnTo>
                  <a:lnTo>
                    <a:pt x="5500" y="0"/>
                  </a:lnTo>
                  <a:cubicBezTo>
                    <a:pt x="5473" y="315"/>
                    <a:pt x="5200" y="546"/>
                    <a:pt x="4887" y="546"/>
                  </a:cubicBezTo>
                  <a:lnTo>
                    <a:pt x="614" y="546"/>
                  </a:lnTo>
                  <a:cubicBezTo>
                    <a:pt x="286" y="546"/>
                    <a:pt x="27" y="315"/>
                    <a:pt x="0" y="0"/>
                  </a:cubicBezTo>
                  <a:close/>
                </a:path>
              </a:pathLst>
            </a:custGeom>
            <a:solidFill>
              <a:srgbClr val="E8E9E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4" name="Google Shape;1865;p50">
              <a:extLst>
                <a:ext uri="{FF2B5EF4-FFF2-40B4-BE49-F238E27FC236}">
                  <a16:creationId xmlns:a16="http://schemas.microsoft.com/office/drawing/2014/main" id="{019956F6-D208-4065-B4CC-7D073DF75A02}"/>
                </a:ext>
              </a:extLst>
            </p:cNvPr>
            <p:cNvSpPr/>
            <p:nvPr/>
          </p:nvSpPr>
          <p:spPr>
            <a:xfrm>
              <a:off x="4474014" y="2794130"/>
              <a:ext cx="183362" cy="47033"/>
            </a:xfrm>
            <a:custGeom>
              <a:avLst/>
              <a:gdLst/>
              <a:ahLst/>
              <a:cxnLst/>
              <a:rect l="l" t="t" r="r" b="b"/>
              <a:pathLst>
                <a:path w="5501" h="1462" extrusionOk="0">
                  <a:moveTo>
                    <a:pt x="0" y="0"/>
                  </a:moveTo>
                  <a:lnTo>
                    <a:pt x="0" y="55"/>
                  </a:lnTo>
                  <a:lnTo>
                    <a:pt x="0" y="847"/>
                  </a:lnTo>
                  <a:cubicBezTo>
                    <a:pt x="0" y="1188"/>
                    <a:pt x="273" y="1461"/>
                    <a:pt x="614" y="1461"/>
                  </a:cubicBezTo>
                  <a:lnTo>
                    <a:pt x="4887" y="1461"/>
                  </a:lnTo>
                  <a:cubicBezTo>
                    <a:pt x="5227" y="1461"/>
                    <a:pt x="5500" y="1188"/>
                    <a:pt x="5500" y="847"/>
                  </a:cubicBezTo>
                  <a:lnTo>
                    <a:pt x="5500" y="55"/>
                  </a:lnTo>
                  <a:lnTo>
                    <a:pt x="5500" y="0"/>
                  </a:lnTo>
                  <a:cubicBezTo>
                    <a:pt x="5473" y="315"/>
                    <a:pt x="5200" y="561"/>
                    <a:pt x="4887" y="561"/>
                  </a:cubicBezTo>
                  <a:lnTo>
                    <a:pt x="614" y="561"/>
                  </a:lnTo>
                  <a:cubicBezTo>
                    <a:pt x="286" y="561"/>
                    <a:pt x="27" y="315"/>
                    <a:pt x="0" y="0"/>
                  </a:cubicBezTo>
                  <a:close/>
                </a:path>
              </a:pathLst>
            </a:custGeom>
            <a:solidFill>
              <a:srgbClr val="E8E9E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5" name="Google Shape;1866;p50">
              <a:extLst>
                <a:ext uri="{FF2B5EF4-FFF2-40B4-BE49-F238E27FC236}">
                  <a16:creationId xmlns:a16="http://schemas.microsoft.com/office/drawing/2014/main" id="{C31AE27F-5604-411C-A9FA-4F33C6FD8D1E}"/>
                </a:ext>
              </a:extLst>
            </p:cNvPr>
            <p:cNvSpPr/>
            <p:nvPr/>
          </p:nvSpPr>
          <p:spPr>
            <a:xfrm>
              <a:off x="4474014" y="2859117"/>
              <a:ext cx="183362" cy="47033"/>
            </a:xfrm>
            <a:custGeom>
              <a:avLst/>
              <a:gdLst/>
              <a:ahLst/>
              <a:cxnLst/>
              <a:rect l="l" t="t" r="r" b="b"/>
              <a:pathLst>
                <a:path w="5501" h="1462" extrusionOk="0">
                  <a:moveTo>
                    <a:pt x="0" y="1"/>
                  </a:moveTo>
                  <a:lnTo>
                    <a:pt x="0" y="55"/>
                  </a:lnTo>
                  <a:lnTo>
                    <a:pt x="0" y="847"/>
                  </a:lnTo>
                  <a:cubicBezTo>
                    <a:pt x="0" y="1189"/>
                    <a:pt x="273" y="1462"/>
                    <a:pt x="614" y="1462"/>
                  </a:cubicBezTo>
                  <a:lnTo>
                    <a:pt x="4887" y="1462"/>
                  </a:lnTo>
                  <a:cubicBezTo>
                    <a:pt x="5227" y="1462"/>
                    <a:pt x="5500" y="1189"/>
                    <a:pt x="5500" y="847"/>
                  </a:cubicBezTo>
                  <a:lnTo>
                    <a:pt x="5500" y="55"/>
                  </a:lnTo>
                  <a:lnTo>
                    <a:pt x="5500" y="1"/>
                  </a:lnTo>
                  <a:cubicBezTo>
                    <a:pt x="5473" y="315"/>
                    <a:pt x="5200" y="561"/>
                    <a:pt x="4887" y="561"/>
                  </a:cubicBezTo>
                  <a:lnTo>
                    <a:pt x="614" y="561"/>
                  </a:lnTo>
                  <a:cubicBezTo>
                    <a:pt x="286" y="561"/>
                    <a:pt x="27" y="315"/>
                    <a:pt x="0" y="1"/>
                  </a:cubicBezTo>
                  <a:close/>
                </a:path>
              </a:pathLst>
            </a:custGeom>
            <a:solidFill>
              <a:srgbClr val="E8E9E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6" name="Google Shape;1867;p50">
              <a:extLst>
                <a:ext uri="{FF2B5EF4-FFF2-40B4-BE49-F238E27FC236}">
                  <a16:creationId xmlns:a16="http://schemas.microsoft.com/office/drawing/2014/main" id="{4A6CE5B0-81AC-4017-A13D-4F1BFC8C73BC}"/>
                </a:ext>
              </a:extLst>
            </p:cNvPr>
            <p:cNvSpPr/>
            <p:nvPr/>
          </p:nvSpPr>
          <p:spPr>
            <a:xfrm>
              <a:off x="4474014" y="2598752"/>
              <a:ext cx="183362" cy="47000"/>
            </a:xfrm>
            <a:custGeom>
              <a:avLst/>
              <a:gdLst/>
              <a:ahLst/>
              <a:cxnLst/>
              <a:rect l="l" t="t" r="r" b="b"/>
              <a:pathLst>
                <a:path w="5501" h="1461" extrusionOk="0">
                  <a:moveTo>
                    <a:pt x="0" y="0"/>
                  </a:moveTo>
                  <a:lnTo>
                    <a:pt x="0" y="914"/>
                  </a:lnTo>
                  <a:cubicBezTo>
                    <a:pt x="0" y="1214"/>
                    <a:pt x="246" y="1460"/>
                    <a:pt x="546" y="1460"/>
                  </a:cubicBezTo>
                  <a:lnTo>
                    <a:pt x="4941" y="1460"/>
                  </a:lnTo>
                  <a:cubicBezTo>
                    <a:pt x="5255" y="1460"/>
                    <a:pt x="5500" y="1214"/>
                    <a:pt x="5500" y="914"/>
                  </a:cubicBezTo>
                  <a:lnTo>
                    <a:pt x="5500" y="0"/>
                  </a:lnTo>
                  <a:cubicBezTo>
                    <a:pt x="5500" y="300"/>
                    <a:pt x="5255" y="559"/>
                    <a:pt x="4941" y="559"/>
                  </a:cubicBezTo>
                  <a:lnTo>
                    <a:pt x="546" y="559"/>
                  </a:lnTo>
                  <a:cubicBezTo>
                    <a:pt x="246" y="559"/>
                    <a:pt x="0" y="300"/>
                    <a:pt x="0" y="0"/>
                  </a:cubicBezTo>
                  <a:close/>
                </a:path>
              </a:pathLst>
            </a:custGeom>
            <a:solidFill>
              <a:srgbClr val="E8E9E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7" name="Google Shape;1868;p50">
              <a:extLst>
                <a:ext uri="{FF2B5EF4-FFF2-40B4-BE49-F238E27FC236}">
                  <a16:creationId xmlns:a16="http://schemas.microsoft.com/office/drawing/2014/main" id="{28734592-CE7A-4C3A-AE68-0EFF66B3AB36}"/>
                </a:ext>
              </a:extLst>
            </p:cNvPr>
            <p:cNvSpPr/>
            <p:nvPr/>
          </p:nvSpPr>
          <p:spPr>
            <a:xfrm>
              <a:off x="4463081" y="2635170"/>
              <a:ext cx="205195" cy="86537"/>
            </a:xfrm>
            <a:custGeom>
              <a:avLst/>
              <a:gdLst/>
              <a:ahLst/>
              <a:cxnLst/>
              <a:rect l="l" t="t" r="r" b="b"/>
              <a:pathLst>
                <a:path w="6156" h="2690" extrusionOk="0">
                  <a:moveTo>
                    <a:pt x="5215" y="656"/>
                  </a:moveTo>
                  <a:cubicBezTo>
                    <a:pt x="5378" y="656"/>
                    <a:pt x="5501" y="792"/>
                    <a:pt x="5501" y="943"/>
                  </a:cubicBezTo>
                  <a:lnTo>
                    <a:pt x="5501" y="1748"/>
                  </a:lnTo>
                  <a:cubicBezTo>
                    <a:pt x="5501" y="1898"/>
                    <a:pt x="5378" y="2035"/>
                    <a:pt x="5215" y="2035"/>
                  </a:cubicBezTo>
                  <a:lnTo>
                    <a:pt x="942" y="2035"/>
                  </a:lnTo>
                  <a:cubicBezTo>
                    <a:pt x="778" y="2035"/>
                    <a:pt x="642" y="1898"/>
                    <a:pt x="642" y="1748"/>
                  </a:cubicBezTo>
                  <a:lnTo>
                    <a:pt x="642" y="943"/>
                  </a:lnTo>
                  <a:cubicBezTo>
                    <a:pt x="642" y="792"/>
                    <a:pt x="778" y="656"/>
                    <a:pt x="942" y="656"/>
                  </a:cubicBezTo>
                  <a:close/>
                  <a:moveTo>
                    <a:pt x="942" y="0"/>
                  </a:moveTo>
                  <a:cubicBezTo>
                    <a:pt x="423" y="0"/>
                    <a:pt x="1" y="424"/>
                    <a:pt x="1" y="943"/>
                  </a:cubicBezTo>
                  <a:lnTo>
                    <a:pt x="1" y="1748"/>
                  </a:lnTo>
                  <a:cubicBezTo>
                    <a:pt x="1" y="2266"/>
                    <a:pt x="423" y="2690"/>
                    <a:pt x="942" y="2690"/>
                  </a:cubicBezTo>
                  <a:lnTo>
                    <a:pt x="5215" y="2690"/>
                  </a:lnTo>
                  <a:cubicBezTo>
                    <a:pt x="5733" y="2690"/>
                    <a:pt x="6156" y="2266"/>
                    <a:pt x="6156" y="1748"/>
                  </a:cubicBezTo>
                  <a:lnTo>
                    <a:pt x="6156" y="943"/>
                  </a:lnTo>
                  <a:cubicBezTo>
                    <a:pt x="6156" y="424"/>
                    <a:pt x="5733" y="0"/>
                    <a:pt x="5215" y="0"/>
                  </a:cubicBezTo>
                  <a:close/>
                </a:path>
              </a:pathLst>
            </a:custGeom>
            <a:solidFill>
              <a:srgbClr val="5D5D6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8" name="Google Shape;1869;p50">
              <a:extLst>
                <a:ext uri="{FF2B5EF4-FFF2-40B4-BE49-F238E27FC236}">
                  <a16:creationId xmlns:a16="http://schemas.microsoft.com/office/drawing/2014/main" id="{D91E42DB-081D-4B94-B013-B6B5AAFE5BD8}"/>
                </a:ext>
              </a:extLst>
            </p:cNvPr>
            <p:cNvSpPr/>
            <p:nvPr/>
          </p:nvSpPr>
          <p:spPr>
            <a:xfrm>
              <a:off x="4463081" y="2700607"/>
              <a:ext cx="205195" cy="86087"/>
            </a:xfrm>
            <a:custGeom>
              <a:avLst/>
              <a:gdLst/>
              <a:ahLst/>
              <a:cxnLst/>
              <a:rect l="l" t="t" r="r" b="b"/>
              <a:pathLst>
                <a:path w="6156" h="2676" extrusionOk="0">
                  <a:moveTo>
                    <a:pt x="5215" y="656"/>
                  </a:moveTo>
                  <a:cubicBezTo>
                    <a:pt x="5378" y="656"/>
                    <a:pt x="5501" y="778"/>
                    <a:pt x="5501" y="942"/>
                  </a:cubicBezTo>
                  <a:lnTo>
                    <a:pt x="5501" y="1734"/>
                  </a:lnTo>
                  <a:cubicBezTo>
                    <a:pt x="5501" y="1897"/>
                    <a:pt x="5378" y="2021"/>
                    <a:pt x="5215" y="2021"/>
                  </a:cubicBezTo>
                  <a:lnTo>
                    <a:pt x="942" y="2021"/>
                  </a:lnTo>
                  <a:cubicBezTo>
                    <a:pt x="778" y="2021"/>
                    <a:pt x="642" y="1897"/>
                    <a:pt x="642" y="1734"/>
                  </a:cubicBezTo>
                  <a:lnTo>
                    <a:pt x="642" y="942"/>
                  </a:lnTo>
                  <a:cubicBezTo>
                    <a:pt x="642" y="778"/>
                    <a:pt x="778" y="656"/>
                    <a:pt x="942" y="656"/>
                  </a:cubicBezTo>
                  <a:close/>
                  <a:moveTo>
                    <a:pt x="942" y="1"/>
                  </a:moveTo>
                  <a:cubicBezTo>
                    <a:pt x="423" y="1"/>
                    <a:pt x="1" y="423"/>
                    <a:pt x="1" y="942"/>
                  </a:cubicBezTo>
                  <a:lnTo>
                    <a:pt x="1" y="1734"/>
                  </a:lnTo>
                  <a:cubicBezTo>
                    <a:pt x="1" y="2252"/>
                    <a:pt x="423" y="2676"/>
                    <a:pt x="942" y="2676"/>
                  </a:cubicBezTo>
                  <a:lnTo>
                    <a:pt x="5215" y="2676"/>
                  </a:lnTo>
                  <a:cubicBezTo>
                    <a:pt x="5733" y="2676"/>
                    <a:pt x="6156" y="2252"/>
                    <a:pt x="6156" y="1734"/>
                  </a:cubicBezTo>
                  <a:lnTo>
                    <a:pt x="6156" y="942"/>
                  </a:lnTo>
                  <a:cubicBezTo>
                    <a:pt x="6156" y="423"/>
                    <a:pt x="5733" y="1"/>
                    <a:pt x="5215" y="1"/>
                  </a:cubicBezTo>
                  <a:close/>
                </a:path>
              </a:pathLst>
            </a:custGeom>
            <a:solidFill>
              <a:srgbClr val="5D5D6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9" name="Google Shape;1870;p50">
              <a:extLst>
                <a:ext uri="{FF2B5EF4-FFF2-40B4-BE49-F238E27FC236}">
                  <a16:creationId xmlns:a16="http://schemas.microsoft.com/office/drawing/2014/main" id="{8A390419-579D-42F0-A046-9F679701413F}"/>
                </a:ext>
              </a:extLst>
            </p:cNvPr>
            <p:cNvSpPr/>
            <p:nvPr/>
          </p:nvSpPr>
          <p:spPr>
            <a:xfrm>
              <a:off x="4463081" y="2765594"/>
              <a:ext cx="205195" cy="86119"/>
            </a:xfrm>
            <a:custGeom>
              <a:avLst/>
              <a:gdLst/>
              <a:ahLst/>
              <a:cxnLst/>
              <a:rect l="l" t="t" r="r" b="b"/>
              <a:pathLst>
                <a:path w="6156" h="2677" extrusionOk="0">
                  <a:moveTo>
                    <a:pt x="5215" y="656"/>
                  </a:moveTo>
                  <a:cubicBezTo>
                    <a:pt x="5378" y="656"/>
                    <a:pt x="5501" y="778"/>
                    <a:pt x="5501" y="942"/>
                  </a:cubicBezTo>
                  <a:lnTo>
                    <a:pt x="5501" y="1734"/>
                  </a:lnTo>
                  <a:cubicBezTo>
                    <a:pt x="5501" y="1897"/>
                    <a:pt x="5378" y="2021"/>
                    <a:pt x="5215" y="2021"/>
                  </a:cubicBezTo>
                  <a:lnTo>
                    <a:pt x="942" y="2021"/>
                  </a:lnTo>
                  <a:cubicBezTo>
                    <a:pt x="778" y="2021"/>
                    <a:pt x="642" y="1897"/>
                    <a:pt x="642" y="1734"/>
                  </a:cubicBezTo>
                  <a:lnTo>
                    <a:pt x="642" y="942"/>
                  </a:lnTo>
                  <a:cubicBezTo>
                    <a:pt x="642" y="778"/>
                    <a:pt x="778" y="656"/>
                    <a:pt x="942" y="656"/>
                  </a:cubicBezTo>
                  <a:close/>
                  <a:moveTo>
                    <a:pt x="942" y="1"/>
                  </a:moveTo>
                  <a:cubicBezTo>
                    <a:pt x="423" y="1"/>
                    <a:pt x="1" y="423"/>
                    <a:pt x="1" y="942"/>
                  </a:cubicBezTo>
                  <a:lnTo>
                    <a:pt x="1" y="1734"/>
                  </a:lnTo>
                  <a:cubicBezTo>
                    <a:pt x="1" y="2252"/>
                    <a:pt x="423" y="2676"/>
                    <a:pt x="942" y="2676"/>
                  </a:cubicBezTo>
                  <a:lnTo>
                    <a:pt x="5215" y="2676"/>
                  </a:lnTo>
                  <a:cubicBezTo>
                    <a:pt x="5733" y="2676"/>
                    <a:pt x="6156" y="2252"/>
                    <a:pt x="6156" y="1734"/>
                  </a:cubicBezTo>
                  <a:lnTo>
                    <a:pt x="6156" y="942"/>
                  </a:lnTo>
                  <a:cubicBezTo>
                    <a:pt x="6156" y="423"/>
                    <a:pt x="5733" y="1"/>
                    <a:pt x="5215" y="1"/>
                  </a:cubicBezTo>
                  <a:close/>
                </a:path>
              </a:pathLst>
            </a:custGeom>
            <a:solidFill>
              <a:srgbClr val="5D5D6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0" name="Google Shape;1871;p50">
              <a:extLst>
                <a:ext uri="{FF2B5EF4-FFF2-40B4-BE49-F238E27FC236}">
                  <a16:creationId xmlns:a16="http://schemas.microsoft.com/office/drawing/2014/main" id="{E961A7DD-7F42-4E45-BE75-F09AA16E3E4B}"/>
                </a:ext>
              </a:extLst>
            </p:cNvPr>
            <p:cNvSpPr/>
            <p:nvPr/>
          </p:nvSpPr>
          <p:spPr>
            <a:xfrm>
              <a:off x="4463081" y="2830580"/>
              <a:ext cx="205195" cy="86537"/>
            </a:xfrm>
            <a:custGeom>
              <a:avLst/>
              <a:gdLst/>
              <a:ahLst/>
              <a:cxnLst/>
              <a:rect l="l" t="t" r="r" b="b"/>
              <a:pathLst>
                <a:path w="6156" h="2690" extrusionOk="0">
                  <a:moveTo>
                    <a:pt x="5215" y="656"/>
                  </a:moveTo>
                  <a:cubicBezTo>
                    <a:pt x="5378" y="656"/>
                    <a:pt x="5501" y="793"/>
                    <a:pt x="5501" y="942"/>
                  </a:cubicBezTo>
                  <a:lnTo>
                    <a:pt x="5501" y="1734"/>
                  </a:lnTo>
                  <a:cubicBezTo>
                    <a:pt x="5501" y="1898"/>
                    <a:pt x="5378" y="2034"/>
                    <a:pt x="5215" y="2034"/>
                  </a:cubicBezTo>
                  <a:lnTo>
                    <a:pt x="942" y="2034"/>
                  </a:lnTo>
                  <a:cubicBezTo>
                    <a:pt x="778" y="2034"/>
                    <a:pt x="642" y="1898"/>
                    <a:pt x="642" y="1734"/>
                  </a:cubicBezTo>
                  <a:lnTo>
                    <a:pt x="642" y="942"/>
                  </a:lnTo>
                  <a:cubicBezTo>
                    <a:pt x="642" y="793"/>
                    <a:pt x="778" y="656"/>
                    <a:pt x="942" y="656"/>
                  </a:cubicBezTo>
                  <a:close/>
                  <a:moveTo>
                    <a:pt x="942" y="1"/>
                  </a:moveTo>
                  <a:cubicBezTo>
                    <a:pt x="423" y="1"/>
                    <a:pt x="1" y="423"/>
                    <a:pt x="1" y="942"/>
                  </a:cubicBezTo>
                  <a:lnTo>
                    <a:pt x="1" y="1734"/>
                  </a:lnTo>
                  <a:cubicBezTo>
                    <a:pt x="1" y="2267"/>
                    <a:pt x="423" y="2689"/>
                    <a:pt x="942" y="2689"/>
                  </a:cubicBezTo>
                  <a:lnTo>
                    <a:pt x="5215" y="2689"/>
                  </a:lnTo>
                  <a:cubicBezTo>
                    <a:pt x="5733" y="2689"/>
                    <a:pt x="6156" y="2267"/>
                    <a:pt x="6156" y="1734"/>
                  </a:cubicBezTo>
                  <a:lnTo>
                    <a:pt x="6156" y="942"/>
                  </a:lnTo>
                  <a:cubicBezTo>
                    <a:pt x="6156" y="423"/>
                    <a:pt x="5733" y="1"/>
                    <a:pt x="5215" y="1"/>
                  </a:cubicBezTo>
                  <a:close/>
                </a:path>
              </a:pathLst>
            </a:custGeom>
            <a:solidFill>
              <a:srgbClr val="5D5D6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1" name="Google Shape;1872;p50">
              <a:extLst>
                <a:ext uri="{FF2B5EF4-FFF2-40B4-BE49-F238E27FC236}">
                  <a16:creationId xmlns:a16="http://schemas.microsoft.com/office/drawing/2014/main" id="{66A87992-B99F-4CAC-8FC4-E9FDBC7579E9}"/>
                </a:ext>
              </a:extLst>
            </p:cNvPr>
            <p:cNvSpPr/>
            <p:nvPr/>
          </p:nvSpPr>
          <p:spPr>
            <a:xfrm>
              <a:off x="4463081" y="2460864"/>
              <a:ext cx="205195" cy="195401"/>
            </a:xfrm>
            <a:custGeom>
              <a:avLst/>
              <a:gdLst/>
              <a:ahLst/>
              <a:cxnLst/>
              <a:rect l="l" t="t" r="r" b="b"/>
              <a:pathLst>
                <a:path w="6156" h="6074" extrusionOk="0">
                  <a:moveTo>
                    <a:pt x="3631" y="655"/>
                  </a:moveTo>
                  <a:lnTo>
                    <a:pt x="3631" y="2184"/>
                  </a:lnTo>
                  <a:lnTo>
                    <a:pt x="4190" y="2184"/>
                  </a:lnTo>
                  <a:cubicBezTo>
                    <a:pt x="4914" y="2184"/>
                    <a:pt x="5501" y="2771"/>
                    <a:pt x="5501" y="3494"/>
                  </a:cubicBezTo>
                  <a:lnTo>
                    <a:pt x="5501" y="5200"/>
                  </a:lnTo>
                  <a:cubicBezTo>
                    <a:pt x="5501" y="5323"/>
                    <a:pt x="5406" y="5418"/>
                    <a:pt x="5269" y="5418"/>
                  </a:cubicBezTo>
                  <a:lnTo>
                    <a:pt x="874" y="5418"/>
                  </a:lnTo>
                  <a:cubicBezTo>
                    <a:pt x="751" y="5418"/>
                    <a:pt x="642" y="5323"/>
                    <a:pt x="642" y="5200"/>
                  </a:cubicBezTo>
                  <a:lnTo>
                    <a:pt x="642" y="3494"/>
                  </a:lnTo>
                  <a:cubicBezTo>
                    <a:pt x="642" y="2771"/>
                    <a:pt x="1242" y="2184"/>
                    <a:pt x="1966" y="2184"/>
                  </a:cubicBezTo>
                  <a:lnTo>
                    <a:pt x="2525" y="2184"/>
                  </a:lnTo>
                  <a:lnTo>
                    <a:pt x="2525" y="655"/>
                  </a:lnTo>
                  <a:close/>
                  <a:moveTo>
                    <a:pt x="1870" y="0"/>
                  </a:moveTo>
                  <a:lnTo>
                    <a:pt x="1870" y="1529"/>
                  </a:lnTo>
                  <a:cubicBezTo>
                    <a:pt x="833" y="1584"/>
                    <a:pt x="1" y="2443"/>
                    <a:pt x="1" y="3494"/>
                  </a:cubicBezTo>
                  <a:lnTo>
                    <a:pt x="1" y="5200"/>
                  </a:lnTo>
                  <a:cubicBezTo>
                    <a:pt x="1" y="5678"/>
                    <a:pt x="396" y="6074"/>
                    <a:pt x="874" y="6074"/>
                  </a:cubicBezTo>
                  <a:lnTo>
                    <a:pt x="5269" y="6074"/>
                  </a:lnTo>
                  <a:cubicBezTo>
                    <a:pt x="5761" y="6074"/>
                    <a:pt x="6156" y="5678"/>
                    <a:pt x="6156" y="5200"/>
                  </a:cubicBezTo>
                  <a:lnTo>
                    <a:pt x="6156" y="3494"/>
                  </a:lnTo>
                  <a:cubicBezTo>
                    <a:pt x="6156" y="2443"/>
                    <a:pt x="5324" y="1584"/>
                    <a:pt x="4272" y="1529"/>
                  </a:cubicBezTo>
                  <a:lnTo>
                    <a:pt x="4272" y="0"/>
                  </a:lnTo>
                  <a:close/>
                </a:path>
              </a:pathLst>
            </a:custGeom>
            <a:solidFill>
              <a:srgbClr val="5D5D6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2" name="Google Shape;1873;p50">
              <a:extLst>
                <a:ext uri="{FF2B5EF4-FFF2-40B4-BE49-F238E27FC236}">
                  <a16:creationId xmlns:a16="http://schemas.microsoft.com/office/drawing/2014/main" id="{EB33251D-1441-4B02-A8B3-D08991EE0A40}"/>
                </a:ext>
              </a:extLst>
            </p:cNvPr>
            <p:cNvSpPr/>
            <p:nvPr/>
          </p:nvSpPr>
          <p:spPr>
            <a:xfrm>
              <a:off x="5251546" y="2878001"/>
              <a:ext cx="345791" cy="974365"/>
            </a:xfrm>
            <a:custGeom>
              <a:avLst/>
              <a:gdLst/>
              <a:ahLst/>
              <a:cxnLst/>
              <a:rect l="l" t="t" r="r" b="b"/>
              <a:pathLst>
                <a:path w="10374" h="30288" extrusionOk="0">
                  <a:moveTo>
                    <a:pt x="374" y="0"/>
                  </a:moveTo>
                  <a:cubicBezTo>
                    <a:pt x="166" y="0"/>
                    <a:pt x="0" y="186"/>
                    <a:pt x="0" y="396"/>
                  </a:cubicBezTo>
                  <a:cubicBezTo>
                    <a:pt x="0" y="615"/>
                    <a:pt x="178" y="793"/>
                    <a:pt x="382" y="793"/>
                  </a:cubicBezTo>
                  <a:lnTo>
                    <a:pt x="1174" y="793"/>
                  </a:lnTo>
                  <a:cubicBezTo>
                    <a:pt x="1392" y="793"/>
                    <a:pt x="1570" y="615"/>
                    <a:pt x="1570" y="410"/>
                  </a:cubicBezTo>
                  <a:cubicBezTo>
                    <a:pt x="1570" y="192"/>
                    <a:pt x="1392" y="14"/>
                    <a:pt x="1174" y="14"/>
                  </a:cubicBezTo>
                  <a:lnTo>
                    <a:pt x="396" y="1"/>
                  </a:lnTo>
                  <a:cubicBezTo>
                    <a:pt x="389" y="0"/>
                    <a:pt x="381" y="0"/>
                    <a:pt x="374" y="0"/>
                  </a:cubicBezTo>
                  <a:close/>
                  <a:moveTo>
                    <a:pt x="2757" y="14"/>
                  </a:moveTo>
                  <a:cubicBezTo>
                    <a:pt x="2539" y="14"/>
                    <a:pt x="2362" y="192"/>
                    <a:pt x="2362" y="410"/>
                  </a:cubicBezTo>
                  <a:cubicBezTo>
                    <a:pt x="2362" y="629"/>
                    <a:pt x="2539" y="806"/>
                    <a:pt x="2757" y="806"/>
                  </a:cubicBezTo>
                  <a:lnTo>
                    <a:pt x="3549" y="806"/>
                  </a:lnTo>
                  <a:cubicBezTo>
                    <a:pt x="3767" y="806"/>
                    <a:pt x="3945" y="629"/>
                    <a:pt x="3945" y="410"/>
                  </a:cubicBezTo>
                  <a:cubicBezTo>
                    <a:pt x="3945" y="192"/>
                    <a:pt x="3767" y="14"/>
                    <a:pt x="3549" y="14"/>
                  </a:cubicBezTo>
                  <a:close/>
                  <a:moveTo>
                    <a:pt x="5118" y="27"/>
                  </a:moveTo>
                  <a:cubicBezTo>
                    <a:pt x="4900" y="27"/>
                    <a:pt x="4737" y="187"/>
                    <a:pt x="4737" y="396"/>
                  </a:cubicBezTo>
                  <a:cubicBezTo>
                    <a:pt x="4723" y="615"/>
                    <a:pt x="4887" y="806"/>
                    <a:pt x="5105" y="806"/>
                  </a:cubicBezTo>
                  <a:cubicBezTo>
                    <a:pt x="5351" y="820"/>
                    <a:pt x="5596" y="847"/>
                    <a:pt x="5829" y="902"/>
                  </a:cubicBezTo>
                  <a:lnTo>
                    <a:pt x="5911" y="902"/>
                  </a:lnTo>
                  <a:cubicBezTo>
                    <a:pt x="6088" y="902"/>
                    <a:pt x="6251" y="778"/>
                    <a:pt x="6293" y="587"/>
                  </a:cubicBezTo>
                  <a:cubicBezTo>
                    <a:pt x="6333" y="369"/>
                    <a:pt x="6197" y="165"/>
                    <a:pt x="5978" y="123"/>
                  </a:cubicBezTo>
                  <a:cubicBezTo>
                    <a:pt x="5705" y="69"/>
                    <a:pt x="5419" y="41"/>
                    <a:pt x="5146" y="28"/>
                  </a:cubicBezTo>
                  <a:cubicBezTo>
                    <a:pt x="5137" y="28"/>
                    <a:pt x="5128" y="27"/>
                    <a:pt x="5118" y="27"/>
                  </a:cubicBezTo>
                  <a:close/>
                  <a:moveTo>
                    <a:pt x="7380" y="659"/>
                  </a:moveTo>
                  <a:cubicBezTo>
                    <a:pt x="7241" y="659"/>
                    <a:pt x="7108" y="731"/>
                    <a:pt x="7043" y="860"/>
                  </a:cubicBezTo>
                  <a:cubicBezTo>
                    <a:pt x="6934" y="1051"/>
                    <a:pt x="7003" y="1297"/>
                    <a:pt x="7194" y="1406"/>
                  </a:cubicBezTo>
                  <a:cubicBezTo>
                    <a:pt x="7398" y="1516"/>
                    <a:pt x="7603" y="1652"/>
                    <a:pt x="7794" y="1803"/>
                  </a:cubicBezTo>
                  <a:cubicBezTo>
                    <a:pt x="7862" y="1857"/>
                    <a:pt x="7944" y="1885"/>
                    <a:pt x="8040" y="1885"/>
                  </a:cubicBezTo>
                  <a:cubicBezTo>
                    <a:pt x="8149" y="1885"/>
                    <a:pt x="8272" y="1843"/>
                    <a:pt x="8340" y="1734"/>
                  </a:cubicBezTo>
                  <a:cubicBezTo>
                    <a:pt x="8477" y="1570"/>
                    <a:pt x="8449" y="1324"/>
                    <a:pt x="8286" y="1188"/>
                  </a:cubicBezTo>
                  <a:cubicBezTo>
                    <a:pt x="8053" y="1011"/>
                    <a:pt x="7822" y="847"/>
                    <a:pt x="7576" y="711"/>
                  </a:cubicBezTo>
                  <a:cubicBezTo>
                    <a:pt x="7514" y="675"/>
                    <a:pt x="7446" y="659"/>
                    <a:pt x="7380" y="659"/>
                  </a:cubicBezTo>
                  <a:close/>
                  <a:moveTo>
                    <a:pt x="9112" y="2250"/>
                  </a:moveTo>
                  <a:cubicBezTo>
                    <a:pt x="9034" y="2250"/>
                    <a:pt x="8955" y="2274"/>
                    <a:pt x="8886" y="2321"/>
                  </a:cubicBezTo>
                  <a:cubicBezTo>
                    <a:pt x="8708" y="2444"/>
                    <a:pt x="8654" y="2689"/>
                    <a:pt x="8777" y="2867"/>
                  </a:cubicBezTo>
                  <a:cubicBezTo>
                    <a:pt x="8914" y="3072"/>
                    <a:pt x="9036" y="3277"/>
                    <a:pt x="9145" y="3495"/>
                  </a:cubicBezTo>
                  <a:cubicBezTo>
                    <a:pt x="9200" y="3645"/>
                    <a:pt x="9350" y="3727"/>
                    <a:pt x="9500" y="3727"/>
                  </a:cubicBezTo>
                  <a:cubicBezTo>
                    <a:pt x="9555" y="3727"/>
                    <a:pt x="9609" y="3714"/>
                    <a:pt x="9664" y="3686"/>
                  </a:cubicBezTo>
                  <a:cubicBezTo>
                    <a:pt x="9855" y="3590"/>
                    <a:pt x="9951" y="3359"/>
                    <a:pt x="9855" y="3168"/>
                  </a:cubicBezTo>
                  <a:cubicBezTo>
                    <a:pt x="9733" y="2908"/>
                    <a:pt x="9596" y="2662"/>
                    <a:pt x="9432" y="2416"/>
                  </a:cubicBezTo>
                  <a:cubicBezTo>
                    <a:pt x="9357" y="2308"/>
                    <a:pt x="9235" y="2250"/>
                    <a:pt x="9112" y="2250"/>
                  </a:cubicBezTo>
                  <a:close/>
                  <a:moveTo>
                    <a:pt x="9933" y="4447"/>
                  </a:moveTo>
                  <a:cubicBezTo>
                    <a:pt x="9916" y="4447"/>
                    <a:pt x="9899" y="4448"/>
                    <a:pt x="9882" y="4451"/>
                  </a:cubicBezTo>
                  <a:cubicBezTo>
                    <a:pt x="9664" y="4478"/>
                    <a:pt x="9514" y="4669"/>
                    <a:pt x="9541" y="4887"/>
                  </a:cubicBezTo>
                  <a:cubicBezTo>
                    <a:pt x="9569" y="5078"/>
                    <a:pt x="9582" y="5283"/>
                    <a:pt x="9582" y="5474"/>
                  </a:cubicBezTo>
                  <a:lnTo>
                    <a:pt x="9582" y="5624"/>
                  </a:lnTo>
                  <a:cubicBezTo>
                    <a:pt x="9582" y="5843"/>
                    <a:pt x="9746" y="6020"/>
                    <a:pt x="9964" y="6020"/>
                  </a:cubicBezTo>
                  <a:lnTo>
                    <a:pt x="9978" y="6020"/>
                  </a:lnTo>
                  <a:cubicBezTo>
                    <a:pt x="10182" y="6020"/>
                    <a:pt x="10360" y="5843"/>
                    <a:pt x="10373" y="5624"/>
                  </a:cubicBezTo>
                  <a:lnTo>
                    <a:pt x="10373" y="5474"/>
                  </a:lnTo>
                  <a:cubicBezTo>
                    <a:pt x="10373" y="5242"/>
                    <a:pt x="10360" y="5010"/>
                    <a:pt x="10319" y="4791"/>
                  </a:cubicBezTo>
                  <a:cubicBezTo>
                    <a:pt x="10294" y="4590"/>
                    <a:pt x="10130" y="4447"/>
                    <a:pt x="9933" y="4447"/>
                  </a:cubicBezTo>
                  <a:close/>
                  <a:moveTo>
                    <a:pt x="9951" y="6811"/>
                  </a:moveTo>
                  <a:cubicBezTo>
                    <a:pt x="9746" y="6811"/>
                    <a:pt x="9569" y="6989"/>
                    <a:pt x="9569" y="7194"/>
                  </a:cubicBezTo>
                  <a:lnTo>
                    <a:pt x="9555" y="7985"/>
                  </a:lnTo>
                  <a:cubicBezTo>
                    <a:pt x="9555" y="8204"/>
                    <a:pt x="9733" y="8382"/>
                    <a:pt x="9951" y="8382"/>
                  </a:cubicBezTo>
                  <a:cubicBezTo>
                    <a:pt x="10169" y="8382"/>
                    <a:pt x="10346" y="8218"/>
                    <a:pt x="10346" y="7999"/>
                  </a:cubicBezTo>
                  <a:lnTo>
                    <a:pt x="10346" y="7208"/>
                  </a:lnTo>
                  <a:cubicBezTo>
                    <a:pt x="10360" y="6989"/>
                    <a:pt x="10182" y="6811"/>
                    <a:pt x="9964" y="6811"/>
                  </a:cubicBezTo>
                  <a:close/>
                  <a:moveTo>
                    <a:pt x="9937" y="9173"/>
                  </a:moveTo>
                  <a:cubicBezTo>
                    <a:pt x="9718" y="9173"/>
                    <a:pt x="9541" y="9350"/>
                    <a:pt x="9541" y="9568"/>
                  </a:cubicBezTo>
                  <a:lnTo>
                    <a:pt x="9527" y="10360"/>
                  </a:lnTo>
                  <a:cubicBezTo>
                    <a:pt x="9527" y="10579"/>
                    <a:pt x="9705" y="10757"/>
                    <a:pt x="9924" y="10757"/>
                  </a:cubicBezTo>
                  <a:cubicBezTo>
                    <a:pt x="10142" y="10757"/>
                    <a:pt x="10319" y="10579"/>
                    <a:pt x="10319" y="10360"/>
                  </a:cubicBezTo>
                  <a:lnTo>
                    <a:pt x="10333" y="9568"/>
                  </a:lnTo>
                  <a:cubicBezTo>
                    <a:pt x="10333" y="9350"/>
                    <a:pt x="10155" y="9173"/>
                    <a:pt x="9937" y="9173"/>
                  </a:cubicBezTo>
                  <a:close/>
                  <a:moveTo>
                    <a:pt x="9909" y="11548"/>
                  </a:moveTo>
                  <a:cubicBezTo>
                    <a:pt x="9691" y="11548"/>
                    <a:pt x="9514" y="11712"/>
                    <a:pt x="9514" y="11930"/>
                  </a:cubicBezTo>
                  <a:lnTo>
                    <a:pt x="9500" y="12722"/>
                  </a:lnTo>
                  <a:cubicBezTo>
                    <a:pt x="9500" y="12940"/>
                    <a:pt x="9678" y="13117"/>
                    <a:pt x="9896" y="13117"/>
                  </a:cubicBezTo>
                  <a:cubicBezTo>
                    <a:pt x="10115" y="13117"/>
                    <a:pt x="10292" y="12953"/>
                    <a:pt x="10292" y="12735"/>
                  </a:cubicBezTo>
                  <a:lnTo>
                    <a:pt x="10306" y="11943"/>
                  </a:lnTo>
                  <a:cubicBezTo>
                    <a:pt x="10306" y="11725"/>
                    <a:pt x="10128" y="11548"/>
                    <a:pt x="9909" y="11548"/>
                  </a:cubicBezTo>
                  <a:close/>
                  <a:moveTo>
                    <a:pt x="9882" y="13909"/>
                  </a:moveTo>
                  <a:cubicBezTo>
                    <a:pt x="9664" y="13909"/>
                    <a:pt x="9487" y="14087"/>
                    <a:pt x="9487" y="14305"/>
                  </a:cubicBezTo>
                  <a:lnTo>
                    <a:pt x="9487" y="15083"/>
                  </a:lnTo>
                  <a:cubicBezTo>
                    <a:pt x="9473" y="15301"/>
                    <a:pt x="9651" y="15492"/>
                    <a:pt x="9869" y="15492"/>
                  </a:cubicBezTo>
                  <a:lnTo>
                    <a:pt x="9882" y="15492"/>
                  </a:lnTo>
                  <a:cubicBezTo>
                    <a:pt x="10087" y="15492"/>
                    <a:pt x="10264" y="15315"/>
                    <a:pt x="10264" y="15097"/>
                  </a:cubicBezTo>
                  <a:lnTo>
                    <a:pt x="10278" y="14305"/>
                  </a:lnTo>
                  <a:cubicBezTo>
                    <a:pt x="10278" y="14087"/>
                    <a:pt x="10100" y="13909"/>
                    <a:pt x="9882" y="13909"/>
                  </a:cubicBezTo>
                  <a:close/>
                  <a:moveTo>
                    <a:pt x="9855" y="16271"/>
                  </a:moveTo>
                  <a:cubicBezTo>
                    <a:pt x="9636" y="16271"/>
                    <a:pt x="9473" y="16448"/>
                    <a:pt x="9460" y="16666"/>
                  </a:cubicBezTo>
                  <a:lnTo>
                    <a:pt x="9460" y="17458"/>
                  </a:lnTo>
                  <a:cubicBezTo>
                    <a:pt x="9460" y="17676"/>
                    <a:pt x="9623" y="17854"/>
                    <a:pt x="9842" y="17854"/>
                  </a:cubicBezTo>
                  <a:lnTo>
                    <a:pt x="9855" y="17854"/>
                  </a:lnTo>
                  <a:cubicBezTo>
                    <a:pt x="10073" y="17854"/>
                    <a:pt x="10237" y="17676"/>
                    <a:pt x="10251" y="17472"/>
                  </a:cubicBezTo>
                  <a:lnTo>
                    <a:pt x="10251" y="16680"/>
                  </a:lnTo>
                  <a:cubicBezTo>
                    <a:pt x="10251" y="16462"/>
                    <a:pt x="10087" y="16284"/>
                    <a:pt x="9869" y="16284"/>
                  </a:cubicBezTo>
                  <a:cubicBezTo>
                    <a:pt x="9869" y="16271"/>
                    <a:pt x="9855" y="16271"/>
                    <a:pt x="9855" y="16271"/>
                  </a:cubicBezTo>
                  <a:close/>
                  <a:moveTo>
                    <a:pt x="9842" y="18646"/>
                  </a:moveTo>
                  <a:cubicBezTo>
                    <a:pt x="9623" y="18646"/>
                    <a:pt x="9445" y="18823"/>
                    <a:pt x="9445" y="19041"/>
                  </a:cubicBezTo>
                  <a:lnTo>
                    <a:pt x="9432" y="19820"/>
                  </a:lnTo>
                  <a:cubicBezTo>
                    <a:pt x="9432" y="20038"/>
                    <a:pt x="9609" y="20215"/>
                    <a:pt x="9828" y="20229"/>
                  </a:cubicBezTo>
                  <a:cubicBezTo>
                    <a:pt x="10046" y="20229"/>
                    <a:pt x="10224" y="20051"/>
                    <a:pt x="10224" y="19833"/>
                  </a:cubicBezTo>
                  <a:lnTo>
                    <a:pt x="10224" y="19041"/>
                  </a:lnTo>
                  <a:cubicBezTo>
                    <a:pt x="10237" y="18823"/>
                    <a:pt x="10060" y="18646"/>
                    <a:pt x="9842" y="18646"/>
                  </a:cubicBezTo>
                  <a:close/>
                  <a:moveTo>
                    <a:pt x="9814" y="21006"/>
                  </a:moveTo>
                  <a:cubicBezTo>
                    <a:pt x="9596" y="21006"/>
                    <a:pt x="9418" y="21184"/>
                    <a:pt x="9418" y="21403"/>
                  </a:cubicBezTo>
                  <a:lnTo>
                    <a:pt x="9405" y="22195"/>
                  </a:lnTo>
                  <a:cubicBezTo>
                    <a:pt x="9405" y="22413"/>
                    <a:pt x="9582" y="22590"/>
                    <a:pt x="9800" y="22590"/>
                  </a:cubicBezTo>
                  <a:cubicBezTo>
                    <a:pt x="10019" y="22590"/>
                    <a:pt x="10197" y="22413"/>
                    <a:pt x="10197" y="22195"/>
                  </a:cubicBezTo>
                  <a:lnTo>
                    <a:pt x="10210" y="21416"/>
                  </a:lnTo>
                  <a:cubicBezTo>
                    <a:pt x="10210" y="21198"/>
                    <a:pt x="10033" y="21021"/>
                    <a:pt x="9814" y="21006"/>
                  </a:cubicBezTo>
                  <a:close/>
                  <a:moveTo>
                    <a:pt x="9787" y="23381"/>
                  </a:moveTo>
                  <a:cubicBezTo>
                    <a:pt x="9569" y="23381"/>
                    <a:pt x="9391" y="23559"/>
                    <a:pt x="9391" y="23764"/>
                  </a:cubicBezTo>
                  <a:lnTo>
                    <a:pt x="9378" y="24555"/>
                  </a:lnTo>
                  <a:cubicBezTo>
                    <a:pt x="9378" y="24774"/>
                    <a:pt x="9555" y="24952"/>
                    <a:pt x="9773" y="24952"/>
                  </a:cubicBezTo>
                  <a:cubicBezTo>
                    <a:pt x="9991" y="24952"/>
                    <a:pt x="10169" y="24788"/>
                    <a:pt x="10169" y="24569"/>
                  </a:cubicBezTo>
                  <a:lnTo>
                    <a:pt x="10182" y="23778"/>
                  </a:lnTo>
                  <a:cubicBezTo>
                    <a:pt x="10182" y="23559"/>
                    <a:pt x="10005" y="23381"/>
                    <a:pt x="9787" y="23381"/>
                  </a:cubicBezTo>
                  <a:close/>
                  <a:moveTo>
                    <a:pt x="9653" y="25735"/>
                  </a:moveTo>
                  <a:cubicBezTo>
                    <a:pt x="9473" y="25735"/>
                    <a:pt x="9302" y="25853"/>
                    <a:pt x="9254" y="26044"/>
                  </a:cubicBezTo>
                  <a:cubicBezTo>
                    <a:pt x="9200" y="26275"/>
                    <a:pt x="9132" y="26508"/>
                    <a:pt x="9036" y="26739"/>
                  </a:cubicBezTo>
                  <a:cubicBezTo>
                    <a:pt x="8954" y="26930"/>
                    <a:pt x="9050" y="27163"/>
                    <a:pt x="9254" y="27245"/>
                  </a:cubicBezTo>
                  <a:cubicBezTo>
                    <a:pt x="9309" y="27272"/>
                    <a:pt x="9350" y="27272"/>
                    <a:pt x="9405" y="27272"/>
                  </a:cubicBezTo>
                  <a:cubicBezTo>
                    <a:pt x="9555" y="27272"/>
                    <a:pt x="9705" y="27190"/>
                    <a:pt x="9773" y="27026"/>
                  </a:cubicBezTo>
                  <a:cubicBezTo>
                    <a:pt x="9882" y="26766"/>
                    <a:pt x="9964" y="26493"/>
                    <a:pt x="10033" y="26220"/>
                  </a:cubicBezTo>
                  <a:cubicBezTo>
                    <a:pt x="10073" y="26002"/>
                    <a:pt x="9951" y="25798"/>
                    <a:pt x="9733" y="25743"/>
                  </a:cubicBezTo>
                  <a:cubicBezTo>
                    <a:pt x="9706" y="25738"/>
                    <a:pt x="9679" y="25735"/>
                    <a:pt x="9653" y="25735"/>
                  </a:cubicBezTo>
                  <a:close/>
                  <a:moveTo>
                    <a:pt x="8594" y="27835"/>
                  </a:moveTo>
                  <a:cubicBezTo>
                    <a:pt x="8484" y="27835"/>
                    <a:pt x="8374" y="27883"/>
                    <a:pt x="8299" y="27982"/>
                  </a:cubicBezTo>
                  <a:cubicBezTo>
                    <a:pt x="8135" y="28159"/>
                    <a:pt x="7971" y="28337"/>
                    <a:pt x="7780" y="28500"/>
                  </a:cubicBezTo>
                  <a:cubicBezTo>
                    <a:pt x="7616" y="28637"/>
                    <a:pt x="7603" y="28896"/>
                    <a:pt x="7753" y="29059"/>
                  </a:cubicBezTo>
                  <a:cubicBezTo>
                    <a:pt x="7822" y="29141"/>
                    <a:pt x="7931" y="29183"/>
                    <a:pt x="8040" y="29183"/>
                  </a:cubicBezTo>
                  <a:cubicBezTo>
                    <a:pt x="8135" y="29183"/>
                    <a:pt x="8231" y="29156"/>
                    <a:pt x="8299" y="29087"/>
                  </a:cubicBezTo>
                  <a:cubicBezTo>
                    <a:pt x="8517" y="28896"/>
                    <a:pt x="8722" y="28705"/>
                    <a:pt x="8899" y="28486"/>
                  </a:cubicBezTo>
                  <a:cubicBezTo>
                    <a:pt x="9036" y="28309"/>
                    <a:pt x="9009" y="28064"/>
                    <a:pt x="8845" y="27927"/>
                  </a:cubicBezTo>
                  <a:cubicBezTo>
                    <a:pt x="8772" y="27866"/>
                    <a:pt x="8682" y="27835"/>
                    <a:pt x="8594" y="27835"/>
                  </a:cubicBezTo>
                  <a:close/>
                  <a:moveTo>
                    <a:pt x="6710" y="29235"/>
                  </a:moveTo>
                  <a:cubicBezTo>
                    <a:pt x="6661" y="29235"/>
                    <a:pt x="6612" y="29245"/>
                    <a:pt x="6566" y="29265"/>
                  </a:cubicBezTo>
                  <a:cubicBezTo>
                    <a:pt x="6333" y="29360"/>
                    <a:pt x="6102" y="29442"/>
                    <a:pt x="5869" y="29510"/>
                  </a:cubicBezTo>
                  <a:cubicBezTo>
                    <a:pt x="5665" y="29565"/>
                    <a:pt x="5529" y="29769"/>
                    <a:pt x="5583" y="29988"/>
                  </a:cubicBezTo>
                  <a:cubicBezTo>
                    <a:pt x="5638" y="30166"/>
                    <a:pt x="5802" y="30288"/>
                    <a:pt x="5965" y="30288"/>
                  </a:cubicBezTo>
                  <a:cubicBezTo>
                    <a:pt x="6006" y="30288"/>
                    <a:pt x="6033" y="30275"/>
                    <a:pt x="6075" y="30275"/>
                  </a:cubicBezTo>
                  <a:cubicBezTo>
                    <a:pt x="6348" y="30206"/>
                    <a:pt x="6606" y="30111"/>
                    <a:pt x="6879" y="30002"/>
                  </a:cubicBezTo>
                  <a:cubicBezTo>
                    <a:pt x="7070" y="29906"/>
                    <a:pt x="7166" y="29674"/>
                    <a:pt x="7085" y="29483"/>
                  </a:cubicBezTo>
                  <a:cubicBezTo>
                    <a:pt x="7012" y="29328"/>
                    <a:pt x="6861" y="29235"/>
                    <a:pt x="6710" y="29235"/>
                  </a:cubicBezTo>
                  <a:close/>
                </a:path>
              </a:pathLst>
            </a:custGeom>
            <a:solidFill>
              <a:srgbClr val="5D5D6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3" name="Google Shape;1874;p50">
              <a:extLst>
                <a:ext uri="{FF2B5EF4-FFF2-40B4-BE49-F238E27FC236}">
                  <a16:creationId xmlns:a16="http://schemas.microsoft.com/office/drawing/2014/main" id="{3AFCD15B-8A06-4C1B-B490-0B3AF532BD9C}"/>
                </a:ext>
              </a:extLst>
            </p:cNvPr>
            <p:cNvSpPr/>
            <p:nvPr/>
          </p:nvSpPr>
          <p:spPr>
            <a:xfrm>
              <a:off x="3528083" y="2878001"/>
              <a:ext cx="345825" cy="974365"/>
            </a:xfrm>
            <a:custGeom>
              <a:avLst/>
              <a:gdLst/>
              <a:ahLst/>
              <a:cxnLst/>
              <a:rect l="l" t="t" r="r" b="b"/>
              <a:pathLst>
                <a:path w="10375" h="30288" extrusionOk="0">
                  <a:moveTo>
                    <a:pt x="9979" y="1"/>
                  </a:moveTo>
                  <a:lnTo>
                    <a:pt x="9200" y="14"/>
                  </a:lnTo>
                  <a:cubicBezTo>
                    <a:pt x="8982" y="14"/>
                    <a:pt x="8805" y="192"/>
                    <a:pt x="8805" y="410"/>
                  </a:cubicBezTo>
                  <a:cubicBezTo>
                    <a:pt x="8805" y="615"/>
                    <a:pt x="8982" y="793"/>
                    <a:pt x="9200" y="793"/>
                  </a:cubicBezTo>
                  <a:lnTo>
                    <a:pt x="9992" y="793"/>
                  </a:lnTo>
                  <a:cubicBezTo>
                    <a:pt x="10210" y="793"/>
                    <a:pt x="10374" y="615"/>
                    <a:pt x="10374" y="396"/>
                  </a:cubicBezTo>
                  <a:cubicBezTo>
                    <a:pt x="10374" y="178"/>
                    <a:pt x="10210" y="1"/>
                    <a:pt x="9979" y="1"/>
                  </a:cubicBezTo>
                  <a:close/>
                  <a:moveTo>
                    <a:pt x="6825" y="14"/>
                  </a:moveTo>
                  <a:cubicBezTo>
                    <a:pt x="6607" y="14"/>
                    <a:pt x="6430" y="192"/>
                    <a:pt x="6430" y="410"/>
                  </a:cubicBezTo>
                  <a:cubicBezTo>
                    <a:pt x="6430" y="629"/>
                    <a:pt x="6607" y="806"/>
                    <a:pt x="6825" y="806"/>
                  </a:cubicBezTo>
                  <a:lnTo>
                    <a:pt x="7617" y="806"/>
                  </a:lnTo>
                  <a:cubicBezTo>
                    <a:pt x="7836" y="806"/>
                    <a:pt x="8014" y="629"/>
                    <a:pt x="8014" y="410"/>
                  </a:cubicBezTo>
                  <a:cubicBezTo>
                    <a:pt x="8014" y="192"/>
                    <a:pt x="7836" y="14"/>
                    <a:pt x="7617" y="14"/>
                  </a:cubicBezTo>
                  <a:close/>
                  <a:moveTo>
                    <a:pt x="5255" y="27"/>
                  </a:moveTo>
                  <a:cubicBezTo>
                    <a:pt x="5247" y="27"/>
                    <a:pt x="5238" y="28"/>
                    <a:pt x="5229" y="28"/>
                  </a:cubicBezTo>
                  <a:cubicBezTo>
                    <a:pt x="4956" y="41"/>
                    <a:pt x="4669" y="69"/>
                    <a:pt x="4396" y="123"/>
                  </a:cubicBezTo>
                  <a:cubicBezTo>
                    <a:pt x="4178" y="165"/>
                    <a:pt x="4041" y="369"/>
                    <a:pt x="4083" y="587"/>
                  </a:cubicBezTo>
                  <a:cubicBezTo>
                    <a:pt x="4123" y="778"/>
                    <a:pt x="4287" y="902"/>
                    <a:pt x="4465" y="902"/>
                  </a:cubicBezTo>
                  <a:lnTo>
                    <a:pt x="4547" y="902"/>
                  </a:lnTo>
                  <a:cubicBezTo>
                    <a:pt x="4778" y="847"/>
                    <a:pt x="5024" y="820"/>
                    <a:pt x="5269" y="806"/>
                  </a:cubicBezTo>
                  <a:cubicBezTo>
                    <a:pt x="5488" y="806"/>
                    <a:pt x="5652" y="615"/>
                    <a:pt x="5652" y="396"/>
                  </a:cubicBezTo>
                  <a:cubicBezTo>
                    <a:pt x="5639" y="187"/>
                    <a:pt x="5463" y="27"/>
                    <a:pt x="5255" y="27"/>
                  </a:cubicBezTo>
                  <a:close/>
                  <a:moveTo>
                    <a:pt x="2996" y="659"/>
                  </a:moveTo>
                  <a:cubicBezTo>
                    <a:pt x="2929" y="659"/>
                    <a:pt x="2862" y="675"/>
                    <a:pt x="2800" y="711"/>
                  </a:cubicBezTo>
                  <a:cubicBezTo>
                    <a:pt x="2554" y="847"/>
                    <a:pt x="2321" y="1011"/>
                    <a:pt x="2090" y="1188"/>
                  </a:cubicBezTo>
                  <a:cubicBezTo>
                    <a:pt x="1926" y="1324"/>
                    <a:pt x="1899" y="1570"/>
                    <a:pt x="2035" y="1734"/>
                  </a:cubicBezTo>
                  <a:cubicBezTo>
                    <a:pt x="2103" y="1843"/>
                    <a:pt x="2226" y="1885"/>
                    <a:pt x="2335" y="1885"/>
                  </a:cubicBezTo>
                  <a:cubicBezTo>
                    <a:pt x="2430" y="1885"/>
                    <a:pt x="2512" y="1857"/>
                    <a:pt x="2581" y="1803"/>
                  </a:cubicBezTo>
                  <a:cubicBezTo>
                    <a:pt x="2772" y="1652"/>
                    <a:pt x="2976" y="1516"/>
                    <a:pt x="3182" y="1406"/>
                  </a:cubicBezTo>
                  <a:cubicBezTo>
                    <a:pt x="3373" y="1297"/>
                    <a:pt x="3440" y="1051"/>
                    <a:pt x="3345" y="860"/>
                  </a:cubicBezTo>
                  <a:cubicBezTo>
                    <a:pt x="3272" y="731"/>
                    <a:pt x="3136" y="659"/>
                    <a:pt x="2996" y="659"/>
                  </a:cubicBezTo>
                  <a:close/>
                  <a:moveTo>
                    <a:pt x="1263" y="2250"/>
                  </a:moveTo>
                  <a:cubicBezTo>
                    <a:pt x="1139" y="2250"/>
                    <a:pt x="1018" y="2308"/>
                    <a:pt x="943" y="2416"/>
                  </a:cubicBezTo>
                  <a:cubicBezTo>
                    <a:pt x="779" y="2662"/>
                    <a:pt x="643" y="2908"/>
                    <a:pt x="520" y="3168"/>
                  </a:cubicBezTo>
                  <a:cubicBezTo>
                    <a:pt x="425" y="3359"/>
                    <a:pt x="520" y="3590"/>
                    <a:pt x="711" y="3686"/>
                  </a:cubicBezTo>
                  <a:cubicBezTo>
                    <a:pt x="765" y="3714"/>
                    <a:pt x="820" y="3727"/>
                    <a:pt x="874" y="3727"/>
                  </a:cubicBezTo>
                  <a:cubicBezTo>
                    <a:pt x="1025" y="3727"/>
                    <a:pt x="1175" y="3645"/>
                    <a:pt x="1244" y="3495"/>
                  </a:cubicBezTo>
                  <a:cubicBezTo>
                    <a:pt x="1339" y="3277"/>
                    <a:pt x="1462" y="3072"/>
                    <a:pt x="1598" y="2867"/>
                  </a:cubicBezTo>
                  <a:cubicBezTo>
                    <a:pt x="1721" y="2689"/>
                    <a:pt x="1666" y="2444"/>
                    <a:pt x="1489" y="2321"/>
                  </a:cubicBezTo>
                  <a:cubicBezTo>
                    <a:pt x="1420" y="2274"/>
                    <a:pt x="1341" y="2250"/>
                    <a:pt x="1263" y="2250"/>
                  </a:cubicBezTo>
                  <a:close/>
                  <a:moveTo>
                    <a:pt x="441" y="4447"/>
                  </a:moveTo>
                  <a:cubicBezTo>
                    <a:pt x="245" y="4447"/>
                    <a:pt x="81" y="4590"/>
                    <a:pt x="55" y="4791"/>
                  </a:cubicBezTo>
                  <a:cubicBezTo>
                    <a:pt x="28" y="5010"/>
                    <a:pt x="1" y="5242"/>
                    <a:pt x="1" y="5474"/>
                  </a:cubicBezTo>
                  <a:lnTo>
                    <a:pt x="15" y="5624"/>
                  </a:lnTo>
                  <a:cubicBezTo>
                    <a:pt x="15" y="5843"/>
                    <a:pt x="192" y="6020"/>
                    <a:pt x="397" y="6020"/>
                  </a:cubicBezTo>
                  <a:lnTo>
                    <a:pt x="410" y="6020"/>
                  </a:lnTo>
                  <a:cubicBezTo>
                    <a:pt x="629" y="6020"/>
                    <a:pt x="793" y="5843"/>
                    <a:pt x="793" y="5624"/>
                  </a:cubicBezTo>
                  <a:lnTo>
                    <a:pt x="793" y="5474"/>
                  </a:lnTo>
                  <a:cubicBezTo>
                    <a:pt x="793" y="5283"/>
                    <a:pt x="807" y="5078"/>
                    <a:pt x="834" y="4887"/>
                  </a:cubicBezTo>
                  <a:cubicBezTo>
                    <a:pt x="861" y="4669"/>
                    <a:pt x="711" y="4478"/>
                    <a:pt x="492" y="4451"/>
                  </a:cubicBezTo>
                  <a:cubicBezTo>
                    <a:pt x="475" y="4448"/>
                    <a:pt x="458" y="4447"/>
                    <a:pt x="441" y="4447"/>
                  </a:cubicBezTo>
                  <a:close/>
                  <a:moveTo>
                    <a:pt x="410" y="6811"/>
                  </a:moveTo>
                  <a:cubicBezTo>
                    <a:pt x="192" y="6811"/>
                    <a:pt x="28" y="6989"/>
                    <a:pt x="28" y="7208"/>
                  </a:cubicBezTo>
                  <a:lnTo>
                    <a:pt x="28" y="7999"/>
                  </a:lnTo>
                  <a:cubicBezTo>
                    <a:pt x="28" y="8218"/>
                    <a:pt x="206" y="8382"/>
                    <a:pt x="425" y="8382"/>
                  </a:cubicBezTo>
                  <a:lnTo>
                    <a:pt x="438" y="8382"/>
                  </a:lnTo>
                  <a:cubicBezTo>
                    <a:pt x="643" y="8382"/>
                    <a:pt x="820" y="8204"/>
                    <a:pt x="820" y="7985"/>
                  </a:cubicBezTo>
                  <a:lnTo>
                    <a:pt x="820" y="7194"/>
                  </a:lnTo>
                  <a:cubicBezTo>
                    <a:pt x="807" y="6989"/>
                    <a:pt x="629" y="6811"/>
                    <a:pt x="425" y="6811"/>
                  </a:cubicBezTo>
                  <a:close/>
                  <a:moveTo>
                    <a:pt x="461" y="9172"/>
                  </a:moveTo>
                  <a:cubicBezTo>
                    <a:pt x="453" y="9172"/>
                    <a:pt x="445" y="9173"/>
                    <a:pt x="438" y="9173"/>
                  </a:cubicBezTo>
                  <a:cubicBezTo>
                    <a:pt x="219" y="9173"/>
                    <a:pt x="42" y="9350"/>
                    <a:pt x="55" y="9568"/>
                  </a:cubicBezTo>
                  <a:lnTo>
                    <a:pt x="55" y="10360"/>
                  </a:lnTo>
                  <a:cubicBezTo>
                    <a:pt x="55" y="10579"/>
                    <a:pt x="233" y="10757"/>
                    <a:pt x="452" y="10757"/>
                  </a:cubicBezTo>
                  <a:cubicBezTo>
                    <a:pt x="670" y="10757"/>
                    <a:pt x="847" y="10579"/>
                    <a:pt x="847" y="10360"/>
                  </a:cubicBezTo>
                  <a:lnTo>
                    <a:pt x="834" y="9568"/>
                  </a:lnTo>
                  <a:cubicBezTo>
                    <a:pt x="834" y="9358"/>
                    <a:pt x="668" y="9172"/>
                    <a:pt x="461" y="9172"/>
                  </a:cubicBezTo>
                  <a:close/>
                  <a:moveTo>
                    <a:pt x="465" y="11548"/>
                  </a:moveTo>
                  <a:cubicBezTo>
                    <a:pt x="247" y="11548"/>
                    <a:pt x="70" y="11725"/>
                    <a:pt x="70" y="11943"/>
                  </a:cubicBezTo>
                  <a:lnTo>
                    <a:pt x="83" y="12735"/>
                  </a:lnTo>
                  <a:cubicBezTo>
                    <a:pt x="83" y="12953"/>
                    <a:pt x="261" y="13117"/>
                    <a:pt x="479" y="13117"/>
                  </a:cubicBezTo>
                  <a:cubicBezTo>
                    <a:pt x="698" y="13117"/>
                    <a:pt x="874" y="12940"/>
                    <a:pt x="874" y="12722"/>
                  </a:cubicBezTo>
                  <a:lnTo>
                    <a:pt x="861" y="11930"/>
                  </a:lnTo>
                  <a:cubicBezTo>
                    <a:pt x="861" y="11712"/>
                    <a:pt x="683" y="11548"/>
                    <a:pt x="465" y="11548"/>
                  </a:cubicBezTo>
                  <a:close/>
                  <a:moveTo>
                    <a:pt x="492" y="13909"/>
                  </a:moveTo>
                  <a:cubicBezTo>
                    <a:pt x="274" y="13909"/>
                    <a:pt x="97" y="14087"/>
                    <a:pt x="97" y="14305"/>
                  </a:cubicBezTo>
                  <a:lnTo>
                    <a:pt x="110" y="15097"/>
                  </a:lnTo>
                  <a:cubicBezTo>
                    <a:pt x="110" y="15315"/>
                    <a:pt x="288" y="15492"/>
                    <a:pt x="506" y="15492"/>
                  </a:cubicBezTo>
                  <a:cubicBezTo>
                    <a:pt x="725" y="15492"/>
                    <a:pt x="902" y="15301"/>
                    <a:pt x="889" y="15083"/>
                  </a:cubicBezTo>
                  <a:lnTo>
                    <a:pt x="889" y="14305"/>
                  </a:lnTo>
                  <a:cubicBezTo>
                    <a:pt x="889" y="14087"/>
                    <a:pt x="711" y="13909"/>
                    <a:pt x="492" y="13909"/>
                  </a:cubicBezTo>
                  <a:close/>
                  <a:moveTo>
                    <a:pt x="520" y="16271"/>
                  </a:moveTo>
                  <a:lnTo>
                    <a:pt x="506" y="16284"/>
                  </a:lnTo>
                  <a:cubicBezTo>
                    <a:pt x="301" y="16284"/>
                    <a:pt x="124" y="16462"/>
                    <a:pt x="124" y="16680"/>
                  </a:cubicBezTo>
                  <a:lnTo>
                    <a:pt x="124" y="17472"/>
                  </a:lnTo>
                  <a:cubicBezTo>
                    <a:pt x="137" y="17676"/>
                    <a:pt x="315" y="17854"/>
                    <a:pt x="520" y="17854"/>
                  </a:cubicBezTo>
                  <a:lnTo>
                    <a:pt x="534" y="17854"/>
                  </a:lnTo>
                  <a:cubicBezTo>
                    <a:pt x="752" y="17854"/>
                    <a:pt x="916" y="17676"/>
                    <a:pt x="916" y="17458"/>
                  </a:cubicBezTo>
                  <a:lnTo>
                    <a:pt x="916" y="16666"/>
                  </a:lnTo>
                  <a:cubicBezTo>
                    <a:pt x="916" y="16448"/>
                    <a:pt x="738" y="16271"/>
                    <a:pt x="520" y="16271"/>
                  </a:cubicBezTo>
                  <a:close/>
                  <a:moveTo>
                    <a:pt x="534" y="18646"/>
                  </a:moveTo>
                  <a:cubicBezTo>
                    <a:pt x="315" y="18646"/>
                    <a:pt x="137" y="18823"/>
                    <a:pt x="152" y="19041"/>
                  </a:cubicBezTo>
                  <a:lnTo>
                    <a:pt x="152" y="19833"/>
                  </a:lnTo>
                  <a:cubicBezTo>
                    <a:pt x="152" y="20051"/>
                    <a:pt x="328" y="20229"/>
                    <a:pt x="547" y="20229"/>
                  </a:cubicBezTo>
                  <a:cubicBezTo>
                    <a:pt x="765" y="20215"/>
                    <a:pt x="943" y="20038"/>
                    <a:pt x="943" y="19820"/>
                  </a:cubicBezTo>
                  <a:lnTo>
                    <a:pt x="929" y="19041"/>
                  </a:lnTo>
                  <a:cubicBezTo>
                    <a:pt x="929" y="18823"/>
                    <a:pt x="752" y="18646"/>
                    <a:pt x="547" y="18646"/>
                  </a:cubicBezTo>
                  <a:close/>
                  <a:moveTo>
                    <a:pt x="561" y="21006"/>
                  </a:moveTo>
                  <a:cubicBezTo>
                    <a:pt x="343" y="21021"/>
                    <a:pt x="165" y="21198"/>
                    <a:pt x="165" y="21416"/>
                  </a:cubicBezTo>
                  <a:lnTo>
                    <a:pt x="179" y="22195"/>
                  </a:lnTo>
                  <a:cubicBezTo>
                    <a:pt x="179" y="22413"/>
                    <a:pt x="356" y="22590"/>
                    <a:pt x="574" y="22590"/>
                  </a:cubicBezTo>
                  <a:cubicBezTo>
                    <a:pt x="793" y="22590"/>
                    <a:pt x="971" y="22413"/>
                    <a:pt x="971" y="22195"/>
                  </a:cubicBezTo>
                  <a:lnTo>
                    <a:pt x="956" y="21403"/>
                  </a:lnTo>
                  <a:cubicBezTo>
                    <a:pt x="956" y="21184"/>
                    <a:pt x="779" y="21006"/>
                    <a:pt x="561" y="21006"/>
                  </a:cubicBezTo>
                  <a:close/>
                  <a:moveTo>
                    <a:pt x="588" y="23381"/>
                  </a:moveTo>
                  <a:cubicBezTo>
                    <a:pt x="370" y="23381"/>
                    <a:pt x="192" y="23559"/>
                    <a:pt x="192" y="23778"/>
                  </a:cubicBezTo>
                  <a:lnTo>
                    <a:pt x="206" y="24569"/>
                  </a:lnTo>
                  <a:cubicBezTo>
                    <a:pt x="206" y="24788"/>
                    <a:pt x="383" y="24952"/>
                    <a:pt x="601" y="24952"/>
                  </a:cubicBezTo>
                  <a:cubicBezTo>
                    <a:pt x="820" y="24952"/>
                    <a:pt x="998" y="24774"/>
                    <a:pt x="998" y="24555"/>
                  </a:cubicBezTo>
                  <a:lnTo>
                    <a:pt x="984" y="23764"/>
                  </a:lnTo>
                  <a:cubicBezTo>
                    <a:pt x="984" y="23559"/>
                    <a:pt x="807" y="23381"/>
                    <a:pt x="588" y="23381"/>
                  </a:cubicBezTo>
                  <a:close/>
                  <a:moveTo>
                    <a:pt x="727" y="25735"/>
                  </a:moveTo>
                  <a:cubicBezTo>
                    <a:pt x="699" y="25735"/>
                    <a:pt x="671" y="25738"/>
                    <a:pt x="643" y="25743"/>
                  </a:cubicBezTo>
                  <a:cubicBezTo>
                    <a:pt x="438" y="25798"/>
                    <a:pt x="301" y="26002"/>
                    <a:pt x="356" y="26220"/>
                  </a:cubicBezTo>
                  <a:cubicBezTo>
                    <a:pt x="410" y="26493"/>
                    <a:pt x="506" y="26766"/>
                    <a:pt x="601" y="27026"/>
                  </a:cubicBezTo>
                  <a:cubicBezTo>
                    <a:pt x="670" y="27190"/>
                    <a:pt x="820" y="27272"/>
                    <a:pt x="971" y="27272"/>
                  </a:cubicBezTo>
                  <a:cubicBezTo>
                    <a:pt x="1025" y="27272"/>
                    <a:pt x="1066" y="27272"/>
                    <a:pt x="1120" y="27245"/>
                  </a:cubicBezTo>
                  <a:cubicBezTo>
                    <a:pt x="1325" y="27163"/>
                    <a:pt x="1420" y="26930"/>
                    <a:pt x="1339" y="26739"/>
                  </a:cubicBezTo>
                  <a:cubicBezTo>
                    <a:pt x="1244" y="26508"/>
                    <a:pt x="1175" y="26275"/>
                    <a:pt x="1120" y="26044"/>
                  </a:cubicBezTo>
                  <a:cubicBezTo>
                    <a:pt x="1073" y="25853"/>
                    <a:pt x="912" y="25735"/>
                    <a:pt x="727" y="25735"/>
                  </a:cubicBezTo>
                  <a:close/>
                  <a:moveTo>
                    <a:pt x="1782" y="27835"/>
                  </a:moveTo>
                  <a:cubicBezTo>
                    <a:pt x="1692" y="27835"/>
                    <a:pt x="1603" y="27866"/>
                    <a:pt x="1530" y="27927"/>
                  </a:cubicBezTo>
                  <a:cubicBezTo>
                    <a:pt x="1366" y="28064"/>
                    <a:pt x="1339" y="28309"/>
                    <a:pt x="1475" y="28486"/>
                  </a:cubicBezTo>
                  <a:cubicBezTo>
                    <a:pt x="1653" y="28705"/>
                    <a:pt x="1857" y="28896"/>
                    <a:pt x="2076" y="29087"/>
                  </a:cubicBezTo>
                  <a:cubicBezTo>
                    <a:pt x="2144" y="29156"/>
                    <a:pt x="2239" y="29183"/>
                    <a:pt x="2335" y="29183"/>
                  </a:cubicBezTo>
                  <a:cubicBezTo>
                    <a:pt x="2445" y="29183"/>
                    <a:pt x="2554" y="29141"/>
                    <a:pt x="2622" y="29059"/>
                  </a:cubicBezTo>
                  <a:cubicBezTo>
                    <a:pt x="2772" y="28896"/>
                    <a:pt x="2758" y="28637"/>
                    <a:pt x="2594" y="28500"/>
                  </a:cubicBezTo>
                  <a:cubicBezTo>
                    <a:pt x="2403" y="28337"/>
                    <a:pt x="2239" y="28159"/>
                    <a:pt x="2090" y="27982"/>
                  </a:cubicBezTo>
                  <a:cubicBezTo>
                    <a:pt x="2006" y="27883"/>
                    <a:pt x="1894" y="27835"/>
                    <a:pt x="1782" y="27835"/>
                  </a:cubicBezTo>
                  <a:close/>
                  <a:moveTo>
                    <a:pt x="3666" y="29235"/>
                  </a:moveTo>
                  <a:cubicBezTo>
                    <a:pt x="3514" y="29235"/>
                    <a:pt x="3363" y="29328"/>
                    <a:pt x="3291" y="29483"/>
                  </a:cubicBezTo>
                  <a:cubicBezTo>
                    <a:pt x="3209" y="29674"/>
                    <a:pt x="3304" y="29906"/>
                    <a:pt x="3509" y="30002"/>
                  </a:cubicBezTo>
                  <a:cubicBezTo>
                    <a:pt x="3768" y="30111"/>
                    <a:pt x="4028" y="30206"/>
                    <a:pt x="4301" y="30275"/>
                  </a:cubicBezTo>
                  <a:cubicBezTo>
                    <a:pt x="4341" y="30275"/>
                    <a:pt x="4369" y="30288"/>
                    <a:pt x="4410" y="30288"/>
                  </a:cubicBezTo>
                  <a:cubicBezTo>
                    <a:pt x="4587" y="30288"/>
                    <a:pt x="4738" y="30166"/>
                    <a:pt x="4792" y="29988"/>
                  </a:cubicBezTo>
                  <a:cubicBezTo>
                    <a:pt x="4847" y="29769"/>
                    <a:pt x="4710" y="29565"/>
                    <a:pt x="4505" y="29510"/>
                  </a:cubicBezTo>
                  <a:cubicBezTo>
                    <a:pt x="4274" y="29442"/>
                    <a:pt x="4041" y="29360"/>
                    <a:pt x="3810" y="29265"/>
                  </a:cubicBezTo>
                  <a:cubicBezTo>
                    <a:pt x="3763" y="29245"/>
                    <a:pt x="3714" y="29235"/>
                    <a:pt x="3666" y="29235"/>
                  </a:cubicBezTo>
                  <a:close/>
                </a:path>
              </a:pathLst>
            </a:custGeom>
            <a:solidFill>
              <a:srgbClr val="5D5D6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4" name="Google Shape;1875;p50">
              <a:extLst>
                <a:ext uri="{FF2B5EF4-FFF2-40B4-BE49-F238E27FC236}">
                  <a16:creationId xmlns:a16="http://schemas.microsoft.com/office/drawing/2014/main" id="{4E559C71-9D65-49CE-93F8-A13F98721F24}"/>
                </a:ext>
              </a:extLst>
            </p:cNvPr>
            <p:cNvSpPr/>
            <p:nvPr/>
          </p:nvSpPr>
          <p:spPr>
            <a:xfrm>
              <a:off x="4545414" y="2947395"/>
              <a:ext cx="26433" cy="202896"/>
            </a:xfrm>
            <a:custGeom>
              <a:avLst/>
              <a:gdLst/>
              <a:ahLst/>
              <a:cxnLst/>
              <a:rect l="l" t="t" r="r" b="b"/>
              <a:pathLst>
                <a:path w="793" h="6307" extrusionOk="0">
                  <a:moveTo>
                    <a:pt x="397" y="1"/>
                  </a:moveTo>
                  <a:cubicBezTo>
                    <a:pt x="178" y="1"/>
                    <a:pt x="1" y="177"/>
                    <a:pt x="1" y="396"/>
                  </a:cubicBezTo>
                  <a:lnTo>
                    <a:pt x="1" y="1187"/>
                  </a:lnTo>
                  <a:cubicBezTo>
                    <a:pt x="1" y="1406"/>
                    <a:pt x="178" y="1584"/>
                    <a:pt x="397" y="1584"/>
                  </a:cubicBezTo>
                  <a:cubicBezTo>
                    <a:pt x="615" y="1584"/>
                    <a:pt x="792" y="1406"/>
                    <a:pt x="792" y="1187"/>
                  </a:cubicBezTo>
                  <a:lnTo>
                    <a:pt x="792" y="396"/>
                  </a:lnTo>
                  <a:cubicBezTo>
                    <a:pt x="792" y="177"/>
                    <a:pt x="615" y="1"/>
                    <a:pt x="397" y="1"/>
                  </a:cubicBezTo>
                  <a:close/>
                  <a:moveTo>
                    <a:pt x="397" y="2361"/>
                  </a:moveTo>
                  <a:cubicBezTo>
                    <a:pt x="178" y="2361"/>
                    <a:pt x="1" y="2539"/>
                    <a:pt x="1" y="2758"/>
                  </a:cubicBezTo>
                  <a:lnTo>
                    <a:pt x="1" y="3549"/>
                  </a:lnTo>
                  <a:cubicBezTo>
                    <a:pt x="1" y="3768"/>
                    <a:pt x="178" y="3945"/>
                    <a:pt x="397" y="3945"/>
                  </a:cubicBezTo>
                  <a:cubicBezTo>
                    <a:pt x="615" y="3945"/>
                    <a:pt x="792" y="3768"/>
                    <a:pt x="792" y="3549"/>
                  </a:cubicBezTo>
                  <a:lnTo>
                    <a:pt x="792" y="2758"/>
                  </a:lnTo>
                  <a:cubicBezTo>
                    <a:pt x="792" y="2539"/>
                    <a:pt x="615" y="2361"/>
                    <a:pt x="397" y="2361"/>
                  </a:cubicBezTo>
                  <a:close/>
                  <a:moveTo>
                    <a:pt x="397" y="4736"/>
                  </a:moveTo>
                  <a:cubicBezTo>
                    <a:pt x="178" y="4736"/>
                    <a:pt x="1" y="4914"/>
                    <a:pt x="1" y="5133"/>
                  </a:cubicBezTo>
                  <a:lnTo>
                    <a:pt x="1" y="5910"/>
                  </a:lnTo>
                  <a:cubicBezTo>
                    <a:pt x="1" y="6128"/>
                    <a:pt x="178" y="6306"/>
                    <a:pt x="397" y="6306"/>
                  </a:cubicBezTo>
                  <a:cubicBezTo>
                    <a:pt x="615" y="6306"/>
                    <a:pt x="792" y="6128"/>
                    <a:pt x="792" y="5910"/>
                  </a:cubicBezTo>
                  <a:lnTo>
                    <a:pt x="792" y="5133"/>
                  </a:lnTo>
                  <a:cubicBezTo>
                    <a:pt x="792" y="4914"/>
                    <a:pt x="615" y="4736"/>
                    <a:pt x="397" y="4736"/>
                  </a:cubicBezTo>
                  <a:close/>
                </a:path>
              </a:pathLst>
            </a:custGeom>
            <a:solidFill>
              <a:srgbClr val="5D5D6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5" name="Google Shape;1876;p50">
              <a:extLst>
                <a:ext uri="{FF2B5EF4-FFF2-40B4-BE49-F238E27FC236}">
                  <a16:creationId xmlns:a16="http://schemas.microsoft.com/office/drawing/2014/main" id="{34A29D8C-19A0-4C8D-A9D5-70F5B5071D8C}"/>
                </a:ext>
              </a:extLst>
            </p:cNvPr>
            <p:cNvSpPr/>
            <p:nvPr/>
          </p:nvSpPr>
          <p:spPr>
            <a:xfrm>
              <a:off x="4242415" y="2951803"/>
              <a:ext cx="193395" cy="180988"/>
            </a:xfrm>
            <a:custGeom>
              <a:avLst/>
              <a:gdLst/>
              <a:ahLst/>
              <a:cxnLst/>
              <a:rect l="l" t="t" r="r" b="b"/>
              <a:pathLst>
                <a:path w="5802" h="5626" extrusionOk="0">
                  <a:moveTo>
                    <a:pt x="2911" y="0"/>
                  </a:moveTo>
                  <a:cubicBezTo>
                    <a:pt x="2395" y="0"/>
                    <a:pt x="1980" y="407"/>
                    <a:pt x="1980" y="914"/>
                  </a:cubicBezTo>
                  <a:lnTo>
                    <a:pt x="1980" y="969"/>
                  </a:lnTo>
                  <a:cubicBezTo>
                    <a:pt x="1980" y="1474"/>
                    <a:pt x="1556" y="1897"/>
                    <a:pt x="1052" y="1897"/>
                  </a:cubicBezTo>
                  <a:cubicBezTo>
                    <a:pt x="601" y="1897"/>
                    <a:pt x="178" y="2197"/>
                    <a:pt x="96" y="2648"/>
                  </a:cubicBezTo>
                  <a:cubicBezTo>
                    <a:pt x="0" y="3221"/>
                    <a:pt x="437" y="3726"/>
                    <a:pt x="997" y="3726"/>
                  </a:cubicBezTo>
                  <a:lnTo>
                    <a:pt x="1052" y="3726"/>
                  </a:lnTo>
                  <a:cubicBezTo>
                    <a:pt x="1556" y="3726"/>
                    <a:pt x="1980" y="4149"/>
                    <a:pt x="1980" y="4668"/>
                  </a:cubicBezTo>
                  <a:cubicBezTo>
                    <a:pt x="1980" y="5118"/>
                    <a:pt x="2280" y="5527"/>
                    <a:pt x="2730" y="5609"/>
                  </a:cubicBezTo>
                  <a:cubicBezTo>
                    <a:pt x="2788" y="5620"/>
                    <a:pt x="2846" y="5626"/>
                    <a:pt x="2903" y="5626"/>
                  </a:cubicBezTo>
                  <a:cubicBezTo>
                    <a:pt x="3401" y="5626"/>
                    <a:pt x="3809" y="5212"/>
                    <a:pt x="3809" y="4708"/>
                  </a:cubicBezTo>
                  <a:lnTo>
                    <a:pt x="3809" y="4668"/>
                  </a:lnTo>
                  <a:cubicBezTo>
                    <a:pt x="3809" y="4149"/>
                    <a:pt x="4231" y="3726"/>
                    <a:pt x="4750" y="3726"/>
                  </a:cubicBezTo>
                  <a:lnTo>
                    <a:pt x="4792" y="3726"/>
                  </a:lnTo>
                  <a:cubicBezTo>
                    <a:pt x="5351" y="3726"/>
                    <a:pt x="5802" y="3221"/>
                    <a:pt x="5692" y="2648"/>
                  </a:cubicBezTo>
                  <a:cubicBezTo>
                    <a:pt x="5611" y="2197"/>
                    <a:pt x="5201" y="1897"/>
                    <a:pt x="4750" y="1897"/>
                  </a:cubicBezTo>
                  <a:cubicBezTo>
                    <a:pt x="4231" y="1897"/>
                    <a:pt x="3809" y="1474"/>
                    <a:pt x="3809" y="969"/>
                  </a:cubicBezTo>
                  <a:cubicBezTo>
                    <a:pt x="3809" y="519"/>
                    <a:pt x="3509" y="95"/>
                    <a:pt x="3072" y="13"/>
                  </a:cubicBezTo>
                  <a:cubicBezTo>
                    <a:pt x="3017" y="4"/>
                    <a:pt x="2964" y="0"/>
                    <a:pt x="291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6" name="Google Shape;1877;p50">
              <a:extLst>
                <a:ext uri="{FF2B5EF4-FFF2-40B4-BE49-F238E27FC236}">
                  <a16:creationId xmlns:a16="http://schemas.microsoft.com/office/drawing/2014/main" id="{FB2FB13D-7F49-43AC-B7B4-43B5D4A09366}"/>
                </a:ext>
              </a:extLst>
            </p:cNvPr>
            <p:cNvSpPr/>
            <p:nvPr/>
          </p:nvSpPr>
          <p:spPr>
            <a:xfrm>
              <a:off x="4232882" y="2941444"/>
              <a:ext cx="212028" cy="201835"/>
            </a:xfrm>
            <a:custGeom>
              <a:avLst/>
              <a:gdLst/>
              <a:ahLst/>
              <a:cxnLst/>
              <a:rect l="l" t="t" r="r" b="b"/>
              <a:pathLst>
                <a:path w="6361" h="6274" extrusionOk="0">
                  <a:moveTo>
                    <a:pt x="3180" y="650"/>
                  </a:moveTo>
                  <a:cubicBezTo>
                    <a:pt x="3221" y="650"/>
                    <a:pt x="3262" y="650"/>
                    <a:pt x="3289" y="663"/>
                  </a:cubicBezTo>
                  <a:cubicBezTo>
                    <a:pt x="3562" y="717"/>
                    <a:pt x="3767" y="977"/>
                    <a:pt x="3767" y="1291"/>
                  </a:cubicBezTo>
                  <a:cubicBezTo>
                    <a:pt x="3767" y="1987"/>
                    <a:pt x="4340" y="2546"/>
                    <a:pt x="5036" y="2546"/>
                  </a:cubicBezTo>
                  <a:cubicBezTo>
                    <a:pt x="5336" y="2546"/>
                    <a:pt x="5609" y="2752"/>
                    <a:pt x="5651" y="3025"/>
                  </a:cubicBezTo>
                  <a:cubicBezTo>
                    <a:pt x="5691" y="3201"/>
                    <a:pt x="5637" y="3379"/>
                    <a:pt x="5527" y="3516"/>
                  </a:cubicBezTo>
                  <a:cubicBezTo>
                    <a:pt x="5418" y="3652"/>
                    <a:pt x="5254" y="3720"/>
                    <a:pt x="5078" y="3720"/>
                  </a:cubicBezTo>
                  <a:lnTo>
                    <a:pt x="5036" y="3720"/>
                  </a:lnTo>
                  <a:cubicBezTo>
                    <a:pt x="4340" y="3720"/>
                    <a:pt x="3767" y="4293"/>
                    <a:pt x="3767" y="4990"/>
                  </a:cubicBezTo>
                  <a:lnTo>
                    <a:pt x="3767" y="5030"/>
                  </a:lnTo>
                  <a:cubicBezTo>
                    <a:pt x="3767" y="5208"/>
                    <a:pt x="3698" y="5372"/>
                    <a:pt x="3562" y="5481"/>
                  </a:cubicBezTo>
                  <a:cubicBezTo>
                    <a:pt x="3456" y="5566"/>
                    <a:pt x="3327" y="5618"/>
                    <a:pt x="3191" y="5618"/>
                  </a:cubicBezTo>
                  <a:cubicBezTo>
                    <a:pt x="3151" y="5618"/>
                    <a:pt x="3111" y="5613"/>
                    <a:pt x="3071" y="5604"/>
                  </a:cubicBezTo>
                  <a:cubicBezTo>
                    <a:pt x="2798" y="5563"/>
                    <a:pt x="2593" y="5290"/>
                    <a:pt x="2593" y="4990"/>
                  </a:cubicBezTo>
                  <a:cubicBezTo>
                    <a:pt x="2593" y="4293"/>
                    <a:pt x="2033" y="3720"/>
                    <a:pt x="1338" y="3720"/>
                  </a:cubicBezTo>
                  <a:lnTo>
                    <a:pt x="1283" y="3720"/>
                  </a:lnTo>
                  <a:cubicBezTo>
                    <a:pt x="1119" y="3720"/>
                    <a:pt x="941" y="3652"/>
                    <a:pt x="832" y="3516"/>
                  </a:cubicBezTo>
                  <a:cubicBezTo>
                    <a:pt x="723" y="3379"/>
                    <a:pt x="683" y="3201"/>
                    <a:pt x="710" y="3025"/>
                  </a:cubicBezTo>
                  <a:cubicBezTo>
                    <a:pt x="764" y="2752"/>
                    <a:pt x="1023" y="2546"/>
                    <a:pt x="1338" y="2546"/>
                  </a:cubicBezTo>
                  <a:cubicBezTo>
                    <a:pt x="2033" y="2546"/>
                    <a:pt x="2593" y="1987"/>
                    <a:pt x="2593" y="1291"/>
                  </a:cubicBezTo>
                  <a:lnTo>
                    <a:pt x="2593" y="1236"/>
                  </a:lnTo>
                  <a:cubicBezTo>
                    <a:pt x="2593" y="1072"/>
                    <a:pt x="2675" y="895"/>
                    <a:pt x="2798" y="786"/>
                  </a:cubicBezTo>
                  <a:cubicBezTo>
                    <a:pt x="2907" y="704"/>
                    <a:pt x="3043" y="650"/>
                    <a:pt x="3180" y="650"/>
                  </a:cubicBezTo>
                  <a:close/>
                  <a:moveTo>
                    <a:pt x="3180" y="0"/>
                  </a:moveTo>
                  <a:cubicBezTo>
                    <a:pt x="2892" y="0"/>
                    <a:pt x="2615" y="101"/>
                    <a:pt x="2388" y="295"/>
                  </a:cubicBezTo>
                  <a:cubicBezTo>
                    <a:pt x="2102" y="526"/>
                    <a:pt x="1938" y="868"/>
                    <a:pt x="1938" y="1236"/>
                  </a:cubicBezTo>
                  <a:lnTo>
                    <a:pt x="1938" y="1291"/>
                  </a:lnTo>
                  <a:cubicBezTo>
                    <a:pt x="1938" y="1618"/>
                    <a:pt x="1665" y="1891"/>
                    <a:pt x="1338" y="1891"/>
                  </a:cubicBezTo>
                  <a:cubicBezTo>
                    <a:pt x="710" y="1891"/>
                    <a:pt x="177" y="2315"/>
                    <a:pt x="68" y="2901"/>
                  </a:cubicBezTo>
                  <a:cubicBezTo>
                    <a:pt x="0" y="3270"/>
                    <a:pt x="95" y="3652"/>
                    <a:pt x="328" y="3925"/>
                  </a:cubicBezTo>
                  <a:cubicBezTo>
                    <a:pt x="573" y="4212"/>
                    <a:pt x="914" y="4375"/>
                    <a:pt x="1283" y="4375"/>
                  </a:cubicBezTo>
                  <a:lnTo>
                    <a:pt x="1338" y="4375"/>
                  </a:lnTo>
                  <a:cubicBezTo>
                    <a:pt x="1665" y="4375"/>
                    <a:pt x="1938" y="4648"/>
                    <a:pt x="1938" y="4990"/>
                  </a:cubicBezTo>
                  <a:cubicBezTo>
                    <a:pt x="1938" y="5618"/>
                    <a:pt x="2361" y="6150"/>
                    <a:pt x="2948" y="6246"/>
                  </a:cubicBezTo>
                  <a:cubicBezTo>
                    <a:pt x="3030" y="6259"/>
                    <a:pt x="3098" y="6273"/>
                    <a:pt x="3180" y="6273"/>
                  </a:cubicBezTo>
                  <a:cubicBezTo>
                    <a:pt x="3467" y="6273"/>
                    <a:pt x="3753" y="6177"/>
                    <a:pt x="3971" y="5986"/>
                  </a:cubicBezTo>
                  <a:cubicBezTo>
                    <a:pt x="4259" y="5740"/>
                    <a:pt x="4422" y="5400"/>
                    <a:pt x="4422" y="5030"/>
                  </a:cubicBezTo>
                  <a:lnTo>
                    <a:pt x="4422" y="4990"/>
                  </a:lnTo>
                  <a:cubicBezTo>
                    <a:pt x="4422" y="4648"/>
                    <a:pt x="4695" y="4375"/>
                    <a:pt x="5036" y="4375"/>
                  </a:cubicBezTo>
                  <a:lnTo>
                    <a:pt x="5078" y="4375"/>
                  </a:lnTo>
                  <a:cubicBezTo>
                    <a:pt x="5446" y="4375"/>
                    <a:pt x="5787" y="4212"/>
                    <a:pt x="6033" y="3925"/>
                  </a:cubicBezTo>
                  <a:cubicBezTo>
                    <a:pt x="6264" y="3652"/>
                    <a:pt x="6361" y="3270"/>
                    <a:pt x="6292" y="2901"/>
                  </a:cubicBezTo>
                  <a:cubicBezTo>
                    <a:pt x="6197" y="2315"/>
                    <a:pt x="5664" y="1891"/>
                    <a:pt x="5036" y="1891"/>
                  </a:cubicBezTo>
                  <a:cubicBezTo>
                    <a:pt x="4695" y="1891"/>
                    <a:pt x="4422" y="1618"/>
                    <a:pt x="4422" y="1291"/>
                  </a:cubicBezTo>
                  <a:cubicBezTo>
                    <a:pt x="4422" y="663"/>
                    <a:pt x="3999" y="131"/>
                    <a:pt x="3412" y="22"/>
                  </a:cubicBezTo>
                  <a:cubicBezTo>
                    <a:pt x="3335" y="7"/>
                    <a:pt x="3257" y="0"/>
                    <a:pt x="3180" y="0"/>
                  </a:cubicBezTo>
                  <a:close/>
                </a:path>
              </a:pathLst>
            </a:custGeom>
            <a:solidFill>
              <a:srgbClr val="5D5D6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7" name="Google Shape;1878;p50">
              <a:extLst>
                <a:ext uri="{FF2B5EF4-FFF2-40B4-BE49-F238E27FC236}">
                  <a16:creationId xmlns:a16="http://schemas.microsoft.com/office/drawing/2014/main" id="{91EFC803-58E1-41E4-8622-53A3CEF3BA15}"/>
                </a:ext>
              </a:extLst>
            </p:cNvPr>
            <p:cNvSpPr/>
            <p:nvPr/>
          </p:nvSpPr>
          <p:spPr>
            <a:xfrm>
              <a:off x="4045415" y="3206023"/>
              <a:ext cx="1040507" cy="185331"/>
            </a:xfrm>
            <a:custGeom>
              <a:avLst/>
              <a:gdLst/>
              <a:ahLst/>
              <a:cxnLst/>
              <a:rect l="l" t="t" r="r" b="b"/>
              <a:pathLst>
                <a:path w="31216" h="5761" extrusionOk="0">
                  <a:moveTo>
                    <a:pt x="28336" y="792"/>
                  </a:moveTo>
                  <a:cubicBezTo>
                    <a:pt x="29223" y="792"/>
                    <a:pt x="30015" y="1352"/>
                    <a:pt x="30315" y="2198"/>
                  </a:cubicBezTo>
                  <a:cubicBezTo>
                    <a:pt x="30384" y="2403"/>
                    <a:pt x="30424" y="2635"/>
                    <a:pt x="30424" y="2881"/>
                  </a:cubicBezTo>
                  <a:cubicBezTo>
                    <a:pt x="30424" y="3427"/>
                    <a:pt x="30206" y="3959"/>
                    <a:pt x="29824" y="4355"/>
                  </a:cubicBezTo>
                  <a:cubicBezTo>
                    <a:pt x="29428" y="4750"/>
                    <a:pt x="28895" y="4969"/>
                    <a:pt x="28336" y="4969"/>
                  </a:cubicBezTo>
                  <a:lnTo>
                    <a:pt x="2867" y="4969"/>
                  </a:lnTo>
                  <a:cubicBezTo>
                    <a:pt x="1720" y="4969"/>
                    <a:pt x="778" y="4027"/>
                    <a:pt x="778" y="2881"/>
                  </a:cubicBezTo>
                  <a:cubicBezTo>
                    <a:pt x="778" y="2635"/>
                    <a:pt x="820" y="2403"/>
                    <a:pt x="901" y="2184"/>
                  </a:cubicBezTo>
                  <a:cubicBezTo>
                    <a:pt x="996" y="1898"/>
                    <a:pt x="1174" y="1625"/>
                    <a:pt x="1393" y="1407"/>
                  </a:cubicBezTo>
                  <a:cubicBezTo>
                    <a:pt x="1788" y="1010"/>
                    <a:pt x="2307" y="792"/>
                    <a:pt x="2867" y="792"/>
                  </a:cubicBezTo>
                  <a:close/>
                  <a:moveTo>
                    <a:pt x="2867" y="0"/>
                  </a:moveTo>
                  <a:cubicBezTo>
                    <a:pt x="2103" y="0"/>
                    <a:pt x="1379" y="301"/>
                    <a:pt x="833" y="847"/>
                  </a:cubicBezTo>
                  <a:cubicBezTo>
                    <a:pt x="532" y="1147"/>
                    <a:pt x="287" y="1529"/>
                    <a:pt x="150" y="1925"/>
                  </a:cubicBezTo>
                  <a:cubicBezTo>
                    <a:pt x="41" y="2226"/>
                    <a:pt x="1" y="2553"/>
                    <a:pt x="1" y="2881"/>
                  </a:cubicBezTo>
                  <a:cubicBezTo>
                    <a:pt x="1" y="4464"/>
                    <a:pt x="1284" y="5760"/>
                    <a:pt x="2867" y="5760"/>
                  </a:cubicBezTo>
                  <a:lnTo>
                    <a:pt x="28336" y="5760"/>
                  </a:lnTo>
                  <a:cubicBezTo>
                    <a:pt x="29114" y="5760"/>
                    <a:pt x="29838" y="5460"/>
                    <a:pt x="30384" y="4914"/>
                  </a:cubicBezTo>
                  <a:cubicBezTo>
                    <a:pt x="30915" y="4368"/>
                    <a:pt x="31216" y="3645"/>
                    <a:pt x="31216" y="2881"/>
                  </a:cubicBezTo>
                  <a:cubicBezTo>
                    <a:pt x="31216" y="2539"/>
                    <a:pt x="31161" y="2226"/>
                    <a:pt x="31052" y="1939"/>
                  </a:cubicBezTo>
                  <a:cubicBezTo>
                    <a:pt x="30657" y="779"/>
                    <a:pt x="29565" y="0"/>
                    <a:pt x="28336" y="0"/>
                  </a:cubicBezTo>
                  <a:close/>
                </a:path>
              </a:pathLst>
            </a:custGeom>
            <a:solidFill>
              <a:srgbClr val="5D5D6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8" name="Google Shape;1879;p50">
              <a:extLst>
                <a:ext uri="{FF2B5EF4-FFF2-40B4-BE49-F238E27FC236}">
                  <a16:creationId xmlns:a16="http://schemas.microsoft.com/office/drawing/2014/main" id="{53BDA9BC-AF01-472C-B578-34BE0827B2E4}"/>
                </a:ext>
              </a:extLst>
            </p:cNvPr>
            <p:cNvSpPr/>
            <p:nvPr/>
          </p:nvSpPr>
          <p:spPr>
            <a:xfrm>
              <a:off x="4559769" y="1756219"/>
              <a:ext cx="212028" cy="201835"/>
            </a:xfrm>
            <a:custGeom>
              <a:avLst/>
              <a:gdLst/>
              <a:ahLst/>
              <a:cxnLst/>
              <a:rect l="l" t="t" r="r" b="b"/>
              <a:pathLst>
                <a:path w="6361" h="6274" extrusionOk="0">
                  <a:moveTo>
                    <a:pt x="3180" y="650"/>
                  </a:moveTo>
                  <a:cubicBezTo>
                    <a:pt x="3221" y="650"/>
                    <a:pt x="3262" y="650"/>
                    <a:pt x="3289" y="663"/>
                  </a:cubicBezTo>
                  <a:cubicBezTo>
                    <a:pt x="3562" y="717"/>
                    <a:pt x="3767" y="977"/>
                    <a:pt x="3767" y="1291"/>
                  </a:cubicBezTo>
                  <a:cubicBezTo>
                    <a:pt x="3767" y="1987"/>
                    <a:pt x="4340" y="2546"/>
                    <a:pt x="5036" y="2546"/>
                  </a:cubicBezTo>
                  <a:cubicBezTo>
                    <a:pt x="5336" y="2546"/>
                    <a:pt x="5609" y="2752"/>
                    <a:pt x="5651" y="3025"/>
                  </a:cubicBezTo>
                  <a:cubicBezTo>
                    <a:pt x="5691" y="3201"/>
                    <a:pt x="5637" y="3379"/>
                    <a:pt x="5527" y="3516"/>
                  </a:cubicBezTo>
                  <a:cubicBezTo>
                    <a:pt x="5418" y="3652"/>
                    <a:pt x="5254" y="3720"/>
                    <a:pt x="5078" y="3720"/>
                  </a:cubicBezTo>
                  <a:lnTo>
                    <a:pt x="5036" y="3720"/>
                  </a:lnTo>
                  <a:cubicBezTo>
                    <a:pt x="4340" y="3720"/>
                    <a:pt x="3767" y="4293"/>
                    <a:pt x="3767" y="4990"/>
                  </a:cubicBezTo>
                  <a:lnTo>
                    <a:pt x="3767" y="5030"/>
                  </a:lnTo>
                  <a:cubicBezTo>
                    <a:pt x="3767" y="5208"/>
                    <a:pt x="3698" y="5372"/>
                    <a:pt x="3562" y="5481"/>
                  </a:cubicBezTo>
                  <a:cubicBezTo>
                    <a:pt x="3456" y="5566"/>
                    <a:pt x="3327" y="5618"/>
                    <a:pt x="3191" y="5618"/>
                  </a:cubicBezTo>
                  <a:cubicBezTo>
                    <a:pt x="3151" y="5618"/>
                    <a:pt x="3111" y="5613"/>
                    <a:pt x="3071" y="5604"/>
                  </a:cubicBezTo>
                  <a:cubicBezTo>
                    <a:pt x="2798" y="5563"/>
                    <a:pt x="2593" y="5290"/>
                    <a:pt x="2593" y="4990"/>
                  </a:cubicBezTo>
                  <a:cubicBezTo>
                    <a:pt x="2593" y="4293"/>
                    <a:pt x="2033" y="3720"/>
                    <a:pt x="1338" y="3720"/>
                  </a:cubicBezTo>
                  <a:lnTo>
                    <a:pt x="1283" y="3720"/>
                  </a:lnTo>
                  <a:cubicBezTo>
                    <a:pt x="1119" y="3720"/>
                    <a:pt x="941" y="3652"/>
                    <a:pt x="832" y="3516"/>
                  </a:cubicBezTo>
                  <a:cubicBezTo>
                    <a:pt x="723" y="3379"/>
                    <a:pt x="683" y="3201"/>
                    <a:pt x="710" y="3025"/>
                  </a:cubicBezTo>
                  <a:cubicBezTo>
                    <a:pt x="764" y="2752"/>
                    <a:pt x="1023" y="2546"/>
                    <a:pt x="1338" y="2546"/>
                  </a:cubicBezTo>
                  <a:cubicBezTo>
                    <a:pt x="2033" y="2546"/>
                    <a:pt x="2593" y="1987"/>
                    <a:pt x="2593" y="1291"/>
                  </a:cubicBezTo>
                  <a:lnTo>
                    <a:pt x="2593" y="1236"/>
                  </a:lnTo>
                  <a:cubicBezTo>
                    <a:pt x="2593" y="1072"/>
                    <a:pt x="2675" y="895"/>
                    <a:pt x="2798" y="786"/>
                  </a:cubicBezTo>
                  <a:cubicBezTo>
                    <a:pt x="2907" y="704"/>
                    <a:pt x="3043" y="650"/>
                    <a:pt x="3180" y="650"/>
                  </a:cubicBezTo>
                  <a:close/>
                  <a:moveTo>
                    <a:pt x="3180" y="0"/>
                  </a:moveTo>
                  <a:cubicBezTo>
                    <a:pt x="2892" y="0"/>
                    <a:pt x="2615" y="101"/>
                    <a:pt x="2388" y="295"/>
                  </a:cubicBezTo>
                  <a:cubicBezTo>
                    <a:pt x="2102" y="526"/>
                    <a:pt x="1938" y="868"/>
                    <a:pt x="1938" y="1236"/>
                  </a:cubicBezTo>
                  <a:lnTo>
                    <a:pt x="1938" y="1291"/>
                  </a:lnTo>
                  <a:cubicBezTo>
                    <a:pt x="1938" y="1618"/>
                    <a:pt x="1665" y="1891"/>
                    <a:pt x="1338" y="1891"/>
                  </a:cubicBezTo>
                  <a:cubicBezTo>
                    <a:pt x="710" y="1891"/>
                    <a:pt x="177" y="2315"/>
                    <a:pt x="68" y="2901"/>
                  </a:cubicBezTo>
                  <a:cubicBezTo>
                    <a:pt x="0" y="3270"/>
                    <a:pt x="95" y="3652"/>
                    <a:pt x="328" y="3925"/>
                  </a:cubicBezTo>
                  <a:cubicBezTo>
                    <a:pt x="573" y="4212"/>
                    <a:pt x="914" y="4375"/>
                    <a:pt x="1283" y="4375"/>
                  </a:cubicBezTo>
                  <a:lnTo>
                    <a:pt x="1338" y="4375"/>
                  </a:lnTo>
                  <a:cubicBezTo>
                    <a:pt x="1665" y="4375"/>
                    <a:pt x="1938" y="4648"/>
                    <a:pt x="1938" y="4990"/>
                  </a:cubicBezTo>
                  <a:cubicBezTo>
                    <a:pt x="1938" y="5618"/>
                    <a:pt x="2361" y="6150"/>
                    <a:pt x="2948" y="6246"/>
                  </a:cubicBezTo>
                  <a:cubicBezTo>
                    <a:pt x="3030" y="6259"/>
                    <a:pt x="3098" y="6273"/>
                    <a:pt x="3180" y="6273"/>
                  </a:cubicBezTo>
                  <a:cubicBezTo>
                    <a:pt x="3467" y="6273"/>
                    <a:pt x="3753" y="6177"/>
                    <a:pt x="3971" y="5986"/>
                  </a:cubicBezTo>
                  <a:cubicBezTo>
                    <a:pt x="4259" y="5740"/>
                    <a:pt x="4422" y="5400"/>
                    <a:pt x="4422" y="5030"/>
                  </a:cubicBezTo>
                  <a:lnTo>
                    <a:pt x="4422" y="4990"/>
                  </a:lnTo>
                  <a:cubicBezTo>
                    <a:pt x="4422" y="4648"/>
                    <a:pt x="4695" y="4375"/>
                    <a:pt x="5036" y="4375"/>
                  </a:cubicBezTo>
                  <a:lnTo>
                    <a:pt x="5078" y="4375"/>
                  </a:lnTo>
                  <a:cubicBezTo>
                    <a:pt x="5446" y="4375"/>
                    <a:pt x="5787" y="4212"/>
                    <a:pt x="6033" y="3925"/>
                  </a:cubicBezTo>
                  <a:cubicBezTo>
                    <a:pt x="6264" y="3652"/>
                    <a:pt x="6361" y="3270"/>
                    <a:pt x="6292" y="2901"/>
                  </a:cubicBezTo>
                  <a:cubicBezTo>
                    <a:pt x="6197" y="2315"/>
                    <a:pt x="5664" y="1891"/>
                    <a:pt x="5036" y="1891"/>
                  </a:cubicBezTo>
                  <a:cubicBezTo>
                    <a:pt x="4695" y="1891"/>
                    <a:pt x="4422" y="1618"/>
                    <a:pt x="4422" y="1291"/>
                  </a:cubicBezTo>
                  <a:cubicBezTo>
                    <a:pt x="4422" y="663"/>
                    <a:pt x="3999" y="131"/>
                    <a:pt x="3412" y="22"/>
                  </a:cubicBezTo>
                  <a:cubicBezTo>
                    <a:pt x="3335" y="7"/>
                    <a:pt x="3257" y="0"/>
                    <a:pt x="3180" y="0"/>
                  </a:cubicBezTo>
                  <a:close/>
                </a:path>
              </a:pathLst>
            </a:custGeom>
            <a:solidFill>
              <a:srgbClr val="5D5D6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9" name="Google Shape;1880;p50">
              <a:extLst>
                <a:ext uri="{FF2B5EF4-FFF2-40B4-BE49-F238E27FC236}">
                  <a16:creationId xmlns:a16="http://schemas.microsoft.com/office/drawing/2014/main" id="{68174BCD-E65F-4123-AA4F-1225A70DE11C}"/>
                </a:ext>
              </a:extLst>
            </p:cNvPr>
            <p:cNvSpPr/>
            <p:nvPr/>
          </p:nvSpPr>
          <p:spPr>
            <a:xfrm>
              <a:off x="4345490" y="1958047"/>
              <a:ext cx="136078" cy="129527"/>
            </a:xfrm>
            <a:custGeom>
              <a:avLst/>
              <a:gdLst/>
              <a:ahLst/>
              <a:cxnLst/>
              <a:rect l="l" t="t" r="r" b="b"/>
              <a:pathLst>
                <a:path w="6361" h="6274" extrusionOk="0">
                  <a:moveTo>
                    <a:pt x="3180" y="650"/>
                  </a:moveTo>
                  <a:cubicBezTo>
                    <a:pt x="3221" y="650"/>
                    <a:pt x="3262" y="650"/>
                    <a:pt x="3289" y="663"/>
                  </a:cubicBezTo>
                  <a:cubicBezTo>
                    <a:pt x="3562" y="717"/>
                    <a:pt x="3767" y="977"/>
                    <a:pt x="3767" y="1291"/>
                  </a:cubicBezTo>
                  <a:cubicBezTo>
                    <a:pt x="3767" y="1987"/>
                    <a:pt x="4340" y="2546"/>
                    <a:pt x="5036" y="2546"/>
                  </a:cubicBezTo>
                  <a:cubicBezTo>
                    <a:pt x="5336" y="2546"/>
                    <a:pt x="5609" y="2752"/>
                    <a:pt x="5651" y="3025"/>
                  </a:cubicBezTo>
                  <a:cubicBezTo>
                    <a:pt x="5691" y="3201"/>
                    <a:pt x="5637" y="3379"/>
                    <a:pt x="5527" y="3516"/>
                  </a:cubicBezTo>
                  <a:cubicBezTo>
                    <a:pt x="5418" y="3652"/>
                    <a:pt x="5254" y="3720"/>
                    <a:pt x="5078" y="3720"/>
                  </a:cubicBezTo>
                  <a:lnTo>
                    <a:pt x="5036" y="3720"/>
                  </a:lnTo>
                  <a:cubicBezTo>
                    <a:pt x="4340" y="3720"/>
                    <a:pt x="3767" y="4293"/>
                    <a:pt x="3767" y="4990"/>
                  </a:cubicBezTo>
                  <a:lnTo>
                    <a:pt x="3767" y="5030"/>
                  </a:lnTo>
                  <a:cubicBezTo>
                    <a:pt x="3767" y="5208"/>
                    <a:pt x="3698" y="5372"/>
                    <a:pt x="3562" y="5481"/>
                  </a:cubicBezTo>
                  <a:cubicBezTo>
                    <a:pt x="3456" y="5566"/>
                    <a:pt x="3327" y="5618"/>
                    <a:pt x="3191" y="5618"/>
                  </a:cubicBezTo>
                  <a:cubicBezTo>
                    <a:pt x="3151" y="5618"/>
                    <a:pt x="3111" y="5613"/>
                    <a:pt x="3071" y="5604"/>
                  </a:cubicBezTo>
                  <a:cubicBezTo>
                    <a:pt x="2798" y="5563"/>
                    <a:pt x="2593" y="5290"/>
                    <a:pt x="2593" y="4990"/>
                  </a:cubicBezTo>
                  <a:cubicBezTo>
                    <a:pt x="2593" y="4293"/>
                    <a:pt x="2033" y="3720"/>
                    <a:pt x="1338" y="3720"/>
                  </a:cubicBezTo>
                  <a:lnTo>
                    <a:pt x="1283" y="3720"/>
                  </a:lnTo>
                  <a:cubicBezTo>
                    <a:pt x="1119" y="3720"/>
                    <a:pt x="941" y="3652"/>
                    <a:pt x="832" y="3516"/>
                  </a:cubicBezTo>
                  <a:cubicBezTo>
                    <a:pt x="723" y="3379"/>
                    <a:pt x="683" y="3201"/>
                    <a:pt x="710" y="3025"/>
                  </a:cubicBezTo>
                  <a:cubicBezTo>
                    <a:pt x="764" y="2752"/>
                    <a:pt x="1023" y="2546"/>
                    <a:pt x="1338" y="2546"/>
                  </a:cubicBezTo>
                  <a:cubicBezTo>
                    <a:pt x="2033" y="2546"/>
                    <a:pt x="2593" y="1987"/>
                    <a:pt x="2593" y="1291"/>
                  </a:cubicBezTo>
                  <a:lnTo>
                    <a:pt x="2593" y="1236"/>
                  </a:lnTo>
                  <a:cubicBezTo>
                    <a:pt x="2593" y="1072"/>
                    <a:pt x="2675" y="895"/>
                    <a:pt x="2798" y="786"/>
                  </a:cubicBezTo>
                  <a:cubicBezTo>
                    <a:pt x="2907" y="704"/>
                    <a:pt x="3043" y="650"/>
                    <a:pt x="3180" y="650"/>
                  </a:cubicBezTo>
                  <a:close/>
                  <a:moveTo>
                    <a:pt x="3180" y="0"/>
                  </a:moveTo>
                  <a:cubicBezTo>
                    <a:pt x="2892" y="0"/>
                    <a:pt x="2615" y="101"/>
                    <a:pt x="2388" y="295"/>
                  </a:cubicBezTo>
                  <a:cubicBezTo>
                    <a:pt x="2102" y="526"/>
                    <a:pt x="1938" y="868"/>
                    <a:pt x="1938" y="1236"/>
                  </a:cubicBezTo>
                  <a:lnTo>
                    <a:pt x="1938" y="1291"/>
                  </a:lnTo>
                  <a:cubicBezTo>
                    <a:pt x="1938" y="1618"/>
                    <a:pt x="1665" y="1891"/>
                    <a:pt x="1338" y="1891"/>
                  </a:cubicBezTo>
                  <a:cubicBezTo>
                    <a:pt x="710" y="1891"/>
                    <a:pt x="177" y="2315"/>
                    <a:pt x="68" y="2901"/>
                  </a:cubicBezTo>
                  <a:cubicBezTo>
                    <a:pt x="0" y="3270"/>
                    <a:pt x="95" y="3652"/>
                    <a:pt x="328" y="3925"/>
                  </a:cubicBezTo>
                  <a:cubicBezTo>
                    <a:pt x="573" y="4212"/>
                    <a:pt x="914" y="4375"/>
                    <a:pt x="1283" y="4375"/>
                  </a:cubicBezTo>
                  <a:lnTo>
                    <a:pt x="1338" y="4375"/>
                  </a:lnTo>
                  <a:cubicBezTo>
                    <a:pt x="1665" y="4375"/>
                    <a:pt x="1938" y="4648"/>
                    <a:pt x="1938" y="4990"/>
                  </a:cubicBezTo>
                  <a:cubicBezTo>
                    <a:pt x="1938" y="5618"/>
                    <a:pt x="2361" y="6150"/>
                    <a:pt x="2948" y="6246"/>
                  </a:cubicBezTo>
                  <a:cubicBezTo>
                    <a:pt x="3030" y="6259"/>
                    <a:pt x="3098" y="6273"/>
                    <a:pt x="3180" y="6273"/>
                  </a:cubicBezTo>
                  <a:cubicBezTo>
                    <a:pt x="3467" y="6273"/>
                    <a:pt x="3753" y="6177"/>
                    <a:pt x="3971" y="5986"/>
                  </a:cubicBezTo>
                  <a:cubicBezTo>
                    <a:pt x="4259" y="5740"/>
                    <a:pt x="4422" y="5400"/>
                    <a:pt x="4422" y="5030"/>
                  </a:cubicBezTo>
                  <a:lnTo>
                    <a:pt x="4422" y="4990"/>
                  </a:lnTo>
                  <a:cubicBezTo>
                    <a:pt x="4422" y="4648"/>
                    <a:pt x="4695" y="4375"/>
                    <a:pt x="5036" y="4375"/>
                  </a:cubicBezTo>
                  <a:lnTo>
                    <a:pt x="5078" y="4375"/>
                  </a:lnTo>
                  <a:cubicBezTo>
                    <a:pt x="5446" y="4375"/>
                    <a:pt x="5787" y="4212"/>
                    <a:pt x="6033" y="3925"/>
                  </a:cubicBezTo>
                  <a:cubicBezTo>
                    <a:pt x="6264" y="3652"/>
                    <a:pt x="6361" y="3270"/>
                    <a:pt x="6292" y="2901"/>
                  </a:cubicBezTo>
                  <a:cubicBezTo>
                    <a:pt x="6197" y="2315"/>
                    <a:pt x="5664" y="1891"/>
                    <a:pt x="5036" y="1891"/>
                  </a:cubicBezTo>
                  <a:cubicBezTo>
                    <a:pt x="4695" y="1891"/>
                    <a:pt x="4422" y="1618"/>
                    <a:pt x="4422" y="1291"/>
                  </a:cubicBezTo>
                  <a:cubicBezTo>
                    <a:pt x="4422" y="663"/>
                    <a:pt x="3999" y="131"/>
                    <a:pt x="3412" y="22"/>
                  </a:cubicBezTo>
                  <a:cubicBezTo>
                    <a:pt x="3335" y="7"/>
                    <a:pt x="3257" y="0"/>
                    <a:pt x="3180" y="0"/>
                  </a:cubicBezTo>
                  <a:close/>
                </a:path>
              </a:pathLst>
            </a:custGeom>
            <a:solidFill>
              <a:srgbClr val="5D5D6D"/>
            </a:solidFill>
            <a:ln w="9525" cap="flat" cmpd="sng">
              <a:solidFill>
                <a:srgbClr val="5D5D6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190" name="Google Shape;978;p52">
            <a:extLst>
              <a:ext uri="{FF2B5EF4-FFF2-40B4-BE49-F238E27FC236}">
                <a16:creationId xmlns:a16="http://schemas.microsoft.com/office/drawing/2014/main" id="{E4F5DF1C-93D5-4E03-A84A-399E57B152FA}"/>
              </a:ext>
            </a:extLst>
          </p:cNvPr>
          <p:cNvSpPr txBox="1"/>
          <p:nvPr/>
        </p:nvSpPr>
        <p:spPr>
          <a:xfrm flipH="1">
            <a:off x="629918" y="1045062"/>
            <a:ext cx="1392900" cy="1329600"/>
          </a:xfrm>
          <a:prstGeom prst="rect">
            <a:avLst/>
          </a:prstGeom>
          <a:solidFill>
            <a:schemeClr val="bg2"/>
          </a:solidFill>
          <a:ln w="19050" cap="flat" cmpd="sng">
            <a:solidFill>
              <a:srgbClr val="222222"/>
            </a:solidFill>
            <a:prstDash val="solid"/>
            <a:round/>
            <a:headEnd type="none" w="sm" len="sm"/>
            <a:tailEnd type="none" w="sm" len="sm"/>
          </a:ln>
          <a:effectLst>
            <a:outerShdw dist="76200" dir="2820000" algn="bl" rotWithShape="0">
              <a:srgbClr val="222222"/>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2600">
              <a:solidFill>
                <a:srgbClr val="222222"/>
              </a:solidFill>
              <a:latin typeface="Modak"/>
              <a:ea typeface="Modak"/>
              <a:cs typeface="Modak"/>
              <a:sym typeface="Modak"/>
            </a:endParaRPr>
          </a:p>
        </p:txBody>
      </p:sp>
      <p:sp>
        <p:nvSpPr>
          <p:cNvPr id="191" name="Google Shape;1015;p52">
            <a:extLst>
              <a:ext uri="{FF2B5EF4-FFF2-40B4-BE49-F238E27FC236}">
                <a16:creationId xmlns:a16="http://schemas.microsoft.com/office/drawing/2014/main" id="{A9A5A40E-B5EE-43CE-B8E7-3548C8A36BD0}"/>
              </a:ext>
            </a:extLst>
          </p:cNvPr>
          <p:cNvSpPr txBox="1">
            <a:spLocks/>
          </p:cNvSpPr>
          <p:nvPr/>
        </p:nvSpPr>
        <p:spPr>
          <a:xfrm flipH="1">
            <a:off x="789836" y="1379315"/>
            <a:ext cx="1024800" cy="7743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5400" dirty="0">
                <a:latin typeface="Modak" panose="020B0604020202020204" charset="0"/>
                <a:cs typeface="Modak" panose="020B0604020202020204" charset="0"/>
              </a:rPr>
              <a:t>03</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descr="BÁC HỒ VỚI THIẾU NHI - KHU DI TÍCH KIM LIÊN">
            <a:extLst>
              <a:ext uri="{FF2B5EF4-FFF2-40B4-BE49-F238E27FC236}">
                <a16:creationId xmlns:a16="http://schemas.microsoft.com/office/drawing/2014/main" id="{D038F279-A721-40AC-9039-9007173707E3}"/>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3478392" y="4390291"/>
            <a:ext cx="222263" cy="3045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 descr="Kỷ niệm Ngày quốc tế Thiếu nhi 1-6 và 50 năm thực hiện Di chúc Chủ tịch Hồ  Chí Minh: Tình cảm của Bác Hồ với thiếu nhi Việt Nam và quốc">
            <a:extLst>
              <a:ext uri="{FF2B5EF4-FFF2-40B4-BE49-F238E27FC236}">
                <a16:creationId xmlns:a16="http://schemas.microsoft.com/office/drawing/2014/main" id="{D36AD80E-2D2D-4A30-9F5B-94F07A48BFB5}"/>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3396040" y="4384530"/>
            <a:ext cx="246036" cy="30738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2" descr="Một số hình ảnh Bác Hồ với các cháu thiếu nhi - học sinh">
            <a:extLst>
              <a:ext uri="{FF2B5EF4-FFF2-40B4-BE49-F238E27FC236}">
                <a16:creationId xmlns:a16="http://schemas.microsoft.com/office/drawing/2014/main" id="{371B4E3A-3B57-4A5D-965F-F6BCD54DAF67}"/>
              </a:ext>
            </a:extLst>
          </p:cNvPr>
          <p:cNvPicPr>
            <a:picLocks noChangeAspect="1" noChangeArrowheads="1"/>
          </p:cNvPicPr>
          <p:nvPr/>
        </p:nvPicPr>
        <p:blipFill rotWithShape="1">
          <a:blip r:embed="rId4" cstate="hqprint">
            <a:extLst>
              <a:ext uri="{28A0092B-C50C-407E-A947-70E740481C1C}">
                <a14:useLocalDpi xmlns:a14="http://schemas.microsoft.com/office/drawing/2010/main" val="0"/>
              </a:ext>
            </a:extLst>
          </a:blip>
          <a:srcRect l="31481" t="13502"/>
          <a:stretch/>
        </p:blipFill>
        <p:spPr bwMode="auto">
          <a:xfrm>
            <a:off x="3371630" y="4385100"/>
            <a:ext cx="253083" cy="30529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Chủ tịch Hồ Chí Minh với sự nghiệp giáo dục thiếu nhi">
            <a:extLst>
              <a:ext uri="{FF2B5EF4-FFF2-40B4-BE49-F238E27FC236}">
                <a16:creationId xmlns:a16="http://schemas.microsoft.com/office/drawing/2014/main" id="{01B778D1-C8A4-4282-ABEC-0471B5DA1D22}"/>
              </a:ext>
            </a:extLst>
          </p:cNvPr>
          <p:cNvPicPr>
            <a:picLocks noChangeAspect="1" noChangeArrowheads="1"/>
          </p:cNvPicPr>
          <p:nvPr/>
        </p:nvPicPr>
        <p:blipFill rotWithShape="1">
          <a:blip r:embed="rId5" cstate="hqprint">
            <a:extLst>
              <a:ext uri="{28A0092B-C50C-407E-A947-70E740481C1C}">
                <a14:useLocalDpi xmlns:a14="http://schemas.microsoft.com/office/drawing/2010/main" val="0"/>
              </a:ext>
            </a:extLst>
          </a:blip>
          <a:srcRect l="40682"/>
          <a:stretch/>
        </p:blipFill>
        <p:spPr bwMode="auto">
          <a:xfrm>
            <a:off x="3396040" y="4372827"/>
            <a:ext cx="246036" cy="302803"/>
          </a:xfrm>
          <a:prstGeom prst="rect">
            <a:avLst/>
          </a:prstGeom>
          <a:noFill/>
          <a:extLst>
            <a:ext uri="{909E8E84-426E-40DD-AFC4-6F175D3DCCD1}">
              <a14:hiddenFill xmlns:a14="http://schemas.microsoft.com/office/drawing/2010/main">
                <a:solidFill>
                  <a:srgbClr val="FFFFFF"/>
                </a:solidFill>
              </a14:hiddenFill>
            </a:ext>
          </a:extLst>
        </p:spPr>
      </p:pic>
      <p:pic>
        <p:nvPicPr>
          <p:cNvPr id="122" name="Picture 121">
            <a:extLst>
              <a:ext uri="{FF2B5EF4-FFF2-40B4-BE49-F238E27FC236}">
                <a16:creationId xmlns:a16="http://schemas.microsoft.com/office/drawing/2014/main" id="{2C1E45E3-526B-407B-8933-9A8FC7CA3BC6}"/>
              </a:ext>
            </a:extLst>
          </p:cNvPr>
          <p:cNvPicPr>
            <a:picLocks noChangeAspect="1" noChangeArrowheads="1"/>
          </p:cNvPicPr>
          <p:nvPr/>
        </p:nvPicPr>
        <p:blipFill>
          <a:blip r:embed="rId6">
            <a:alphaModFix amt="50000"/>
            <a:extLst>
              <a:ext uri="{28A0092B-C50C-407E-A947-70E740481C1C}">
                <a14:useLocalDpi xmlns:a14="http://schemas.microsoft.com/office/drawing/2010/main" val="0"/>
              </a:ext>
            </a:extLst>
          </a:blip>
          <a:srcRect t="6205" b="3808"/>
          <a:stretch>
            <a:fillRect/>
          </a:stretch>
        </p:blipFill>
        <p:spPr bwMode="auto">
          <a:xfrm>
            <a:off x="0" y="0"/>
            <a:ext cx="9144000" cy="51435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pic>
        <p:nvPicPr>
          <p:cNvPr id="11" name="Graphic 10">
            <a:extLst>
              <a:ext uri="{FF2B5EF4-FFF2-40B4-BE49-F238E27FC236}">
                <a16:creationId xmlns:a16="http://schemas.microsoft.com/office/drawing/2014/main" id="{6E7D29D7-04C5-4F55-88FF-2D460E578405}"/>
              </a:ext>
            </a:extLst>
          </p:cNvPr>
          <p:cNvPicPr>
            <a:picLocks noChangeAspect="1"/>
          </p:cNvPicPr>
          <p:nvPr/>
        </p:nvPicPr>
        <p:blipFill>
          <a:blip r:embed="rId7">
            <a:extLst>
              <a:ext uri="{96DAC541-7B7A-43D3-8B79-37D633B846F1}">
                <asvg:svgBlip xmlns:asvg="http://schemas.microsoft.com/office/drawing/2016/SVG/main" r:embed="rId8"/>
              </a:ext>
            </a:extLst>
          </a:blip>
          <a:srcRect t="17292" r="18351"/>
          <a:stretch>
            <a:fillRect/>
          </a:stretch>
        </p:blipFill>
        <p:spPr>
          <a:xfrm>
            <a:off x="2400300" y="0"/>
            <a:ext cx="6743700" cy="5143500"/>
          </a:xfrm>
          <a:custGeom>
            <a:avLst/>
            <a:gdLst>
              <a:gd name="connsiteX0" fmla="*/ 0 w 8991600"/>
              <a:gd name="connsiteY0" fmla="*/ 0 h 6858000"/>
              <a:gd name="connsiteX1" fmla="*/ 8991600 w 8991600"/>
              <a:gd name="connsiteY1" fmla="*/ 0 h 6858000"/>
              <a:gd name="connsiteX2" fmla="*/ 8991600 w 8991600"/>
              <a:gd name="connsiteY2" fmla="*/ 6858000 h 6858000"/>
              <a:gd name="connsiteX3" fmla="*/ 0 w 89916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991600" h="6858000">
                <a:moveTo>
                  <a:pt x="0" y="0"/>
                </a:moveTo>
                <a:lnTo>
                  <a:pt x="8991600" y="0"/>
                </a:lnTo>
                <a:lnTo>
                  <a:pt x="8991600" y="6858000"/>
                </a:lnTo>
                <a:lnTo>
                  <a:pt x="0" y="6858000"/>
                </a:lnTo>
                <a:close/>
              </a:path>
            </a:pathLst>
          </a:custGeom>
        </p:spPr>
      </p:pic>
      <p:pic>
        <p:nvPicPr>
          <p:cNvPr id="125" name="Graphic 124">
            <a:extLst>
              <a:ext uri="{FF2B5EF4-FFF2-40B4-BE49-F238E27FC236}">
                <a16:creationId xmlns:a16="http://schemas.microsoft.com/office/drawing/2014/main" id="{69762128-67B9-42B1-9564-631B9D4EB066}"/>
              </a:ext>
            </a:extLst>
          </p:cNvPr>
          <p:cNvPicPr>
            <a:picLocks noChangeAspect="1"/>
          </p:cNvPicPr>
          <p:nvPr/>
        </p:nvPicPr>
        <p:blipFill rotWithShape="1">
          <a:blip r:embed="rId9">
            <a:extLst>
              <a:ext uri="{96DAC541-7B7A-43D3-8B79-37D633B846F1}">
                <asvg:svgBlip xmlns:asvg="http://schemas.microsoft.com/office/drawing/2016/SVG/main" r:embed="rId10"/>
              </a:ext>
            </a:extLst>
          </a:blip>
          <a:srcRect b="22762"/>
          <a:stretch/>
        </p:blipFill>
        <p:spPr>
          <a:xfrm>
            <a:off x="344820" y="3027605"/>
            <a:ext cx="8325943" cy="2526376"/>
          </a:xfrm>
          <a:prstGeom prst="rect">
            <a:avLst/>
          </a:prstGeom>
        </p:spPr>
      </p:pic>
      <p:pic>
        <p:nvPicPr>
          <p:cNvPr id="13" name="Graphic 12">
            <a:extLst>
              <a:ext uri="{FF2B5EF4-FFF2-40B4-BE49-F238E27FC236}">
                <a16:creationId xmlns:a16="http://schemas.microsoft.com/office/drawing/2014/main" id="{5CD06166-933E-4B45-8A82-A5D7F489701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19851967">
            <a:off x="3088666" y="4052662"/>
            <a:ext cx="751885" cy="920675"/>
          </a:xfrm>
          <a:prstGeom prst="rect">
            <a:avLst/>
          </a:prstGeom>
        </p:spPr>
      </p:pic>
      <p:pic>
        <p:nvPicPr>
          <p:cNvPr id="19" name="Graphic 18">
            <a:extLst>
              <a:ext uri="{FF2B5EF4-FFF2-40B4-BE49-F238E27FC236}">
                <a16:creationId xmlns:a16="http://schemas.microsoft.com/office/drawing/2014/main" id="{7BD5F8F7-1F3B-499F-A089-66DDA8334BE0}"/>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653144" y="747066"/>
            <a:ext cx="393139" cy="624397"/>
          </a:xfrm>
          <a:prstGeom prst="rect">
            <a:avLst/>
          </a:prstGeom>
        </p:spPr>
      </p:pic>
      <p:pic>
        <p:nvPicPr>
          <p:cNvPr id="7" name="Graphic 6">
            <a:extLst>
              <a:ext uri="{FF2B5EF4-FFF2-40B4-BE49-F238E27FC236}">
                <a16:creationId xmlns:a16="http://schemas.microsoft.com/office/drawing/2014/main" id="{F70A4743-7C31-4B8F-A2FB-89A6DC35924A}"/>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589048" y="1699591"/>
            <a:ext cx="3053028" cy="3847900"/>
          </a:xfrm>
          <a:prstGeom prst="rect">
            <a:avLst/>
          </a:prstGeom>
        </p:spPr>
      </p:pic>
      <p:pic>
        <p:nvPicPr>
          <p:cNvPr id="118" name="Graphic 117">
            <a:extLst>
              <a:ext uri="{FF2B5EF4-FFF2-40B4-BE49-F238E27FC236}">
                <a16:creationId xmlns:a16="http://schemas.microsoft.com/office/drawing/2014/main" id="{13CDCB68-75EF-4827-9410-A1C5DD1156E4}"/>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214019" y="1476647"/>
            <a:ext cx="492919" cy="357188"/>
          </a:xfrm>
          <a:prstGeom prst="rect">
            <a:avLst/>
          </a:prstGeom>
        </p:spPr>
      </p:pic>
      <p:sp>
        <p:nvSpPr>
          <p:cNvPr id="119" name="TextBox 118">
            <a:extLst>
              <a:ext uri="{FF2B5EF4-FFF2-40B4-BE49-F238E27FC236}">
                <a16:creationId xmlns:a16="http://schemas.microsoft.com/office/drawing/2014/main" id="{FF134C4C-938F-4C59-93EC-B8AC6B9DAEE1}"/>
              </a:ext>
            </a:extLst>
          </p:cNvPr>
          <p:cNvSpPr txBox="1"/>
          <p:nvPr/>
        </p:nvSpPr>
        <p:spPr>
          <a:xfrm>
            <a:off x="4192941" y="1578795"/>
            <a:ext cx="4737041" cy="854080"/>
          </a:xfrm>
          <a:prstGeom prst="rect">
            <a:avLst/>
          </a:prstGeom>
          <a:noFill/>
        </p:spPr>
        <p:txBody>
          <a:bodyPr wrap="square" rtlCol="0">
            <a:spAutoFit/>
          </a:bodyPr>
          <a:lstStyle/>
          <a:p>
            <a:pPr algn="r" defTabSz="685800">
              <a:buClrTx/>
            </a:pPr>
            <a:r>
              <a:rPr lang="en-US" sz="4950" b="1" kern="1200" dirty="0" err="1">
                <a:solidFill>
                  <a:srgbClr val="368B85"/>
                </a:solidFill>
                <a:latin typeface="Times New Roman" panose="02020603050405020304" pitchFamily="18" charset="0"/>
                <a:ea typeface="Tahoma" panose="020B0604030504040204" pitchFamily="34" charset="0"/>
                <a:cs typeface="Times New Roman" panose="02020603050405020304" pitchFamily="18" charset="0"/>
              </a:rPr>
              <a:t>Bày</a:t>
            </a:r>
            <a:r>
              <a:rPr lang="en-US" sz="4950" b="1" kern="1200" dirty="0">
                <a:solidFill>
                  <a:srgbClr val="368B85"/>
                </a:solidFill>
                <a:latin typeface="Times New Roman" panose="02020603050405020304" pitchFamily="18" charset="0"/>
                <a:ea typeface="Tahoma" panose="020B0604030504040204" pitchFamily="34" charset="0"/>
                <a:cs typeface="Times New Roman" panose="02020603050405020304" pitchFamily="18" charset="0"/>
              </a:rPr>
              <a:t> </a:t>
            </a:r>
            <a:r>
              <a:rPr lang="en-US" sz="4950" b="1" kern="1200" dirty="0" err="1">
                <a:solidFill>
                  <a:srgbClr val="368B85"/>
                </a:solidFill>
                <a:latin typeface="Times New Roman" panose="02020603050405020304" pitchFamily="18" charset="0"/>
                <a:ea typeface="Tahoma" panose="020B0604030504040204" pitchFamily="34" charset="0"/>
                <a:cs typeface="Times New Roman" panose="02020603050405020304" pitchFamily="18" charset="0"/>
              </a:rPr>
              <a:t>tỏ</a:t>
            </a:r>
            <a:r>
              <a:rPr lang="en-US" sz="4950" b="1" kern="1200" dirty="0">
                <a:solidFill>
                  <a:srgbClr val="368B85"/>
                </a:solidFill>
                <a:latin typeface="Times New Roman" panose="02020603050405020304" pitchFamily="18" charset="0"/>
                <a:ea typeface="Tahoma" panose="020B0604030504040204" pitchFamily="34" charset="0"/>
                <a:cs typeface="Times New Roman" panose="02020603050405020304" pitchFamily="18" charset="0"/>
              </a:rPr>
              <a:t> </a:t>
            </a:r>
            <a:r>
              <a:rPr lang="en-US" sz="4950" b="1" kern="1200" dirty="0" err="1">
                <a:solidFill>
                  <a:srgbClr val="368B85"/>
                </a:solidFill>
                <a:latin typeface="Times New Roman" panose="02020603050405020304" pitchFamily="18" charset="0"/>
                <a:ea typeface="Tahoma" panose="020B0604030504040204" pitchFamily="34" charset="0"/>
                <a:cs typeface="Times New Roman" panose="02020603050405020304" pitchFamily="18" charset="0"/>
              </a:rPr>
              <a:t>thái</a:t>
            </a:r>
            <a:r>
              <a:rPr lang="en-US" sz="4950" b="1" kern="1200" dirty="0">
                <a:solidFill>
                  <a:srgbClr val="368B85"/>
                </a:solidFill>
                <a:latin typeface="Times New Roman" panose="02020603050405020304" pitchFamily="18" charset="0"/>
                <a:ea typeface="Tahoma" panose="020B0604030504040204" pitchFamily="34" charset="0"/>
                <a:cs typeface="Times New Roman" panose="02020603050405020304" pitchFamily="18" charset="0"/>
              </a:rPr>
              <a:t> </a:t>
            </a:r>
            <a:r>
              <a:rPr lang="en-US" sz="4950" b="1" kern="1200" dirty="0" err="1">
                <a:solidFill>
                  <a:srgbClr val="368B85"/>
                </a:solidFill>
                <a:latin typeface="Times New Roman" panose="02020603050405020304" pitchFamily="18" charset="0"/>
                <a:ea typeface="Tahoma" panose="020B0604030504040204" pitchFamily="34" charset="0"/>
                <a:cs typeface="Times New Roman" panose="02020603050405020304" pitchFamily="18" charset="0"/>
              </a:rPr>
              <a:t>độ</a:t>
            </a:r>
            <a:endParaRPr lang="en-US" sz="4950" b="1" kern="1200" dirty="0">
              <a:solidFill>
                <a:srgbClr val="368B85"/>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E92F69D5-435E-4B09-9ECF-A4BFDD98809F}"/>
              </a:ext>
            </a:extLst>
          </p:cNvPr>
          <p:cNvSpPr txBox="1"/>
          <p:nvPr/>
        </p:nvSpPr>
        <p:spPr>
          <a:xfrm>
            <a:off x="5196840" y="2491158"/>
            <a:ext cx="3733142" cy="553998"/>
          </a:xfrm>
          <a:prstGeom prst="rect">
            <a:avLst/>
          </a:prstGeom>
          <a:noFill/>
        </p:spPr>
        <p:txBody>
          <a:bodyPr wrap="square" rtlCol="0">
            <a:spAutoFit/>
          </a:bodyPr>
          <a:lstStyle/>
          <a:p>
            <a:pPr algn="r" defTabSz="685800">
              <a:buClrTx/>
            </a:pPr>
            <a:r>
              <a:rPr lang="en-US" sz="1500" b="1" i="1" kern="1200" dirty="0" err="1">
                <a:solidFill>
                  <a:srgbClr val="2D7570"/>
                </a:solidFill>
                <a:latin typeface="Times New Roman" panose="02020603050405020304" pitchFamily="18" charset="0"/>
                <a:ea typeface="+mn-ea"/>
                <a:cs typeface="Times New Roman" panose="02020603050405020304" pitchFamily="18" charset="0"/>
              </a:rPr>
              <a:t>Em</a:t>
            </a:r>
            <a:r>
              <a:rPr lang="en-US" sz="1500" b="1" i="1" kern="1200" dirty="0">
                <a:solidFill>
                  <a:srgbClr val="2D7570"/>
                </a:solidFill>
                <a:latin typeface="Times New Roman" panose="02020603050405020304" pitchFamily="18" charset="0"/>
                <a:ea typeface="+mn-ea"/>
                <a:cs typeface="Times New Roman" panose="02020603050405020304" pitchFamily="18" charset="0"/>
              </a:rPr>
              <a:t> </a:t>
            </a:r>
            <a:r>
              <a:rPr lang="en-US" sz="1500" b="1" i="1" kern="1200" dirty="0" err="1">
                <a:solidFill>
                  <a:srgbClr val="2D7570"/>
                </a:solidFill>
                <a:latin typeface="Times New Roman" panose="02020603050405020304" pitchFamily="18" charset="0"/>
                <a:ea typeface="+mn-ea"/>
                <a:cs typeface="Times New Roman" panose="02020603050405020304" pitchFamily="18" charset="0"/>
              </a:rPr>
              <a:t>hãy</a:t>
            </a:r>
            <a:r>
              <a:rPr lang="en-US" sz="1500" b="1" i="1" kern="1200" dirty="0">
                <a:solidFill>
                  <a:srgbClr val="2D7570"/>
                </a:solidFill>
                <a:latin typeface="Times New Roman" panose="02020603050405020304" pitchFamily="18" charset="0"/>
                <a:ea typeface="+mn-ea"/>
                <a:cs typeface="Times New Roman" panose="02020603050405020304" pitchFamily="18" charset="0"/>
              </a:rPr>
              <a:t> </a:t>
            </a:r>
            <a:r>
              <a:rPr lang="en-US" sz="1500" b="1" i="1" kern="1200" dirty="0" err="1">
                <a:solidFill>
                  <a:srgbClr val="2D7570"/>
                </a:solidFill>
                <a:latin typeface="Times New Roman" panose="02020603050405020304" pitchFamily="18" charset="0"/>
                <a:ea typeface="+mn-ea"/>
                <a:cs typeface="Times New Roman" panose="02020603050405020304" pitchFamily="18" charset="0"/>
              </a:rPr>
              <a:t>bày</a:t>
            </a:r>
            <a:r>
              <a:rPr lang="en-US" sz="1500" b="1" i="1" kern="1200" dirty="0">
                <a:solidFill>
                  <a:srgbClr val="2D7570"/>
                </a:solidFill>
                <a:latin typeface="Times New Roman" panose="02020603050405020304" pitchFamily="18" charset="0"/>
                <a:ea typeface="+mn-ea"/>
                <a:cs typeface="Times New Roman" panose="02020603050405020304" pitchFamily="18" charset="0"/>
              </a:rPr>
              <a:t> </a:t>
            </a:r>
            <a:r>
              <a:rPr lang="en-US" sz="1500" b="1" i="1" kern="1200" dirty="0" err="1">
                <a:solidFill>
                  <a:srgbClr val="2D7570"/>
                </a:solidFill>
                <a:latin typeface="Times New Roman" panose="02020603050405020304" pitchFamily="18" charset="0"/>
                <a:ea typeface="+mn-ea"/>
                <a:cs typeface="Times New Roman" panose="02020603050405020304" pitchFamily="18" charset="0"/>
              </a:rPr>
              <a:t>tỏ</a:t>
            </a:r>
            <a:r>
              <a:rPr lang="en-US" sz="1500" b="1" i="1" kern="1200" dirty="0">
                <a:solidFill>
                  <a:srgbClr val="2D7570"/>
                </a:solidFill>
                <a:latin typeface="Times New Roman" panose="02020603050405020304" pitchFamily="18" charset="0"/>
                <a:ea typeface="+mn-ea"/>
                <a:cs typeface="Times New Roman" panose="02020603050405020304" pitchFamily="18" charset="0"/>
              </a:rPr>
              <a:t> </a:t>
            </a:r>
            <a:r>
              <a:rPr lang="en-US" sz="1500" b="1" i="1" kern="1200" dirty="0" err="1">
                <a:solidFill>
                  <a:srgbClr val="2D7570"/>
                </a:solidFill>
                <a:latin typeface="Times New Roman" panose="02020603050405020304" pitchFamily="18" charset="0"/>
                <a:ea typeface="+mn-ea"/>
                <a:cs typeface="Times New Roman" panose="02020603050405020304" pitchFamily="18" charset="0"/>
              </a:rPr>
              <a:t>thái</a:t>
            </a:r>
            <a:r>
              <a:rPr lang="en-US" sz="1500" b="1" i="1" kern="1200" dirty="0">
                <a:solidFill>
                  <a:srgbClr val="2D7570"/>
                </a:solidFill>
                <a:latin typeface="Times New Roman" panose="02020603050405020304" pitchFamily="18" charset="0"/>
                <a:ea typeface="+mn-ea"/>
                <a:cs typeface="Times New Roman" panose="02020603050405020304" pitchFamily="18" charset="0"/>
              </a:rPr>
              <a:t> </a:t>
            </a:r>
            <a:r>
              <a:rPr lang="en-US" sz="1500" b="1" i="1" kern="1200" dirty="0" err="1">
                <a:solidFill>
                  <a:srgbClr val="2D7570"/>
                </a:solidFill>
                <a:latin typeface="Times New Roman" panose="02020603050405020304" pitchFamily="18" charset="0"/>
                <a:ea typeface="+mn-ea"/>
                <a:cs typeface="Times New Roman" panose="02020603050405020304" pitchFamily="18" charset="0"/>
              </a:rPr>
              <a:t>độ</a:t>
            </a:r>
            <a:r>
              <a:rPr lang="en-US" sz="1500" b="1" i="1" kern="1200" dirty="0">
                <a:solidFill>
                  <a:srgbClr val="2D7570"/>
                </a:solidFill>
                <a:latin typeface="Times New Roman" panose="02020603050405020304" pitchFamily="18" charset="0"/>
                <a:ea typeface="+mn-ea"/>
                <a:cs typeface="Times New Roman" panose="02020603050405020304" pitchFamily="18" charset="0"/>
              </a:rPr>
              <a:t>, ý </a:t>
            </a:r>
            <a:r>
              <a:rPr lang="en-US" sz="1500" b="1" i="1" kern="1200" dirty="0" err="1">
                <a:solidFill>
                  <a:srgbClr val="2D7570"/>
                </a:solidFill>
                <a:latin typeface="Times New Roman" panose="02020603050405020304" pitchFamily="18" charset="0"/>
                <a:ea typeface="+mn-ea"/>
                <a:cs typeface="Times New Roman" panose="02020603050405020304" pitchFamily="18" charset="0"/>
              </a:rPr>
              <a:t>kiến</a:t>
            </a:r>
            <a:r>
              <a:rPr lang="en-US" sz="1500" b="1" i="1" kern="1200" dirty="0">
                <a:solidFill>
                  <a:srgbClr val="2D7570"/>
                </a:solidFill>
                <a:latin typeface="Times New Roman" panose="02020603050405020304" pitchFamily="18" charset="0"/>
                <a:ea typeface="+mn-ea"/>
                <a:cs typeface="Times New Roman" panose="02020603050405020304" pitchFamily="18" charset="0"/>
              </a:rPr>
              <a:t> </a:t>
            </a:r>
            <a:r>
              <a:rPr lang="en-US" sz="1500" b="1" i="1" kern="1200" dirty="0" err="1">
                <a:solidFill>
                  <a:srgbClr val="2D7570"/>
                </a:solidFill>
                <a:latin typeface="Times New Roman" panose="02020603050405020304" pitchFamily="18" charset="0"/>
                <a:ea typeface="+mn-ea"/>
                <a:cs typeface="Times New Roman" panose="02020603050405020304" pitchFamily="18" charset="0"/>
              </a:rPr>
              <a:t>của</a:t>
            </a:r>
            <a:r>
              <a:rPr lang="en-US" sz="1500" b="1" i="1" kern="1200" dirty="0">
                <a:solidFill>
                  <a:srgbClr val="2D7570"/>
                </a:solidFill>
                <a:latin typeface="Times New Roman" panose="02020603050405020304" pitchFamily="18" charset="0"/>
                <a:ea typeface="+mn-ea"/>
                <a:cs typeface="Times New Roman" panose="02020603050405020304" pitchFamily="18" charset="0"/>
              </a:rPr>
              <a:t> </a:t>
            </a:r>
            <a:r>
              <a:rPr lang="en-US" sz="1500" b="1" i="1" kern="1200" dirty="0" err="1">
                <a:solidFill>
                  <a:srgbClr val="2D7570"/>
                </a:solidFill>
                <a:latin typeface="Times New Roman" panose="02020603050405020304" pitchFamily="18" charset="0"/>
                <a:ea typeface="+mn-ea"/>
                <a:cs typeface="Times New Roman" panose="02020603050405020304" pitchFamily="18" charset="0"/>
              </a:rPr>
              <a:t>mình</a:t>
            </a:r>
            <a:r>
              <a:rPr lang="en-US" sz="1500" b="1" i="1" kern="1200" dirty="0">
                <a:solidFill>
                  <a:srgbClr val="2D7570"/>
                </a:solidFill>
                <a:latin typeface="Times New Roman" panose="02020603050405020304" pitchFamily="18" charset="0"/>
                <a:ea typeface="+mn-ea"/>
                <a:cs typeface="Times New Roman" panose="02020603050405020304" pitchFamily="18" charset="0"/>
              </a:rPr>
              <a:t> qua </a:t>
            </a:r>
            <a:r>
              <a:rPr lang="en-US" sz="1500" b="1" i="1" kern="1200" dirty="0" err="1">
                <a:solidFill>
                  <a:srgbClr val="2D7570"/>
                </a:solidFill>
                <a:latin typeface="Times New Roman" panose="02020603050405020304" pitchFamily="18" charset="0"/>
                <a:ea typeface="+mn-ea"/>
                <a:cs typeface="Times New Roman" panose="02020603050405020304" pitchFamily="18" charset="0"/>
              </a:rPr>
              <a:t>các</a:t>
            </a:r>
            <a:r>
              <a:rPr lang="en-US" sz="1500" b="1" i="1" kern="1200" dirty="0">
                <a:solidFill>
                  <a:srgbClr val="2D7570"/>
                </a:solidFill>
                <a:latin typeface="Times New Roman" panose="02020603050405020304" pitchFamily="18" charset="0"/>
                <a:ea typeface="+mn-ea"/>
                <a:cs typeface="Times New Roman" panose="02020603050405020304" pitchFamily="18" charset="0"/>
              </a:rPr>
              <a:t> </a:t>
            </a:r>
            <a:r>
              <a:rPr lang="en-US" sz="1500" b="1" i="1" kern="1200" dirty="0" err="1">
                <a:solidFill>
                  <a:srgbClr val="2D7570"/>
                </a:solidFill>
                <a:latin typeface="Times New Roman" panose="02020603050405020304" pitchFamily="18" charset="0"/>
                <a:ea typeface="+mn-ea"/>
                <a:cs typeface="Times New Roman" panose="02020603050405020304" pitchFamily="18" charset="0"/>
              </a:rPr>
              <a:t>tình</a:t>
            </a:r>
            <a:r>
              <a:rPr lang="en-US" sz="1500" b="1" i="1" kern="1200" dirty="0">
                <a:solidFill>
                  <a:srgbClr val="2D7570"/>
                </a:solidFill>
                <a:latin typeface="Times New Roman" panose="02020603050405020304" pitchFamily="18" charset="0"/>
                <a:ea typeface="+mn-ea"/>
                <a:cs typeface="Times New Roman" panose="02020603050405020304" pitchFamily="18" charset="0"/>
              </a:rPr>
              <a:t> </a:t>
            </a:r>
            <a:r>
              <a:rPr lang="en-US" sz="1500" b="1" i="1" kern="1200" dirty="0" err="1">
                <a:solidFill>
                  <a:srgbClr val="2D7570"/>
                </a:solidFill>
                <a:latin typeface="Times New Roman" panose="02020603050405020304" pitchFamily="18" charset="0"/>
                <a:ea typeface="+mn-ea"/>
                <a:cs typeface="Times New Roman" panose="02020603050405020304" pitchFamily="18" charset="0"/>
              </a:rPr>
              <a:t>huống</a:t>
            </a:r>
            <a:r>
              <a:rPr lang="en-US" sz="1500" b="1" i="1" kern="1200" dirty="0">
                <a:solidFill>
                  <a:srgbClr val="2D7570"/>
                </a:solidFill>
                <a:latin typeface="Times New Roman" panose="02020603050405020304" pitchFamily="18" charset="0"/>
                <a:ea typeface="+mn-ea"/>
                <a:cs typeface="Times New Roman" panose="02020603050405020304" pitchFamily="18" charset="0"/>
              </a:rPr>
              <a:t> </a:t>
            </a:r>
            <a:r>
              <a:rPr lang="en-US" sz="1500" b="1" i="1" kern="1200" dirty="0" err="1">
                <a:solidFill>
                  <a:srgbClr val="2D7570"/>
                </a:solidFill>
                <a:latin typeface="Times New Roman" panose="02020603050405020304" pitchFamily="18" charset="0"/>
                <a:ea typeface="+mn-ea"/>
                <a:cs typeface="Times New Roman" panose="02020603050405020304" pitchFamily="18" charset="0"/>
              </a:rPr>
              <a:t>sau</a:t>
            </a:r>
            <a:r>
              <a:rPr lang="en-US" sz="1500" b="1" i="1" kern="1200" dirty="0">
                <a:solidFill>
                  <a:srgbClr val="2D7570"/>
                </a:solidFill>
                <a:latin typeface="Times New Roman" panose="02020603050405020304" pitchFamily="18" charset="0"/>
                <a:ea typeface="+mn-ea"/>
                <a:cs typeface="Times New Roman" panose="02020603050405020304" pitchFamily="18" charset="0"/>
              </a:rPr>
              <a:t>:</a:t>
            </a:r>
            <a:endParaRPr lang="vi-VN" sz="1500" b="1" i="1" kern="1200" dirty="0">
              <a:solidFill>
                <a:srgbClr val="2D7570"/>
              </a:solidFill>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94909258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94000" fill="hold" grpId="0" nodeType="withEffect">
                                  <p:stCondLst>
                                    <p:cond delay="0"/>
                                  </p:stCondLst>
                                  <p:childTnLst>
                                    <p:set>
                                      <p:cBhvr>
                                        <p:cTn id="6" dur="1" fill="hold">
                                          <p:stCondLst>
                                            <p:cond delay="0"/>
                                          </p:stCondLst>
                                        </p:cTn>
                                        <p:tgtEl>
                                          <p:spTgt spid="119"/>
                                        </p:tgtEl>
                                        <p:attrNameLst>
                                          <p:attrName>style.visibility</p:attrName>
                                        </p:attrNameLst>
                                      </p:cBhvr>
                                      <p:to>
                                        <p:strVal val="visible"/>
                                      </p:to>
                                    </p:set>
                                    <p:anim calcmode="lin" valueType="num">
                                      <p:cBhvr additive="base">
                                        <p:cTn id="7" dur="1000" fill="hold"/>
                                        <p:tgtEl>
                                          <p:spTgt spid="119"/>
                                        </p:tgtEl>
                                        <p:attrNameLst>
                                          <p:attrName>ppt_x</p:attrName>
                                        </p:attrNameLst>
                                      </p:cBhvr>
                                      <p:tavLst>
                                        <p:tav tm="0">
                                          <p:val>
                                            <p:strVal val="1+#ppt_w/2"/>
                                          </p:val>
                                        </p:tav>
                                        <p:tav tm="100000">
                                          <p:val>
                                            <p:strVal val="#ppt_x"/>
                                          </p:val>
                                        </p:tav>
                                      </p:tavLst>
                                    </p:anim>
                                    <p:anim calcmode="lin" valueType="num">
                                      <p:cBhvr additive="base">
                                        <p:cTn id="8" dur="1000" fill="hold"/>
                                        <p:tgtEl>
                                          <p:spTgt spid="119"/>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 presetClass="entr" presetSubtype="0"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 name="Picture 121">
            <a:extLst>
              <a:ext uri="{FF2B5EF4-FFF2-40B4-BE49-F238E27FC236}">
                <a16:creationId xmlns:a16="http://schemas.microsoft.com/office/drawing/2014/main" id="{2C1E45E3-526B-407B-8933-9A8FC7CA3BC6}"/>
              </a:ext>
            </a:extLst>
          </p:cNvPr>
          <p:cNvPicPr>
            <a:picLocks noChangeAspect="1" noChangeArrowheads="1"/>
          </p:cNvPicPr>
          <p:nvPr/>
        </p:nvPicPr>
        <p:blipFill>
          <a:blip r:embed="rId6">
            <a:alphaModFix amt="20000"/>
            <a:extLst>
              <a:ext uri="{28A0092B-C50C-407E-A947-70E740481C1C}">
                <a14:useLocalDpi xmlns:a14="http://schemas.microsoft.com/office/drawing/2010/main" val="0"/>
              </a:ext>
            </a:extLst>
          </a:blip>
          <a:srcRect t="6205" b="3808"/>
          <a:stretch>
            <a:fillRect/>
          </a:stretch>
        </p:blipFill>
        <p:spPr bwMode="auto">
          <a:xfrm>
            <a:off x="-2" y="-10624"/>
            <a:ext cx="9144000" cy="51435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pic>
        <p:nvPicPr>
          <p:cNvPr id="5" name="Graphic 4">
            <a:extLst>
              <a:ext uri="{FF2B5EF4-FFF2-40B4-BE49-F238E27FC236}">
                <a16:creationId xmlns:a16="http://schemas.microsoft.com/office/drawing/2014/main" id="{088C5489-2524-4768-9563-196D40AB14E6}"/>
              </a:ext>
            </a:extLst>
          </p:cNvPr>
          <p:cNvPicPr>
            <a:picLocks noChangeAspect="1"/>
          </p:cNvPicPr>
          <p:nvPr/>
        </p:nvPicPr>
        <p:blipFill>
          <a:blip r:embed="rId7">
            <a:extLst>
              <a:ext uri="{96DAC541-7B7A-43D3-8B79-37D633B846F1}">
                <asvg:svgBlip xmlns:asvg="http://schemas.microsoft.com/office/drawing/2016/SVG/main" r:embed="rId8"/>
              </a:ext>
            </a:extLst>
          </a:blip>
          <a:srcRect t="17292" r="18351"/>
          <a:stretch>
            <a:fillRect/>
          </a:stretch>
        </p:blipFill>
        <p:spPr>
          <a:xfrm flipH="1">
            <a:off x="-1" y="-10624"/>
            <a:ext cx="2882902" cy="1423010"/>
          </a:xfrm>
          <a:custGeom>
            <a:avLst/>
            <a:gdLst>
              <a:gd name="connsiteX0" fmla="*/ 0 w 8991600"/>
              <a:gd name="connsiteY0" fmla="*/ 0 h 6858000"/>
              <a:gd name="connsiteX1" fmla="*/ 8991600 w 8991600"/>
              <a:gd name="connsiteY1" fmla="*/ 0 h 6858000"/>
              <a:gd name="connsiteX2" fmla="*/ 8991600 w 8991600"/>
              <a:gd name="connsiteY2" fmla="*/ 6858000 h 6858000"/>
              <a:gd name="connsiteX3" fmla="*/ 0 w 89916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991600" h="6858000">
                <a:moveTo>
                  <a:pt x="0" y="0"/>
                </a:moveTo>
                <a:lnTo>
                  <a:pt x="8991600" y="0"/>
                </a:lnTo>
                <a:lnTo>
                  <a:pt x="8991600" y="6858000"/>
                </a:lnTo>
                <a:lnTo>
                  <a:pt x="0" y="6858000"/>
                </a:lnTo>
                <a:close/>
              </a:path>
            </a:pathLst>
          </a:custGeom>
        </p:spPr>
      </p:pic>
      <p:sp>
        <p:nvSpPr>
          <p:cNvPr id="8" name="TextBox 7">
            <a:extLst>
              <a:ext uri="{FF2B5EF4-FFF2-40B4-BE49-F238E27FC236}">
                <a16:creationId xmlns:a16="http://schemas.microsoft.com/office/drawing/2014/main" id="{FDE81EC4-D3BD-4A0F-80AF-7AE2C20ABA15}"/>
              </a:ext>
            </a:extLst>
          </p:cNvPr>
          <p:cNvSpPr txBox="1"/>
          <p:nvPr/>
        </p:nvSpPr>
        <p:spPr>
          <a:xfrm>
            <a:off x="1498788" y="1486358"/>
            <a:ext cx="7695631" cy="589072"/>
          </a:xfrm>
          <a:prstGeom prst="rect">
            <a:avLst/>
          </a:prstGeom>
          <a:noFill/>
        </p:spPr>
        <p:txBody>
          <a:bodyPr wrap="square" rtlCol="0">
            <a:spAutoFit/>
          </a:bodyPr>
          <a:lstStyle/>
          <a:p>
            <a:pPr defTabSz="685800">
              <a:lnSpc>
                <a:spcPct val="150000"/>
              </a:lnSpc>
              <a:buClrTx/>
            </a:pPr>
            <a:r>
              <a:rPr lang="vi-VN" sz="2400" b="1" kern="1200" dirty="0">
                <a:solidFill>
                  <a:prstClr val="black">
                    <a:lumMod val="85000"/>
                    <a:lumOff val="15000"/>
                  </a:prstClr>
                </a:solidFill>
                <a:latin typeface="Calibri Light" panose="020F0302020204030204"/>
                <a:ea typeface="Tahoma" panose="020B0604030504040204" pitchFamily="34" charset="0"/>
                <a:cs typeface="Times New Roman" panose="02020603050405020304" pitchFamily="18" charset="0"/>
              </a:rPr>
              <a:t>Nước thải ở các gia đình ở khu A đều đổ trực tiếp xuống sông.</a:t>
            </a:r>
            <a:endParaRPr lang="en-US" sz="2400" b="1" kern="1200" dirty="0">
              <a:solidFill>
                <a:prstClr val="black">
                  <a:lumMod val="85000"/>
                  <a:lumOff val="15000"/>
                </a:prstClr>
              </a:solidFill>
              <a:latin typeface="Calibri Light" panose="020F0302020204030204"/>
              <a:ea typeface="Tahoma" panose="020B060403050404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1C9E4A81-8740-4B58-BEED-FA1182B9CC07}"/>
              </a:ext>
            </a:extLst>
          </p:cNvPr>
          <p:cNvSpPr txBox="1"/>
          <p:nvPr/>
        </p:nvSpPr>
        <p:spPr>
          <a:xfrm>
            <a:off x="839182" y="1559470"/>
            <a:ext cx="723488" cy="507831"/>
          </a:xfrm>
          <a:prstGeom prst="rect">
            <a:avLst/>
          </a:prstGeom>
          <a:noFill/>
        </p:spPr>
        <p:txBody>
          <a:bodyPr wrap="square" rtlCol="0">
            <a:spAutoFit/>
          </a:bodyPr>
          <a:lstStyle/>
          <a:p>
            <a:pPr defTabSz="685800">
              <a:buClrTx/>
            </a:pPr>
            <a:r>
              <a:rPr lang="en-US" sz="2700" kern="1200" dirty="0">
                <a:solidFill>
                  <a:srgbClr val="EA4D5F"/>
                </a:solidFill>
                <a:latin typeface="Segoe UI Black" panose="020B0A02040204020203" pitchFamily="34" charset="0"/>
                <a:ea typeface="Segoe UI Black" panose="020B0A02040204020203" pitchFamily="34" charset="0"/>
                <a:cs typeface="+mn-cs"/>
              </a:rPr>
              <a:t>01.</a:t>
            </a:r>
          </a:p>
        </p:txBody>
      </p:sp>
      <p:sp>
        <p:nvSpPr>
          <p:cNvPr id="13" name="Rectangle: Rounded Corners 12">
            <a:extLst>
              <a:ext uri="{FF2B5EF4-FFF2-40B4-BE49-F238E27FC236}">
                <a16:creationId xmlns:a16="http://schemas.microsoft.com/office/drawing/2014/main" id="{D68A9B6B-3A4A-430F-B24B-C76BA9EBDE65}"/>
              </a:ext>
            </a:extLst>
          </p:cNvPr>
          <p:cNvSpPr/>
          <p:nvPr/>
        </p:nvSpPr>
        <p:spPr>
          <a:xfrm>
            <a:off x="9317687" y="4288945"/>
            <a:ext cx="524120" cy="664499"/>
          </a:xfrm>
          <a:prstGeom prst="roundRect">
            <a:avLst/>
          </a:prstGeom>
          <a:solidFill>
            <a:srgbClr val="EA4D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nvGrpSpPr>
          <p:cNvPr id="17" name="Group 16">
            <a:extLst>
              <a:ext uri="{FF2B5EF4-FFF2-40B4-BE49-F238E27FC236}">
                <a16:creationId xmlns:a16="http://schemas.microsoft.com/office/drawing/2014/main" id="{49E7BBCD-99E9-45F7-B822-93C581C443FD}"/>
              </a:ext>
            </a:extLst>
          </p:cNvPr>
          <p:cNvGrpSpPr/>
          <p:nvPr/>
        </p:nvGrpSpPr>
        <p:grpSpPr>
          <a:xfrm>
            <a:off x="4074701" y="2630371"/>
            <a:ext cx="1904450" cy="2133953"/>
            <a:chOff x="2305958" y="3585501"/>
            <a:chExt cx="2539266" cy="2845271"/>
          </a:xfrm>
        </p:grpSpPr>
        <p:pic>
          <p:nvPicPr>
            <p:cNvPr id="3" name="Picture 2">
              <a:extLst>
                <a:ext uri="{FF2B5EF4-FFF2-40B4-BE49-F238E27FC236}">
                  <a16:creationId xmlns:a16="http://schemas.microsoft.com/office/drawing/2014/main" id="{60C406E1-D6C2-4D9A-A03B-406FF846174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571661" y="3585501"/>
              <a:ext cx="2007861" cy="2007861"/>
            </a:xfrm>
            <a:prstGeom prst="rect">
              <a:avLst/>
            </a:prstGeom>
          </p:spPr>
        </p:pic>
        <p:sp>
          <p:nvSpPr>
            <p:cNvPr id="21" name="Rectangle: Rounded Corners 20">
              <a:extLst>
                <a:ext uri="{FF2B5EF4-FFF2-40B4-BE49-F238E27FC236}">
                  <a16:creationId xmlns:a16="http://schemas.microsoft.com/office/drawing/2014/main" id="{43D8C667-432F-43D4-B64E-69E5D6360988}"/>
                </a:ext>
              </a:extLst>
            </p:cNvPr>
            <p:cNvSpPr/>
            <p:nvPr/>
          </p:nvSpPr>
          <p:spPr>
            <a:xfrm>
              <a:off x="2305958" y="5892412"/>
              <a:ext cx="2539266" cy="538360"/>
            </a:xfrm>
            <a:prstGeom prst="roundRect">
              <a:avLst>
                <a:gd name="adj" fmla="val 8511"/>
              </a:avLst>
            </a:prstGeom>
            <a:solidFill>
              <a:srgbClr val="95DA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b="1" kern="1200" dirty="0" err="1">
                  <a:solidFill>
                    <a:prstClr val="white"/>
                  </a:solidFill>
                  <a:latin typeface="Calibri" panose="020F0502020204030204"/>
                </a:rPr>
                <a:t>Tán</a:t>
              </a:r>
              <a:r>
                <a:rPr lang="en-US" sz="2400" b="1" kern="1200" dirty="0">
                  <a:solidFill>
                    <a:prstClr val="white"/>
                  </a:solidFill>
                  <a:latin typeface="Calibri" panose="020F0502020204030204"/>
                </a:rPr>
                <a:t> </a:t>
              </a:r>
              <a:r>
                <a:rPr lang="en-US" sz="2400" b="1" kern="1200" dirty="0" err="1">
                  <a:solidFill>
                    <a:prstClr val="white"/>
                  </a:solidFill>
                  <a:latin typeface="Calibri" panose="020F0502020204030204"/>
                </a:rPr>
                <a:t>thành</a:t>
              </a:r>
              <a:endParaRPr lang="vi-VN" sz="2400" b="1" kern="1200" dirty="0">
                <a:solidFill>
                  <a:prstClr val="white"/>
                </a:solidFill>
                <a:latin typeface="Arial" panose="020B0604020202020204" pitchFamily="34" charset="0"/>
              </a:endParaRPr>
            </a:p>
          </p:txBody>
        </p:sp>
      </p:grpSp>
      <p:grpSp>
        <p:nvGrpSpPr>
          <p:cNvPr id="19" name="Group 18">
            <a:extLst>
              <a:ext uri="{FF2B5EF4-FFF2-40B4-BE49-F238E27FC236}">
                <a16:creationId xmlns:a16="http://schemas.microsoft.com/office/drawing/2014/main" id="{A56FDF01-EA67-4BD2-9B1F-241D75589358}"/>
              </a:ext>
            </a:extLst>
          </p:cNvPr>
          <p:cNvGrpSpPr/>
          <p:nvPr/>
        </p:nvGrpSpPr>
        <p:grpSpPr>
          <a:xfrm>
            <a:off x="6525030" y="2630371"/>
            <a:ext cx="2412943" cy="2158135"/>
            <a:chOff x="7464786" y="3539404"/>
            <a:chExt cx="3217257" cy="2877513"/>
          </a:xfrm>
        </p:grpSpPr>
        <p:pic>
          <p:nvPicPr>
            <p:cNvPr id="7" name="Picture 6">
              <a:extLst>
                <a:ext uri="{FF2B5EF4-FFF2-40B4-BE49-F238E27FC236}">
                  <a16:creationId xmlns:a16="http://schemas.microsoft.com/office/drawing/2014/main" id="{EF920788-3C49-4623-B600-23E076C5FE7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023387" y="3539404"/>
              <a:ext cx="2100053" cy="2100053"/>
            </a:xfrm>
            <a:prstGeom prst="rect">
              <a:avLst/>
            </a:prstGeom>
          </p:spPr>
        </p:pic>
        <p:sp>
          <p:nvSpPr>
            <p:cNvPr id="22" name="Rectangle: Rounded Corners 21">
              <a:extLst>
                <a:ext uri="{FF2B5EF4-FFF2-40B4-BE49-F238E27FC236}">
                  <a16:creationId xmlns:a16="http://schemas.microsoft.com/office/drawing/2014/main" id="{549D1FCD-5215-4F02-86BD-568148F90C8F}"/>
                </a:ext>
              </a:extLst>
            </p:cNvPr>
            <p:cNvSpPr/>
            <p:nvPr/>
          </p:nvSpPr>
          <p:spPr>
            <a:xfrm>
              <a:off x="7464786" y="5878556"/>
              <a:ext cx="3217257" cy="538361"/>
            </a:xfrm>
            <a:prstGeom prst="roundRect">
              <a:avLst>
                <a:gd name="adj" fmla="val 8511"/>
              </a:avLst>
            </a:prstGeom>
            <a:solidFill>
              <a:srgbClr val="706A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b="1" kern="1200" dirty="0" err="1">
                  <a:solidFill>
                    <a:prstClr val="white"/>
                  </a:solidFill>
                  <a:latin typeface="Calibri" panose="020F0502020204030204"/>
                </a:rPr>
                <a:t>Không</a:t>
              </a:r>
              <a:r>
                <a:rPr lang="en-US" sz="2400" b="1" kern="1200" dirty="0">
                  <a:solidFill>
                    <a:prstClr val="white"/>
                  </a:solidFill>
                  <a:latin typeface="Calibri" panose="020F0502020204030204"/>
                </a:rPr>
                <a:t> t</a:t>
              </a:r>
              <a:r>
                <a:rPr lang="en-US" sz="2400" b="1" kern="1200" dirty="0" err="1">
                  <a:solidFill>
                    <a:prstClr val="white"/>
                  </a:solidFill>
                  <a:latin typeface="Calibri" panose="020F0502020204030204"/>
                </a:rPr>
                <a:t>án</a:t>
              </a:r>
              <a:r>
                <a:rPr lang="en-US" sz="2400" b="1" kern="1200" dirty="0">
                  <a:solidFill>
                    <a:prstClr val="white"/>
                  </a:solidFill>
                  <a:latin typeface="Calibri" panose="020F0502020204030204"/>
                </a:rPr>
                <a:t> </a:t>
              </a:r>
              <a:r>
                <a:rPr lang="en-US" sz="2400" b="1" kern="1200" dirty="0" err="1">
                  <a:solidFill>
                    <a:prstClr val="white"/>
                  </a:solidFill>
                  <a:latin typeface="Calibri" panose="020F0502020204030204"/>
                </a:rPr>
                <a:t>thành</a:t>
              </a:r>
              <a:endParaRPr lang="vi-VN" sz="2400" b="1" kern="1200" dirty="0">
                <a:solidFill>
                  <a:prstClr val="white"/>
                </a:solidFill>
                <a:latin typeface="Arial" panose="020B0604020202020204" pitchFamily="34" charset="0"/>
              </a:endParaRPr>
            </a:p>
          </p:txBody>
        </p:sp>
      </p:grpSp>
      <p:sp>
        <p:nvSpPr>
          <p:cNvPr id="24" name="TextBox 23">
            <a:extLst>
              <a:ext uri="{FF2B5EF4-FFF2-40B4-BE49-F238E27FC236}">
                <a16:creationId xmlns:a16="http://schemas.microsoft.com/office/drawing/2014/main" id="{414B7B04-45E9-42BE-ACF9-9B55893BDB21}"/>
              </a:ext>
            </a:extLst>
          </p:cNvPr>
          <p:cNvSpPr txBox="1"/>
          <p:nvPr/>
        </p:nvSpPr>
        <p:spPr>
          <a:xfrm>
            <a:off x="342158" y="294206"/>
            <a:ext cx="8459681" cy="738664"/>
          </a:xfrm>
          <a:prstGeom prst="rect">
            <a:avLst/>
          </a:prstGeom>
          <a:noFill/>
        </p:spPr>
        <p:txBody>
          <a:bodyPr wrap="square" rtlCol="0">
            <a:spAutoFit/>
          </a:bodyPr>
          <a:lstStyle/>
          <a:p>
            <a:pPr defTabSz="685800">
              <a:buClrTx/>
            </a:pPr>
            <a:r>
              <a:rPr lang="en-US" sz="2100" i="1" kern="1200" dirty="0" err="1">
                <a:solidFill>
                  <a:srgbClr val="2D7570"/>
                </a:solidFill>
                <a:latin typeface="Arial" panose="020B0604020202020204" pitchFamily="34" charset="0"/>
                <a:ea typeface="+mn-ea"/>
                <a:cs typeface="Arial" panose="020B0604020202020204" pitchFamily="34" charset="0"/>
              </a:rPr>
              <a:t>Em</a:t>
            </a:r>
            <a:r>
              <a:rPr lang="en-US" sz="2100" i="1" kern="1200" dirty="0">
                <a:solidFill>
                  <a:srgbClr val="2D7570"/>
                </a:solidFill>
                <a:latin typeface="Arial" panose="020B0604020202020204" pitchFamily="34" charset="0"/>
                <a:ea typeface="+mn-ea"/>
                <a:cs typeface="Arial" panose="020B0604020202020204" pitchFamily="34" charset="0"/>
              </a:rPr>
              <a:t> </a:t>
            </a:r>
            <a:r>
              <a:rPr lang="en-US" sz="2100" i="1" kern="1200" dirty="0" err="1">
                <a:solidFill>
                  <a:srgbClr val="2D7570"/>
                </a:solidFill>
                <a:latin typeface="Arial" panose="020B0604020202020204" pitchFamily="34" charset="0"/>
                <a:ea typeface="+mn-ea"/>
                <a:cs typeface="Arial" panose="020B0604020202020204" pitchFamily="34" charset="0"/>
              </a:rPr>
              <a:t>tán</a:t>
            </a:r>
            <a:r>
              <a:rPr lang="en-US" sz="2100" i="1" kern="1200" dirty="0">
                <a:solidFill>
                  <a:srgbClr val="2D7570"/>
                </a:solidFill>
                <a:latin typeface="Arial" panose="020B0604020202020204" pitchFamily="34" charset="0"/>
                <a:ea typeface="+mn-ea"/>
                <a:cs typeface="Arial" panose="020B0604020202020204" pitchFamily="34" charset="0"/>
              </a:rPr>
              <a:t> </a:t>
            </a:r>
            <a:r>
              <a:rPr lang="en-US" sz="2100" i="1" kern="1200" dirty="0" err="1">
                <a:solidFill>
                  <a:srgbClr val="2D7570"/>
                </a:solidFill>
                <a:latin typeface="Arial" panose="020B0604020202020204" pitchFamily="34" charset="0"/>
                <a:ea typeface="+mn-ea"/>
                <a:cs typeface="Arial" panose="020B0604020202020204" pitchFamily="34" charset="0"/>
              </a:rPr>
              <a:t>thành</a:t>
            </a:r>
            <a:r>
              <a:rPr lang="en-US" sz="2100" i="1" kern="1200" dirty="0">
                <a:solidFill>
                  <a:srgbClr val="2D7570"/>
                </a:solidFill>
                <a:latin typeface="Arial" panose="020B0604020202020204" pitchFamily="34" charset="0"/>
                <a:ea typeface="+mn-ea"/>
                <a:cs typeface="Arial" panose="020B0604020202020204" pitchFamily="34" charset="0"/>
              </a:rPr>
              <a:t> hay </a:t>
            </a:r>
            <a:r>
              <a:rPr lang="en-US" sz="2100" i="1" kern="1200" dirty="0" err="1">
                <a:solidFill>
                  <a:srgbClr val="2D7570"/>
                </a:solidFill>
                <a:latin typeface="Arial" panose="020B0604020202020204" pitchFamily="34" charset="0"/>
                <a:ea typeface="+mn-ea"/>
                <a:cs typeface="Arial" panose="020B0604020202020204" pitchFamily="34" charset="0"/>
              </a:rPr>
              <a:t>không</a:t>
            </a:r>
            <a:r>
              <a:rPr lang="en-US" sz="2100" i="1" kern="1200" dirty="0">
                <a:solidFill>
                  <a:srgbClr val="2D7570"/>
                </a:solidFill>
                <a:latin typeface="Arial" panose="020B0604020202020204" pitchFamily="34" charset="0"/>
                <a:ea typeface="+mn-ea"/>
                <a:cs typeface="Arial" panose="020B0604020202020204" pitchFamily="34" charset="0"/>
              </a:rPr>
              <a:t> </a:t>
            </a:r>
            <a:r>
              <a:rPr lang="en-US" sz="2100" i="1" kern="1200" dirty="0" err="1">
                <a:solidFill>
                  <a:srgbClr val="2D7570"/>
                </a:solidFill>
                <a:latin typeface="Arial" panose="020B0604020202020204" pitchFamily="34" charset="0"/>
                <a:ea typeface="+mn-ea"/>
                <a:cs typeface="Arial" panose="020B0604020202020204" pitchFamily="34" charset="0"/>
              </a:rPr>
              <a:t>tán</a:t>
            </a:r>
            <a:r>
              <a:rPr lang="en-US" sz="2100" i="1" kern="1200" dirty="0">
                <a:solidFill>
                  <a:srgbClr val="2D7570"/>
                </a:solidFill>
                <a:latin typeface="Arial" panose="020B0604020202020204" pitchFamily="34" charset="0"/>
                <a:ea typeface="+mn-ea"/>
                <a:cs typeface="Arial" panose="020B0604020202020204" pitchFamily="34" charset="0"/>
              </a:rPr>
              <a:t> </a:t>
            </a:r>
            <a:r>
              <a:rPr lang="en-US" sz="2100" i="1" kern="1200" dirty="0" err="1">
                <a:solidFill>
                  <a:srgbClr val="2D7570"/>
                </a:solidFill>
                <a:latin typeface="Arial" panose="020B0604020202020204" pitchFamily="34" charset="0"/>
                <a:ea typeface="+mn-ea"/>
                <a:cs typeface="Arial" panose="020B0604020202020204" pitchFamily="34" charset="0"/>
              </a:rPr>
              <a:t>thành</a:t>
            </a:r>
            <a:r>
              <a:rPr lang="en-US" sz="2100" i="1" kern="1200" dirty="0">
                <a:solidFill>
                  <a:srgbClr val="2D7570"/>
                </a:solidFill>
                <a:latin typeface="Arial" panose="020B0604020202020204" pitchFamily="34" charset="0"/>
                <a:ea typeface="+mn-ea"/>
                <a:cs typeface="Arial" panose="020B0604020202020204" pitchFamily="34" charset="0"/>
              </a:rPr>
              <a:t> </a:t>
            </a:r>
            <a:r>
              <a:rPr lang="en-US" sz="2100" i="1" kern="1200" dirty="0" err="1">
                <a:solidFill>
                  <a:srgbClr val="2D7570"/>
                </a:solidFill>
                <a:latin typeface="Arial" panose="020B0604020202020204" pitchFamily="34" charset="0"/>
                <a:ea typeface="+mn-ea"/>
                <a:cs typeface="Arial" panose="020B0604020202020204" pitchFamily="34" charset="0"/>
              </a:rPr>
              <a:t>với</a:t>
            </a:r>
            <a:r>
              <a:rPr lang="en-US" sz="2100" i="1" kern="1200" dirty="0">
                <a:solidFill>
                  <a:srgbClr val="2D7570"/>
                </a:solidFill>
                <a:latin typeface="Arial" panose="020B0604020202020204" pitchFamily="34" charset="0"/>
                <a:ea typeface="+mn-ea"/>
                <a:cs typeface="Arial" panose="020B0604020202020204" pitchFamily="34" charset="0"/>
              </a:rPr>
              <a:t> </a:t>
            </a:r>
            <a:r>
              <a:rPr lang="en-US" sz="2100" i="1" kern="1200" dirty="0" err="1">
                <a:solidFill>
                  <a:srgbClr val="2D7570"/>
                </a:solidFill>
                <a:latin typeface="Arial" panose="020B0604020202020204" pitchFamily="34" charset="0"/>
                <a:ea typeface="+mn-ea"/>
                <a:cs typeface="Arial" panose="020B0604020202020204" pitchFamily="34" charset="0"/>
              </a:rPr>
              <a:t>các</a:t>
            </a:r>
            <a:r>
              <a:rPr lang="en-US" sz="2100" i="1" kern="1200" dirty="0">
                <a:solidFill>
                  <a:srgbClr val="2D7570"/>
                </a:solidFill>
                <a:latin typeface="Arial" panose="020B0604020202020204" pitchFamily="34" charset="0"/>
                <a:ea typeface="+mn-ea"/>
                <a:cs typeface="Arial" panose="020B0604020202020204" pitchFamily="34" charset="0"/>
              </a:rPr>
              <a:t> ý </a:t>
            </a:r>
            <a:r>
              <a:rPr lang="en-US" sz="2100" i="1" kern="1200" dirty="0" err="1">
                <a:solidFill>
                  <a:srgbClr val="2D7570"/>
                </a:solidFill>
                <a:latin typeface="Arial" panose="020B0604020202020204" pitchFamily="34" charset="0"/>
                <a:ea typeface="+mn-ea"/>
                <a:cs typeface="Arial" panose="020B0604020202020204" pitchFamily="34" charset="0"/>
              </a:rPr>
              <a:t>kiến</a:t>
            </a:r>
            <a:r>
              <a:rPr lang="en-US" sz="2100" i="1" kern="1200" dirty="0">
                <a:solidFill>
                  <a:srgbClr val="2D7570"/>
                </a:solidFill>
                <a:latin typeface="Arial" panose="020B0604020202020204" pitchFamily="34" charset="0"/>
                <a:ea typeface="+mn-ea"/>
                <a:cs typeface="Arial" panose="020B0604020202020204" pitchFamily="34" charset="0"/>
              </a:rPr>
              <a:t> </a:t>
            </a:r>
            <a:r>
              <a:rPr lang="en-US" sz="2100" i="1" kern="1200" dirty="0" err="1">
                <a:solidFill>
                  <a:srgbClr val="2D7570"/>
                </a:solidFill>
                <a:latin typeface="Arial" panose="020B0604020202020204" pitchFamily="34" charset="0"/>
                <a:ea typeface="+mn-ea"/>
                <a:cs typeface="Arial" panose="020B0604020202020204" pitchFamily="34" charset="0"/>
              </a:rPr>
              <a:t>dưới</a:t>
            </a:r>
            <a:r>
              <a:rPr lang="en-US" sz="2100" i="1" kern="1200" dirty="0">
                <a:solidFill>
                  <a:srgbClr val="2D7570"/>
                </a:solidFill>
                <a:latin typeface="Arial" panose="020B0604020202020204" pitchFamily="34" charset="0"/>
                <a:ea typeface="+mn-ea"/>
                <a:cs typeface="Arial" panose="020B0604020202020204" pitchFamily="34" charset="0"/>
              </a:rPr>
              <a:t> </a:t>
            </a:r>
            <a:r>
              <a:rPr lang="en-US" sz="2100" i="1" kern="1200" dirty="0" err="1">
                <a:solidFill>
                  <a:srgbClr val="2D7570"/>
                </a:solidFill>
                <a:latin typeface="Arial" panose="020B0604020202020204" pitchFamily="34" charset="0"/>
                <a:ea typeface="+mn-ea"/>
                <a:cs typeface="Arial" panose="020B0604020202020204" pitchFamily="34" charset="0"/>
              </a:rPr>
              <a:t>đây</a:t>
            </a:r>
            <a:r>
              <a:rPr lang="en-US" sz="2100" i="1" kern="1200" dirty="0">
                <a:solidFill>
                  <a:srgbClr val="2D7570"/>
                </a:solidFill>
                <a:latin typeface="Arial" panose="020B0604020202020204" pitchFamily="34" charset="0"/>
                <a:ea typeface="+mn-ea"/>
                <a:cs typeface="Arial" panose="020B0604020202020204" pitchFamily="34" charset="0"/>
              </a:rPr>
              <a:t>. </a:t>
            </a:r>
            <a:r>
              <a:rPr lang="vi-VN" sz="2100" i="1" kern="1200" dirty="0">
                <a:solidFill>
                  <a:srgbClr val="2D7570"/>
                </a:solidFill>
                <a:latin typeface="Arial" panose="020B0604020202020204" pitchFamily="34" charset="0"/>
                <a:ea typeface="+mn-ea"/>
                <a:cs typeface="+mn-cs"/>
              </a:rPr>
              <a:t>Hãy</a:t>
            </a:r>
            <a:r>
              <a:rPr lang="en-US" sz="2100" i="1" kern="1200" dirty="0">
                <a:solidFill>
                  <a:srgbClr val="2D7570"/>
                </a:solidFill>
                <a:latin typeface="Calibri" panose="020F0502020204030204"/>
                <a:ea typeface="+mn-ea"/>
                <a:cs typeface="+mn-cs"/>
              </a:rPr>
              <a:t> </a:t>
            </a:r>
            <a:r>
              <a:rPr lang="en-US" sz="2100" i="1" kern="1200" dirty="0" err="1">
                <a:solidFill>
                  <a:srgbClr val="2D7570"/>
                </a:solidFill>
                <a:latin typeface="Arial" panose="020B0604020202020204" pitchFamily="34" charset="0"/>
                <a:ea typeface="+mn-ea"/>
                <a:cs typeface="Arial" panose="020B0604020202020204" pitchFamily="34" charset="0"/>
              </a:rPr>
              <a:t>bày</a:t>
            </a:r>
            <a:r>
              <a:rPr lang="en-US" sz="2100" i="1" kern="1200" dirty="0">
                <a:solidFill>
                  <a:srgbClr val="2D7570"/>
                </a:solidFill>
                <a:latin typeface="Arial" panose="020B0604020202020204" pitchFamily="34" charset="0"/>
                <a:ea typeface="+mn-ea"/>
                <a:cs typeface="Arial" panose="020B0604020202020204" pitchFamily="34" charset="0"/>
              </a:rPr>
              <a:t> </a:t>
            </a:r>
            <a:r>
              <a:rPr lang="en-US" sz="2100" i="1" kern="1200" dirty="0" err="1">
                <a:solidFill>
                  <a:srgbClr val="2D7570"/>
                </a:solidFill>
                <a:latin typeface="Arial" panose="020B0604020202020204" pitchFamily="34" charset="0"/>
                <a:ea typeface="+mn-ea"/>
                <a:cs typeface="Arial" panose="020B0604020202020204" pitchFamily="34" charset="0"/>
              </a:rPr>
              <a:t>tỏ</a:t>
            </a:r>
            <a:r>
              <a:rPr lang="en-US" sz="2100" i="1" kern="1200" dirty="0">
                <a:solidFill>
                  <a:srgbClr val="2D7570"/>
                </a:solidFill>
                <a:latin typeface="Arial" panose="020B0604020202020204" pitchFamily="34" charset="0"/>
                <a:ea typeface="+mn-ea"/>
                <a:cs typeface="Arial" panose="020B0604020202020204" pitchFamily="34" charset="0"/>
              </a:rPr>
              <a:t> </a:t>
            </a:r>
            <a:r>
              <a:rPr lang="en-US" sz="2100" i="1" kern="1200" dirty="0" err="1">
                <a:solidFill>
                  <a:srgbClr val="2D7570"/>
                </a:solidFill>
                <a:latin typeface="Arial" panose="020B0604020202020204" pitchFamily="34" charset="0"/>
                <a:ea typeface="+mn-ea"/>
                <a:cs typeface="Arial" panose="020B0604020202020204" pitchFamily="34" charset="0"/>
              </a:rPr>
              <a:t>thái</a:t>
            </a:r>
            <a:r>
              <a:rPr lang="en-US" sz="2100" i="1" kern="1200" dirty="0">
                <a:solidFill>
                  <a:srgbClr val="2D7570"/>
                </a:solidFill>
                <a:latin typeface="Arial" panose="020B0604020202020204" pitchFamily="34" charset="0"/>
                <a:ea typeface="+mn-ea"/>
                <a:cs typeface="Arial" panose="020B0604020202020204" pitchFamily="34" charset="0"/>
              </a:rPr>
              <a:t> </a:t>
            </a:r>
            <a:r>
              <a:rPr lang="en-US" sz="2100" i="1" kern="1200" dirty="0" err="1">
                <a:solidFill>
                  <a:srgbClr val="2D7570"/>
                </a:solidFill>
                <a:latin typeface="Arial" panose="020B0604020202020204" pitchFamily="34" charset="0"/>
                <a:ea typeface="+mn-ea"/>
                <a:cs typeface="Arial" panose="020B0604020202020204" pitchFamily="34" charset="0"/>
              </a:rPr>
              <a:t>độ</a:t>
            </a:r>
            <a:r>
              <a:rPr lang="en-US" sz="2100" i="1" kern="1200" dirty="0">
                <a:solidFill>
                  <a:srgbClr val="2D7570"/>
                </a:solidFill>
                <a:latin typeface="Arial" panose="020B0604020202020204" pitchFamily="34" charset="0"/>
                <a:ea typeface="+mn-ea"/>
                <a:cs typeface="Arial" panose="020B0604020202020204" pitchFamily="34" charset="0"/>
              </a:rPr>
              <a:t> </a:t>
            </a:r>
            <a:r>
              <a:rPr lang="en-US" sz="2100" i="1" kern="1200" dirty="0" err="1">
                <a:solidFill>
                  <a:srgbClr val="2D7570"/>
                </a:solidFill>
                <a:latin typeface="Arial" panose="020B0604020202020204" pitchFamily="34" charset="0"/>
                <a:ea typeface="+mn-ea"/>
                <a:cs typeface="Arial" panose="020B0604020202020204" pitchFamily="34" charset="0"/>
              </a:rPr>
              <a:t>của</a:t>
            </a:r>
            <a:r>
              <a:rPr lang="en-US" sz="2100" i="1" kern="1200" dirty="0">
                <a:solidFill>
                  <a:srgbClr val="2D7570"/>
                </a:solidFill>
                <a:latin typeface="Arial" panose="020B0604020202020204" pitchFamily="34" charset="0"/>
                <a:ea typeface="+mn-ea"/>
                <a:cs typeface="Arial" panose="020B0604020202020204" pitchFamily="34" charset="0"/>
              </a:rPr>
              <a:t> </a:t>
            </a:r>
            <a:r>
              <a:rPr lang="en-US" sz="2100" i="1" kern="1200" dirty="0" err="1">
                <a:solidFill>
                  <a:srgbClr val="2D7570"/>
                </a:solidFill>
                <a:latin typeface="Arial" panose="020B0604020202020204" pitchFamily="34" charset="0"/>
                <a:ea typeface="+mn-ea"/>
                <a:cs typeface="Arial" panose="020B0604020202020204" pitchFamily="34" charset="0"/>
              </a:rPr>
              <a:t>mình</a:t>
            </a:r>
            <a:r>
              <a:rPr lang="en-US" sz="2100" i="1" kern="1200" dirty="0">
                <a:solidFill>
                  <a:srgbClr val="2D7570"/>
                </a:solidFill>
                <a:latin typeface="Arial" panose="020B0604020202020204" pitchFamily="34" charset="0"/>
                <a:ea typeface="+mn-ea"/>
                <a:cs typeface="Arial" panose="020B0604020202020204" pitchFamily="34" charset="0"/>
              </a:rPr>
              <a:t> </a:t>
            </a:r>
            <a:r>
              <a:rPr lang="en-US" sz="2100" i="1" kern="1200" dirty="0" err="1">
                <a:solidFill>
                  <a:srgbClr val="2D7570"/>
                </a:solidFill>
                <a:latin typeface="Arial" panose="020B0604020202020204" pitchFamily="34" charset="0"/>
                <a:ea typeface="+mn-ea"/>
                <a:cs typeface="Arial" panose="020B0604020202020204" pitchFamily="34" charset="0"/>
              </a:rPr>
              <a:t>bằng</a:t>
            </a:r>
            <a:r>
              <a:rPr lang="en-US" sz="2100" i="1" kern="1200" dirty="0">
                <a:solidFill>
                  <a:srgbClr val="2D7570"/>
                </a:solidFill>
                <a:latin typeface="Arial" panose="020B0604020202020204" pitchFamily="34" charset="0"/>
                <a:ea typeface="+mn-ea"/>
                <a:cs typeface="Arial" panose="020B0604020202020204" pitchFamily="34" charset="0"/>
              </a:rPr>
              <a:t> </a:t>
            </a:r>
            <a:r>
              <a:rPr lang="en-US" sz="2100" i="1" kern="1200" dirty="0" err="1">
                <a:solidFill>
                  <a:srgbClr val="2D7570"/>
                </a:solidFill>
                <a:latin typeface="Arial" panose="020B0604020202020204" pitchFamily="34" charset="0"/>
                <a:ea typeface="+mn-ea"/>
                <a:cs typeface="Arial" panose="020B0604020202020204" pitchFamily="34" charset="0"/>
              </a:rPr>
              <a:t>cách</a:t>
            </a:r>
            <a:r>
              <a:rPr lang="en-US" sz="2100" i="1" kern="1200" dirty="0">
                <a:solidFill>
                  <a:srgbClr val="2D7570"/>
                </a:solidFill>
                <a:latin typeface="Arial" panose="020B0604020202020204" pitchFamily="34" charset="0"/>
                <a:ea typeface="+mn-ea"/>
                <a:cs typeface="Arial" panose="020B0604020202020204" pitchFamily="34" charset="0"/>
              </a:rPr>
              <a:t> </a:t>
            </a:r>
            <a:r>
              <a:rPr lang="en-US" sz="2100" i="1" kern="1200" dirty="0" err="1">
                <a:solidFill>
                  <a:srgbClr val="2D7570"/>
                </a:solidFill>
                <a:latin typeface="Arial" panose="020B0604020202020204" pitchFamily="34" charset="0"/>
                <a:ea typeface="+mn-ea"/>
                <a:cs typeface="Arial" panose="020B0604020202020204" pitchFamily="34" charset="0"/>
              </a:rPr>
              <a:t>chọn</a:t>
            </a:r>
            <a:r>
              <a:rPr lang="en-US" sz="2100" i="1" kern="1200" dirty="0">
                <a:solidFill>
                  <a:srgbClr val="2D7570"/>
                </a:solidFill>
                <a:latin typeface="Arial" panose="020B0604020202020204" pitchFamily="34" charset="0"/>
                <a:ea typeface="+mn-ea"/>
                <a:cs typeface="Arial" panose="020B0604020202020204" pitchFamily="34" charset="0"/>
              </a:rPr>
              <a:t> </a:t>
            </a:r>
            <a:r>
              <a:rPr lang="en-US" sz="2100" i="1" kern="1200" dirty="0" err="1">
                <a:solidFill>
                  <a:srgbClr val="2D7570"/>
                </a:solidFill>
                <a:latin typeface="Arial" panose="020B0604020202020204" pitchFamily="34" charset="0"/>
                <a:ea typeface="+mn-ea"/>
                <a:cs typeface="Arial" panose="020B0604020202020204" pitchFamily="34" charset="0"/>
              </a:rPr>
              <a:t>gương</a:t>
            </a:r>
            <a:r>
              <a:rPr lang="en-US" sz="2100" i="1" kern="1200" dirty="0">
                <a:solidFill>
                  <a:srgbClr val="2D7570"/>
                </a:solidFill>
                <a:latin typeface="Arial" panose="020B0604020202020204" pitchFamily="34" charset="0"/>
                <a:ea typeface="+mn-ea"/>
                <a:cs typeface="Arial" panose="020B0604020202020204" pitchFamily="34" charset="0"/>
              </a:rPr>
              <a:t> </a:t>
            </a:r>
            <a:r>
              <a:rPr lang="en-US" sz="2100" i="1" kern="1200" dirty="0" err="1">
                <a:solidFill>
                  <a:srgbClr val="2D7570"/>
                </a:solidFill>
                <a:latin typeface="Arial" panose="020B0604020202020204" pitchFamily="34" charset="0"/>
                <a:ea typeface="+mn-ea"/>
                <a:cs typeface="Arial" panose="020B0604020202020204" pitchFamily="34" charset="0"/>
              </a:rPr>
              <a:t>mặt</a:t>
            </a:r>
            <a:r>
              <a:rPr lang="en-US" sz="2100" i="1" kern="1200" dirty="0">
                <a:solidFill>
                  <a:srgbClr val="2D7570"/>
                </a:solidFill>
                <a:latin typeface="Arial" panose="020B0604020202020204" pitchFamily="34" charset="0"/>
                <a:ea typeface="+mn-ea"/>
                <a:cs typeface="Arial" panose="020B0604020202020204" pitchFamily="34" charset="0"/>
              </a:rPr>
              <a:t> </a:t>
            </a:r>
            <a:r>
              <a:rPr lang="en-US" sz="2100" i="1" kern="1200" dirty="0" err="1">
                <a:solidFill>
                  <a:srgbClr val="2D7570"/>
                </a:solidFill>
                <a:latin typeface="Arial" panose="020B0604020202020204" pitchFamily="34" charset="0"/>
                <a:ea typeface="+mn-ea"/>
                <a:cs typeface="Arial" panose="020B0604020202020204" pitchFamily="34" charset="0"/>
              </a:rPr>
              <a:t>thích</a:t>
            </a:r>
            <a:r>
              <a:rPr lang="en-US" sz="2100" i="1" kern="1200" dirty="0">
                <a:solidFill>
                  <a:srgbClr val="2D7570"/>
                </a:solidFill>
                <a:latin typeface="Arial" panose="020B0604020202020204" pitchFamily="34" charset="0"/>
                <a:ea typeface="+mn-ea"/>
                <a:cs typeface="Arial" panose="020B0604020202020204" pitchFamily="34" charset="0"/>
              </a:rPr>
              <a:t> </a:t>
            </a:r>
            <a:r>
              <a:rPr lang="en-US" sz="2100" i="1" kern="1200" dirty="0" err="1">
                <a:solidFill>
                  <a:srgbClr val="2D7570"/>
                </a:solidFill>
                <a:latin typeface="Arial" panose="020B0604020202020204" pitchFamily="34" charset="0"/>
                <a:ea typeface="+mn-ea"/>
                <a:cs typeface="Arial" panose="020B0604020202020204" pitchFamily="34" charset="0"/>
              </a:rPr>
              <a:t>hợp</a:t>
            </a:r>
            <a:r>
              <a:rPr lang="en-US" sz="2100" i="1" kern="1200" dirty="0">
                <a:solidFill>
                  <a:srgbClr val="2D7570"/>
                </a:solidFill>
                <a:latin typeface="Arial" panose="020B0604020202020204" pitchFamily="34" charset="0"/>
                <a:ea typeface="+mn-ea"/>
                <a:cs typeface="Arial" panose="020B0604020202020204" pitchFamily="34" charset="0"/>
              </a:rPr>
              <a:t>:</a:t>
            </a:r>
            <a:endParaRPr lang="vi-VN" sz="2100" i="1" kern="1200" dirty="0">
              <a:solidFill>
                <a:srgbClr val="2D7570"/>
              </a:solidFill>
              <a:latin typeface="Arial" panose="020B0604020202020204" pitchFamily="34" charset="0"/>
              <a:ea typeface="+mn-ea"/>
              <a:cs typeface="Arial" panose="020B0604020202020204" pitchFamily="34" charset="0"/>
            </a:endParaRPr>
          </a:p>
        </p:txBody>
      </p:sp>
      <p:pic>
        <p:nvPicPr>
          <p:cNvPr id="23" name="Tieng-tinh-tinh-www_nhacchuongvui_com">
            <a:hlinkClick r:id="" action="ppaction://media"/>
            <a:extLst>
              <a:ext uri="{FF2B5EF4-FFF2-40B4-BE49-F238E27FC236}">
                <a16:creationId xmlns:a16="http://schemas.microsoft.com/office/drawing/2014/main" id="{EDFD23BB-4DF5-4E8F-911B-662BEC4C1A14}"/>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304800" y="2743200"/>
            <a:ext cx="254377" cy="254377"/>
          </a:xfrm>
          <a:prstGeom prst="rect">
            <a:avLst/>
          </a:prstGeom>
        </p:spPr>
      </p:pic>
      <p:pic>
        <p:nvPicPr>
          <p:cNvPr id="25" name="Am-thanh-tra-loi-sai-www_nhacchuongvui_com">
            <a:hlinkClick r:id="" action="ppaction://media"/>
            <a:extLst>
              <a:ext uri="{FF2B5EF4-FFF2-40B4-BE49-F238E27FC236}">
                <a16:creationId xmlns:a16="http://schemas.microsoft.com/office/drawing/2014/main" id="{D07B08DE-DF1E-479E-B7AF-70C179D5CBC5}"/>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330012" y="3206115"/>
            <a:ext cx="304800" cy="304800"/>
          </a:xfrm>
          <a:prstGeom prst="rect">
            <a:avLst/>
          </a:prstGeom>
        </p:spPr>
      </p:pic>
      <p:pic>
        <p:nvPicPr>
          <p:cNvPr id="10242" name="Picture 2" descr="Tại sao phải xử lý nước thải sinh hoạt, nước thải sinh hoạt gia đình?">
            <a:extLst>
              <a:ext uri="{FF2B5EF4-FFF2-40B4-BE49-F238E27FC236}">
                <a16:creationId xmlns:a16="http://schemas.microsoft.com/office/drawing/2014/main" id="{6D104781-D1ED-487B-90E7-4B7B03CC4B3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7346" y="2540829"/>
            <a:ext cx="3287890" cy="2223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119419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iterate type="lt">
                                    <p:tmPct val="30000"/>
                                  </p:iterate>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 calcmode="lin" valueType="num">
                                      <p:cBhvr>
                                        <p:cTn id="9" dur="500" fill="hold"/>
                                        <p:tgtEl>
                                          <p:spTgt spid="10"/>
                                        </p:tgtEl>
                                        <p:attrNameLst>
                                          <p:attrName>style.rotation</p:attrName>
                                        </p:attrNameLst>
                                      </p:cBhvr>
                                      <p:tavLst>
                                        <p:tav tm="0">
                                          <p:val>
                                            <p:fltVal val="360"/>
                                          </p:val>
                                        </p:tav>
                                        <p:tav tm="100000">
                                          <p:val>
                                            <p:fltVal val="0"/>
                                          </p:val>
                                        </p:tav>
                                      </p:tavLst>
                                    </p:anim>
                                    <p:animEffect transition="in" filter="fade">
                                      <p:cBhvr>
                                        <p:cTn id="10" dur="500"/>
                                        <p:tgtEl>
                                          <p:spTgt spid="10"/>
                                        </p:tgtEl>
                                      </p:cBhvr>
                                    </p:animEffect>
                                  </p:childTnLst>
                                </p:cTn>
                              </p:par>
                            </p:childTnLst>
                          </p:cTn>
                        </p:par>
                        <p:par>
                          <p:cTn id="11" fill="hold">
                            <p:stCondLst>
                              <p:cond delay="800"/>
                            </p:stCondLst>
                            <p:childTnLst>
                              <p:par>
                                <p:cTn id="12" presetID="2" presetClass="entr" presetSubtype="2" decel="8600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1000" fill="hold"/>
                                        <p:tgtEl>
                                          <p:spTgt spid="8"/>
                                        </p:tgtEl>
                                        <p:attrNameLst>
                                          <p:attrName>ppt_x</p:attrName>
                                        </p:attrNameLst>
                                      </p:cBhvr>
                                      <p:tavLst>
                                        <p:tav tm="0">
                                          <p:val>
                                            <p:strVal val="1+#ppt_w/2"/>
                                          </p:val>
                                        </p:tav>
                                        <p:tav tm="100000">
                                          <p:val>
                                            <p:strVal val="#ppt_x"/>
                                          </p:val>
                                        </p:tav>
                                      </p:tavLst>
                                    </p:anim>
                                    <p:anim calcmode="lin" valueType="num">
                                      <p:cBhvr additive="base">
                                        <p:cTn id="15" dur="1000" fill="hold"/>
                                        <p:tgtEl>
                                          <p:spTgt spid="8"/>
                                        </p:tgtEl>
                                        <p:attrNameLst>
                                          <p:attrName>ppt_y</p:attrName>
                                        </p:attrNameLst>
                                      </p:cBhvr>
                                      <p:tavLst>
                                        <p:tav tm="0">
                                          <p:val>
                                            <p:strVal val="#ppt_y"/>
                                          </p:val>
                                        </p:tav>
                                        <p:tav tm="100000">
                                          <p:val>
                                            <p:strVal val="#ppt_y"/>
                                          </p:val>
                                        </p:tav>
                                      </p:tavLst>
                                    </p:anim>
                                  </p:childTnLst>
                                </p:cTn>
                              </p:par>
                            </p:childTnLst>
                          </p:cTn>
                        </p:par>
                        <p:par>
                          <p:cTn id="16" fill="hold">
                            <p:stCondLst>
                              <p:cond delay="1800"/>
                            </p:stCondLst>
                            <p:childTnLst>
                              <p:par>
                                <p:cTn id="17" presetID="42" presetClass="entr" presetSubtype="0"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30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17"/>
                    </p:tgtEl>
                  </p:cond>
                </p:stCondLst>
                <p:endSync evt="end" delay="0">
                  <p:rtn val="all"/>
                </p:endSync>
                <p:childTnLst>
                  <p:par>
                    <p:cTn id="28" fill="hold">
                      <p:stCondLst>
                        <p:cond delay="0"/>
                      </p:stCondLst>
                      <p:childTnLst>
                        <p:par>
                          <p:cTn id="29" fill="hold">
                            <p:stCondLst>
                              <p:cond delay="0"/>
                            </p:stCondLst>
                            <p:childTnLst>
                              <p:par>
                                <p:cTn id="30" presetID="9" presetClass="emph" presetSubtype="0" nodeType="clickEffect">
                                  <p:stCondLst>
                                    <p:cond delay="0"/>
                                  </p:stCondLst>
                                  <p:childTnLst>
                                    <p:set>
                                      <p:cBhvr>
                                        <p:cTn id="31" dur="indefinite"/>
                                        <p:tgtEl>
                                          <p:spTgt spid="17"/>
                                        </p:tgtEl>
                                        <p:attrNameLst>
                                          <p:attrName>style.opacity</p:attrName>
                                        </p:attrNameLst>
                                      </p:cBhvr>
                                      <p:to>
                                        <p:strVal val="0.5"/>
                                      </p:to>
                                    </p:set>
                                    <p:animEffect filter="image" prLst="opacity: 0.5">
                                      <p:cBhvr rctx="IE">
                                        <p:cTn id="32" dur="indefinite"/>
                                        <p:tgtEl>
                                          <p:spTgt spid="17"/>
                                        </p:tgtEl>
                                      </p:cBhvr>
                                    </p:animEffect>
                                  </p:childTnLst>
                                </p:cTn>
                              </p:par>
                              <p:par>
                                <p:cTn id="33" presetID="1" presetClass="mediacall" presetSubtype="0" fill="hold" nodeType="withEffect">
                                  <p:stCondLst>
                                    <p:cond delay="0"/>
                                  </p:stCondLst>
                                  <p:childTnLst>
                                    <p:cmd type="call" cmd="playFrom(0.0)">
                                      <p:cBhvr>
                                        <p:cTn id="34" dur="8150" fill="hold"/>
                                        <p:tgtEl>
                                          <p:spTgt spid="25"/>
                                        </p:tgtEl>
                                      </p:cBhvr>
                                    </p:cmd>
                                  </p:childTnLst>
                                </p:cTn>
                              </p:par>
                            </p:childTnLst>
                          </p:cTn>
                        </p:par>
                      </p:childTnLst>
                    </p:cTn>
                  </p:par>
                </p:childTnLst>
              </p:cTn>
              <p:nextCondLst>
                <p:cond evt="onClick" delay="0">
                  <p:tgtEl>
                    <p:spTgt spid="17"/>
                  </p:tgtEl>
                </p:cond>
              </p:nextCondLst>
            </p:seq>
            <p:seq concurrent="1" nextAc="seek">
              <p:cTn id="35" restart="whenNotActive" fill="hold" evtFilter="cancelBubble" nodeType="interactiveSeq">
                <p:stCondLst>
                  <p:cond evt="onClick" delay="0">
                    <p:tgtEl>
                      <p:spTgt spid="19"/>
                    </p:tgtEl>
                  </p:cond>
                </p:stCondLst>
                <p:endSync evt="end" delay="0">
                  <p:rtn val="all"/>
                </p:endSync>
                <p:childTnLst>
                  <p:par>
                    <p:cTn id="36" fill="hold">
                      <p:stCondLst>
                        <p:cond delay="0"/>
                      </p:stCondLst>
                      <p:childTnLst>
                        <p:par>
                          <p:cTn id="37" fill="hold">
                            <p:stCondLst>
                              <p:cond delay="0"/>
                            </p:stCondLst>
                            <p:childTnLst>
                              <p:par>
                                <p:cTn id="38" presetID="26" presetClass="emph" presetSubtype="0" repeatCount="2000" fill="hold" nodeType="clickEffect">
                                  <p:stCondLst>
                                    <p:cond delay="0"/>
                                  </p:stCondLst>
                                  <p:childTnLst>
                                    <p:animEffect transition="out" filter="fade">
                                      <p:cBhvr>
                                        <p:cTn id="39" dur="1000" tmFilter="0, 0; .2, .5; .8, .5; 1, 0"/>
                                        <p:tgtEl>
                                          <p:spTgt spid="19"/>
                                        </p:tgtEl>
                                      </p:cBhvr>
                                    </p:animEffect>
                                    <p:animScale>
                                      <p:cBhvr>
                                        <p:cTn id="40" dur="500" autoRev="1" fill="hold"/>
                                        <p:tgtEl>
                                          <p:spTgt spid="19"/>
                                        </p:tgtEl>
                                      </p:cBhvr>
                                      <p:by x="105000" y="105000"/>
                                    </p:animScale>
                                  </p:childTnLst>
                                </p:cTn>
                              </p:par>
                              <p:par>
                                <p:cTn id="41" presetID="1" presetClass="mediacall" presetSubtype="0" fill="hold" nodeType="withEffect">
                                  <p:stCondLst>
                                    <p:cond delay="0"/>
                                  </p:stCondLst>
                                  <p:childTnLst>
                                    <p:cmd type="call" cmd="playFrom(0.0)">
                                      <p:cBhvr>
                                        <p:cTn id="42" dur="3448" fill="hold"/>
                                        <p:tgtEl>
                                          <p:spTgt spid="23"/>
                                        </p:tgtEl>
                                      </p:cBhvr>
                                    </p:cmd>
                                  </p:childTnLst>
                                </p:cTn>
                              </p:par>
                            </p:childTnLst>
                          </p:cTn>
                        </p:par>
                      </p:childTnLst>
                    </p:cTn>
                  </p:par>
                </p:childTnLst>
              </p:cTn>
              <p:nextCondLst>
                <p:cond evt="onClick" delay="0">
                  <p:tgtEl>
                    <p:spTgt spid="19"/>
                  </p:tgtEl>
                </p:cond>
              </p:nextCondLst>
            </p:seq>
            <p:audio>
              <p:cMediaNode vol="80000">
                <p:cTn id="43" fill="hold" display="0">
                  <p:stCondLst>
                    <p:cond delay="indefinite"/>
                  </p:stCondLst>
                  <p:endCondLst>
                    <p:cond evt="onStopAudio" delay="0">
                      <p:tgtEl>
                        <p:sldTgt/>
                      </p:tgtEl>
                    </p:cond>
                  </p:endCondLst>
                </p:cTn>
                <p:tgtEl>
                  <p:spTgt spid="23"/>
                </p:tgtEl>
              </p:cMediaNode>
            </p:audio>
            <p:audio>
              <p:cMediaNode vol="80000">
                <p:cTn id="44" fill="hold" display="0">
                  <p:stCondLst>
                    <p:cond delay="indefinite"/>
                  </p:stCondLst>
                  <p:endCondLst>
                    <p:cond evt="onStopAudio" delay="0">
                      <p:tgtEl>
                        <p:sldTgt/>
                      </p:tgtEl>
                    </p:cond>
                  </p:endCondLst>
                </p:cTn>
                <p:tgtEl>
                  <p:spTgt spid="25"/>
                </p:tgtEl>
              </p:cMediaNode>
            </p:audio>
          </p:childTnLst>
        </p:cTn>
      </p:par>
    </p:tnLst>
    <p:bldLst>
      <p:bldP spid="8"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 name="Picture 121">
            <a:extLst>
              <a:ext uri="{FF2B5EF4-FFF2-40B4-BE49-F238E27FC236}">
                <a16:creationId xmlns:a16="http://schemas.microsoft.com/office/drawing/2014/main" id="{2C1E45E3-526B-407B-8933-9A8FC7CA3BC6}"/>
              </a:ext>
            </a:extLst>
          </p:cNvPr>
          <p:cNvPicPr>
            <a:picLocks noChangeAspect="1" noChangeArrowheads="1"/>
          </p:cNvPicPr>
          <p:nvPr/>
        </p:nvPicPr>
        <p:blipFill>
          <a:blip r:embed="rId6">
            <a:alphaModFix amt="20000"/>
            <a:extLst>
              <a:ext uri="{28A0092B-C50C-407E-A947-70E740481C1C}">
                <a14:useLocalDpi xmlns:a14="http://schemas.microsoft.com/office/drawing/2010/main" val="0"/>
              </a:ext>
            </a:extLst>
          </a:blip>
          <a:srcRect t="6205" b="3808"/>
          <a:stretch>
            <a:fillRect/>
          </a:stretch>
        </p:blipFill>
        <p:spPr bwMode="auto">
          <a:xfrm>
            <a:off x="-2" y="-10624"/>
            <a:ext cx="9144000" cy="51435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pic>
        <p:nvPicPr>
          <p:cNvPr id="5" name="Graphic 4">
            <a:extLst>
              <a:ext uri="{FF2B5EF4-FFF2-40B4-BE49-F238E27FC236}">
                <a16:creationId xmlns:a16="http://schemas.microsoft.com/office/drawing/2014/main" id="{088C5489-2524-4768-9563-196D40AB14E6}"/>
              </a:ext>
            </a:extLst>
          </p:cNvPr>
          <p:cNvPicPr>
            <a:picLocks noChangeAspect="1"/>
          </p:cNvPicPr>
          <p:nvPr/>
        </p:nvPicPr>
        <p:blipFill>
          <a:blip r:embed="rId7">
            <a:extLst>
              <a:ext uri="{96DAC541-7B7A-43D3-8B79-37D633B846F1}">
                <asvg:svgBlip xmlns:asvg="http://schemas.microsoft.com/office/drawing/2016/SVG/main" r:embed="rId8"/>
              </a:ext>
            </a:extLst>
          </a:blip>
          <a:srcRect t="17292" r="18351"/>
          <a:stretch>
            <a:fillRect/>
          </a:stretch>
        </p:blipFill>
        <p:spPr>
          <a:xfrm flipH="1">
            <a:off x="-1" y="-10624"/>
            <a:ext cx="2882902" cy="1423010"/>
          </a:xfrm>
          <a:custGeom>
            <a:avLst/>
            <a:gdLst>
              <a:gd name="connsiteX0" fmla="*/ 0 w 8991600"/>
              <a:gd name="connsiteY0" fmla="*/ 0 h 6858000"/>
              <a:gd name="connsiteX1" fmla="*/ 8991600 w 8991600"/>
              <a:gd name="connsiteY1" fmla="*/ 0 h 6858000"/>
              <a:gd name="connsiteX2" fmla="*/ 8991600 w 8991600"/>
              <a:gd name="connsiteY2" fmla="*/ 6858000 h 6858000"/>
              <a:gd name="connsiteX3" fmla="*/ 0 w 89916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991600" h="6858000">
                <a:moveTo>
                  <a:pt x="0" y="0"/>
                </a:moveTo>
                <a:lnTo>
                  <a:pt x="8991600" y="0"/>
                </a:lnTo>
                <a:lnTo>
                  <a:pt x="8991600" y="6858000"/>
                </a:lnTo>
                <a:lnTo>
                  <a:pt x="0" y="6858000"/>
                </a:lnTo>
                <a:close/>
              </a:path>
            </a:pathLst>
          </a:custGeom>
        </p:spPr>
      </p:pic>
      <p:sp>
        <p:nvSpPr>
          <p:cNvPr id="8" name="TextBox 7">
            <a:extLst>
              <a:ext uri="{FF2B5EF4-FFF2-40B4-BE49-F238E27FC236}">
                <a16:creationId xmlns:a16="http://schemas.microsoft.com/office/drawing/2014/main" id="{FDE81EC4-D3BD-4A0F-80AF-7AE2C20ABA15}"/>
              </a:ext>
            </a:extLst>
          </p:cNvPr>
          <p:cNvSpPr txBox="1"/>
          <p:nvPr/>
        </p:nvSpPr>
        <p:spPr>
          <a:xfrm>
            <a:off x="1454162" y="1290479"/>
            <a:ext cx="6906567" cy="1143070"/>
          </a:xfrm>
          <a:prstGeom prst="rect">
            <a:avLst/>
          </a:prstGeom>
          <a:noFill/>
        </p:spPr>
        <p:txBody>
          <a:bodyPr wrap="square" rtlCol="0">
            <a:spAutoFit/>
          </a:bodyPr>
          <a:lstStyle/>
          <a:p>
            <a:pPr defTabSz="685800">
              <a:lnSpc>
                <a:spcPct val="150000"/>
              </a:lnSpc>
              <a:buClrTx/>
            </a:pPr>
            <a:r>
              <a:rPr lang="vi-VN" sz="2400" b="1" kern="1200" dirty="0">
                <a:solidFill>
                  <a:prstClr val="black">
                    <a:lumMod val="85000"/>
                    <a:lumOff val="15000"/>
                  </a:prstClr>
                </a:solidFill>
                <a:latin typeface="Calibri Light" panose="020F0302020204030204"/>
                <a:ea typeface="Tahoma" panose="020B0604030504040204" pitchFamily="34" charset="0"/>
                <a:cs typeface="Times New Roman" panose="02020603050405020304" pitchFamily="18" charset="0"/>
              </a:rPr>
              <a:t>Xử lý nước thải công nghiệp trước khi đổ vào hệ thống nước thải.</a:t>
            </a:r>
            <a:endParaRPr lang="en-US" sz="2400" b="1" kern="1200" dirty="0">
              <a:solidFill>
                <a:prstClr val="black">
                  <a:lumMod val="85000"/>
                  <a:lumOff val="15000"/>
                </a:prstClr>
              </a:solidFill>
              <a:latin typeface="Calibri Light" panose="020F0302020204030204"/>
              <a:ea typeface="Tahoma" panose="020B060403050404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1C9E4A81-8740-4B58-BEED-FA1182B9CC07}"/>
              </a:ext>
            </a:extLst>
          </p:cNvPr>
          <p:cNvSpPr txBox="1"/>
          <p:nvPr/>
        </p:nvSpPr>
        <p:spPr>
          <a:xfrm>
            <a:off x="705464" y="1415136"/>
            <a:ext cx="723488" cy="507831"/>
          </a:xfrm>
          <a:prstGeom prst="rect">
            <a:avLst/>
          </a:prstGeom>
          <a:noFill/>
        </p:spPr>
        <p:txBody>
          <a:bodyPr wrap="square" rtlCol="0">
            <a:spAutoFit/>
          </a:bodyPr>
          <a:lstStyle/>
          <a:p>
            <a:pPr defTabSz="685800">
              <a:buClrTx/>
            </a:pPr>
            <a:r>
              <a:rPr lang="en-US" sz="2700" kern="1200" dirty="0">
                <a:solidFill>
                  <a:srgbClr val="EA4D5F"/>
                </a:solidFill>
                <a:latin typeface="Segoe UI Black" panose="020B0A02040204020203" pitchFamily="34" charset="0"/>
                <a:ea typeface="Segoe UI Black" panose="020B0A02040204020203" pitchFamily="34" charset="0"/>
                <a:cs typeface="+mn-cs"/>
              </a:rPr>
              <a:t>02.</a:t>
            </a:r>
          </a:p>
        </p:txBody>
      </p:sp>
      <p:sp>
        <p:nvSpPr>
          <p:cNvPr id="13" name="Rectangle: Rounded Corners 12">
            <a:extLst>
              <a:ext uri="{FF2B5EF4-FFF2-40B4-BE49-F238E27FC236}">
                <a16:creationId xmlns:a16="http://schemas.microsoft.com/office/drawing/2014/main" id="{D68A9B6B-3A4A-430F-B24B-C76BA9EBDE65}"/>
              </a:ext>
            </a:extLst>
          </p:cNvPr>
          <p:cNvSpPr/>
          <p:nvPr/>
        </p:nvSpPr>
        <p:spPr>
          <a:xfrm>
            <a:off x="9317687" y="4288945"/>
            <a:ext cx="524120" cy="664499"/>
          </a:xfrm>
          <a:prstGeom prst="roundRect">
            <a:avLst/>
          </a:prstGeom>
          <a:solidFill>
            <a:srgbClr val="EA4D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nvGrpSpPr>
          <p:cNvPr id="17" name="Group 16">
            <a:extLst>
              <a:ext uri="{FF2B5EF4-FFF2-40B4-BE49-F238E27FC236}">
                <a16:creationId xmlns:a16="http://schemas.microsoft.com/office/drawing/2014/main" id="{49E7BBCD-99E9-45F7-B822-93C581C443FD}"/>
              </a:ext>
            </a:extLst>
          </p:cNvPr>
          <p:cNvGrpSpPr/>
          <p:nvPr/>
        </p:nvGrpSpPr>
        <p:grpSpPr>
          <a:xfrm>
            <a:off x="4149770" y="2691159"/>
            <a:ext cx="1904450" cy="2133953"/>
            <a:chOff x="2305958" y="3585501"/>
            <a:chExt cx="2539266" cy="2845271"/>
          </a:xfrm>
        </p:grpSpPr>
        <p:pic>
          <p:nvPicPr>
            <p:cNvPr id="3" name="Picture 2">
              <a:extLst>
                <a:ext uri="{FF2B5EF4-FFF2-40B4-BE49-F238E27FC236}">
                  <a16:creationId xmlns:a16="http://schemas.microsoft.com/office/drawing/2014/main" id="{60C406E1-D6C2-4D9A-A03B-406FF846174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571661" y="3585501"/>
              <a:ext cx="2007861" cy="2007861"/>
            </a:xfrm>
            <a:prstGeom prst="rect">
              <a:avLst/>
            </a:prstGeom>
          </p:spPr>
        </p:pic>
        <p:sp>
          <p:nvSpPr>
            <p:cNvPr id="21" name="Rectangle: Rounded Corners 20">
              <a:extLst>
                <a:ext uri="{FF2B5EF4-FFF2-40B4-BE49-F238E27FC236}">
                  <a16:creationId xmlns:a16="http://schemas.microsoft.com/office/drawing/2014/main" id="{43D8C667-432F-43D4-B64E-69E5D6360988}"/>
                </a:ext>
              </a:extLst>
            </p:cNvPr>
            <p:cNvSpPr/>
            <p:nvPr/>
          </p:nvSpPr>
          <p:spPr>
            <a:xfrm>
              <a:off x="2305958" y="5892412"/>
              <a:ext cx="2539266" cy="538360"/>
            </a:xfrm>
            <a:prstGeom prst="roundRect">
              <a:avLst>
                <a:gd name="adj" fmla="val 8511"/>
              </a:avLst>
            </a:prstGeom>
            <a:solidFill>
              <a:srgbClr val="95DA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b="1" kern="1200" dirty="0" err="1">
                  <a:solidFill>
                    <a:prstClr val="white"/>
                  </a:solidFill>
                  <a:latin typeface="Calibri" panose="020F0502020204030204"/>
                </a:rPr>
                <a:t>Tán</a:t>
              </a:r>
              <a:r>
                <a:rPr lang="en-US" sz="2400" b="1" kern="1200" dirty="0">
                  <a:solidFill>
                    <a:prstClr val="white"/>
                  </a:solidFill>
                  <a:latin typeface="Calibri" panose="020F0502020204030204"/>
                </a:rPr>
                <a:t> </a:t>
              </a:r>
              <a:r>
                <a:rPr lang="en-US" sz="2400" b="1" kern="1200" dirty="0" err="1">
                  <a:solidFill>
                    <a:prstClr val="white"/>
                  </a:solidFill>
                  <a:latin typeface="Calibri" panose="020F0502020204030204"/>
                </a:rPr>
                <a:t>thành</a:t>
              </a:r>
              <a:endParaRPr lang="vi-VN" sz="2400" b="1" kern="1200" dirty="0">
                <a:solidFill>
                  <a:prstClr val="white"/>
                </a:solidFill>
                <a:latin typeface="Arial" panose="020B0604020202020204" pitchFamily="34" charset="0"/>
              </a:endParaRPr>
            </a:p>
          </p:txBody>
        </p:sp>
      </p:grpSp>
      <p:grpSp>
        <p:nvGrpSpPr>
          <p:cNvPr id="19" name="Group 18">
            <a:extLst>
              <a:ext uri="{FF2B5EF4-FFF2-40B4-BE49-F238E27FC236}">
                <a16:creationId xmlns:a16="http://schemas.microsoft.com/office/drawing/2014/main" id="{A56FDF01-EA67-4BD2-9B1F-241D75589358}"/>
              </a:ext>
            </a:extLst>
          </p:cNvPr>
          <p:cNvGrpSpPr/>
          <p:nvPr/>
        </p:nvGrpSpPr>
        <p:grpSpPr>
          <a:xfrm>
            <a:off x="6388896" y="2691159"/>
            <a:ext cx="2412943" cy="2158135"/>
            <a:chOff x="7464786" y="3539404"/>
            <a:chExt cx="3217257" cy="2877513"/>
          </a:xfrm>
        </p:grpSpPr>
        <p:pic>
          <p:nvPicPr>
            <p:cNvPr id="7" name="Picture 6">
              <a:extLst>
                <a:ext uri="{FF2B5EF4-FFF2-40B4-BE49-F238E27FC236}">
                  <a16:creationId xmlns:a16="http://schemas.microsoft.com/office/drawing/2014/main" id="{EF920788-3C49-4623-B600-23E076C5FE7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023387" y="3539404"/>
              <a:ext cx="2100053" cy="2100053"/>
            </a:xfrm>
            <a:prstGeom prst="rect">
              <a:avLst/>
            </a:prstGeom>
          </p:spPr>
        </p:pic>
        <p:sp>
          <p:nvSpPr>
            <p:cNvPr id="22" name="Rectangle: Rounded Corners 21">
              <a:extLst>
                <a:ext uri="{FF2B5EF4-FFF2-40B4-BE49-F238E27FC236}">
                  <a16:creationId xmlns:a16="http://schemas.microsoft.com/office/drawing/2014/main" id="{549D1FCD-5215-4F02-86BD-568148F90C8F}"/>
                </a:ext>
              </a:extLst>
            </p:cNvPr>
            <p:cNvSpPr/>
            <p:nvPr/>
          </p:nvSpPr>
          <p:spPr>
            <a:xfrm>
              <a:off x="7464786" y="5878556"/>
              <a:ext cx="3217257" cy="538361"/>
            </a:xfrm>
            <a:prstGeom prst="roundRect">
              <a:avLst>
                <a:gd name="adj" fmla="val 8511"/>
              </a:avLst>
            </a:prstGeom>
            <a:solidFill>
              <a:srgbClr val="706A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b="1" kern="1200" dirty="0" err="1">
                  <a:solidFill>
                    <a:prstClr val="white"/>
                  </a:solidFill>
                  <a:latin typeface="Calibri" panose="020F0502020204030204"/>
                </a:rPr>
                <a:t>Không</a:t>
              </a:r>
              <a:r>
                <a:rPr lang="en-US" sz="2400" b="1" kern="1200" dirty="0">
                  <a:solidFill>
                    <a:prstClr val="white"/>
                  </a:solidFill>
                  <a:latin typeface="Calibri" panose="020F0502020204030204"/>
                </a:rPr>
                <a:t> t</a:t>
              </a:r>
              <a:r>
                <a:rPr lang="en-US" sz="2400" b="1" kern="1200" dirty="0" err="1">
                  <a:solidFill>
                    <a:prstClr val="white"/>
                  </a:solidFill>
                  <a:latin typeface="Calibri" panose="020F0502020204030204"/>
                </a:rPr>
                <a:t>án</a:t>
              </a:r>
              <a:r>
                <a:rPr lang="en-US" sz="2400" b="1" kern="1200" dirty="0">
                  <a:solidFill>
                    <a:prstClr val="white"/>
                  </a:solidFill>
                  <a:latin typeface="Calibri" panose="020F0502020204030204"/>
                </a:rPr>
                <a:t> </a:t>
              </a:r>
              <a:r>
                <a:rPr lang="en-US" sz="2400" b="1" kern="1200" dirty="0" err="1">
                  <a:solidFill>
                    <a:prstClr val="white"/>
                  </a:solidFill>
                  <a:latin typeface="Calibri" panose="020F0502020204030204"/>
                </a:rPr>
                <a:t>thành</a:t>
              </a:r>
              <a:endParaRPr lang="vi-VN" sz="2400" b="1" kern="1200" dirty="0">
                <a:solidFill>
                  <a:prstClr val="white"/>
                </a:solidFill>
                <a:latin typeface="Arial" panose="020B0604020202020204" pitchFamily="34" charset="0"/>
              </a:endParaRPr>
            </a:p>
          </p:txBody>
        </p:sp>
      </p:grpSp>
      <p:sp>
        <p:nvSpPr>
          <p:cNvPr id="24" name="TextBox 23">
            <a:extLst>
              <a:ext uri="{FF2B5EF4-FFF2-40B4-BE49-F238E27FC236}">
                <a16:creationId xmlns:a16="http://schemas.microsoft.com/office/drawing/2014/main" id="{414B7B04-45E9-42BE-ACF9-9B55893BDB21}"/>
              </a:ext>
            </a:extLst>
          </p:cNvPr>
          <p:cNvSpPr txBox="1"/>
          <p:nvPr/>
        </p:nvSpPr>
        <p:spPr>
          <a:xfrm>
            <a:off x="342158" y="294206"/>
            <a:ext cx="8459681" cy="738664"/>
          </a:xfrm>
          <a:prstGeom prst="rect">
            <a:avLst/>
          </a:prstGeom>
          <a:noFill/>
        </p:spPr>
        <p:txBody>
          <a:bodyPr wrap="square" rtlCol="0">
            <a:spAutoFit/>
          </a:bodyPr>
          <a:lstStyle/>
          <a:p>
            <a:pPr defTabSz="685800">
              <a:buClrTx/>
            </a:pPr>
            <a:r>
              <a:rPr lang="en-US" sz="2100" i="1" kern="1200" dirty="0" err="1">
                <a:solidFill>
                  <a:srgbClr val="2D7570"/>
                </a:solidFill>
                <a:latin typeface="Arial" panose="020B0604020202020204" pitchFamily="34" charset="0"/>
                <a:ea typeface="+mn-ea"/>
                <a:cs typeface="Arial" panose="020B0604020202020204" pitchFamily="34" charset="0"/>
              </a:rPr>
              <a:t>Em</a:t>
            </a:r>
            <a:r>
              <a:rPr lang="en-US" sz="2100" i="1" kern="1200" dirty="0">
                <a:solidFill>
                  <a:srgbClr val="2D7570"/>
                </a:solidFill>
                <a:latin typeface="Arial" panose="020B0604020202020204" pitchFamily="34" charset="0"/>
                <a:ea typeface="+mn-ea"/>
                <a:cs typeface="Arial" panose="020B0604020202020204" pitchFamily="34" charset="0"/>
              </a:rPr>
              <a:t> </a:t>
            </a:r>
            <a:r>
              <a:rPr lang="en-US" sz="2100" i="1" kern="1200" dirty="0" err="1">
                <a:solidFill>
                  <a:srgbClr val="2D7570"/>
                </a:solidFill>
                <a:latin typeface="Arial" panose="020B0604020202020204" pitchFamily="34" charset="0"/>
                <a:ea typeface="+mn-ea"/>
                <a:cs typeface="Arial" panose="020B0604020202020204" pitchFamily="34" charset="0"/>
              </a:rPr>
              <a:t>tán</a:t>
            </a:r>
            <a:r>
              <a:rPr lang="en-US" sz="2100" i="1" kern="1200" dirty="0">
                <a:solidFill>
                  <a:srgbClr val="2D7570"/>
                </a:solidFill>
                <a:latin typeface="Arial" panose="020B0604020202020204" pitchFamily="34" charset="0"/>
                <a:ea typeface="+mn-ea"/>
                <a:cs typeface="Arial" panose="020B0604020202020204" pitchFamily="34" charset="0"/>
              </a:rPr>
              <a:t> </a:t>
            </a:r>
            <a:r>
              <a:rPr lang="en-US" sz="2100" i="1" kern="1200" dirty="0" err="1">
                <a:solidFill>
                  <a:srgbClr val="2D7570"/>
                </a:solidFill>
                <a:latin typeface="Arial" panose="020B0604020202020204" pitchFamily="34" charset="0"/>
                <a:ea typeface="+mn-ea"/>
                <a:cs typeface="Arial" panose="020B0604020202020204" pitchFamily="34" charset="0"/>
              </a:rPr>
              <a:t>thành</a:t>
            </a:r>
            <a:r>
              <a:rPr lang="en-US" sz="2100" i="1" kern="1200" dirty="0">
                <a:solidFill>
                  <a:srgbClr val="2D7570"/>
                </a:solidFill>
                <a:latin typeface="Arial" panose="020B0604020202020204" pitchFamily="34" charset="0"/>
                <a:ea typeface="+mn-ea"/>
                <a:cs typeface="Arial" panose="020B0604020202020204" pitchFamily="34" charset="0"/>
              </a:rPr>
              <a:t> hay </a:t>
            </a:r>
            <a:r>
              <a:rPr lang="en-US" sz="2100" i="1" kern="1200" dirty="0" err="1">
                <a:solidFill>
                  <a:srgbClr val="2D7570"/>
                </a:solidFill>
                <a:latin typeface="Arial" panose="020B0604020202020204" pitchFamily="34" charset="0"/>
                <a:ea typeface="+mn-ea"/>
                <a:cs typeface="Arial" panose="020B0604020202020204" pitchFamily="34" charset="0"/>
              </a:rPr>
              <a:t>không</a:t>
            </a:r>
            <a:r>
              <a:rPr lang="en-US" sz="2100" i="1" kern="1200" dirty="0">
                <a:solidFill>
                  <a:srgbClr val="2D7570"/>
                </a:solidFill>
                <a:latin typeface="Arial" panose="020B0604020202020204" pitchFamily="34" charset="0"/>
                <a:ea typeface="+mn-ea"/>
                <a:cs typeface="Arial" panose="020B0604020202020204" pitchFamily="34" charset="0"/>
              </a:rPr>
              <a:t> </a:t>
            </a:r>
            <a:r>
              <a:rPr lang="en-US" sz="2100" i="1" kern="1200" dirty="0" err="1">
                <a:solidFill>
                  <a:srgbClr val="2D7570"/>
                </a:solidFill>
                <a:latin typeface="Arial" panose="020B0604020202020204" pitchFamily="34" charset="0"/>
                <a:ea typeface="+mn-ea"/>
                <a:cs typeface="Arial" panose="020B0604020202020204" pitchFamily="34" charset="0"/>
              </a:rPr>
              <a:t>tán</a:t>
            </a:r>
            <a:r>
              <a:rPr lang="en-US" sz="2100" i="1" kern="1200" dirty="0">
                <a:solidFill>
                  <a:srgbClr val="2D7570"/>
                </a:solidFill>
                <a:latin typeface="Arial" panose="020B0604020202020204" pitchFamily="34" charset="0"/>
                <a:ea typeface="+mn-ea"/>
                <a:cs typeface="Arial" panose="020B0604020202020204" pitchFamily="34" charset="0"/>
              </a:rPr>
              <a:t> </a:t>
            </a:r>
            <a:r>
              <a:rPr lang="en-US" sz="2100" i="1" kern="1200" dirty="0" err="1">
                <a:solidFill>
                  <a:srgbClr val="2D7570"/>
                </a:solidFill>
                <a:latin typeface="Arial" panose="020B0604020202020204" pitchFamily="34" charset="0"/>
                <a:ea typeface="+mn-ea"/>
                <a:cs typeface="Arial" panose="020B0604020202020204" pitchFamily="34" charset="0"/>
              </a:rPr>
              <a:t>thành</a:t>
            </a:r>
            <a:r>
              <a:rPr lang="en-US" sz="2100" i="1" kern="1200" dirty="0">
                <a:solidFill>
                  <a:srgbClr val="2D7570"/>
                </a:solidFill>
                <a:latin typeface="Arial" panose="020B0604020202020204" pitchFamily="34" charset="0"/>
                <a:ea typeface="+mn-ea"/>
                <a:cs typeface="Arial" panose="020B0604020202020204" pitchFamily="34" charset="0"/>
              </a:rPr>
              <a:t> </a:t>
            </a:r>
            <a:r>
              <a:rPr lang="en-US" sz="2100" i="1" kern="1200" dirty="0" err="1">
                <a:solidFill>
                  <a:srgbClr val="2D7570"/>
                </a:solidFill>
                <a:latin typeface="Arial" panose="020B0604020202020204" pitchFamily="34" charset="0"/>
                <a:ea typeface="+mn-ea"/>
                <a:cs typeface="Arial" panose="020B0604020202020204" pitchFamily="34" charset="0"/>
              </a:rPr>
              <a:t>với</a:t>
            </a:r>
            <a:r>
              <a:rPr lang="en-US" sz="2100" i="1" kern="1200" dirty="0">
                <a:solidFill>
                  <a:srgbClr val="2D7570"/>
                </a:solidFill>
                <a:latin typeface="Arial" panose="020B0604020202020204" pitchFamily="34" charset="0"/>
                <a:ea typeface="+mn-ea"/>
                <a:cs typeface="Arial" panose="020B0604020202020204" pitchFamily="34" charset="0"/>
              </a:rPr>
              <a:t> </a:t>
            </a:r>
            <a:r>
              <a:rPr lang="en-US" sz="2100" i="1" kern="1200" dirty="0" err="1">
                <a:solidFill>
                  <a:srgbClr val="2D7570"/>
                </a:solidFill>
                <a:latin typeface="Arial" panose="020B0604020202020204" pitchFamily="34" charset="0"/>
                <a:ea typeface="+mn-ea"/>
                <a:cs typeface="Arial" panose="020B0604020202020204" pitchFamily="34" charset="0"/>
              </a:rPr>
              <a:t>các</a:t>
            </a:r>
            <a:r>
              <a:rPr lang="en-US" sz="2100" i="1" kern="1200" dirty="0">
                <a:solidFill>
                  <a:srgbClr val="2D7570"/>
                </a:solidFill>
                <a:latin typeface="Arial" panose="020B0604020202020204" pitchFamily="34" charset="0"/>
                <a:ea typeface="+mn-ea"/>
                <a:cs typeface="Arial" panose="020B0604020202020204" pitchFamily="34" charset="0"/>
              </a:rPr>
              <a:t> ý </a:t>
            </a:r>
            <a:r>
              <a:rPr lang="en-US" sz="2100" i="1" kern="1200" dirty="0" err="1">
                <a:solidFill>
                  <a:srgbClr val="2D7570"/>
                </a:solidFill>
                <a:latin typeface="Arial" panose="020B0604020202020204" pitchFamily="34" charset="0"/>
                <a:ea typeface="+mn-ea"/>
                <a:cs typeface="Arial" panose="020B0604020202020204" pitchFamily="34" charset="0"/>
              </a:rPr>
              <a:t>kiến</a:t>
            </a:r>
            <a:r>
              <a:rPr lang="en-US" sz="2100" i="1" kern="1200" dirty="0">
                <a:solidFill>
                  <a:srgbClr val="2D7570"/>
                </a:solidFill>
                <a:latin typeface="Arial" panose="020B0604020202020204" pitchFamily="34" charset="0"/>
                <a:ea typeface="+mn-ea"/>
                <a:cs typeface="Arial" panose="020B0604020202020204" pitchFamily="34" charset="0"/>
              </a:rPr>
              <a:t> </a:t>
            </a:r>
            <a:r>
              <a:rPr lang="en-US" sz="2100" i="1" kern="1200" dirty="0" err="1">
                <a:solidFill>
                  <a:srgbClr val="2D7570"/>
                </a:solidFill>
                <a:latin typeface="Arial" panose="020B0604020202020204" pitchFamily="34" charset="0"/>
                <a:ea typeface="+mn-ea"/>
                <a:cs typeface="Arial" panose="020B0604020202020204" pitchFamily="34" charset="0"/>
              </a:rPr>
              <a:t>dưới</a:t>
            </a:r>
            <a:r>
              <a:rPr lang="en-US" sz="2100" i="1" kern="1200" dirty="0">
                <a:solidFill>
                  <a:srgbClr val="2D7570"/>
                </a:solidFill>
                <a:latin typeface="Arial" panose="020B0604020202020204" pitchFamily="34" charset="0"/>
                <a:ea typeface="+mn-ea"/>
                <a:cs typeface="Arial" panose="020B0604020202020204" pitchFamily="34" charset="0"/>
              </a:rPr>
              <a:t> </a:t>
            </a:r>
            <a:r>
              <a:rPr lang="en-US" sz="2100" i="1" kern="1200" dirty="0" err="1">
                <a:solidFill>
                  <a:srgbClr val="2D7570"/>
                </a:solidFill>
                <a:latin typeface="Arial" panose="020B0604020202020204" pitchFamily="34" charset="0"/>
                <a:ea typeface="+mn-ea"/>
                <a:cs typeface="Arial" panose="020B0604020202020204" pitchFamily="34" charset="0"/>
              </a:rPr>
              <a:t>đây</a:t>
            </a:r>
            <a:r>
              <a:rPr lang="en-US" sz="2100" i="1" kern="1200" dirty="0">
                <a:solidFill>
                  <a:srgbClr val="2D7570"/>
                </a:solidFill>
                <a:latin typeface="Arial" panose="020B0604020202020204" pitchFamily="34" charset="0"/>
                <a:ea typeface="+mn-ea"/>
                <a:cs typeface="Arial" panose="020B0604020202020204" pitchFamily="34" charset="0"/>
              </a:rPr>
              <a:t>. </a:t>
            </a:r>
            <a:r>
              <a:rPr lang="vi-VN" sz="2100" i="1" kern="1200" dirty="0">
                <a:solidFill>
                  <a:srgbClr val="2D7570"/>
                </a:solidFill>
                <a:latin typeface="Arial" panose="020B0604020202020204" pitchFamily="34" charset="0"/>
                <a:ea typeface="+mn-ea"/>
                <a:cs typeface="+mn-cs"/>
              </a:rPr>
              <a:t>Hãy</a:t>
            </a:r>
            <a:r>
              <a:rPr lang="en-US" sz="2100" i="1" kern="1200" dirty="0">
                <a:solidFill>
                  <a:srgbClr val="2D7570"/>
                </a:solidFill>
                <a:latin typeface="Calibri" panose="020F0502020204030204"/>
                <a:ea typeface="+mn-ea"/>
                <a:cs typeface="+mn-cs"/>
              </a:rPr>
              <a:t> </a:t>
            </a:r>
            <a:r>
              <a:rPr lang="en-US" sz="2100" i="1" kern="1200" dirty="0" err="1">
                <a:solidFill>
                  <a:srgbClr val="2D7570"/>
                </a:solidFill>
                <a:latin typeface="Arial" panose="020B0604020202020204" pitchFamily="34" charset="0"/>
                <a:ea typeface="+mn-ea"/>
                <a:cs typeface="Arial" panose="020B0604020202020204" pitchFamily="34" charset="0"/>
              </a:rPr>
              <a:t>bày</a:t>
            </a:r>
            <a:r>
              <a:rPr lang="en-US" sz="2100" i="1" kern="1200" dirty="0">
                <a:solidFill>
                  <a:srgbClr val="2D7570"/>
                </a:solidFill>
                <a:latin typeface="Arial" panose="020B0604020202020204" pitchFamily="34" charset="0"/>
                <a:ea typeface="+mn-ea"/>
                <a:cs typeface="Arial" panose="020B0604020202020204" pitchFamily="34" charset="0"/>
              </a:rPr>
              <a:t> </a:t>
            </a:r>
            <a:r>
              <a:rPr lang="en-US" sz="2100" i="1" kern="1200" dirty="0" err="1">
                <a:solidFill>
                  <a:srgbClr val="2D7570"/>
                </a:solidFill>
                <a:latin typeface="Arial" panose="020B0604020202020204" pitchFamily="34" charset="0"/>
                <a:ea typeface="+mn-ea"/>
                <a:cs typeface="Arial" panose="020B0604020202020204" pitchFamily="34" charset="0"/>
              </a:rPr>
              <a:t>tỏ</a:t>
            </a:r>
            <a:r>
              <a:rPr lang="en-US" sz="2100" i="1" kern="1200" dirty="0">
                <a:solidFill>
                  <a:srgbClr val="2D7570"/>
                </a:solidFill>
                <a:latin typeface="Arial" panose="020B0604020202020204" pitchFamily="34" charset="0"/>
                <a:ea typeface="+mn-ea"/>
                <a:cs typeface="Arial" panose="020B0604020202020204" pitchFamily="34" charset="0"/>
              </a:rPr>
              <a:t> </a:t>
            </a:r>
            <a:r>
              <a:rPr lang="en-US" sz="2100" i="1" kern="1200" dirty="0" err="1">
                <a:solidFill>
                  <a:srgbClr val="2D7570"/>
                </a:solidFill>
                <a:latin typeface="Arial" panose="020B0604020202020204" pitchFamily="34" charset="0"/>
                <a:ea typeface="+mn-ea"/>
                <a:cs typeface="Arial" panose="020B0604020202020204" pitchFamily="34" charset="0"/>
              </a:rPr>
              <a:t>thái</a:t>
            </a:r>
            <a:r>
              <a:rPr lang="en-US" sz="2100" i="1" kern="1200" dirty="0">
                <a:solidFill>
                  <a:srgbClr val="2D7570"/>
                </a:solidFill>
                <a:latin typeface="Arial" panose="020B0604020202020204" pitchFamily="34" charset="0"/>
                <a:ea typeface="+mn-ea"/>
                <a:cs typeface="Arial" panose="020B0604020202020204" pitchFamily="34" charset="0"/>
              </a:rPr>
              <a:t> </a:t>
            </a:r>
            <a:r>
              <a:rPr lang="en-US" sz="2100" i="1" kern="1200" dirty="0" err="1">
                <a:solidFill>
                  <a:srgbClr val="2D7570"/>
                </a:solidFill>
                <a:latin typeface="Arial" panose="020B0604020202020204" pitchFamily="34" charset="0"/>
                <a:ea typeface="+mn-ea"/>
                <a:cs typeface="Arial" panose="020B0604020202020204" pitchFamily="34" charset="0"/>
              </a:rPr>
              <a:t>độ</a:t>
            </a:r>
            <a:r>
              <a:rPr lang="en-US" sz="2100" i="1" kern="1200" dirty="0">
                <a:solidFill>
                  <a:srgbClr val="2D7570"/>
                </a:solidFill>
                <a:latin typeface="Arial" panose="020B0604020202020204" pitchFamily="34" charset="0"/>
                <a:ea typeface="+mn-ea"/>
                <a:cs typeface="Arial" panose="020B0604020202020204" pitchFamily="34" charset="0"/>
              </a:rPr>
              <a:t> </a:t>
            </a:r>
            <a:r>
              <a:rPr lang="en-US" sz="2100" i="1" kern="1200" dirty="0" err="1">
                <a:solidFill>
                  <a:srgbClr val="2D7570"/>
                </a:solidFill>
                <a:latin typeface="Arial" panose="020B0604020202020204" pitchFamily="34" charset="0"/>
                <a:ea typeface="+mn-ea"/>
                <a:cs typeface="Arial" panose="020B0604020202020204" pitchFamily="34" charset="0"/>
              </a:rPr>
              <a:t>của</a:t>
            </a:r>
            <a:r>
              <a:rPr lang="en-US" sz="2100" i="1" kern="1200" dirty="0">
                <a:solidFill>
                  <a:srgbClr val="2D7570"/>
                </a:solidFill>
                <a:latin typeface="Arial" panose="020B0604020202020204" pitchFamily="34" charset="0"/>
                <a:ea typeface="+mn-ea"/>
                <a:cs typeface="Arial" panose="020B0604020202020204" pitchFamily="34" charset="0"/>
              </a:rPr>
              <a:t> </a:t>
            </a:r>
            <a:r>
              <a:rPr lang="en-US" sz="2100" i="1" kern="1200" dirty="0" err="1">
                <a:solidFill>
                  <a:srgbClr val="2D7570"/>
                </a:solidFill>
                <a:latin typeface="Arial" panose="020B0604020202020204" pitchFamily="34" charset="0"/>
                <a:ea typeface="+mn-ea"/>
                <a:cs typeface="Arial" panose="020B0604020202020204" pitchFamily="34" charset="0"/>
              </a:rPr>
              <a:t>mình</a:t>
            </a:r>
            <a:r>
              <a:rPr lang="en-US" sz="2100" i="1" kern="1200" dirty="0">
                <a:solidFill>
                  <a:srgbClr val="2D7570"/>
                </a:solidFill>
                <a:latin typeface="Arial" panose="020B0604020202020204" pitchFamily="34" charset="0"/>
                <a:ea typeface="+mn-ea"/>
                <a:cs typeface="Arial" panose="020B0604020202020204" pitchFamily="34" charset="0"/>
              </a:rPr>
              <a:t> </a:t>
            </a:r>
            <a:r>
              <a:rPr lang="en-US" sz="2100" i="1" kern="1200" dirty="0" err="1">
                <a:solidFill>
                  <a:srgbClr val="2D7570"/>
                </a:solidFill>
                <a:latin typeface="Arial" panose="020B0604020202020204" pitchFamily="34" charset="0"/>
                <a:ea typeface="+mn-ea"/>
                <a:cs typeface="Arial" panose="020B0604020202020204" pitchFamily="34" charset="0"/>
              </a:rPr>
              <a:t>bằng</a:t>
            </a:r>
            <a:r>
              <a:rPr lang="en-US" sz="2100" i="1" kern="1200" dirty="0">
                <a:solidFill>
                  <a:srgbClr val="2D7570"/>
                </a:solidFill>
                <a:latin typeface="Arial" panose="020B0604020202020204" pitchFamily="34" charset="0"/>
                <a:ea typeface="+mn-ea"/>
                <a:cs typeface="Arial" panose="020B0604020202020204" pitchFamily="34" charset="0"/>
              </a:rPr>
              <a:t> </a:t>
            </a:r>
            <a:r>
              <a:rPr lang="en-US" sz="2100" i="1" kern="1200" dirty="0" err="1">
                <a:solidFill>
                  <a:srgbClr val="2D7570"/>
                </a:solidFill>
                <a:latin typeface="Arial" panose="020B0604020202020204" pitchFamily="34" charset="0"/>
                <a:ea typeface="+mn-ea"/>
                <a:cs typeface="Arial" panose="020B0604020202020204" pitchFamily="34" charset="0"/>
              </a:rPr>
              <a:t>cách</a:t>
            </a:r>
            <a:r>
              <a:rPr lang="en-US" sz="2100" i="1" kern="1200" dirty="0">
                <a:solidFill>
                  <a:srgbClr val="2D7570"/>
                </a:solidFill>
                <a:latin typeface="Arial" panose="020B0604020202020204" pitchFamily="34" charset="0"/>
                <a:ea typeface="+mn-ea"/>
                <a:cs typeface="Arial" panose="020B0604020202020204" pitchFamily="34" charset="0"/>
              </a:rPr>
              <a:t> </a:t>
            </a:r>
            <a:r>
              <a:rPr lang="en-US" sz="2100" i="1" kern="1200" dirty="0" err="1">
                <a:solidFill>
                  <a:srgbClr val="2D7570"/>
                </a:solidFill>
                <a:latin typeface="Arial" panose="020B0604020202020204" pitchFamily="34" charset="0"/>
                <a:ea typeface="+mn-ea"/>
                <a:cs typeface="Arial" panose="020B0604020202020204" pitchFamily="34" charset="0"/>
              </a:rPr>
              <a:t>chọn</a:t>
            </a:r>
            <a:r>
              <a:rPr lang="en-US" sz="2100" i="1" kern="1200" dirty="0">
                <a:solidFill>
                  <a:srgbClr val="2D7570"/>
                </a:solidFill>
                <a:latin typeface="Arial" panose="020B0604020202020204" pitchFamily="34" charset="0"/>
                <a:ea typeface="+mn-ea"/>
                <a:cs typeface="Arial" panose="020B0604020202020204" pitchFamily="34" charset="0"/>
              </a:rPr>
              <a:t> </a:t>
            </a:r>
            <a:r>
              <a:rPr lang="en-US" sz="2100" i="1" kern="1200" dirty="0" err="1">
                <a:solidFill>
                  <a:srgbClr val="2D7570"/>
                </a:solidFill>
                <a:latin typeface="Arial" panose="020B0604020202020204" pitchFamily="34" charset="0"/>
                <a:ea typeface="+mn-ea"/>
                <a:cs typeface="Arial" panose="020B0604020202020204" pitchFamily="34" charset="0"/>
              </a:rPr>
              <a:t>gương</a:t>
            </a:r>
            <a:r>
              <a:rPr lang="en-US" sz="2100" i="1" kern="1200" dirty="0">
                <a:solidFill>
                  <a:srgbClr val="2D7570"/>
                </a:solidFill>
                <a:latin typeface="Arial" panose="020B0604020202020204" pitchFamily="34" charset="0"/>
                <a:ea typeface="+mn-ea"/>
                <a:cs typeface="Arial" panose="020B0604020202020204" pitchFamily="34" charset="0"/>
              </a:rPr>
              <a:t> </a:t>
            </a:r>
            <a:r>
              <a:rPr lang="en-US" sz="2100" i="1" kern="1200" dirty="0" err="1">
                <a:solidFill>
                  <a:srgbClr val="2D7570"/>
                </a:solidFill>
                <a:latin typeface="Arial" panose="020B0604020202020204" pitchFamily="34" charset="0"/>
                <a:ea typeface="+mn-ea"/>
                <a:cs typeface="Arial" panose="020B0604020202020204" pitchFamily="34" charset="0"/>
              </a:rPr>
              <a:t>mặt</a:t>
            </a:r>
            <a:r>
              <a:rPr lang="en-US" sz="2100" i="1" kern="1200" dirty="0">
                <a:solidFill>
                  <a:srgbClr val="2D7570"/>
                </a:solidFill>
                <a:latin typeface="Arial" panose="020B0604020202020204" pitchFamily="34" charset="0"/>
                <a:ea typeface="+mn-ea"/>
                <a:cs typeface="Arial" panose="020B0604020202020204" pitchFamily="34" charset="0"/>
              </a:rPr>
              <a:t> </a:t>
            </a:r>
            <a:r>
              <a:rPr lang="en-US" sz="2100" i="1" kern="1200" dirty="0" err="1">
                <a:solidFill>
                  <a:srgbClr val="2D7570"/>
                </a:solidFill>
                <a:latin typeface="Arial" panose="020B0604020202020204" pitchFamily="34" charset="0"/>
                <a:ea typeface="+mn-ea"/>
                <a:cs typeface="Arial" panose="020B0604020202020204" pitchFamily="34" charset="0"/>
              </a:rPr>
              <a:t>thích</a:t>
            </a:r>
            <a:r>
              <a:rPr lang="en-US" sz="2100" i="1" kern="1200" dirty="0">
                <a:solidFill>
                  <a:srgbClr val="2D7570"/>
                </a:solidFill>
                <a:latin typeface="Arial" panose="020B0604020202020204" pitchFamily="34" charset="0"/>
                <a:ea typeface="+mn-ea"/>
                <a:cs typeface="Arial" panose="020B0604020202020204" pitchFamily="34" charset="0"/>
              </a:rPr>
              <a:t> </a:t>
            </a:r>
            <a:r>
              <a:rPr lang="en-US" sz="2100" i="1" kern="1200" dirty="0" err="1">
                <a:solidFill>
                  <a:srgbClr val="2D7570"/>
                </a:solidFill>
                <a:latin typeface="Arial" panose="020B0604020202020204" pitchFamily="34" charset="0"/>
                <a:ea typeface="+mn-ea"/>
                <a:cs typeface="Arial" panose="020B0604020202020204" pitchFamily="34" charset="0"/>
              </a:rPr>
              <a:t>hợp</a:t>
            </a:r>
            <a:r>
              <a:rPr lang="en-US" sz="2100" i="1" kern="1200" dirty="0">
                <a:solidFill>
                  <a:srgbClr val="2D7570"/>
                </a:solidFill>
                <a:latin typeface="Arial" panose="020B0604020202020204" pitchFamily="34" charset="0"/>
                <a:ea typeface="+mn-ea"/>
                <a:cs typeface="Arial" panose="020B0604020202020204" pitchFamily="34" charset="0"/>
              </a:rPr>
              <a:t>:</a:t>
            </a:r>
            <a:endParaRPr lang="vi-VN" sz="2100" i="1" kern="1200" dirty="0">
              <a:solidFill>
                <a:srgbClr val="2D7570"/>
              </a:solidFill>
              <a:latin typeface="Arial" panose="020B0604020202020204" pitchFamily="34" charset="0"/>
              <a:ea typeface="+mn-ea"/>
              <a:cs typeface="Arial" panose="020B0604020202020204" pitchFamily="34" charset="0"/>
            </a:endParaRPr>
          </a:p>
        </p:txBody>
      </p:sp>
      <p:pic>
        <p:nvPicPr>
          <p:cNvPr id="23" name="Tieng-tinh-tinh-www_nhacchuongvui_com">
            <a:hlinkClick r:id="" action="ppaction://media"/>
            <a:extLst>
              <a:ext uri="{FF2B5EF4-FFF2-40B4-BE49-F238E27FC236}">
                <a16:creationId xmlns:a16="http://schemas.microsoft.com/office/drawing/2014/main" id="{EDFD23BB-4DF5-4E8F-911B-662BEC4C1A14}"/>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304800" y="2743200"/>
            <a:ext cx="254377" cy="254377"/>
          </a:xfrm>
          <a:prstGeom prst="rect">
            <a:avLst/>
          </a:prstGeom>
        </p:spPr>
      </p:pic>
      <p:pic>
        <p:nvPicPr>
          <p:cNvPr id="25" name="Am-thanh-tra-loi-sai-www_nhacchuongvui_com">
            <a:hlinkClick r:id="" action="ppaction://media"/>
            <a:extLst>
              <a:ext uri="{FF2B5EF4-FFF2-40B4-BE49-F238E27FC236}">
                <a16:creationId xmlns:a16="http://schemas.microsoft.com/office/drawing/2014/main" id="{D07B08DE-DF1E-479E-B7AF-70C179D5CBC5}"/>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330012" y="3206115"/>
            <a:ext cx="304800" cy="304800"/>
          </a:xfrm>
          <a:prstGeom prst="rect">
            <a:avLst/>
          </a:prstGeom>
        </p:spPr>
      </p:pic>
      <p:pic>
        <p:nvPicPr>
          <p:cNvPr id="11266" name="Picture 2" descr="Tại sao cần phải xử lý nước thải công nghiệp ? - CÔNG TY CỔ PHẦN CÔNG NGHỆ XỬ  LÝ NƯỚC HÙNG THÁI">
            <a:extLst>
              <a:ext uri="{FF2B5EF4-FFF2-40B4-BE49-F238E27FC236}">
                <a16:creationId xmlns:a16="http://schemas.microsoft.com/office/drawing/2014/main" id="{67EB7C92-4C49-463A-B055-AE498B37A27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8255" y="2599712"/>
            <a:ext cx="3013982" cy="2262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489026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iterate type="lt">
                                    <p:tmPct val="30000"/>
                                  </p:iterate>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 calcmode="lin" valueType="num">
                                      <p:cBhvr>
                                        <p:cTn id="9" dur="500" fill="hold"/>
                                        <p:tgtEl>
                                          <p:spTgt spid="10"/>
                                        </p:tgtEl>
                                        <p:attrNameLst>
                                          <p:attrName>style.rotation</p:attrName>
                                        </p:attrNameLst>
                                      </p:cBhvr>
                                      <p:tavLst>
                                        <p:tav tm="0">
                                          <p:val>
                                            <p:fltVal val="360"/>
                                          </p:val>
                                        </p:tav>
                                        <p:tav tm="100000">
                                          <p:val>
                                            <p:fltVal val="0"/>
                                          </p:val>
                                        </p:tav>
                                      </p:tavLst>
                                    </p:anim>
                                    <p:animEffect transition="in" filter="fade">
                                      <p:cBhvr>
                                        <p:cTn id="10" dur="500"/>
                                        <p:tgtEl>
                                          <p:spTgt spid="10"/>
                                        </p:tgtEl>
                                      </p:cBhvr>
                                    </p:animEffect>
                                  </p:childTnLst>
                                </p:cTn>
                              </p:par>
                            </p:childTnLst>
                          </p:cTn>
                        </p:par>
                        <p:par>
                          <p:cTn id="11" fill="hold">
                            <p:stCondLst>
                              <p:cond delay="800"/>
                            </p:stCondLst>
                            <p:childTnLst>
                              <p:par>
                                <p:cTn id="12" presetID="2" presetClass="entr" presetSubtype="2" decel="8600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1000" fill="hold"/>
                                        <p:tgtEl>
                                          <p:spTgt spid="8"/>
                                        </p:tgtEl>
                                        <p:attrNameLst>
                                          <p:attrName>ppt_x</p:attrName>
                                        </p:attrNameLst>
                                      </p:cBhvr>
                                      <p:tavLst>
                                        <p:tav tm="0">
                                          <p:val>
                                            <p:strVal val="1+#ppt_w/2"/>
                                          </p:val>
                                        </p:tav>
                                        <p:tav tm="100000">
                                          <p:val>
                                            <p:strVal val="#ppt_x"/>
                                          </p:val>
                                        </p:tav>
                                      </p:tavLst>
                                    </p:anim>
                                    <p:anim calcmode="lin" valueType="num">
                                      <p:cBhvr additive="base">
                                        <p:cTn id="15" dur="1000" fill="hold"/>
                                        <p:tgtEl>
                                          <p:spTgt spid="8"/>
                                        </p:tgtEl>
                                        <p:attrNameLst>
                                          <p:attrName>ppt_y</p:attrName>
                                        </p:attrNameLst>
                                      </p:cBhvr>
                                      <p:tavLst>
                                        <p:tav tm="0">
                                          <p:val>
                                            <p:strVal val="#ppt_y"/>
                                          </p:val>
                                        </p:tav>
                                        <p:tav tm="100000">
                                          <p:val>
                                            <p:strVal val="#ppt_y"/>
                                          </p:val>
                                        </p:tav>
                                      </p:tavLst>
                                    </p:anim>
                                  </p:childTnLst>
                                </p:cTn>
                              </p:par>
                            </p:childTnLst>
                          </p:cTn>
                        </p:par>
                        <p:par>
                          <p:cTn id="16" fill="hold">
                            <p:stCondLst>
                              <p:cond delay="1800"/>
                            </p:stCondLst>
                            <p:childTnLst>
                              <p:par>
                                <p:cTn id="17" presetID="42" presetClass="entr" presetSubtype="0"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30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17"/>
                    </p:tgtEl>
                  </p:cond>
                </p:stCondLst>
                <p:endSync evt="end" delay="0">
                  <p:rtn val="all"/>
                </p:endSync>
                <p:childTnLst>
                  <p:par>
                    <p:cTn id="28" fill="hold">
                      <p:stCondLst>
                        <p:cond delay="0"/>
                      </p:stCondLst>
                      <p:childTnLst>
                        <p:par>
                          <p:cTn id="29" fill="hold">
                            <p:stCondLst>
                              <p:cond delay="0"/>
                            </p:stCondLst>
                            <p:childTnLst>
                              <p:par>
                                <p:cTn id="30" presetID="26" presetClass="emph" presetSubtype="0" repeatCount="2000" fill="hold" nodeType="clickEffect">
                                  <p:stCondLst>
                                    <p:cond delay="0"/>
                                  </p:stCondLst>
                                  <p:childTnLst>
                                    <p:animEffect transition="out" filter="fade">
                                      <p:cBhvr>
                                        <p:cTn id="31" dur="1000" tmFilter="0, 0; .2, .5; .8, .5; 1, 0"/>
                                        <p:tgtEl>
                                          <p:spTgt spid="17"/>
                                        </p:tgtEl>
                                      </p:cBhvr>
                                    </p:animEffect>
                                    <p:animScale>
                                      <p:cBhvr>
                                        <p:cTn id="32" dur="500" autoRev="1" fill="hold"/>
                                        <p:tgtEl>
                                          <p:spTgt spid="17"/>
                                        </p:tgtEl>
                                      </p:cBhvr>
                                      <p:by x="105000" y="105000"/>
                                    </p:animScale>
                                  </p:childTnLst>
                                </p:cTn>
                              </p:par>
                              <p:par>
                                <p:cTn id="33" presetID="1" presetClass="mediacall" presetSubtype="0" fill="hold" nodeType="withEffect">
                                  <p:stCondLst>
                                    <p:cond delay="0"/>
                                  </p:stCondLst>
                                  <p:childTnLst>
                                    <p:cmd type="call" cmd="playFrom(0.0)">
                                      <p:cBhvr>
                                        <p:cTn id="34" dur="3448" fill="hold"/>
                                        <p:tgtEl>
                                          <p:spTgt spid="23"/>
                                        </p:tgtEl>
                                      </p:cBhvr>
                                    </p:cmd>
                                  </p:childTnLst>
                                </p:cTn>
                              </p:par>
                            </p:childTnLst>
                          </p:cTn>
                        </p:par>
                      </p:childTnLst>
                    </p:cTn>
                  </p:par>
                </p:childTnLst>
              </p:cTn>
              <p:nextCondLst>
                <p:cond evt="onClick" delay="0">
                  <p:tgtEl>
                    <p:spTgt spid="17"/>
                  </p:tgtEl>
                </p:cond>
              </p:nextCondLst>
            </p:seq>
            <p:seq concurrent="1" nextAc="seek">
              <p:cTn id="35" restart="whenNotActive" fill="hold" evtFilter="cancelBubble" nodeType="interactiveSeq">
                <p:stCondLst>
                  <p:cond evt="onClick" delay="0">
                    <p:tgtEl>
                      <p:spTgt spid="19"/>
                    </p:tgtEl>
                  </p:cond>
                </p:stCondLst>
                <p:endSync evt="end" delay="0">
                  <p:rtn val="all"/>
                </p:endSync>
                <p:childTnLst>
                  <p:par>
                    <p:cTn id="36" fill="hold">
                      <p:stCondLst>
                        <p:cond delay="0"/>
                      </p:stCondLst>
                      <p:childTnLst>
                        <p:par>
                          <p:cTn id="37" fill="hold">
                            <p:stCondLst>
                              <p:cond delay="0"/>
                            </p:stCondLst>
                            <p:childTnLst>
                              <p:par>
                                <p:cTn id="38" presetID="9" presetClass="emph" presetSubtype="0" nodeType="clickEffect">
                                  <p:stCondLst>
                                    <p:cond delay="0"/>
                                  </p:stCondLst>
                                  <p:childTnLst>
                                    <p:set>
                                      <p:cBhvr>
                                        <p:cTn id="39" dur="indefinite"/>
                                        <p:tgtEl>
                                          <p:spTgt spid="19"/>
                                        </p:tgtEl>
                                        <p:attrNameLst>
                                          <p:attrName>style.opacity</p:attrName>
                                        </p:attrNameLst>
                                      </p:cBhvr>
                                      <p:to>
                                        <p:strVal val="0.5"/>
                                      </p:to>
                                    </p:set>
                                    <p:animEffect filter="image" prLst="opacity: 0.5">
                                      <p:cBhvr rctx="IE">
                                        <p:cTn id="40" dur="indefinite"/>
                                        <p:tgtEl>
                                          <p:spTgt spid="19"/>
                                        </p:tgtEl>
                                      </p:cBhvr>
                                    </p:animEffect>
                                  </p:childTnLst>
                                </p:cTn>
                              </p:par>
                              <p:par>
                                <p:cTn id="41" presetID="1" presetClass="mediacall" presetSubtype="0" fill="hold" nodeType="withEffect">
                                  <p:stCondLst>
                                    <p:cond delay="0"/>
                                  </p:stCondLst>
                                  <p:childTnLst>
                                    <p:cmd type="call" cmd="playFrom(0.0)">
                                      <p:cBhvr>
                                        <p:cTn id="42" dur="8150" fill="hold"/>
                                        <p:tgtEl>
                                          <p:spTgt spid="25"/>
                                        </p:tgtEl>
                                      </p:cBhvr>
                                    </p:cmd>
                                  </p:childTnLst>
                                </p:cTn>
                              </p:par>
                            </p:childTnLst>
                          </p:cTn>
                        </p:par>
                      </p:childTnLst>
                    </p:cTn>
                  </p:par>
                </p:childTnLst>
              </p:cTn>
              <p:nextCondLst>
                <p:cond evt="onClick" delay="0">
                  <p:tgtEl>
                    <p:spTgt spid="19"/>
                  </p:tgtEl>
                </p:cond>
              </p:nextCondLst>
            </p:seq>
            <p:audio>
              <p:cMediaNode vol="80000">
                <p:cTn id="43" fill="hold" display="0">
                  <p:stCondLst>
                    <p:cond delay="indefinite"/>
                  </p:stCondLst>
                  <p:endCondLst>
                    <p:cond evt="onStopAudio" delay="0">
                      <p:tgtEl>
                        <p:sldTgt/>
                      </p:tgtEl>
                    </p:cond>
                  </p:endCondLst>
                </p:cTn>
                <p:tgtEl>
                  <p:spTgt spid="23"/>
                </p:tgtEl>
              </p:cMediaNode>
            </p:audio>
            <p:audio>
              <p:cMediaNode vol="80000">
                <p:cTn id="44" fill="hold" display="0">
                  <p:stCondLst>
                    <p:cond delay="indefinite"/>
                  </p:stCondLst>
                  <p:endCondLst>
                    <p:cond evt="onStopAudio" delay="0">
                      <p:tgtEl>
                        <p:sldTgt/>
                      </p:tgtEl>
                    </p:cond>
                  </p:endCondLst>
                </p:cTn>
                <p:tgtEl>
                  <p:spTgt spid="25"/>
                </p:tgtEl>
              </p:cMediaNode>
            </p:audio>
          </p:childTnLst>
        </p:cTn>
      </p:par>
    </p:tnLst>
    <p:bldLst>
      <p:bldP spid="8"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grpSp>
        <p:nvGrpSpPr>
          <p:cNvPr id="433" name="Google Shape;433;p41"/>
          <p:cNvGrpSpPr/>
          <p:nvPr/>
        </p:nvGrpSpPr>
        <p:grpSpPr>
          <a:xfrm>
            <a:off x="6124609" y="1823591"/>
            <a:ext cx="3137880" cy="3381751"/>
            <a:chOff x="5301269" y="1280243"/>
            <a:chExt cx="3612331" cy="3893076"/>
          </a:xfrm>
        </p:grpSpPr>
        <p:sp>
          <p:nvSpPr>
            <p:cNvPr id="434" name="Google Shape;434;p41"/>
            <p:cNvSpPr/>
            <p:nvPr/>
          </p:nvSpPr>
          <p:spPr>
            <a:xfrm>
              <a:off x="7948200" y="3872850"/>
              <a:ext cx="965400" cy="9654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41"/>
            <p:cNvSpPr/>
            <p:nvPr/>
          </p:nvSpPr>
          <p:spPr>
            <a:xfrm flipH="1">
              <a:off x="6242571" y="3543547"/>
              <a:ext cx="2474500" cy="1623176"/>
            </a:xfrm>
            <a:custGeom>
              <a:avLst/>
              <a:gdLst/>
              <a:ahLst/>
              <a:cxnLst/>
              <a:rect l="l" t="t" r="r" b="b"/>
              <a:pathLst>
                <a:path w="91167" h="59802" extrusionOk="0">
                  <a:moveTo>
                    <a:pt x="57991" y="1"/>
                  </a:moveTo>
                  <a:cubicBezTo>
                    <a:pt x="54951" y="1"/>
                    <a:pt x="43932" y="4748"/>
                    <a:pt x="41861" y="5873"/>
                  </a:cubicBezTo>
                  <a:cubicBezTo>
                    <a:pt x="24252" y="15229"/>
                    <a:pt x="10004" y="29504"/>
                    <a:pt x="3794" y="48296"/>
                  </a:cubicBezTo>
                  <a:cubicBezTo>
                    <a:pt x="2772" y="51307"/>
                    <a:pt x="1670" y="54614"/>
                    <a:pt x="460" y="58109"/>
                  </a:cubicBezTo>
                  <a:cubicBezTo>
                    <a:pt x="0" y="59450"/>
                    <a:pt x="12982" y="59802"/>
                    <a:pt x="26737" y="59802"/>
                  </a:cubicBezTo>
                  <a:cubicBezTo>
                    <a:pt x="41933" y="59802"/>
                    <a:pt x="58072" y="59372"/>
                    <a:pt x="58072" y="59372"/>
                  </a:cubicBezTo>
                  <a:cubicBezTo>
                    <a:pt x="59228" y="53055"/>
                    <a:pt x="62912" y="47436"/>
                    <a:pt x="68100" y="43672"/>
                  </a:cubicBezTo>
                  <a:cubicBezTo>
                    <a:pt x="68100" y="43672"/>
                    <a:pt x="80144" y="34101"/>
                    <a:pt x="87510" y="30768"/>
                  </a:cubicBezTo>
                  <a:cubicBezTo>
                    <a:pt x="91167" y="29128"/>
                    <a:pt x="59363" y="255"/>
                    <a:pt x="58395" y="39"/>
                  </a:cubicBezTo>
                  <a:cubicBezTo>
                    <a:pt x="58283" y="13"/>
                    <a:pt x="58148" y="1"/>
                    <a:pt x="579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41"/>
            <p:cNvSpPr/>
            <p:nvPr/>
          </p:nvSpPr>
          <p:spPr>
            <a:xfrm flipH="1">
              <a:off x="6325763" y="3536083"/>
              <a:ext cx="2386857" cy="1637236"/>
            </a:xfrm>
            <a:custGeom>
              <a:avLst/>
              <a:gdLst/>
              <a:ahLst/>
              <a:cxnLst/>
              <a:rect l="l" t="t" r="r" b="b"/>
              <a:pathLst>
                <a:path w="87938" h="60320" extrusionOk="0">
                  <a:moveTo>
                    <a:pt x="57760" y="547"/>
                  </a:moveTo>
                  <a:cubicBezTo>
                    <a:pt x="57902" y="547"/>
                    <a:pt x="58024" y="558"/>
                    <a:pt x="58123" y="583"/>
                  </a:cubicBezTo>
                  <a:cubicBezTo>
                    <a:pt x="58742" y="852"/>
                    <a:pt x="65920" y="7197"/>
                    <a:pt x="73205" y="14294"/>
                  </a:cubicBezTo>
                  <a:cubicBezTo>
                    <a:pt x="82185" y="22978"/>
                    <a:pt x="87320" y="28946"/>
                    <a:pt x="87320" y="30586"/>
                  </a:cubicBezTo>
                  <a:cubicBezTo>
                    <a:pt x="87320" y="30747"/>
                    <a:pt x="87266" y="30828"/>
                    <a:pt x="87212" y="30855"/>
                  </a:cubicBezTo>
                  <a:cubicBezTo>
                    <a:pt x="79873" y="34134"/>
                    <a:pt x="67856" y="43678"/>
                    <a:pt x="67748" y="43786"/>
                  </a:cubicBezTo>
                  <a:cubicBezTo>
                    <a:pt x="62479" y="47630"/>
                    <a:pt x="58876" y="53168"/>
                    <a:pt x="57666" y="59405"/>
                  </a:cubicBezTo>
                  <a:cubicBezTo>
                    <a:pt x="55892" y="59459"/>
                    <a:pt x="42746" y="59782"/>
                    <a:pt x="29600" y="59809"/>
                  </a:cubicBezTo>
                  <a:cubicBezTo>
                    <a:pt x="28647" y="59812"/>
                    <a:pt x="27726" y="59813"/>
                    <a:pt x="26835" y="59813"/>
                  </a:cubicBezTo>
                  <a:cubicBezTo>
                    <a:pt x="4070" y="59813"/>
                    <a:pt x="823" y="58851"/>
                    <a:pt x="538" y="58438"/>
                  </a:cubicBezTo>
                  <a:cubicBezTo>
                    <a:pt x="1748" y="54916"/>
                    <a:pt x="2850" y="51609"/>
                    <a:pt x="3872" y="48652"/>
                  </a:cubicBezTo>
                  <a:cubicBezTo>
                    <a:pt x="9679" y="31097"/>
                    <a:pt x="22771" y="16472"/>
                    <a:pt x="41805" y="6390"/>
                  </a:cubicBezTo>
                  <a:cubicBezTo>
                    <a:pt x="44235" y="5111"/>
                    <a:pt x="54964" y="547"/>
                    <a:pt x="57760" y="547"/>
                  </a:cubicBezTo>
                  <a:close/>
                  <a:moveTo>
                    <a:pt x="57863" y="1"/>
                  </a:moveTo>
                  <a:cubicBezTo>
                    <a:pt x="54651" y="1"/>
                    <a:pt x="43452" y="4937"/>
                    <a:pt x="41590" y="5906"/>
                  </a:cubicBezTo>
                  <a:cubicBezTo>
                    <a:pt x="22448" y="16068"/>
                    <a:pt x="9222" y="30774"/>
                    <a:pt x="3388" y="48490"/>
                  </a:cubicBezTo>
                  <a:cubicBezTo>
                    <a:pt x="2366" y="51475"/>
                    <a:pt x="1264" y="54781"/>
                    <a:pt x="54" y="58303"/>
                  </a:cubicBezTo>
                  <a:cubicBezTo>
                    <a:pt x="0" y="58464"/>
                    <a:pt x="27" y="58599"/>
                    <a:pt x="135" y="58733"/>
                  </a:cubicBezTo>
                  <a:cubicBezTo>
                    <a:pt x="430" y="59137"/>
                    <a:pt x="1291" y="60319"/>
                    <a:pt x="26615" y="60319"/>
                  </a:cubicBezTo>
                  <a:cubicBezTo>
                    <a:pt x="27610" y="60319"/>
                    <a:pt x="28686" y="60319"/>
                    <a:pt x="29815" y="60266"/>
                  </a:cubicBezTo>
                  <a:cubicBezTo>
                    <a:pt x="43821" y="60212"/>
                    <a:pt x="57774" y="59862"/>
                    <a:pt x="57908" y="59862"/>
                  </a:cubicBezTo>
                  <a:cubicBezTo>
                    <a:pt x="57989" y="59862"/>
                    <a:pt x="58097" y="59755"/>
                    <a:pt x="58123" y="59647"/>
                  </a:cubicBezTo>
                  <a:cubicBezTo>
                    <a:pt x="59306" y="53437"/>
                    <a:pt x="62828" y="47926"/>
                    <a:pt x="68071" y="44135"/>
                  </a:cubicBezTo>
                  <a:cubicBezTo>
                    <a:pt x="68205" y="44028"/>
                    <a:pt x="80168" y="34511"/>
                    <a:pt x="87427" y="31258"/>
                  </a:cubicBezTo>
                  <a:cubicBezTo>
                    <a:pt x="87642" y="31177"/>
                    <a:pt x="87938" y="30962"/>
                    <a:pt x="87884" y="30424"/>
                  </a:cubicBezTo>
                  <a:cubicBezTo>
                    <a:pt x="87642" y="27924"/>
                    <a:pt x="79819" y="19886"/>
                    <a:pt x="73286" y="13568"/>
                  </a:cubicBezTo>
                  <a:cubicBezTo>
                    <a:pt x="66915" y="7385"/>
                    <a:pt x="58930" y="180"/>
                    <a:pt x="58312" y="46"/>
                  </a:cubicBezTo>
                  <a:cubicBezTo>
                    <a:pt x="58187" y="15"/>
                    <a:pt x="58037" y="1"/>
                    <a:pt x="57863"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41"/>
            <p:cNvSpPr/>
            <p:nvPr/>
          </p:nvSpPr>
          <p:spPr>
            <a:xfrm flipH="1">
              <a:off x="7024085" y="4105017"/>
              <a:ext cx="27" cy="27"/>
            </a:xfrm>
            <a:custGeom>
              <a:avLst/>
              <a:gdLst/>
              <a:ahLst/>
              <a:cxnLst/>
              <a:rect l="l" t="t" r="r" b="b"/>
              <a:pathLst>
                <a:path w="1" h="1" extrusionOk="0">
                  <a:moveTo>
                    <a:pt x="1" y="0"/>
                  </a:moveTo>
                  <a:close/>
                </a:path>
              </a:pathLst>
            </a:custGeom>
            <a:solidFill>
              <a:srgbClr val="FF8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41"/>
            <p:cNvSpPr/>
            <p:nvPr/>
          </p:nvSpPr>
          <p:spPr>
            <a:xfrm flipH="1">
              <a:off x="7024085" y="4105017"/>
              <a:ext cx="27" cy="27"/>
            </a:xfrm>
            <a:custGeom>
              <a:avLst/>
              <a:gdLst/>
              <a:ahLst/>
              <a:cxnLst/>
              <a:rect l="l" t="t" r="r" b="b"/>
              <a:pathLst>
                <a:path w="1" h="1" fill="none" extrusionOk="0">
                  <a:moveTo>
                    <a:pt x="1" y="0"/>
                  </a:moveTo>
                  <a:close/>
                </a:path>
              </a:pathLst>
            </a:custGeom>
            <a:noFill/>
            <a:ln w="12775" cap="rnd" cmpd="sng">
              <a:solidFill>
                <a:srgbClr val="3F170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41"/>
            <p:cNvSpPr/>
            <p:nvPr/>
          </p:nvSpPr>
          <p:spPr>
            <a:xfrm flipH="1">
              <a:off x="6235269" y="3791250"/>
              <a:ext cx="27" cy="27"/>
            </a:xfrm>
            <a:custGeom>
              <a:avLst/>
              <a:gdLst/>
              <a:ahLst/>
              <a:cxnLst/>
              <a:rect l="l" t="t" r="r" b="b"/>
              <a:pathLst>
                <a:path w="1" h="1" extrusionOk="0">
                  <a:moveTo>
                    <a:pt x="0" y="0"/>
                  </a:moveTo>
                  <a:close/>
                </a:path>
              </a:pathLst>
            </a:custGeom>
            <a:solidFill>
              <a:srgbClr val="BC51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41"/>
            <p:cNvSpPr/>
            <p:nvPr/>
          </p:nvSpPr>
          <p:spPr>
            <a:xfrm flipH="1">
              <a:off x="6235269" y="3791250"/>
              <a:ext cx="27" cy="27"/>
            </a:xfrm>
            <a:custGeom>
              <a:avLst/>
              <a:gdLst/>
              <a:ahLst/>
              <a:cxnLst/>
              <a:rect l="l" t="t" r="r" b="b"/>
              <a:pathLst>
                <a:path w="1" h="1" fill="none" extrusionOk="0">
                  <a:moveTo>
                    <a:pt x="0" y="0"/>
                  </a:moveTo>
                  <a:close/>
                </a:path>
              </a:pathLst>
            </a:custGeom>
            <a:noFill/>
            <a:ln w="12775" cap="rnd" cmpd="sng">
              <a:solidFill>
                <a:srgbClr val="3F170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41"/>
            <p:cNvSpPr/>
            <p:nvPr/>
          </p:nvSpPr>
          <p:spPr>
            <a:xfrm flipH="1">
              <a:off x="6121434" y="3740303"/>
              <a:ext cx="889541" cy="385179"/>
            </a:xfrm>
            <a:custGeom>
              <a:avLst/>
              <a:gdLst/>
              <a:ahLst/>
              <a:cxnLst/>
              <a:rect l="l" t="t" r="r" b="b"/>
              <a:pathLst>
                <a:path w="32773" h="14191" extrusionOk="0">
                  <a:moveTo>
                    <a:pt x="25627" y="1"/>
                  </a:moveTo>
                  <a:cubicBezTo>
                    <a:pt x="23661" y="1"/>
                    <a:pt x="21660" y="474"/>
                    <a:pt x="19976" y="990"/>
                  </a:cubicBezTo>
                  <a:cubicBezTo>
                    <a:pt x="9813" y="4001"/>
                    <a:pt x="1" y="10211"/>
                    <a:pt x="1" y="10211"/>
                  </a:cubicBezTo>
                  <a:lnTo>
                    <a:pt x="16534" y="14190"/>
                  </a:lnTo>
                  <a:cubicBezTo>
                    <a:pt x="17368" y="13894"/>
                    <a:pt x="18255" y="13545"/>
                    <a:pt x="19115" y="13249"/>
                  </a:cubicBezTo>
                  <a:cubicBezTo>
                    <a:pt x="20890" y="12604"/>
                    <a:pt x="22610" y="12012"/>
                    <a:pt x="24358" y="11367"/>
                  </a:cubicBezTo>
                  <a:cubicBezTo>
                    <a:pt x="25137" y="11045"/>
                    <a:pt x="25944" y="10776"/>
                    <a:pt x="26750" y="10480"/>
                  </a:cubicBezTo>
                  <a:cubicBezTo>
                    <a:pt x="29251" y="9593"/>
                    <a:pt x="32154" y="8867"/>
                    <a:pt x="32530" y="5883"/>
                  </a:cubicBezTo>
                  <a:cubicBezTo>
                    <a:pt x="32772" y="4028"/>
                    <a:pt x="31670" y="2065"/>
                    <a:pt x="29950" y="1044"/>
                  </a:cubicBezTo>
                  <a:cubicBezTo>
                    <a:pt x="28638" y="283"/>
                    <a:pt x="27143" y="1"/>
                    <a:pt x="256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41"/>
            <p:cNvSpPr/>
            <p:nvPr/>
          </p:nvSpPr>
          <p:spPr>
            <a:xfrm flipH="1">
              <a:off x="6114132" y="3731916"/>
              <a:ext cx="904144" cy="400135"/>
            </a:xfrm>
            <a:custGeom>
              <a:avLst/>
              <a:gdLst/>
              <a:ahLst/>
              <a:cxnLst/>
              <a:rect l="l" t="t" r="r" b="b"/>
              <a:pathLst>
                <a:path w="33311" h="14742" extrusionOk="0">
                  <a:moveTo>
                    <a:pt x="25888" y="0"/>
                  </a:moveTo>
                  <a:cubicBezTo>
                    <a:pt x="23844" y="0"/>
                    <a:pt x="21803" y="502"/>
                    <a:pt x="20164" y="976"/>
                  </a:cubicBezTo>
                  <a:cubicBezTo>
                    <a:pt x="10082" y="3987"/>
                    <a:pt x="243" y="10198"/>
                    <a:pt x="135" y="10251"/>
                  </a:cubicBezTo>
                  <a:cubicBezTo>
                    <a:pt x="55" y="10332"/>
                    <a:pt x="1" y="10493"/>
                    <a:pt x="82" y="10601"/>
                  </a:cubicBezTo>
                  <a:cubicBezTo>
                    <a:pt x="114" y="10666"/>
                    <a:pt x="196" y="10702"/>
                    <a:pt x="273" y="10702"/>
                  </a:cubicBezTo>
                  <a:cubicBezTo>
                    <a:pt x="324" y="10702"/>
                    <a:pt x="372" y="10686"/>
                    <a:pt x="404" y="10655"/>
                  </a:cubicBezTo>
                  <a:cubicBezTo>
                    <a:pt x="512" y="10628"/>
                    <a:pt x="10324" y="4444"/>
                    <a:pt x="20298" y="1460"/>
                  </a:cubicBezTo>
                  <a:cubicBezTo>
                    <a:pt x="21892" y="996"/>
                    <a:pt x="23895" y="505"/>
                    <a:pt x="25883" y="505"/>
                  </a:cubicBezTo>
                  <a:cubicBezTo>
                    <a:pt x="27349" y="505"/>
                    <a:pt x="28806" y="772"/>
                    <a:pt x="30084" y="1514"/>
                  </a:cubicBezTo>
                  <a:cubicBezTo>
                    <a:pt x="31778" y="2509"/>
                    <a:pt x="32773" y="4418"/>
                    <a:pt x="32584" y="6138"/>
                  </a:cubicBezTo>
                  <a:cubicBezTo>
                    <a:pt x="32262" y="8692"/>
                    <a:pt x="29923" y="9499"/>
                    <a:pt x="27665" y="10251"/>
                  </a:cubicBezTo>
                  <a:cubicBezTo>
                    <a:pt x="27423" y="10359"/>
                    <a:pt x="27154" y="10440"/>
                    <a:pt x="26912" y="10520"/>
                  </a:cubicBezTo>
                  <a:lnTo>
                    <a:pt x="16723" y="14230"/>
                  </a:lnTo>
                  <a:cubicBezTo>
                    <a:pt x="16588" y="14284"/>
                    <a:pt x="16508" y="14418"/>
                    <a:pt x="16535" y="14553"/>
                  </a:cubicBezTo>
                  <a:cubicBezTo>
                    <a:pt x="16561" y="14660"/>
                    <a:pt x="16669" y="14741"/>
                    <a:pt x="16777" y="14741"/>
                  </a:cubicBezTo>
                  <a:cubicBezTo>
                    <a:pt x="16803" y="14741"/>
                    <a:pt x="16830" y="14741"/>
                    <a:pt x="16884" y="14660"/>
                  </a:cubicBezTo>
                  <a:lnTo>
                    <a:pt x="27100" y="10977"/>
                  </a:lnTo>
                  <a:cubicBezTo>
                    <a:pt x="27342" y="10870"/>
                    <a:pt x="27611" y="10789"/>
                    <a:pt x="27826" y="10708"/>
                  </a:cubicBezTo>
                  <a:cubicBezTo>
                    <a:pt x="30165" y="9929"/>
                    <a:pt x="32746" y="9015"/>
                    <a:pt x="33068" y="6165"/>
                  </a:cubicBezTo>
                  <a:cubicBezTo>
                    <a:pt x="33310" y="4256"/>
                    <a:pt x="32208" y="2159"/>
                    <a:pt x="30353" y="1084"/>
                  </a:cubicBezTo>
                  <a:cubicBezTo>
                    <a:pt x="28977" y="286"/>
                    <a:pt x="27431" y="0"/>
                    <a:pt x="25888"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41"/>
            <p:cNvSpPr/>
            <p:nvPr/>
          </p:nvSpPr>
          <p:spPr>
            <a:xfrm flipH="1">
              <a:off x="6138941" y="4069732"/>
              <a:ext cx="742130" cy="385559"/>
            </a:xfrm>
            <a:custGeom>
              <a:avLst/>
              <a:gdLst/>
              <a:ahLst/>
              <a:cxnLst/>
              <a:rect l="l" t="t" r="r" b="b"/>
              <a:pathLst>
                <a:path w="27342" h="14205" extrusionOk="0">
                  <a:moveTo>
                    <a:pt x="19911" y="1"/>
                  </a:moveTo>
                  <a:cubicBezTo>
                    <a:pt x="17573" y="1"/>
                    <a:pt x="14419" y="574"/>
                    <a:pt x="10216" y="2295"/>
                  </a:cubicBezTo>
                  <a:cubicBezTo>
                    <a:pt x="995" y="6059"/>
                    <a:pt x="968" y="6785"/>
                    <a:pt x="0" y="7134"/>
                  </a:cubicBezTo>
                  <a:lnTo>
                    <a:pt x="14679" y="14205"/>
                  </a:lnTo>
                  <a:cubicBezTo>
                    <a:pt x="16830" y="12941"/>
                    <a:pt x="19142" y="11919"/>
                    <a:pt x="21561" y="11247"/>
                  </a:cubicBezTo>
                  <a:lnTo>
                    <a:pt x="21669" y="11220"/>
                  </a:lnTo>
                  <a:cubicBezTo>
                    <a:pt x="22717" y="10925"/>
                    <a:pt x="23739" y="10656"/>
                    <a:pt x="24653" y="10091"/>
                  </a:cubicBezTo>
                  <a:cubicBezTo>
                    <a:pt x="26346" y="9043"/>
                    <a:pt x="27341" y="7215"/>
                    <a:pt x="27207" y="5252"/>
                  </a:cubicBezTo>
                  <a:cubicBezTo>
                    <a:pt x="27180" y="4446"/>
                    <a:pt x="26938" y="3720"/>
                    <a:pt x="26588" y="3128"/>
                  </a:cubicBezTo>
                  <a:lnTo>
                    <a:pt x="25997" y="2295"/>
                  </a:lnTo>
                  <a:cubicBezTo>
                    <a:pt x="25997" y="2295"/>
                    <a:pt x="24587" y="1"/>
                    <a:pt x="199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41"/>
            <p:cNvSpPr/>
            <p:nvPr/>
          </p:nvSpPr>
          <p:spPr>
            <a:xfrm flipH="1">
              <a:off x="6133105" y="4062729"/>
              <a:ext cx="756733" cy="399130"/>
            </a:xfrm>
            <a:custGeom>
              <a:avLst/>
              <a:gdLst/>
              <a:ahLst/>
              <a:cxnLst/>
              <a:rect l="l" t="t" r="r" b="b"/>
              <a:pathLst>
                <a:path w="27880" h="14705" extrusionOk="0">
                  <a:moveTo>
                    <a:pt x="20273" y="1"/>
                  </a:moveTo>
                  <a:cubicBezTo>
                    <a:pt x="17894" y="1"/>
                    <a:pt x="14691" y="580"/>
                    <a:pt x="10432" y="2311"/>
                  </a:cubicBezTo>
                  <a:cubicBezTo>
                    <a:pt x="3684" y="5053"/>
                    <a:pt x="1829" y="6209"/>
                    <a:pt x="941" y="6747"/>
                  </a:cubicBezTo>
                  <a:cubicBezTo>
                    <a:pt x="619" y="6908"/>
                    <a:pt x="458" y="7043"/>
                    <a:pt x="216" y="7123"/>
                  </a:cubicBezTo>
                  <a:cubicBezTo>
                    <a:pt x="81" y="7177"/>
                    <a:pt x="1" y="7311"/>
                    <a:pt x="54" y="7446"/>
                  </a:cubicBezTo>
                  <a:cubicBezTo>
                    <a:pt x="97" y="7552"/>
                    <a:pt x="189" y="7624"/>
                    <a:pt x="292" y="7624"/>
                  </a:cubicBezTo>
                  <a:cubicBezTo>
                    <a:pt x="319" y="7624"/>
                    <a:pt x="348" y="7619"/>
                    <a:pt x="377" y="7607"/>
                  </a:cubicBezTo>
                  <a:cubicBezTo>
                    <a:pt x="673" y="7527"/>
                    <a:pt x="888" y="7392"/>
                    <a:pt x="1210" y="7177"/>
                  </a:cubicBezTo>
                  <a:cubicBezTo>
                    <a:pt x="2097" y="6639"/>
                    <a:pt x="3899" y="5510"/>
                    <a:pt x="10620" y="2768"/>
                  </a:cubicBezTo>
                  <a:cubicBezTo>
                    <a:pt x="14766" y="1078"/>
                    <a:pt x="17880" y="518"/>
                    <a:pt x="20185" y="518"/>
                  </a:cubicBezTo>
                  <a:cubicBezTo>
                    <a:pt x="24666" y="518"/>
                    <a:pt x="26096" y="2634"/>
                    <a:pt x="26132" y="2687"/>
                  </a:cubicBezTo>
                  <a:lnTo>
                    <a:pt x="26696" y="3521"/>
                  </a:lnTo>
                  <a:cubicBezTo>
                    <a:pt x="27019" y="4059"/>
                    <a:pt x="27234" y="4731"/>
                    <a:pt x="27315" y="5510"/>
                  </a:cubicBezTo>
                  <a:cubicBezTo>
                    <a:pt x="27449" y="7338"/>
                    <a:pt x="26535" y="9059"/>
                    <a:pt x="24868" y="10107"/>
                  </a:cubicBezTo>
                  <a:cubicBezTo>
                    <a:pt x="24035" y="10645"/>
                    <a:pt x="23148" y="10887"/>
                    <a:pt x="22180" y="11156"/>
                  </a:cubicBezTo>
                  <a:lnTo>
                    <a:pt x="21857" y="11237"/>
                  </a:lnTo>
                  <a:cubicBezTo>
                    <a:pt x="19411" y="11909"/>
                    <a:pt x="17045" y="12930"/>
                    <a:pt x="14867" y="14248"/>
                  </a:cubicBezTo>
                  <a:cubicBezTo>
                    <a:pt x="14760" y="14301"/>
                    <a:pt x="14733" y="14436"/>
                    <a:pt x="14787" y="14570"/>
                  </a:cubicBezTo>
                  <a:cubicBezTo>
                    <a:pt x="14840" y="14678"/>
                    <a:pt x="14894" y="14705"/>
                    <a:pt x="15002" y="14705"/>
                  </a:cubicBezTo>
                  <a:cubicBezTo>
                    <a:pt x="15082" y="14705"/>
                    <a:pt x="15109" y="14705"/>
                    <a:pt x="15082" y="14651"/>
                  </a:cubicBezTo>
                  <a:cubicBezTo>
                    <a:pt x="17206" y="13333"/>
                    <a:pt x="19491" y="12366"/>
                    <a:pt x="21911" y="11694"/>
                  </a:cubicBezTo>
                  <a:lnTo>
                    <a:pt x="22260" y="11586"/>
                  </a:lnTo>
                  <a:cubicBezTo>
                    <a:pt x="23228" y="11344"/>
                    <a:pt x="24196" y="11075"/>
                    <a:pt x="25083" y="10511"/>
                  </a:cubicBezTo>
                  <a:cubicBezTo>
                    <a:pt x="26885" y="9355"/>
                    <a:pt x="27879" y="7473"/>
                    <a:pt x="27745" y="5430"/>
                  </a:cubicBezTo>
                  <a:cubicBezTo>
                    <a:pt x="27691" y="4596"/>
                    <a:pt x="27476" y="3817"/>
                    <a:pt x="27073" y="3225"/>
                  </a:cubicBezTo>
                  <a:lnTo>
                    <a:pt x="26535" y="2365"/>
                  </a:lnTo>
                  <a:cubicBezTo>
                    <a:pt x="26446" y="2240"/>
                    <a:pt x="24951" y="1"/>
                    <a:pt x="20273"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41"/>
            <p:cNvSpPr/>
            <p:nvPr/>
          </p:nvSpPr>
          <p:spPr>
            <a:xfrm flipH="1">
              <a:off x="6872304" y="3851072"/>
              <a:ext cx="399890" cy="514459"/>
            </a:xfrm>
            <a:custGeom>
              <a:avLst/>
              <a:gdLst/>
              <a:ahLst/>
              <a:cxnLst/>
              <a:rect l="l" t="t" r="r" b="b"/>
              <a:pathLst>
                <a:path w="14733" h="18954" extrusionOk="0">
                  <a:moveTo>
                    <a:pt x="0" y="1"/>
                  </a:moveTo>
                  <a:lnTo>
                    <a:pt x="14733" y="18954"/>
                  </a:lnTo>
                  <a:cubicBezTo>
                    <a:pt x="14679" y="5458"/>
                    <a:pt x="1"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41"/>
            <p:cNvSpPr/>
            <p:nvPr/>
          </p:nvSpPr>
          <p:spPr>
            <a:xfrm flipH="1">
              <a:off x="6865003" y="3843635"/>
              <a:ext cx="415959" cy="527732"/>
            </a:xfrm>
            <a:custGeom>
              <a:avLst/>
              <a:gdLst/>
              <a:ahLst/>
              <a:cxnLst/>
              <a:rect l="l" t="t" r="r" b="b"/>
              <a:pathLst>
                <a:path w="15325" h="19443" extrusionOk="0">
                  <a:moveTo>
                    <a:pt x="290" y="1"/>
                  </a:moveTo>
                  <a:cubicBezTo>
                    <a:pt x="191" y="1"/>
                    <a:pt x="101" y="70"/>
                    <a:pt x="81" y="167"/>
                  </a:cubicBezTo>
                  <a:cubicBezTo>
                    <a:pt x="1" y="302"/>
                    <a:pt x="81" y="463"/>
                    <a:pt x="216" y="490"/>
                  </a:cubicBezTo>
                  <a:cubicBezTo>
                    <a:pt x="377" y="570"/>
                    <a:pt x="14733" y="6082"/>
                    <a:pt x="14787" y="19228"/>
                  </a:cubicBezTo>
                  <a:cubicBezTo>
                    <a:pt x="14841" y="19362"/>
                    <a:pt x="14921" y="19443"/>
                    <a:pt x="15056" y="19443"/>
                  </a:cubicBezTo>
                  <a:cubicBezTo>
                    <a:pt x="15190" y="19443"/>
                    <a:pt x="15298" y="19309"/>
                    <a:pt x="15325" y="19228"/>
                  </a:cubicBezTo>
                  <a:cubicBezTo>
                    <a:pt x="15271" y="5705"/>
                    <a:pt x="538" y="87"/>
                    <a:pt x="404" y="33"/>
                  </a:cubicBezTo>
                  <a:cubicBezTo>
                    <a:pt x="367" y="11"/>
                    <a:pt x="328" y="1"/>
                    <a:pt x="290"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41"/>
            <p:cNvSpPr/>
            <p:nvPr/>
          </p:nvSpPr>
          <p:spPr>
            <a:xfrm flipH="1">
              <a:off x="7508606" y="3293348"/>
              <a:ext cx="923089" cy="1175080"/>
            </a:xfrm>
            <a:custGeom>
              <a:avLst/>
              <a:gdLst/>
              <a:ahLst/>
              <a:cxnLst/>
              <a:rect l="l" t="t" r="r" b="b"/>
              <a:pathLst>
                <a:path w="34009" h="43293" extrusionOk="0">
                  <a:moveTo>
                    <a:pt x="20865" y="0"/>
                  </a:moveTo>
                  <a:cubicBezTo>
                    <a:pt x="20766" y="0"/>
                    <a:pt x="20667" y="3"/>
                    <a:pt x="20567" y="9"/>
                  </a:cubicBezTo>
                  <a:cubicBezTo>
                    <a:pt x="17610" y="144"/>
                    <a:pt x="16964" y="2348"/>
                    <a:pt x="16964" y="4553"/>
                  </a:cubicBezTo>
                  <a:cubicBezTo>
                    <a:pt x="16964" y="7591"/>
                    <a:pt x="16561" y="10682"/>
                    <a:pt x="15755" y="13747"/>
                  </a:cubicBezTo>
                  <a:cubicBezTo>
                    <a:pt x="14975" y="16651"/>
                    <a:pt x="14061" y="19769"/>
                    <a:pt x="12475" y="22431"/>
                  </a:cubicBezTo>
                  <a:lnTo>
                    <a:pt x="1" y="43293"/>
                  </a:lnTo>
                  <a:lnTo>
                    <a:pt x="1" y="43293"/>
                  </a:lnTo>
                  <a:lnTo>
                    <a:pt x="26508" y="41061"/>
                  </a:lnTo>
                  <a:cubicBezTo>
                    <a:pt x="26912" y="40658"/>
                    <a:pt x="27288" y="40228"/>
                    <a:pt x="27664" y="39798"/>
                  </a:cubicBezTo>
                  <a:cubicBezTo>
                    <a:pt x="32019" y="34609"/>
                    <a:pt x="34009" y="27539"/>
                    <a:pt x="30514" y="21947"/>
                  </a:cubicBezTo>
                  <a:cubicBezTo>
                    <a:pt x="29224" y="19903"/>
                    <a:pt x="28471" y="18479"/>
                    <a:pt x="28740" y="16032"/>
                  </a:cubicBezTo>
                  <a:cubicBezTo>
                    <a:pt x="29008" y="13640"/>
                    <a:pt x="29734" y="11220"/>
                    <a:pt x="29439" y="8854"/>
                  </a:cubicBezTo>
                  <a:cubicBezTo>
                    <a:pt x="29035" y="5521"/>
                    <a:pt x="27369" y="2725"/>
                    <a:pt x="24196" y="977"/>
                  </a:cubicBezTo>
                  <a:cubicBezTo>
                    <a:pt x="23204" y="431"/>
                    <a:pt x="22051" y="0"/>
                    <a:pt x="208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41"/>
            <p:cNvSpPr/>
            <p:nvPr/>
          </p:nvSpPr>
          <p:spPr>
            <a:xfrm flipH="1">
              <a:off x="7510044" y="3285992"/>
              <a:ext cx="928952" cy="1187539"/>
            </a:xfrm>
            <a:custGeom>
              <a:avLst/>
              <a:gdLst/>
              <a:ahLst/>
              <a:cxnLst/>
              <a:rect l="l" t="t" r="r" b="b"/>
              <a:pathLst>
                <a:path w="34225" h="43752" extrusionOk="0">
                  <a:moveTo>
                    <a:pt x="21182" y="1"/>
                  </a:moveTo>
                  <a:cubicBezTo>
                    <a:pt x="21075" y="1"/>
                    <a:pt x="20969" y="4"/>
                    <a:pt x="20863" y="12"/>
                  </a:cubicBezTo>
                  <a:cubicBezTo>
                    <a:pt x="18309" y="92"/>
                    <a:pt x="16991" y="1705"/>
                    <a:pt x="16991" y="4770"/>
                  </a:cubicBezTo>
                  <a:cubicBezTo>
                    <a:pt x="16965" y="7835"/>
                    <a:pt x="16588" y="10900"/>
                    <a:pt x="15782" y="13911"/>
                  </a:cubicBezTo>
                  <a:cubicBezTo>
                    <a:pt x="15029" y="16814"/>
                    <a:pt x="14115" y="19879"/>
                    <a:pt x="12529" y="22513"/>
                  </a:cubicBezTo>
                  <a:lnTo>
                    <a:pt x="55" y="43402"/>
                  </a:lnTo>
                  <a:cubicBezTo>
                    <a:pt x="1" y="43483"/>
                    <a:pt x="28" y="43671"/>
                    <a:pt x="162" y="43725"/>
                  </a:cubicBezTo>
                  <a:cubicBezTo>
                    <a:pt x="189" y="43752"/>
                    <a:pt x="270" y="43752"/>
                    <a:pt x="297" y="43752"/>
                  </a:cubicBezTo>
                  <a:cubicBezTo>
                    <a:pt x="404" y="43752"/>
                    <a:pt x="458" y="43725"/>
                    <a:pt x="538" y="43671"/>
                  </a:cubicBezTo>
                  <a:lnTo>
                    <a:pt x="13013" y="22755"/>
                  </a:lnTo>
                  <a:cubicBezTo>
                    <a:pt x="14572" y="20067"/>
                    <a:pt x="15513" y="16975"/>
                    <a:pt x="16292" y="14018"/>
                  </a:cubicBezTo>
                  <a:cubicBezTo>
                    <a:pt x="17099" y="10980"/>
                    <a:pt x="17502" y="7862"/>
                    <a:pt x="17502" y="4770"/>
                  </a:cubicBezTo>
                  <a:cubicBezTo>
                    <a:pt x="17502" y="2028"/>
                    <a:pt x="18605" y="603"/>
                    <a:pt x="20863" y="495"/>
                  </a:cubicBezTo>
                  <a:cubicBezTo>
                    <a:pt x="20940" y="492"/>
                    <a:pt x="21017" y="490"/>
                    <a:pt x="21095" y="490"/>
                  </a:cubicBezTo>
                  <a:cubicBezTo>
                    <a:pt x="22108" y="490"/>
                    <a:pt x="23210" y="812"/>
                    <a:pt x="24358" y="1436"/>
                  </a:cubicBezTo>
                  <a:cubicBezTo>
                    <a:pt x="27288" y="3103"/>
                    <a:pt x="29062" y="5738"/>
                    <a:pt x="29466" y="9152"/>
                  </a:cubicBezTo>
                  <a:cubicBezTo>
                    <a:pt x="29681" y="10711"/>
                    <a:pt x="29358" y="12378"/>
                    <a:pt x="29089" y="13991"/>
                  </a:cubicBezTo>
                  <a:cubicBezTo>
                    <a:pt x="28955" y="14744"/>
                    <a:pt x="28820" y="15524"/>
                    <a:pt x="28767" y="16276"/>
                  </a:cubicBezTo>
                  <a:cubicBezTo>
                    <a:pt x="28498" y="18777"/>
                    <a:pt x="29277" y="20228"/>
                    <a:pt x="30568" y="22352"/>
                  </a:cubicBezTo>
                  <a:cubicBezTo>
                    <a:pt x="33660" y="27326"/>
                    <a:pt x="32557" y="34208"/>
                    <a:pt x="27745" y="39880"/>
                  </a:cubicBezTo>
                  <a:cubicBezTo>
                    <a:pt x="27396" y="40284"/>
                    <a:pt x="27019" y="40741"/>
                    <a:pt x="26616" y="41144"/>
                  </a:cubicBezTo>
                  <a:cubicBezTo>
                    <a:pt x="26508" y="41225"/>
                    <a:pt x="26508" y="41413"/>
                    <a:pt x="26616" y="41520"/>
                  </a:cubicBezTo>
                  <a:cubicBezTo>
                    <a:pt x="26656" y="41561"/>
                    <a:pt x="26723" y="41581"/>
                    <a:pt x="26791" y="41581"/>
                  </a:cubicBezTo>
                  <a:cubicBezTo>
                    <a:pt x="26858" y="41581"/>
                    <a:pt x="26925" y="41561"/>
                    <a:pt x="26965" y="41520"/>
                  </a:cubicBezTo>
                  <a:cubicBezTo>
                    <a:pt x="27369" y="41117"/>
                    <a:pt x="27799" y="40660"/>
                    <a:pt x="28148" y="40230"/>
                  </a:cubicBezTo>
                  <a:cubicBezTo>
                    <a:pt x="33095" y="34342"/>
                    <a:pt x="34224" y="27218"/>
                    <a:pt x="31025" y="22083"/>
                  </a:cubicBezTo>
                  <a:cubicBezTo>
                    <a:pt x="29761" y="20094"/>
                    <a:pt x="29009" y="18750"/>
                    <a:pt x="29277" y="16330"/>
                  </a:cubicBezTo>
                  <a:cubicBezTo>
                    <a:pt x="29331" y="15604"/>
                    <a:pt x="29466" y="14825"/>
                    <a:pt x="29600" y="14072"/>
                  </a:cubicBezTo>
                  <a:cubicBezTo>
                    <a:pt x="29869" y="12432"/>
                    <a:pt x="30165" y="10711"/>
                    <a:pt x="29976" y="9071"/>
                  </a:cubicBezTo>
                  <a:cubicBezTo>
                    <a:pt x="29573" y="5469"/>
                    <a:pt x="27691" y="2727"/>
                    <a:pt x="24627" y="1006"/>
                  </a:cubicBezTo>
                  <a:cubicBezTo>
                    <a:pt x="23427" y="370"/>
                    <a:pt x="22272" y="1"/>
                    <a:pt x="2118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41"/>
            <p:cNvSpPr/>
            <p:nvPr/>
          </p:nvSpPr>
          <p:spPr>
            <a:xfrm flipH="1">
              <a:off x="7186071" y="4314069"/>
              <a:ext cx="519562" cy="110579"/>
            </a:xfrm>
            <a:custGeom>
              <a:avLst/>
              <a:gdLst/>
              <a:ahLst/>
              <a:cxnLst/>
              <a:rect l="l" t="t" r="r" b="b"/>
              <a:pathLst>
                <a:path w="19142" h="4074" extrusionOk="0">
                  <a:moveTo>
                    <a:pt x="7908" y="0"/>
                  </a:moveTo>
                  <a:cubicBezTo>
                    <a:pt x="5199" y="0"/>
                    <a:pt x="2397" y="880"/>
                    <a:pt x="0" y="3455"/>
                  </a:cubicBezTo>
                  <a:lnTo>
                    <a:pt x="19142" y="4073"/>
                  </a:lnTo>
                  <a:cubicBezTo>
                    <a:pt x="19142" y="4073"/>
                    <a:pt x="13740" y="0"/>
                    <a:pt x="79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41"/>
            <p:cNvSpPr/>
            <p:nvPr/>
          </p:nvSpPr>
          <p:spPr>
            <a:xfrm flipH="1">
              <a:off x="7178770" y="4307337"/>
              <a:ext cx="534897" cy="124611"/>
            </a:xfrm>
            <a:custGeom>
              <a:avLst/>
              <a:gdLst/>
              <a:ahLst/>
              <a:cxnLst/>
              <a:rect l="l" t="t" r="r" b="b"/>
              <a:pathLst>
                <a:path w="19707" h="4591" extrusionOk="0">
                  <a:moveTo>
                    <a:pt x="8157" y="0"/>
                  </a:moveTo>
                  <a:cubicBezTo>
                    <a:pt x="5387" y="0"/>
                    <a:pt x="2522" y="893"/>
                    <a:pt x="81" y="3515"/>
                  </a:cubicBezTo>
                  <a:cubicBezTo>
                    <a:pt x="0" y="3623"/>
                    <a:pt x="0" y="3784"/>
                    <a:pt x="81" y="3891"/>
                  </a:cubicBezTo>
                  <a:cubicBezTo>
                    <a:pt x="135" y="3932"/>
                    <a:pt x="202" y="3952"/>
                    <a:pt x="269" y="3952"/>
                  </a:cubicBezTo>
                  <a:cubicBezTo>
                    <a:pt x="337" y="3952"/>
                    <a:pt x="404" y="3932"/>
                    <a:pt x="458" y="3891"/>
                  </a:cubicBezTo>
                  <a:cubicBezTo>
                    <a:pt x="2794" y="1384"/>
                    <a:pt x="5539" y="527"/>
                    <a:pt x="8199" y="527"/>
                  </a:cubicBezTo>
                  <a:cubicBezTo>
                    <a:pt x="13896" y="527"/>
                    <a:pt x="19203" y="4455"/>
                    <a:pt x="19276" y="4510"/>
                  </a:cubicBezTo>
                  <a:cubicBezTo>
                    <a:pt x="19357" y="4590"/>
                    <a:pt x="19384" y="4590"/>
                    <a:pt x="19438" y="4590"/>
                  </a:cubicBezTo>
                  <a:cubicBezTo>
                    <a:pt x="19545" y="4590"/>
                    <a:pt x="19626" y="4563"/>
                    <a:pt x="19626" y="4429"/>
                  </a:cubicBezTo>
                  <a:cubicBezTo>
                    <a:pt x="19706" y="4321"/>
                    <a:pt x="19680" y="4160"/>
                    <a:pt x="19572" y="4080"/>
                  </a:cubicBezTo>
                  <a:cubicBezTo>
                    <a:pt x="19517" y="4043"/>
                    <a:pt x="14050" y="0"/>
                    <a:pt x="8157"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41"/>
            <p:cNvSpPr/>
            <p:nvPr/>
          </p:nvSpPr>
          <p:spPr>
            <a:xfrm flipH="1">
              <a:off x="5358892" y="1512311"/>
              <a:ext cx="789575" cy="929006"/>
            </a:xfrm>
            <a:custGeom>
              <a:avLst/>
              <a:gdLst/>
              <a:ahLst/>
              <a:cxnLst/>
              <a:rect l="l" t="t" r="r" b="b"/>
              <a:pathLst>
                <a:path w="29090" h="34227" extrusionOk="0">
                  <a:moveTo>
                    <a:pt x="16808" y="0"/>
                  </a:moveTo>
                  <a:cubicBezTo>
                    <a:pt x="16726" y="0"/>
                    <a:pt x="16644" y="1"/>
                    <a:pt x="16561" y="4"/>
                  </a:cubicBezTo>
                  <a:cubicBezTo>
                    <a:pt x="12421" y="138"/>
                    <a:pt x="9061" y="3176"/>
                    <a:pt x="8442" y="7155"/>
                  </a:cubicBezTo>
                  <a:cubicBezTo>
                    <a:pt x="7863" y="6827"/>
                    <a:pt x="7189" y="6641"/>
                    <a:pt x="6487" y="6641"/>
                  </a:cubicBezTo>
                  <a:cubicBezTo>
                    <a:pt x="6440" y="6641"/>
                    <a:pt x="6393" y="6642"/>
                    <a:pt x="6345" y="6644"/>
                  </a:cubicBezTo>
                  <a:cubicBezTo>
                    <a:pt x="4060" y="6725"/>
                    <a:pt x="2232" y="8633"/>
                    <a:pt x="2313" y="10919"/>
                  </a:cubicBezTo>
                  <a:cubicBezTo>
                    <a:pt x="2340" y="12048"/>
                    <a:pt x="2797" y="13069"/>
                    <a:pt x="3576" y="13795"/>
                  </a:cubicBezTo>
                  <a:cubicBezTo>
                    <a:pt x="1399" y="15381"/>
                    <a:pt x="1" y="17962"/>
                    <a:pt x="81" y="20892"/>
                  </a:cubicBezTo>
                  <a:cubicBezTo>
                    <a:pt x="81" y="21269"/>
                    <a:pt x="135" y="21672"/>
                    <a:pt x="189" y="22022"/>
                  </a:cubicBezTo>
                  <a:cubicBezTo>
                    <a:pt x="4356" y="24360"/>
                    <a:pt x="7528" y="28769"/>
                    <a:pt x="8630" y="34092"/>
                  </a:cubicBezTo>
                  <a:cubicBezTo>
                    <a:pt x="9061" y="34200"/>
                    <a:pt x="9491" y="34227"/>
                    <a:pt x="9948" y="34227"/>
                  </a:cubicBezTo>
                  <a:cubicBezTo>
                    <a:pt x="12797" y="34173"/>
                    <a:pt x="15056" y="31780"/>
                    <a:pt x="14975" y="28904"/>
                  </a:cubicBezTo>
                  <a:lnTo>
                    <a:pt x="14975" y="28904"/>
                  </a:lnTo>
                  <a:cubicBezTo>
                    <a:pt x="16482" y="30203"/>
                    <a:pt x="18416" y="30950"/>
                    <a:pt x="20534" y="30950"/>
                  </a:cubicBezTo>
                  <a:cubicBezTo>
                    <a:pt x="20608" y="30950"/>
                    <a:pt x="20681" y="30949"/>
                    <a:pt x="20755" y="30947"/>
                  </a:cubicBezTo>
                  <a:cubicBezTo>
                    <a:pt x="25433" y="30813"/>
                    <a:pt x="29089" y="26914"/>
                    <a:pt x="28955" y="22264"/>
                  </a:cubicBezTo>
                  <a:cubicBezTo>
                    <a:pt x="28820" y="18500"/>
                    <a:pt x="26239" y="15381"/>
                    <a:pt x="22771" y="14413"/>
                  </a:cubicBezTo>
                  <a:cubicBezTo>
                    <a:pt x="24358" y="12827"/>
                    <a:pt x="25299" y="10623"/>
                    <a:pt x="25218" y="8203"/>
                  </a:cubicBezTo>
                  <a:cubicBezTo>
                    <a:pt x="25086" y="3609"/>
                    <a:pt x="21323" y="0"/>
                    <a:pt x="168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41"/>
            <p:cNvSpPr/>
            <p:nvPr/>
          </p:nvSpPr>
          <p:spPr>
            <a:xfrm flipH="1">
              <a:off x="5355988" y="1507941"/>
              <a:ext cx="796117" cy="939212"/>
            </a:xfrm>
            <a:custGeom>
              <a:avLst/>
              <a:gdLst/>
              <a:ahLst/>
              <a:cxnLst/>
              <a:rect l="l" t="t" r="r" b="b"/>
              <a:pathLst>
                <a:path w="29331" h="34603" extrusionOk="0">
                  <a:moveTo>
                    <a:pt x="16969" y="320"/>
                  </a:moveTo>
                  <a:cubicBezTo>
                    <a:pt x="19063" y="320"/>
                    <a:pt x="21043" y="1122"/>
                    <a:pt x="22583" y="2584"/>
                  </a:cubicBezTo>
                  <a:cubicBezTo>
                    <a:pt x="24196" y="4090"/>
                    <a:pt x="25083" y="6133"/>
                    <a:pt x="25164" y="8364"/>
                  </a:cubicBezTo>
                  <a:cubicBezTo>
                    <a:pt x="25217" y="10649"/>
                    <a:pt x="24357" y="12827"/>
                    <a:pt x="22744" y="14440"/>
                  </a:cubicBezTo>
                  <a:cubicBezTo>
                    <a:pt x="22717" y="14467"/>
                    <a:pt x="22717" y="14548"/>
                    <a:pt x="22717" y="14601"/>
                  </a:cubicBezTo>
                  <a:cubicBezTo>
                    <a:pt x="22744" y="14682"/>
                    <a:pt x="22771" y="14736"/>
                    <a:pt x="22852" y="14736"/>
                  </a:cubicBezTo>
                  <a:cubicBezTo>
                    <a:pt x="26347" y="15704"/>
                    <a:pt x="28793" y="18795"/>
                    <a:pt x="28901" y="22478"/>
                  </a:cubicBezTo>
                  <a:cubicBezTo>
                    <a:pt x="28954" y="24683"/>
                    <a:pt x="28148" y="26780"/>
                    <a:pt x="26642" y="28393"/>
                  </a:cubicBezTo>
                  <a:cubicBezTo>
                    <a:pt x="25137" y="29979"/>
                    <a:pt x="23067" y="30893"/>
                    <a:pt x="20862" y="30974"/>
                  </a:cubicBezTo>
                  <a:cubicBezTo>
                    <a:pt x="20790" y="30975"/>
                    <a:pt x="20717" y="30976"/>
                    <a:pt x="20645" y="30976"/>
                  </a:cubicBezTo>
                  <a:cubicBezTo>
                    <a:pt x="18630" y="30976"/>
                    <a:pt x="16748" y="30255"/>
                    <a:pt x="15217" y="28957"/>
                  </a:cubicBezTo>
                  <a:cubicBezTo>
                    <a:pt x="15202" y="28913"/>
                    <a:pt x="15171" y="28893"/>
                    <a:pt x="15137" y="28893"/>
                  </a:cubicBezTo>
                  <a:cubicBezTo>
                    <a:pt x="15109" y="28893"/>
                    <a:pt x="15079" y="28906"/>
                    <a:pt x="15055" y="28930"/>
                  </a:cubicBezTo>
                  <a:cubicBezTo>
                    <a:pt x="14975" y="28957"/>
                    <a:pt x="14948" y="29011"/>
                    <a:pt x="14948" y="29092"/>
                  </a:cubicBezTo>
                  <a:cubicBezTo>
                    <a:pt x="15002" y="31834"/>
                    <a:pt x="12824" y="34173"/>
                    <a:pt x="10082" y="34227"/>
                  </a:cubicBezTo>
                  <a:cubicBezTo>
                    <a:pt x="9678" y="34227"/>
                    <a:pt x="9302" y="34200"/>
                    <a:pt x="8899" y="34119"/>
                  </a:cubicBezTo>
                  <a:cubicBezTo>
                    <a:pt x="7797" y="28850"/>
                    <a:pt x="4732" y="24495"/>
                    <a:pt x="457" y="22102"/>
                  </a:cubicBezTo>
                  <a:cubicBezTo>
                    <a:pt x="404" y="21726"/>
                    <a:pt x="350" y="21403"/>
                    <a:pt x="350" y="21053"/>
                  </a:cubicBezTo>
                  <a:cubicBezTo>
                    <a:pt x="296" y="18311"/>
                    <a:pt x="1560" y="15704"/>
                    <a:pt x="3791" y="14091"/>
                  </a:cubicBezTo>
                  <a:cubicBezTo>
                    <a:pt x="3818" y="14064"/>
                    <a:pt x="3845" y="14010"/>
                    <a:pt x="3845" y="13956"/>
                  </a:cubicBezTo>
                  <a:cubicBezTo>
                    <a:pt x="3845" y="13902"/>
                    <a:pt x="3818" y="13875"/>
                    <a:pt x="3791" y="13822"/>
                  </a:cubicBezTo>
                  <a:cubicBezTo>
                    <a:pt x="3011" y="13123"/>
                    <a:pt x="2581" y="12128"/>
                    <a:pt x="2527" y="11080"/>
                  </a:cubicBezTo>
                  <a:cubicBezTo>
                    <a:pt x="2474" y="8902"/>
                    <a:pt x="4221" y="7047"/>
                    <a:pt x="6399" y="6966"/>
                  </a:cubicBezTo>
                  <a:cubicBezTo>
                    <a:pt x="7125" y="6966"/>
                    <a:pt x="7823" y="7154"/>
                    <a:pt x="8469" y="7477"/>
                  </a:cubicBezTo>
                  <a:cubicBezTo>
                    <a:pt x="8496" y="7491"/>
                    <a:pt x="8522" y="7497"/>
                    <a:pt x="8549" y="7497"/>
                  </a:cubicBezTo>
                  <a:cubicBezTo>
                    <a:pt x="8576" y="7497"/>
                    <a:pt x="8603" y="7491"/>
                    <a:pt x="8630" y="7477"/>
                  </a:cubicBezTo>
                  <a:cubicBezTo>
                    <a:pt x="8684" y="7450"/>
                    <a:pt x="8738" y="7423"/>
                    <a:pt x="8738" y="7343"/>
                  </a:cubicBezTo>
                  <a:cubicBezTo>
                    <a:pt x="9302" y="3364"/>
                    <a:pt x="12663" y="433"/>
                    <a:pt x="16668" y="326"/>
                  </a:cubicBezTo>
                  <a:cubicBezTo>
                    <a:pt x="16769" y="322"/>
                    <a:pt x="16869" y="320"/>
                    <a:pt x="16969" y="320"/>
                  </a:cubicBezTo>
                  <a:close/>
                  <a:moveTo>
                    <a:pt x="16903" y="1"/>
                  </a:moveTo>
                  <a:cubicBezTo>
                    <a:pt x="16834" y="1"/>
                    <a:pt x="16765" y="2"/>
                    <a:pt x="16695" y="3"/>
                  </a:cubicBezTo>
                  <a:cubicBezTo>
                    <a:pt x="12582" y="138"/>
                    <a:pt x="9168" y="3095"/>
                    <a:pt x="8469" y="7101"/>
                  </a:cubicBezTo>
                  <a:cubicBezTo>
                    <a:pt x="7870" y="6826"/>
                    <a:pt x="7248" y="6668"/>
                    <a:pt x="6603" y="6668"/>
                  </a:cubicBezTo>
                  <a:cubicBezTo>
                    <a:pt x="6553" y="6668"/>
                    <a:pt x="6503" y="6669"/>
                    <a:pt x="6452" y="6671"/>
                  </a:cubicBezTo>
                  <a:cubicBezTo>
                    <a:pt x="4060" y="6724"/>
                    <a:pt x="2178" y="8714"/>
                    <a:pt x="2232" y="11106"/>
                  </a:cubicBezTo>
                  <a:cubicBezTo>
                    <a:pt x="2285" y="12182"/>
                    <a:pt x="2716" y="13176"/>
                    <a:pt x="3441" y="13956"/>
                  </a:cubicBezTo>
                  <a:cubicBezTo>
                    <a:pt x="1237" y="15650"/>
                    <a:pt x="0" y="18284"/>
                    <a:pt x="54" y="21080"/>
                  </a:cubicBezTo>
                  <a:cubicBezTo>
                    <a:pt x="54" y="21457"/>
                    <a:pt x="81" y="21833"/>
                    <a:pt x="162" y="22236"/>
                  </a:cubicBezTo>
                  <a:cubicBezTo>
                    <a:pt x="162" y="22290"/>
                    <a:pt x="188" y="22344"/>
                    <a:pt x="215" y="22371"/>
                  </a:cubicBezTo>
                  <a:cubicBezTo>
                    <a:pt x="4463" y="24710"/>
                    <a:pt x="7528" y="29092"/>
                    <a:pt x="8603" y="34334"/>
                  </a:cubicBezTo>
                  <a:cubicBezTo>
                    <a:pt x="8630" y="34388"/>
                    <a:pt x="8657" y="34469"/>
                    <a:pt x="8738" y="34469"/>
                  </a:cubicBezTo>
                  <a:cubicBezTo>
                    <a:pt x="9141" y="34576"/>
                    <a:pt x="9544" y="34603"/>
                    <a:pt x="9947" y="34603"/>
                  </a:cubicBezTo>
                  <a:cubicBezTo>
                    <a:pt x="10001" y="34603"/>
                    <a:pt x="10028" y="34603"/>
                    <a:pt x="10082" y="34576"/>
                  </a:cubicBezTo>
                  <a:cubicBezTo>
                    <a:pt x="12931" y="34495"/>
                    <a:pt x="15190" y="32210"/>
                    <a:pt x="15270" y="29414"/>
                  </a:cubicBezTo>
                  <a:cubicBezTo>
                    <a:pt x="16771" y="30635"/>
                    <a:pt x="18657" y="31303"/>
                    <a:pt x="20564" y="31303"/>
                  </a:cubicBezTo>
                  <a:cubicBezTo>
                    <a:pt x="20672" y="31303"/>
                    <a:pt x="20781" y="31301"/>
                    <a:pt x="20889" y="31296"/>
                  </a:cubicBezTo>
                  <a:cubicBezTo>
                    <a:pt x="23174" y="31242"/>
                    <a:pt x="25325" y="30302"/>
                    <a:pt x="26911" y="28608"/>
                  </a:cubicBezTo>
                  <a:cubicBezTo>
                    <a:pt x="28497" y="26941"/>
                    <a:pt x="29331" y="24763"/>
                    <a:pt x="29250" y="22451"/>
                  </a:cubicBezTo>
                  <a:cubicBezTo>
                    <a:pt x="29116" y="18768"/>
                    <a:pt x="26750" y="15623"/>
                    <a:pt x="23201" y="14494"/>
                  </a:cubicBezTo>
                  <a:cubicBezTo>
                    <a:pt x="24760" y="12854"/>
                    <a:pt x="25594" y="10676"/>
                    <a:pt x="25540" y="8391"/>
                  </a:cubicBezTo>
                  <a:cubicBezTo>
                    <a:pt x="25459" y="6106"/>
                    <a:pt x="24518" y="3955"/>
                    <a:pt x="22852" y="2369"/>
                  </a:cubicBezTo>
                  <a:cubicBezTo>
                    <a:pt x="21209" y="831"/>
                    <a:pt x="19112" y="1"/>
                    <a:pt x="16903"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41"/>
            <p:cNvSpPr/>
            <p:nvPr/>
          </p:nvSpPr>
          <p:spPr>
            <a:xfrm flipH="1">
              <a:off x="5305639" y="1805722"/>
              <a:ext cx="128438" cy="126294"/>
            </a:xfrm>
            <a:custGeom>
              <a:avLst/>
              <a:gdLst/>
              <a:ahLst/>
              <a:cxnLst/>
              <a:rect l="l" t="t" r="r" b="b"/>
              <a:pathLst>
                <a:path w="4732" h="4653" extrusionOk="0">
                  <a:moveTo>
                    <a:pt x="2336" y="0"/>
                  </a:moveTo>
                  <a:cubicBezTo>
                    <a:pt x="2319" y="0"/>
                    <a:pt x="2302" y="1"/>
                    <a:pt x="2285" y="1"/>
                  </a:cubicBezTo>
                  <a:cubicBezTo>
                    <a:pt x="1022" y="28"/>
                    <a:pt x="0" y="1103"/>
                    <a:pt x="54" y="2394"/>
                  </a:cubicBezTo>
                  <a:cubicBezTo>
                    <a:pt x="80" y="3641"/>
                    <a:pt x="1129" y="4652"/>
                    <a:pt x="2397" y="4652"/>
                  </a:cubicBezTo>
                  <a:cubicBezTo>
                    <a:pt x="2413" y="4652"/>
                    <a:pt x="2430" y="4652"/>
                    <a:pt x="2447" y="4652"/>
                  </a:cubicBezTo>
                  <a:cubicBezTo>
                    <a:pt x="3710" y="4598"/>
                    <a:pt x="4732" y="3523"/>
                    <a:pt x="4678" y="2259"/>
                  </a:cubicBezTo>
                  <a:cubicBezTo>
                    <a:pt x="4651" y="986"/>
                    <a:pt x="3604" y="0"/>
                    <a:pt x="23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41"/>
            <p:cNvSpPr/>
            <p:nvPr/>
          </p:nvSpPr>
          <p:spPr>
            <a:xfrm flipH="1">
              <a:off x="5301269" y="1801297"/>
              <a:ext cx="137205" cy="135088"/>
            </a:xfrm>
            <a:custGeom>
              <a:avLst/>
              <a:gdLst/>
              <a:ahLst/>
              <a:cxnLst/>
              <a:rect l="l" t="t" r="r" b="b"/>
              <a:pathLst>
                <a:path w="5055" h="4977" extrusionOk="0">
                  <a:moveTo>
                    <a:pt x="2528" y="325"/>
                  </a:moveTo>
                  <a:cubicBezTo>
                    <a:pt x="3066" y="325"/>
                    <a:pt x="3603" y="567"/>
                    <a:pt x="4007" y="917"/>
                  </a:cubicBezTo>
                  <a:cubicBezTo>
                    <a:pt x="4410" y="1293"/>
                    <a:pt x="4679" y="1858"/>
                    <a:pt x="4679" y="2422"/>
                  </a:cubicBezTo>
                  <a:cubicBezTo>
                    <a:pt x="4705" y="2987"/>
                    <a:pt x="4517" y="3551"/>
                    <a:pt x="4114" y="3955"/>
                  </a:cubicBezTo>
                  <a:cubicBezTo>
                    <a:pt x="3711" y="4358"/>
                    <a:pt x="3173" y="4627"/>
                    <a:pt x="2609" y="4627"/>
                  </a:cubicBezTo>
                  <a:cubicBezTo>
                    <a:pt x="2548" y="4632"/>
                    <a:pt x="2489" y="4635"/>
                    <a:pt x="2429" y="4635"/>
                  </a:cubicBezTo>
                  <a:cubicBezTo>
                    <a:pt x="1904" y="4635"/>
                    <a:pt x="1412" y="4424"/>
                    <a:pt x="1049" y="4062"/>
                  </a:cubicBezTo>
                  <a:cubicBezTo>
                    <a:pt x="646" y="3659"/>
                    <a:pt x="377" y="3121"/>
                    <a:pt x="377" y="2557"/>
                  </a:cubicBezTo>
                  <a:cubicBezTo>
                    <a:pt x="350" y="1965"/>
                    <a:pt x="538" y="1401"/>
                    <a:pt x="942" y="997"/>
                  </a:cubicBezTo>
                  <a:cubicBezTo>
                    <a:pt x="1345" y="594"/>
                    <a:pt x="1883" y="325"/>
                    <a:pt x="2474" y="325"/>
                  </a:cubicBezTo>
                  <a:close/>
                  <a:moveTo>
                    <a:pt x="2566" y="1"/>
                  </a:moveTo>
                  <a:cubicBezTo>
                    <a:pt x="2536" y="1"/>
                    <a:pt x="2505" y="1"/>
                    <a:pt x="2474" y="3"/>
                  </a:cubicBezTo>
                  <a:cubicBezTo>
                    <a:pt x="1802" y="3"/>
                    <a:pt x="1184" y="298"/>
                    <a:pt x="727" y="782"/>
                  </a:cubicBezTo>
                  <a:cubicBezTo>
                    <a:pt x="270" y="1239"/>
                    <a:pt x="1" y="1885"/>
                    <a:pt x="55" y="2557"/>
                  </a:cubicBezTo>
                  <a:cubicBezTo>
                    <a:pt x="81" y="3901"/>
                    <a:pt x="1184" y="4976"/>
                    <a:pt x="2528" y="4976"/>
                  </a:cubicBezTo>
                  <a:lnTo>
                    <a:pt x="2609" y="4976"/>
                  </a:lnTo>
                  <a:cubicBezTo>
                    <a:pt x="3281" y="4976"/>
                    <a:pt x="3872" y="4680"/>
                    <a:pt x="4356" y="4197"/>
                  </a:cubicBezTo>
                  <a:cubicBezTo>
                    <a:pt x="4786" y="3740"/>
                    <a:pt x="5055" y="3094"/>
                    <a:pt x="5028" y="2422"/>
                  </a:cubicBezTo>
                  <a:cubicBezTo>
                    <a:pt x="5028" y="1750"/>
                    <a:pt x="4705" y="1132"/>
                    <a:pt x="4248" y="675"/>
                  </a:cubicBezTo>
                  <a:cubicBezTo>
                    <a:pt x="3787" y="264"/>
                    <a:pt x="3203" y="1"/>
                    <a:pt x="2566"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41"/>
            <p:cNvSpPr/>
            <p:nvPr/>
          </p:nvSpPr>
          <p:spPr>
            <a:xfrm flipH="1">
              <a:off x="5653714" y="2208679"/>
              <a:ext cx="223301" cy="114433"/>
            </a:xfrm>
            <a:custGeom>
              <a:avLst/>
              <a:gdLst/>
              <a:ahLst/>
              <a:cxnLst/>
              <a:rect l="l" t="t" r="r" b="b"/>
              <a:pathLst>
                <a:path w="8227" h="4216" extrusionOk="0">
                  <a:moveTo>
                    <a:pt x="8026" y="0"/>
                  </a:moveTo>
                  <a:cubicBezTo>
                    <a:pt x="7971" y="0"/>
                    <a:pt x="7924" y="44"/>
                    <a:pt x="7904" y="102"/>
                  </a:cubicBezTo>
                  <a:cubicBezTo>
                    <a:pt x="7286" y="2307"/>
                    <a:pt x="5377" y="3786"/>
                    <a:pt x="3119" y="3839"/>
                  </a:cubicBezTo>
                  <a:cubicBezTo>
                    <a:pt x="3074" y="3841"/>
                    <a:pt x="3028" y="3841"/>
                    <a:pt x="2983" y="3841"/>
                  </a:cubicBezTo>
                  <a:cubicBezTo>
                    <a:pt x="2036" y="3841"/>
                    <a:pt x="1116" y="3573"/>
                    <a:pt x="269" y="3060"/>
                  </a:cubicBezTo>
                  <a:cubicBezTo>
                    <a:pt x="256" y="3053"/>
                    <a:pt x="237" y="3050"/>
                    <a:pt x="216" y="3050"/>
                  </a:cubicBezTo>
                  <a:cubicBezTo>
                    <a:pt x="153" y="3050"/>
                    <a:pt x="68" y="3080"/>
                    <a:pt x="27" y="3140"/>
                  </a:cubicBezTo>
                  <a:cubicBezTo>
                    <a:pt x="1" y="3194"/>
                    <a:pt x="27" y="3329"/>
                    <a:pt x="108" y="3382"/>
                  </a:cubicBezTo>
                  <a:cubicBezTo>
                    <a:pt x="941" y="3920"/>
                    <a:pt x="1963" y="4216"/>
                    <a:pt x="2985" y="4216"/>
                  </a:cubicBezTo>
                  <a:cubicBezTo>
                    <a:pt x="3065" y="4216"/>
                    <a:pt x="3119" y="4216"/>
                    <a:pt x="3119" y="4189"/>
                  </a:cubicBezTo>
                  <a:cubicBezTo>
                    <a:pt x="5512" y="4108"/>
                    <a:pt x="7555" y="2522"/>
                    <a:pt x="8200" y="210"/>
                  </a:cubicBezTo>
                  <a:cubicBezTo>
                    <a:pt x="8227" y="102"/>
                    <a:pt x="8200" y="49"/>
                    <a:pt x="8093" y="22"/>
                  </a:cubicBezTo>
                  <a:cubicBezTo>
                    <a:pt x="8070" y="7"/>
                    <a:pt x="8048" y="0"/>
                    <a:pt x="802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41"/>
            <p:cNvSpPr/>
            <p:nvPr/>
          </p:nvSpPr>
          <p:spPr>
            <a:xfrm flipH="1">
              <a:off x="5523077" y="1761914"/>
              <a:ext cx="50376" cy="237958"/>
            </a:xfrm>
            <a:custGeom>
              <a:avLst/>
              <a:gdLst/>
              <a:ahLst/>
              <a:cxnLst/>
              <a:rect l="l" t="t" r="r" b="b"/>
              <a:pathLst>
                <a:path w="1856" h="8767" extrusionOk="0">
                  <a:moveTo>
                    <a:pt x="194" y="1"/>
                  </a:moveTo>
                  <a:cubicBezTo>
                    <a:pt x="165" y="1"/>
                    <a:pt x="136" y="10"/>
                    <a:pt x="108" y="29"/>
                  </a:cubicBezTo>
                  <a:cubicBezTo>
                    <a:pt x="27" y="109"/>
                    <a:pt x="0" y="217"/>
                    <a:pt x="81" y="271"/>
                  </a:cubicBezTo>
                  <a:cubicBezTo>
                    <a:pt x="941" y="1454"/>
                    <a:pt x="1452" y="2825"/>
                    <a:pt x="1479" y="4276"/>
                  </a:cubicBezTo>
                  <a:cubicBezTo>
                    <a:pt x="1533" y="5782"/>
                    <a:pt x="1076" y="7261"/>
                    <a:pt x="188" y="8497"/>
                  </a:cubicBezTo>
                  <a:cubicBezTo>
                    <a:pt x="108" y="8578"/>
                    <a:pt x="135" y="8685"/>
                    <a:pt x="215" y="8739"/>
                  </a:cubicBezTo>
                  <a:cubicBezTo>
                    <a:pt x="242" y="8766"/>
                    <a:pt x="269" y="8766"/>
                    <a:pt x="323" y="8766"/>
                  </a:cubicBezTo>
                  <a:cubicBezTo>
                    <a:pt x="350" y="8766"/>
                    <a:pt x="404" y="8739"/>
                    <a:pt x="430" y="8659"/>
                  </a:cubicBezTo>
                  <a:cubicBezTo>
                    <a:pt x="1371" y="7395"/>
                    <a:pt x="1855" y="5863"/>
                    <a:pt x="1828" y="4250"/>
                  </a:cubicBezTo>
                  <a:cubicBezTo>
                    <a:pt x="1801" y="2717"/>
                    <a:pt x="1264" y="1292"/>
                    <a:pt x="350" y="83"/>
                  </a:cubicBezTo>
                  <a:cubicBezTo>
                    <a:pt x="298" y="31"/>
                    <a:pt x="246" y="1"/>
                    <a:pt x="19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41"/>
            <p:cNvSpPr/>
            <p:nvPr/>
          </p:nvSpPr>
          <p:spPr>
            <a:xfrm flipH="1">
              <a:off x="5814235" y="1669738"/>
              <a:ext cx="121164" cy="251312"/>
            </a:xfrm>
            <a:custGeom>
              <a:avLst/>
              <a:gdLst/>
              <a:ahLst/>
              <a:cxnLst/>
              <a:rect l="l" t="t" r="r" b="b"/>
              <a:pathLst>
                <a:path w="4464" h="9259" extrusionOk="0">
                  <a:moveTo>
                    <a:pt x="896" y="1"/>
                  </a:moveTo>
                  <a:cubicBezTo>
                    <a:pt x="842" y="1"/>
                    <a:pt x="774" y="36"/>
                    <a:pt x="754" y="118"/>
                  </a:cubicBezTo>
                  <a:cubicBezTo>
                    <a:pt x="108" y="2161"/>
                    <a:pt x="1" y="3962"/>
                    <a:pt x="485" y="5522"/>
                  </a:cubicBezTo>
                  <a:cubicBezTo>
                    <a:pt x="1049" y="7431"/>
                    <a:pt x="2555" y="8909"/>
                    <a:pt x="4302" y="9259"/>
                  </a:cubicBezTo>
                  <a:cubicBezTo>
                    <a:pt x="4410" y="9259"/>
                    <a:pt x="4464" y="9178"/>
                    <a:pt x="4437" y="9151"/>
                  </a:cubicBezTo>
                  <a:cubicBezTo>
                    <a:pt x="4437" y="9044"/>
                    <a:pt x="4410" y="8990"/>
                    <a:pt x="4302" y="8936"/>
                  </a:cubicBezTo>
                  <a:cubicBezTo>
                    <a:pt x="2716" y="8640"/>
                    <a:pt x="1318" y="7242"/>
                    <a:pt x="780" y="5441"/>
                  </a:cubicBezTo>
                  <a:cubicBezTo>
                    <a:pt x="350" y="3936"/>
                    <a:pt x="431" y="2188"/>
                    <a:pt x="1049" y="199"/>
                  </a:cubicBezTo>
                  <a:cubicBezTo>
                    <a:pt x="1076" y="145"/>
                    <a:pt x="1049" y="37"/>
                    <a:pt x="942" y="11"/>
                  </a:cubicBezTo>
                  <a:cubicBezTo>
                    <a:pt x="929" y="4"/>
                    <a:pt x="913" y="1"/>
                    <a:pt x="896"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41"/>
            <p:cNvSpPr/>
            <p:nvPr/>
          </p:nvSpPr>
          <p:spPr>
            <a:xfrm flipH="1">
              <a:off x="8055147" y="2415939"/>
              <a:ext cx="87589" cy="261084"/>
            </a:xfrm>
            <a:custGeom>
              <a:avLst/>
              <a:gdLst/>
              <a:ahLst/>
              <a:cxnLst/>
              <a:rect l="l" t="t" r="r" b="b"/>
              <a:pathLst>
                <a:path w="3227" h="9619" extrusionOk="0">
                  <a:moveTo>
                    <a:pt x="1034" y="1"/>
                  </a:moveTo>
                  <a:cubicBezTo>
                    <a:pt x="977" y="1"/>
                    <a:pt x="931" y="36"/>
                    <a:pt x="915" y="101"/>
                  </a:cubicBezTo>
                  <a:cubicBezTo>
                    <a:pt x="216" y="1661"/>
                    <a:pt x="1" y="3354"/>
                    <a:pt x="350" y="5048"/>
                  </a:cubicBezTo>
                  <a:cubicBezTo>
                    <a:pt x="700" y="6822"/>
                    <a:pt x="1614" y="8409"/>
                    <a:pt x="2958" y="9592"/>
                  </a:cubicBezTo>
                  <a:cubicBezTo>
                    <a:pt x="2985" y="9618"/>
                    <a:pt x="3039" y="9618"/>
                    <a:pt x="3065" y="9618"/>
                  </a:cubicBezTo>
                  <a:cubicBezTo>
                    <a:pt x="3092" y="9618"/>
                    <a:pt x="3173" y="9592"/>
                    <a:pt x="3173" y="9592"/>
                  </a:cubicBezTo>
                  <a:cubicBezTo>
                    <a:pt x="3227" y="9511"/>
                    <a:pt x="3227" y="9403"/>
                    <a:pt x="3173" y="9350"/>
                  </a:cubicBezTo>
                  <a:cubicBezTo>
                    <a:pt x="1883" y="8194"/>
                    <a:pt x="1022" y="6688"/>
                    <a:pt x="673" y="5021"/>
                  </a:cubicBezTo>
                  <a:cubicBezTo>
                    <a:pt x="350" y="3408"/>
                    <a:pt x="538" y="1741"/>
                    <a:pt x="1210" y="263"/>
                  </a:cubicBezTo>
                  <a:cubicBezTo>
                    <a:pt x="1291" y="182"/>
                    <a:pt x="1237" y="75"/>
                    <a:pt x="1157" y="48"/>
                  </a:cubicBezTo>
                  <a:cubicBezTo>
                    <a:pt x="1114" y="16"/>
                    <a:pt x="1072" y="1"/>
                    <a:pt x="1034" y="1"/>
                  </a:cubicBezTo>
                  <a:close/>
                </a:path>
              </a:pathLst>
            </a:custGeom>
            <a:solidFill>
              <a:srgbClr val="3F17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41"/>
            <p:cNvSpPr/>
            <p:nvPr/>
          </p:nvSpPr>
          <p:spPr>
            <a:xfrm flipH="1">
              <a:off x="7747948" y="2370340"/>
              <a:ext cx="84657" cy="168039"/>
            </a:xfrm>
            <a:custGeom>
              <a:avLst/>
              <a:gdLst/>
              <a:ahLst/>
              <a:cxnLst/>
              <a:rect l="l" t="t" r="r" b="b"/>
              <a:pathLst>
                <a:path w="3119" h="6191" extrusionOk="0">
                  <a:moveTo>
                    <a:pt x="2713" y="0"/>
                  </a:moveTo>
                  <a:cubicBezTo>
                    <a:pt x="2697" y="0"/>
                    <a:pt x="2680" y="3"/>
                    <a:pt x="2662" y="7"/>
                  </a:cubicBezTo>
                  <a:cubicBezTo>
                    <a:pt x="2554" y="34"/>
                    <a:pt x="2501" y="115"/>
                    <a:pt x="2527" y="195"/>
                  </a:cubicBezTo>
                  <a:cubicBezTo>
                    <a:pt x="2796" y="1324"/>
                    <a:pt x="2689" y="2454"/>
                    <a:pt x="2232" y="3502"/>
                  </a:cubicBezTo>
                  <a:cubicBezTo>
                    <a:pt x="1775" y="4470"/>
                    <a:pt x="1049" y="5303"/>
                    <a:pt x="108" y="5841"/>
                  </a:cubicBezTo>
                  <a:cubicBezTo>
                    <a:pt x="0" y="5922"/>
                    <a:pt x="0" y="6029"/>
                    <a:pt x="27" y="6083"/>
                  </a:cubicBezTo>
                  <a:cubicBezTo>
                    <a:pt x="54" y="6110"/>
                    <a:pt x="108" y="6164"/>
                    <a:pt x="162" y="6164"/>
                  </a:cubicBezTo>
                  <a:cubicBezTo>
                    <a:pt x="192" y="6164"/>
                    <a:pt x="214" y="6146"/>
                    <a:pt x="233" y="6146"/>
                  </a:cubicBezTo>
                  <a:cubicBezTo>
                    <a:pt x="246" y="6146"/>
                    <a:pt x="258" y="6156"/>
                    <a:pt x="269" y="6190"/>
                  </a:cubicBezTo>
                  <a:cubicBezTo>
                    <a:pt x="1291" y="5572"/>
                    <a:pt x="2044" y="4739"/>
                    <a:pt x="2527" y="3663"/>
                  </a:cubicBezTo>
                  <a:cubicBezTo>
                    <a:pt x="3038" y="2561"/>
                    <a:pt x="3119" y="1324"/>
                    <a:pt x="2850" y="142"/>
                  </a:cubicBezTo>
                  <a:cubicBezTo>
                    <a:pt x="2828" y="52"/>
                    <a:pt x="2787" y="0"/>
                    <a:pt x="2713" y="0"/>
                  </a:cubicBezTo>
                  <a:close/>
                </a:path>
              </a:pathLst>
            </a:custGeom>
            <a:solidFill>
              <a:srgbClr val="3F17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41"/>
            <p:cNvSpPr/>
            <p:nvPr/>
          </p:nvSpPr>
          <p:spPr>
            <a:xfrm flipH="1">
              <a:off x="7497640" y="2135747"/>
              <a:ext cx="852329" cy="973113"/>
            </a:xfrm>
            <a:custGeom>
              <a:avLst/>
              <a:gdLst/>
              <a:ahLst/>
              <a:cxnLst/>
              <a:rect l="l" t="t" r="r" b="b"/>
              <a:pathLst>
                <a:path w="31402" h="35852" extrusionOk="0">
                  <a:moveTo>
                    <a:pt x="11200" y="0"/>
                  </a:moveTo>
                  <a:cubicBezTo>
                    <a:pt x="10813" y="0"/>
                    <a:pt x="10422" y="24"/>
                    <a:pt x="10028" y="74"/>
                  </a:cubicBezTo>
                  <a:cubicBezTo>
                    <a:pt x="4974" y="746"/>
                    <a:pt x="1425" y="5343"/>
                    <a:pt x="2098" y="10398"/>
                  </a:cubicBezTo>
                  <a:cubicBezTo>
                    <a:pt x="2420" y="13005"/>
                    <a:pt x="3845" y="15210"/>
                    <a:pt x="5834" y="16635"/>
                  </a:cubicBezTo>
                  <a:cubicBezTo>
                    <a:pt x="2259" y="18301"/>
                    <a:pt x="1" y="22119"/>
                    <a:pt x="511" y="26178"/>
                  </a:cubicBezTo>
                  <a:cubicBezTo>
                    <a:pt x="1129" y="30819"/>
                    <a:pt x="5055" y="34191"/>
                    <a:pt x="9606" y="34191"/>
                  </a:cubicBezTo>
                  <a:cubicBezTo>
                    <a:pt x="10011" y="34191"/>
                    <a:pt x="10422" y="34164"/>
                    <a:pt x="10835" y="34109"/>
                  </a:cubicBezTo>
                  <a:cubicBezTo>
                    <a:pt x="13201" y="33814"/>
                    <a:pt x="15271" y="32631"/>
                    <a:pt x="16669" y="30937"/>
                  </a:cubicBezTo>
                  <a:cubicBezTo>
                    <a:pt x="17040" y="33781"/>
                    <a:pt x="19458" y="35851"/>
                    <a:pt x="22249" y="35851"/>
                  </a:cubicBezTo>
                  <a:cubicBezTo>
                    <a:pt x="22492" y="35851"/>
                    <a:pt x="22739" y="35835"/>
                    <a:pt x="22986" y="35803"/>
                  </a:cubicBezTo>
                  <a:cubicBezTo>
                    <a:pt x="23497" y="35722"/>
                    <a:pt x="23954" y="35588"/>
                    <a:pt x="24411" y="35427"/>
                  </a:cubicBezTo>
                  <a:cubicBezTo>
                    <a:pt x="24680" y="29485"/>
                    <a:pt x="27288" y="24216"/>
                    <a:pt x="31401" y="20990"/>
                  </a:cubicBezTo>
                  <a:cubicBezTo>
                    <a:pt x="31401" y="20587"/>
                    <a:pt x="31401" y="20130"/>
                    <a:pt x="31321" y="19726"/>
                  </a:cubicBezTo>
                  <a:cubicBezTo>
                    <a:pt x="30917" y="16608"/>
                    <a:pt x="28982" y="14027"/>
                    <a:pt x="26347" y="12710"/>
                  </a:cubicBezTo>
                  <a:cubicBezTo>
                    <a:pt x="27019" y="11796"/>
                    <a:pt x="27395" y="10640"/>
                    <a:pt x="27234" y="9376"/>
                  </a:cubicBezTo>
                  <a:cubicBezTo>
                    <a:pt x="26913" y="7101"/>
                    <a:pt x="24998" y="5439"/>
                    <a:pt x="22747" y="5439"/>
                  </a:cubicBezTo>
                  <a:cubicBezTo>
                    <a:pt x="22551" y="5439"/>
                    <a:pt x="22353" y="5452"/>
                    <a:pt x="22153" y="5478"/>
                  </a:cubicBezTo>
                  <a:cubicBezTo>
                    <a:pt x="21347" y="5585"/>
                    <a:pt x="20567" y="5935"/>
                    <a:pt x="19975" y="6392"/>
                  </a:cubicBezTo>
                  <a:cubicBezTo>
                    <a:pt x="18750" y="2593"/>
                    <a:pt x="15200" y="0"/>
                    <a:pt x="112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41"/>
            <p:cNvSpPr/>
            <p:nvPr/>
          </p:nvSpPr>
          <p:spPr>
            <a:xfrm flipH="1">
              <a:off x="7491804" y="2132002"/>
              <a:ext cx="861802" cy="980659"/>
            </a:xfrm>
            <a:custGeom>
              <a:avLst/>
              <a:gdLst/>
              <a:ahLst/>
              <a:cxnLst/>
              <a:rect l="l" t="t" r="r" b="b"/>
              <a:pathLst>
                <a:path w="31751" h="36130" extrusionOk="0">
                  <a:moveTo>
                    <a:pt x="11368" y="296"/>
                  </a:moveTo>
                  <a:cubicBezTo>
                    <a:pt x="15227" y="296"/>
                    <a:pt x="18749" y="2772"/>
                    <a:pt x="19921" y="6557"/>
                  </a:cubicBezTo>
                  <a:cubicBezTo>
                    <a:pt x="19921" y="6584"/>
                    <a:pt x="19975" y="6664"/>
                    <a:pt x="20029" y="6664"/>
                  </a:cubicBezTo>
                  <a:cubicBezTo>
                    <a:pt x="20109" y="6664"/>
                    <a:pt x="20163" y="6664"/>
                    <a:pt x="20217" y="6637"/>
                  </a:cubicBezTo>
                  <a:cubicBezTo>
                    <a:pt x="20808" y="6154"/>
                    <a:pt x="21561" y="5858"/>
                    <a:pt x="22314" y="5750"/>
                  </a:cubicBezTo>
                  <a:cubicBezTo>
                    <a:pt x="22499" y="5727"/>
                    <a:pt x="22683" y="5716"/>
                    <a:pt x="22865" y="5716"/>
                  </a:cubicBezTo>
                  <a:cubicBezTo>
                    <a:pt x="25040" y="5716"/>
                    <a:pt x="26961" y="7306"/>
                    <a:pt x="27234" y="9514"/>
                  </a:cubicBezTo>
                  <a:cubicBezTo>
                    <a:pt x="27395" y="10670"/>
                    <a:pt x="27099" y="11799"/>
                    <a:pt x="26400" y="12713"/>
                  </a:cubicBezTo>
                  <a:cubicBezTo>
                    <a:pt x="26347" y="12740"/>
                    <a:pt x="26347" y="12821"/>
                    <a:pt x="26347" y="12848"/>
                  </a:cubicBezTo>
                  <a:lnTo>
                    <a:pt x="26454" y="12955"/>
                  </a:lnTo>
                  <a:cubicBezTo>
                    <a:pt x="29116" y="14299"/>
                    <a:pt x="30917" y="16880"/>
                    <a:pt x="31320" y="19837"/>
                  </a:cubicBezTo>
                  <a:cubicBezTo>
                    <a:pt x="31374" y="20214"/>
                    <a:pt x="31401" y="20590"/>
                    <a:pt x="31401" y="20967"/>
                  </a:cubicBezTo>
                  <a:cubicBezTo>
                    <a:pt x="27261" y="24300"/>
                    <a:pt x="24707" y="29543"/>
                    <a:pt x="24411" y="35403"/>
                  </a:cubicBezTo>
                  <a:cubicBezTo>
                    <a:pt x="23954" y="35565"/>
                    <a:pt x="23577" y="35672"/>
                    <a:pt x="23120" y="35726"/>
                  </a:cubicBezTo>
                  <a:cubicBezTo>
                    <a:pt x="22854" y="35765"/>
                    <a:pt x="22589" y="35785"/>
                    <a:pt x="22326" y="35785"/>
                  </a:cubicBezTo>
                  <a:cubicBezTo>
                    <a:pt x="21155" y="35785"/>
                    <a:pt x="20032" y="35397"/>
                    <a:pt x="19088" y="34651"/>
                  </a:cubicBezTo>
                  <a:cubicBezTo>
                    <a:pt x="17959" y="33790"/>
                    <a:pt x="17206" y="32473"/>
                    <a:pt x="17018" y="31021"/>
                  </a:cubicBezTo>
                  <a:cubicBezTo>
                    <a:pt x="16991" y="30967"/>
                    <a:pt x="16937" y="30941"/>
                    <a:pt x="16883" y="30887"/>
                  </a:cubicBezTo>
                  <a:lnTo>
                    <a:pt x="16856" y="30887"/>
                  </a:lnTo>
                  <a:cubicBezTo>
                    <a:pt x="16792" y="30887"/>
                    <a:pt x="16762" y="30921"/>
                    <a:pt x="16739" y="30921"/>
                  </a:cubicBezTo>
                  <a:cubicBezTo>
                    <a:pt x="16733" y="30921"/>
                    <a:pt x="16727" y="30919"/>
                    <a:pt x="16722" y="30914"/>
                  </a:cubicBezTo>
                  <a:cubicBezTo>
                    <a:pt x="15217" y="32661"/>
                    <a:pt x="13200" y="33790"/>
                    <a:pt x="10969" y="34086"/>
                  </a:cubicBezTo>
                  <a:cubicBezTo>
                    <a:pt x="10559" y="34142"/>
                    <a:pt x="10152" y="34169"/>
                    <a:pt x="9749" y="34169"/>
                  </a:cubicBezTo>
                  <a:cubicBezTo>
                    <a:pt x="5296" y="34169"/>
                    <a:pt x="1428" y="30853"/>
                    <a:pt x="861" y="26316"/>
                  </a:cubicBezTo>
                  <a:cubicBezTo>
                    <a:pt x="350" y="22365"/>
                    <a:pt x="2420" y="18601"/>
                    <a:pt x="6049" y="16934"/>
                  </a:cubicBezTo>
                  <a:cubicBezTo>
                    <a:pt x="6130" y="16907"/>
                    <a:pt x="6157" y="16880"/>
                    <a:pt x="6157" y="16800"/>
                  </a:cubicBezTo>
                  <a:cubicBezTo>
                    <a:pt x="6157" y="16746"/>
                    <a:pt x="6130" y="16665"/>
                    <a:pt x="6103" y="16638"/>
                  </a:cubicBezTo>
                  <a:cubicBezTo>
                    <a:pt x="4033" y="15160"/>
                    <a:pt x="2769" y="12982"/>
                    <a:pt x="2420" y="10482"/>
                  </a:cubicBezTo>
                  <a:cubicBezTo>
                    <a:pt x="1748" y="5562"/>
                    <a:pt x="5243" y="1019"/>
                    <a:pt x="10189" y="373"/>
                  </a:cubicBezTo>
                  <a:cubicBezTo>
                    <a:pt x="10584" y="322"/>
                    <a:pt x="10978" y="296"/>
                    <a:pt x="11368" y="296"/>
                  </a:cubicBezTo>
                  <a:close/>
                  <a:moveTo>
                    <a:pt x="11396" y="1"/>
                  </a:moveTo>
                  <a:cubicBezTo>
                    <a:pt x="10997" y="1"/>
                    <a:pt x="10594" y="26"/>
                    <a:pt x="10189" y="78"/>
                  </a:cubicBezTo>
                  <a:cubicBezTo>
                    <a:pt x="5081" y="750"/>
                    <a:pt x="1452" y="5455"/>
                    <a:pt x="2124" y="10562"/>
                  </a:cubicBezTo>
                  <a:cubicBezTo>
                    <a:pt x="2447" y="13063"/>
                    <a:pt x="3710" y="15240"/>
                    <a:pt x="5673" y="16746"/>
                  </a:cubicBezTo>
                  <a:cubicBezTo>
                    <a:pt x="2097" y="18520"/>
                    <a:pt x="0" y="22365"/>
                    <a:pt x="538" y="26370"/>
                  </a:cubicBezTo>
                  <a:cubicBezTo>
                    <a:pt x="1156" y="31068"/>
                    <a:pt x="5186" y="34516"/>
                    <a:pt x="9803" y="34516"/>
                  </a:cubicBezTo>
                  <a:cubicBezTo>
                    <a:pt x="10206" y="34516"/>
                    <a:pt x="10613" y="34489"/>
                    <a:pt x="11023" y="34435"/>
                  </a:cubicBezTo>
                  <a:cubicBezTo>
                    <a:pt x="13254" y="34113"/>
                    <a:pt x="15270" y="33091"/>
                    <a:pt x="16749" y="31424"/>
                  </a:cubicBezTo>
                  <a:cubicBezTo>
                    <a:pt x="17018" y="32822"/>
                    <a:pt x="17744" y="34059"/>
                    <a:pt x="18900" y="34919"/>
                  </a:cubicBezTo>
                  <a:cubicBezTo>
                    <a:pt x="19894" y="35726"/>
                    <a:pt x="21131" y="36129"/>
                    <a:pt x="22421" y="36129"/>
                  </a:cubicBezTo>
                  <a:cubicBezTo>
                    <a:pt x="22663" y="36129"/>
                    <a:pt x="22932" y="36129"/>
                    <a:pt x="23201" y="36102"/>
                  </a:cubicBezTo>
                  <a:cubicBezTo>
                    <a:pt x="23685" y="36022"/>
                    <a:pt x="24169" y="35941"/>
                    <a:pt x="24626" y="35726"/>
                  </a:cubicBezTo>
                  <a:cubicBezTo>
                    <a:pt x="24707" y="35726"/>
                    <a:pt x="24733" y="35672"/>
                    <a:pt x="24733" y="35591"/>
                  </a:cubicBezTo>
                  <a:cubicBezTo>
                    <a:pt x="25002" y="29758"/>
                    <a:pt x="27556" y="24542"/>
                    <a:pt x="31696" y="21289"/>
                  </a:cubicBezTo>
                  <a:cubicBezTo>
                    <a:pt x="31723" y="21262"/>
                    <a:pt x="31750" y="21209"/>
                    <a:pt x="31750" y="21155"/>
                  </a:cubicBezTo>
                  <a:cubicBezTo>
                    <a:pt x="31750" y="20752"/>
                    <a:pt x="31750" y="20321"/>
                    <a:pt x="31696" y="19918"/>
                  </a:cubicBezTo>
                  <a:cubicBezTo>
                    <a:pt x="31293" y="16880"/>
                    <a:pt x="29465" y="14272"/>
                    <a:pt x="26777" y="12848"/>
                  </a:cubicBezTo>
                  <a:cubicBezTo>
                    <a:pt x="27449" y="11880"/>
                    <a:pt x="27771" y="10724"/>
                    <a:pt x="27583" y="9568"/>
                  </a:cubicBezTo>
                  <a:cubicBezTo>
                    <a:pt x="27286" y="7163"/>
                    <a:pt x="25228" y="5444"/>
                    <a:pt x="22906" y="5444"/>
                  </a:cubicBezTo>
                  <a:cubicBezTo>
                    <a:pt x="22711" y="5444"/>
                    <a:pt x="22513" y="5456"/>
                    <a:pt x="22314" y="5481"/>
                  </a:cubicBezTo>
                  <a:cubicBezTo>
                    <a:pt x="21588" y="5589"/>
                    <a:pt x="20835" y="5858"/>
                    <a:pt x="20244" y="6288"/>
                  </a:cubicBezTo>
                  <a:cubicBezTo>
                    <a:pt x="18925" y="2479"/>
                    <a:pt x="15345" y="1"/>
                    <a:pt x="11396"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41"/>
            <p:cNvSpPr/>
            <p:nvPr/>
          </p:nvSpPr>
          <p:spPr>
            <a:xfrm flipH="1">
              <a:off x="8311264" y="2438386"/>
              <a:ext cx="164212" cy="154549"/>
            </a:xfrm>
            <a:custGeom>
              <a:avLst/>
              <a:gdLst/>
              <a:ahLst/>
              <a:cxnLst/>
              <a:rect l="l" t="t" r="r" b="b"/>
              <a:pathLst>
                <a:path w="6050" h="5694" extrusionOk="0">
                  <a:moveTo>
                    <a:pt x="3051" y="0"/>
                  </a:moveTo>
                  <a:cubicBezTo>
                    <a:pt x="2923" y="0"/>
                    <a:pt x="2793" y="9"/>
                    <a:pt x="2662" y="27"/>
                  </a:cubicBezTo>
                  <a:cubicBezTo>
                    <a:pt x="1103" y="215"/>
                    <a:pt x="1" y="1667"/>
                    <a:pt x="189" y="3200"/>
                  </a:cubicBezTo>
                  <a:cubicBezTo>
                    <a:pt x="388" y="4642"/>
                    <a:pt x="1600" y="5694"/>
                    <a:pt x="3036" y="5694"/>
                  </a:cubicBezTo>
                  <a:cubicBezTo>
                    <a:pt x="3152" y="5694"/>
                    <a:pt x="3269" y="5687"/>
                    <a:pt x="3388" y="5673"/>
                  </a:cubicBezTo>
                  <a:cubicBezTo>
                    <a:pt x="4920" y="5458"/>
                    <a:pt x="6049" y="4060"/>
                    <a:pt x="5834" y="2474"/>
                  </a:cubicBezTo>
                  <a:cubicBezTo>
                    <a:pt x="5662" y="1045"/>
                    <a:pt x="4452" y="0"/>
                    <a:pt x="30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41"/>
            <p:cNvSpPr/>
            <p:nvPr/>
          </p:nvSpPr>
          <p:spPr>
            <a:xfrm flipH="1">
              <a:off x="8309798" y="2433446"/>
              <a:ext cx="167144" cy="163316"/>
            </a:xfrm>
            <a:custGeom>
              <a:avLst/>
              <a:gdLst/>
              <a:ahLst/>
              <a:cxnLst/>
              <a:rect l="l" t="t" r="r" b="b"/>
              <a:pathLst>
                <a:path w="6158" h="6017" extrusionOk="0">
                  <a:moveTo>
                    <a:pt x="3066" y="344"/>
                  </a:moveTo>
                  <a:cubicBezTo>
                    <a:pt x="4383" y="344"/>
                    <a:pt x="5539" y="1338"/>
                    <a:pt x="5727" y="2683"/>
                  </a:cubicBezTo>
                  <a:cubicBezTo>
                    <a:pt x="5835" y="3382"/>
                    <a:pt x="5620" y="4107"/>
                    <a:pt x="5189" y="4672"/>
                  </a:cubicBezTo>
                  <a:cubicBezTo>
                    <a:pt x="4759" y="5210"/>
                    <a:pt x="4114" y="5586"/>
                    <a:pt x="3415" y="5667"/>
                  </a:cubicBezTo>
                  <a:cubicBezTo>
                    <a:pt x="3287" y="5686"/>
                    <a:pt x="3158" y="5696"/>
                    <a:pt x="3029" y="5696"/>
                  </a:cubicBezTo>
                  <a:cubicBezTo>
                    <a:pt x="2455" y="5696"/>
                    <a:pt x="1887" y="5502"/>
                    <a:pt x="1426" y="5129"/>
                  </a:cubicBezTo>
                  <a:cubicBezTo>
                    <a:pt x="888" y="4699"/>
                    <a:pt x="512" y="4054"/>
                    <a:pt x="431" y="3355"/>
                  </a:cubicBezTo>
                  <a:cubicBezTo>
                    <a:pt x="323" y="2656"/>
                    <a:pt x="512" y="1930"/>
                    <a:pt x="969" y="1365"/>
                  </a:cubicBezTo>
                  <a:cubicBezTo>
                    <a:pt x="1399" y="828"/>
                    <a:pt x="2044" y="478"/>
                    <a:pt x="2743" y="371"/>
                  </a:cubicBezTo>
                  <a:cubicBezTo>
                    <a:pt x="2851" y="344"/>
                    <a:pt x="2985" y="344"/>
                    <a:pt x="3066" y="344"/>
                  </a:cubicBezTo>
                  <a:close/>
                  <a:moveTo>
                    <a:pt x="3073" y="1"/>
                  </a:moveTo>
                  <a:cubicBezTo>
                    <a:pt x="2955" y="1"/>
                    <a:pt x="2836" y="7"/>
                    <a:pt x="2716" y="21"/>
                  </a:cubicBezTo>
                  <a:cubicBezTo>
                    <a:pt x="1936" y="129"/>
                    <a:pt x="1211" y="532"/>
                    <a:pt x="727" y="1177"/>
                  </a:cubicBezTo>
                  <a:cubicBezTo>
                    <a:pt x="216" y="1822"/>
                    <a:pt x="1" y="2575"/>
                    <a:pt x="108" y="3382"/>
                  </a:cubicBezTo>
                  <a:cubicBezTo>
                    <a:pt x="216" y="4161"/>
                    <a:pt x="619" y="4860"/>
                    <a:pt x="1264" y="5371"/>
                  </a:cubicBezTo>
                  <a:cubicBezTo>
                    <a:pt x="1775" y="5801"/>
                    <a:pt x="2394" y="6016"/>
                    <a:pt x="3066" y="6016"/>
                  </a:cubicBezTo>
                  <a:cubicBezTo>
                    <a:pt x="3173" y="6016"/>
                    <a:pt x="3308" y="6016"/>
                    <a:pt x="3469" y="5962"/>
                  </a:cubicBezTo>
                  <a:cubicBezTo>
                    <a:pt x="4248" y="5882"/>
                    <a:pt x="4947" y="5478"/>
                    <a:pt x="5458" y="4833"/>
                  </a:cubicBezTo>
                  <a:cubicBezTo>
                    <a:pt x="5969" y="4188"/>
                    <a:pt x="6157" y="3435"/>
                    <a:pt x="6077" y="2602"/>
                  </a:cubicBezTo>
                  <a:cubicBezTo>
                    <a:pt x="5877" y="1082"/>
                    <a:pt x="4569" y="1"/>
                    <a:pt x="3073"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41"/>
            <p:cNvSpPr/>
            <p:nvPr/>
          </p:nvSpPr>
          <p:spPr>
            <a:xfrm flipH="1">
              <a:off x="7752318" y="2894570"/>
              <a:ext cx="254678" cy="99857"/>
            </a:xfrm>
            <a:custGeom>
              <a:avLst/>
              <a:gdLst/>
              <a:ahLst/>
              <a:cxnLst/>
              <a:rect l="l" t="t" r="r" b="b"/>
              <a:pathLst>
                <a:path w="9383" h="3679" extrusionOk="0">
                  <a:moveTo>
                    <a:pt x="190" y="0"/>
                  </a:moveTo>
                  <a:cubicBezTo>
                    <a:pt x="166" y="0"/>
                    <a:pt x="139" y="7"/>
                    <a:pt x="108" y="23"/>
                  </a:cubicBezTo>
                  <a:cubicBezTo>
                    <a:pt x="54" y="76"/>
                    <a:pt x="0" y="157"/>
                    <a:pt x="54" y="238"/>
                  </a:cubicBezTo>
                  <a:cubicBezTo>
                    <a:pt x="1022" y="2362"/>
                    <a:pt x="3092" y="3679"/>
                    <a:pt x="5377" y="3679"/>
                  </a:cubicBezTo>
                  <a:cubicBezTo>
                    <a:pt x="5646" y="3679"/>
                    <a:pt x="5915" y="3679"/>
                    <a:pt x="6183" y="3571"/>
                  </a:cubicBezTo>
                  <a:cubicBezTo>
                    <a:pt x="7339" y="3437"/>
                    <a:pt x="8442" y="2926"/>
                    <a:pt x="9302" y="2173"/>
                  </a:cubicBezTo>
                  <a:cubicBezTo>
                    <a:pt x="9383" y="2093"/>
                    <a:pt x="9383" y="1985"/>
                    <a:pt x="9302" y="1931"/>
                  </a:cubicBezTo>
                  <a:cubicBezTo>
                    <a:pt x="9275" y="1891"/>
                    <a:pt x="9235" y="1871"/>
                    <a:pt x="9194" y="1871"/>
                  </a:cubicBezTo>
                  <a:cubicBezTo>
                    <a:pt x="9154" y="1871"/>
                    <a:pt x="9114" y="1891"/>
                    <a:pt x="9087" y="1931"/>
                  </a:cubicBezTo>
                  <a:cubicBezTo>
                    <a:pt x="8227" y="2657"/>
                    <a:pt x="7232" y="3141"/>
                    <a:pt x="6130" y="3276"/>
                  </a:cubicBezTo>
                  <a:cubicBezTo>
                    <a:pt x="5882" y="3309"/>
                    <a:pt x="5636" y="3325"/>
                    <a:pt x="5391" y="3325"/>
                  </a:cubicBezTo>
                  <a:cubicBezTo>
                    <a:pt x="3241" y="3325"/>
                    <a:pt x="1243" y="2080"/>
                    <a:pt x="350" y="76"/>
                  </a:cubicBezTo>
                  <a:cubicBezTo>
                    <a:pt x="293" y="38"/>
                    <a:pt x="249" y="0"/>
                    <a:pt x="19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41"/>
            <p:cNvSpPr/>
            <p:nvPr/>
          </p:nvSpPr>
          <p:spPr>
            <a:xfrm flipH="1">
              <a:off x="8132476" y="2430081"/>
              <a:ext cx="75185" cy="254977"/>
            </a:xfrm>
            <a:custGeom>
              <a:avLst/>
              <a:gdLst/>
              <a:ahLst/>
              <a:cxnLst/>
              <a:rect l="l" t="t" r="r" b="b"/>
              <a:pathLst>
                <a:path w="2770" h="9394" extrusionOk="0">
                  <a:moveTo>
                    <a:pt x="1238" y="1"/>
                  </a:moveTo>
                  <a:cubicBezTo>
                    <a:pt x="1161" y="1"/>
                    <a:pt x="1096" y="31"/>
                    <a:pt x="1075" y="91"/>
                  </a:cubicBezTo>
                  <a:cubicBezTo>
                    <a:pt x="323" y="1543"/>
                    <a:pt x="0" y="3183"/>
                    <a:pt x="215" y="4823"/>
                  </a:cubicBezTo>
                  <a:cubicBezTo>
                    <a:pt x="403" y="6543"/>
                    <a:pt x="1183" y="8130"/>
                    <a:pt x="2420" y="9366"/>
                  </a:cubicBezTo>
                  <a:cubicBezTo>
                    <a:pt x="2473" y="9393"/>
                    <a:pt x="2527" y="9393"/>
                    <a:pt x="2554" y="9393"/>
                  </a:cubicBezTo>
                  <a:cubicBezTo>
                    <a:pt x="2608" y="9393"/>
                    <a:pt x="2635" y="9393"/>
                    <a:pt x="2688" y="9366"/>
                  </a:cubicBezTo>
                  <a:cubicBezTo>
                    <a:pt x="2769" y="9286"/>
                    <a:pt x="2769" y="9205"/>
                    <a:pt x="2688" y="9124"/>
                  </a:cubicBezTo>
                  <a:cubicBezTo>
                    <a:pt x="1479" y="7941"/>
                    <a:pt x="753" y="6436"/>
                    <a:pt x="538" y="4796"/>
                  </a:cubicBezTo>
                  <a:cubicBezTo>
                    <a:pt x="350" y="3210"/>
                    <a:pt x="645" y="1624"/>
                    <a:pt x="1398" y="253"/>
                  </a:cubicBezTo>
                  <a:cubicBezTo>
                    <a:pt x="1425" y="145"/>
                    <a:pt x="1398" y="64"/>
                    <a:pt x="1317" y="11"/>
                  </a:cubicBezTo>
                  <a:cubicBezTo>
                    <a:pt x="1290" y="4"/>
                    <a:pt x="1264" y="1"/>
                    <a:pt x="123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41"/>
            <p:cNvSpPr/>
            <p:nvPr/>
          </p:nvSpPr>
          <p:spPr>
            <a:xfrm flipH="1">
              <a:off x="7779325" y="2271731"/>
              <a:ext cx="105829" cy="284888"/>
            </a:xfrm>
            <a:custGeom>
              <a:avLst/>
              <a:gdLst/>
              <a:ahLst/>
              <a:cxnLst/>
              <a:rect l="l" t="t" r="r" b="b"/>
              <a:pathLst>
                <a:path w="3899" h="10496" extrusionOk="0">
                  <a:moveTo>
                    <a:pt x="2270" y="0"/>
                  </a:moveTo>
                  <a:cubicBezTo>
                    <a:pt x="2248" y="0"/>
                    <a:pt x="2227" y="4"/>
                    <a:pt x="2205" y="11"/>
                  </a:cubicBezTo>
                  <a:cubicBezTo>
                    <a:pt x="2151" y="65"/>
                    <a:pt x="2098" y="172"/>
                    <a:pt x="2151" y="253"/>
                  </a:cubicBezTo>
                  <a:cubicBezTo>
                    <a:pt x="3146" y="2269"/>
                    <a:pt x="3523" y="4151"/>
                    <a:pt x="3307" y="5818"/>
                  </a:cubicBezTo>
                  <a:cubicBezTo>
                    <a:pt x="3039" y="7834"/>
                    <a:pt x="1775" y="9582"/>
                    <a:pt x="135" y="10200"/>
                  </a:cubicBezTo>
                  <a:cubicBezTo>
                    <a:pt x="28" y="10227"/>
                    <a:pt x="1" y="10280"/>
                    <a:pt x="28" y="10388"/>
                  </a:cubicBezTo>
                  <a:cubicBezTo>
                    <a:pt x="55" y="10469"/>
                    <a:pt x="135" y="10496"/>
                    <a:pt x="189" y="10496"/>
                  </a:cubicBezTo>
                  <a:lnTo>
                    <a:pt x="216" y="10496"/>
                  </a:lnTo>
                  <a:cubicBezTo>
                    <a:pt x="2044" y="9850"/>
                    <a:pt x="3388" y="8049"/>
                    <a:pt x="3657" y="5845"/>
                  </a:cubicBezTo>
                  <a:cubicBezTo>
                    <a:pt x="3899" y="4097"/>
                    <a:pt x="3496" y="2162"/>
                    <a:pt x="2447" y="65"/>
                  </a:cubicBezTo>
                  <a:cubicBezTo>
                    <a:pt x="2388" y="25"/>
                    <a:pt x="2329" y="0"/>
                    <a:pt x="227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41"/>
            <p:cNvSpPr/>
            <p:nvPr/>
          </p:nvSpPr>
          <p:spPr>
            <a:xfrm flipH="1">
              <a:off x="7109448" y="1871026"/>
              <a:ext cx="772041" cy="973819"/>
            </a:xfrm>
            <a:custGeom>
              <a:avLst/>
              <a:gdLst/>
              <a:ahLst/>
              <a:cxnLst/>
              <a:rect l="l" t="t" r="r" b="b"/>
              <a:pathLst>
                <a:path w="28444" h="35878" extrusionOk="0">
                  <a:moveTo>
                    <a:pt x="5789" y="0"/>
                  </a:moveTo>
                  <a:cubicBezTo>
                    <a:pt x="3965" y="0"/>
                    <a:pt x="2035" y="203"/>
                    <a:pt x="0" y="660"/>
                  </a:cubicBezTo>
                  <a:cubicBezTo>
                    <a:pt x="0" y="660"/>
                    <a:pt x="11211" y="12327"/>
                    <a:pt x="7393" y="35878"/>
                  </a:cubicBezTo>
                  <a:lnTo>
                    <a:pt x="28443" y="13430"/>
                  </a:lnTo>
                  <a:cubicBezTo>
                    <a:pt x="28419" y="13430"/>
                    <a:pt x="20615" y="0"/>
                    <a:pt x="5789" y="0"/>
                  </a:cubicBezTo>
                  <a:close/>
                </a:path>
              </a:pathLst>
            </a:custGeom>
            <a:solidFill>
              <a:srgbClr val="FFD7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41"/>
            <p:cNvSpPr/>
            <p:nvPr/>
          </p:nvSpPr>
          <p:spPr>
            <a:xfrm flipH="1">
              <a:off x="7102147" y="1863725"/>
              <a:ext cx="787377" cy="987688"/>
            </a:xfrm>
            <a:custGeom>
              <a:avLst/>
              <a:gdLst/>
              <a:ahLst/>
              <a:cxnLst/>
              <a:rect l="l" t="t" r="r" b="b"/>
              <a:pathLst>
                <a:path w="29009" h="36389" extrusionOk="0">
                  <a:moveTo>
                    <a:pt x="5972" y="521"/>
                  </a:moveTo>
                  <a:cubicBezTo>
                    <a:pt x="12700" y="521"/>
                    <a:pt x="17886" y="3295"/>
                    <a:pt x="21319" y="5929"/>
                  </a:cubicBezTo>
                  <a:cubicBezTo>
                    <a:pt x="25486" y="9155"/>
                    <a:pt x="27906" y="12865"/>
                    <a:pt x="28417" y="13672"/>
                  </a:cubicBezTo>
                  <a:lnTo>
                    <a:pt x="8039" y="35367"/>
                  </a:lnTo>
                  <a:cubicBezTo>
                    <a:pt x="11130" y="14613"/>
                    <a:pt x="2474" y="3106"/>
                    <a:pt x="753" y="1063"/>
                  </a:cubicBezTo>
                  <a:cubicBezTo>
                    <a:pt x="2583" y="688"/>
                    <a:pt x="4324" y="521"/>
                    <a:pt x="5972" y="521"/>
                  </a:cubicBezTo>
                  <a:close/>
                  <a:moveTo>
                    <a:pt x="6048" y="1"/>
                  </a:moveTo>
                  <a:cubicBezTo>
                    <a:pt x="4222" y="1"/>
                    <a:pt x="2285" y="202"/>
                    <a:pt x="242" y="660"/>
                  </a:cubicBezTo>
                  <a:cubicBezTo>
                    <a:pt x="135" y="660"/>
                    <a:pt x="81" y="714"/>
                    <a:pt x="54" y="821"/>
                  </a:cubicBezTo>
                  <a:cubicBezTo>
                    <a:pt x="0" y="902"/>
                    <a:pt x="54" y="983"/>
                    <a:pt x="108" y="1063"/>
                  </a:cubicBezTo>
                  <a:cubicBezTo>
                    <a:pt x="242" y="1198"/>
                    <a:pt x="11211" y="12919"/>
                    <a:pt x="7447" y="36066"/>
                  </a:cubicBezTo>
                  <a:cubicBezTo>
                    <a:pt x="7394" y="36174"/>
                    <a:pt x="7474" y="36308"/>
                    <a:pt x="7582" y="36335"/>
                  </a:cubicBezTo>
                  <a:cubicBezTo>
                    <a:pt x="7609" y="36389"/>
                    <a:pt x="7635" y="36389"/>
                    <a:pt x="7689" y="36389"/>
                  </a:cubicBezTo>
                  <a:cubicBezTo>
                    <a:pt x="7743" y="36389"/>
                    <a:pt x="7824" y="36389"/>
                    <a:pt x="7851" y="36308"/>
                  </a:cubicBezTo>
                  <a:lnTo>
                    <a:pt x="28928" y="13860"/>
                  </a:lnTo>
                  <a:cubicBezTo>
                    <a:pt x="28981" y="13752"/>
                    <a:pt x="29008" y="13672"/>
                    <a:pt x="28955" y="13564"/>
                  </a:cubicBezTo>
                  <a:cubicBezTo>
                    <a:pt x="28955" y="13484"/>
                    <a:pt x="26427" y="9236"/>
                    <a:pt x="21669" y="5526"/>
                  </a:cubicBezTo>
                  <a:cubicBezTo>
                    <a:pt x="18188" y="2830"/>
                    <a:pt x="12897" y="1"/>
                    <a:pt x="604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41"/>
            <p:cNvSpPr/>
            <p:nvPr/>
          </p:nvSpPr>
          <p:spPr>
            <a:xfrm flipH="1">
              <a:off x="5676324" y="1287517"/>
              <a:ext cx="2116871" cy="2575986"/>
            </a:xfrm>
            <a:custGeom>
              <a:avLst/>
              <a:gdLst/>
              <a:ahLst/>
              <a:cxnLst/>
              <a:rect l="l" t="t" r="r" b="b"/>
              <a:pathLst>
                <a:path w="77991" h="94906" extrusionOk="0">
                  <a:moveTo>
                    <a:pt x="52237" y="0"/>
                  </a:moveTo>
                  <a:cubicBezTo>
                    <a:pt x="52027" y="0"/>
                    <a:pt x="51809" y="44"/>
                    <a:pt x="51591" y="140"/>
                  </a:cubicBezTo>
                  <a:cubicBezTo>
                    <a:pt x="43660" y="3796"/>
                    <a:pt x="35729" y="7398"/>
                    <a:pt x="28390" y="11942"/>
                  </a:cubicBezTo>
                  <a:cubicBezTo>
                    <a:pt x="20566" y="16781"/>
                    <a:pt x="12689" y="22991"/>
                    <a:pt x="8173" y="31164"/>
                  </a:cubicBezTo>
                  <a:cubicBezTo>
                    <a:pt x="3226" y="40062"/>
                    <a:pt x="0" y="49983"/>
                    <a:pt x="780" y="60252"/>
                  </a:cubicBezTo>
                  <a:cubicBezTo>
                    <a:pt x="2258" y="80362"/>
                    <a:pt x="19410" y="94906"/>
                    <a:pt x="39278" y="94906"/>
                  </a:cubicBezTo>
                  <a:cubicBezTo>
                    <a:pt x="59306" y="94906"/>
                    <a:pt x="77399" y="78533"/>
                    <a:pt x="77937" y="58209"/>
                  </a:cubicBezTo>
                  <a:cubicBezTo>
                    <a:pt x="77991" y="55333"/>
                    <a:pt x="77722" y="52429"/>
                    <a:pt x="77077" y="49633"/>
                  </a:cubicBezTo>
                  <a:cubicBezTo>
                    <a:pt x="76593" y="47482"/>
                    <a:pt x="75867" y="45412"/>
                    <a:pt x="75006" y="43369"/>
                  </a:cubicBezTo>
                  <a:cubicBezTo>
                    <a:pt x="73689" y="40224"/>
                    <a:pt x="72049" y="37240"/>
                    <a:pt x="70221" y="34390"/>
                  </a:cubicBezTo>
                  <a:cubicBezTo>
                    <a:pt x="67452" y="29954"/>
                    <a:pt x="63339" y="25706"/>
                    <a:pt x="61430" y="20840"/>
                  </a:cubicBezTo>
                  <a:cubicBezTo>
                    <a:pt x="61172" y="20195"/>
                    <a:pt x="60598" y="19884"/>
                    <a:pt x="60020" y="19884"/>
                  </a:cubicBezTo>
                  <a:cubicBezTo>
                    <a:pt x="59394" y="19884"/>
                    <a:pt x="58764" y="20249"/>
                    <a:pt x="58527" y="20948"/>
                  </a:cubicBezTo>
                  <a:cubicBezTo>
                    <a:pt x="57935" y="22830"/>
                    <a:pt x="57693" y="24765"/>
                    <a:pt x="57801" y="26728"/>
                  </a:cubicBezTo>
                  <a:cubicBezTo>
                    <a:pt x="57836" y="27706"/>
                    <a:pt x="57048" y="28355"/>
                    <a:pt x="56238" y="28355"/>
                  </a:cubicBezTo>
                  <a:cubicBezTo>
                    <a:pt x="55824" y="28355"/>
                    <a:pt x="55404" y="28185"/>
                    <a:pt x="55085" y="27803"/>
                  </a:cubicBezTo>
                  <a:cubicBezTo>
                    <a:pt x="53499" y="25841"/>
                    <a:pt x="52290" y="23663"/>
                    <a:pt x="51483" y="21351"/>
                  </a:cubicBezTo>
                  <a:cubicBezTo>
                    <a:pt x="49359" y="15060"/>
                    <a:pt x="50569" y="8286"/>
                    <a:pt x="53607" y="2264"/>
                  </a:cubicBezTo>
                  <a:cubicBezTo>
                    <a:pt x="54170" y="1160"/>
                    <a:pt x="53318" y="0"/>
                    <a:pt x="522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41"/>
            <p:cNvSpPr/>
            <p:nvPr/>
          </p:nvSpPr>
          <p:spPr>
            <a:xfrm flipH="1">
              <a:off x="5669755" y="1280243"/>
              <a:ext cx="2127103" cy="2590562"/>
            </a:xfrm>
            <a:custGeom>
              <a:avLst/>
              <a:gdLst/>
              <a:ahLst/>
              <a:cxnLst/>
              <a:rect l="l" t="t" r="r" b="b"/>
              <a:pathLst>
                <a:path w="78368" h="95443" extrusionOk="0">
                  <a:moveTo>
                    <a:pt x="52398" y="515"/>
                  </a:moveTo>
                  <a:cubicBezTo>
                    <a:pt x="52747" y="515"/>
                    <a:pt x="53097" y="677"/>
                    <a:pt x="53312" y="892"/>
                  </a:cubicBezTo>
                  <a:cubicBezTo>
                    <a:pt x="53661" y="1214"/>
                    <a:pt x="53849" y="1779"/>
                    <a:pt x="53554" y="2397"/>
                  </a:cubicBezTo>
                  <a:cubicBezTo>
                    <a:pt x="50220" y="9038"/>
                    <a:pt x="49467" y="15866"/>
                    <a:pt x="51403" y="21673"/>
                  </a:cubicBezTo>
                  <a:cubicBezTo>
                    <a:pt x="52209" y="24039"/>
                    <a:pt x="53419" y="26243"/>
                    <a:pt x="55032" y="28233"/>
                  </a:cubicBezTo>
                  <a:cubicBezTo>
                    <a:pt x="55373" y="28668"/>
                    <a:pt x="55872" y="28890"/>
                    <a:pt x="56392" y="28890"/>
                  </a:cubicBezTo>
                  <a:cubicBezTo>
                    <a:pt x="56611" y="28890"/>
                    <a:pt x="56833" y="28850"/>
                    <a:pt x="57049" y="28770"/>
                  </a:cubicBezTo>
                  <a:cubicBezTo>
                    <a:pt x="57801" y="28502"/>
                    <a:pt x="58231" y="27803"/>
                    <a:pt x="58205" y="26996"/>
                  </a:cubicBezTo>
                  <a:cubicBezTo>
                    <a:pt x="58097" y="25033"/>
                    <a:pt x="58366" y="23125"/>
                    <a:pt x="58930" y="21270"/>
                  </a:cubicBezTo>
                  <a:cubicBezTo>
                    <a:pt x="59146" y="20651"/>
                    <a:pt x="59683" y="20383"/>
                    <a:pt x="60113" y="20383"/>
                  </a:cubicBezTo>
                  <a:cubicBezTo>
                    <a:pt x="60543" y="20383"/>
                    <a:pt x="61108" y="20571"/>
                    <a:pt x="61350" y="21189"/>
                  </a:cubicBezTo>
                  <a:cubicBezTo>
                    <a:pt x="62587" y="24335"/>
                    <a:pt x="64764" y="27238"/>
                    <a:pt x="66834" y="30007"/>
                  </a:cubicBezTo>
                  <a:cubicBezTo>
                    <a:pt x="68017" y="31566"/>
                    <a:pt x="69173" y="33152"/>
                    <a:pt x="70195" y="34765"/>
                  </a:cubicBezTo>
                  <a:cubicBezTo>
                    <a:pt x="72211" y="38018"/>
                    <a:pt x="73797" y="40949"/>
                    <a:pt x="74926" y="43691"/>
                  </a:cubicBezTo>
                  <a:cubicBezTo>
                    <a:pt x="75840" y="45842"/>
                    <a:pt x="76513" y="47885"/>
                    <a:pt x="76996" y="49955"/>
                  </a:cubicBezTo>
                  <a:cubicBezTo>
                    <a:pt x="77615" y="52697"/>
                    <a:pt x="77884" y="55547"/>
                    <a:pt x="77830" y="58450"/>
                  </a:cubicBezTo>
                  <a:cubicBezTo>
                    <a:pt x="77292" y="78210"/>
                    <a:pt x="59710" y="94905"/>
                    <a:pt x="39440" y="94905"/>
                  </a:cubicBezTo>
                  <a:cubicBezTo>
                    <a:pt x="19088" y="94905"/>
                    <a:pt x="2608" y="80119"/>
                    <a:pt x="1210" y="60493"/>
                  </a:cubicBezTo>
                  <a:cubicBezTo>
                    <a:pt x="538" y="51299"/>
                    <a:pt x="2985" y="41540"/>
                    <a:pt x="8577" y="31539"/>
                  </a:cubicBezTo>
                  <a:cubicBezTo>
                    <a:pt x="12367" y="24711"/>
                    <a:pt x="18954" y="18447"/>
                    <a:pt x="28686" y="12398"/>
                  </a:cubicBezTo>
                  <a:cubicBezTo>
                    <a:pt x="35730" y="8070"/>
                    <a:pt x="43445" y="4521"/>
                    <a:pt x="50946" y="1053"/>
                  </a:cubicBezTo>
                  <a:lnTo>
                    <a:pt x="51860" y="650"/>
                  </a:lnTo>
                  <a:cubicBezTo>
                    <a:pt x="52021" y="542"/>
                    <a:pt x="52209" y="515"/>
                    <a:pt x="52398" y="515"/>
                  </a:cubicBezTo>
                  <a:close/>
                  <a:moveTo>
                    <a:pt x="52395" y="0"/>
                  </a:moveTo>
                  <a:cubicBezTo>
                    <a:pt x="52142" y="0"/>
                    <a:pt x="51887" y="54"/>
                    <a:pt x="51645" y="166"/>
                  </a:cubicBezTo>
                  <a:lnTo>
                    <a:pt x="50731" y="569"/>
                  </a:lnTo>
                  <a:cubicBezTo>
                    <a:pt x="43230" y="4037"/>
                    <a:pt x="35488" y="7586"/>
                    <a:pt x="28417" y="11968"/>
                  </a:cubicBezTo>
                  <a:cubicBezTo>
                    <a:pt x="18578" y="18044"/>
                    <a:pt x="11910" y="24361"/>
                    <a:pt x="8093" y="31297"/>
                  </a:cubicBezTo>
                  <a:cubicBezTo>
                    <a:pt x="2474" y="41406"/>
                    <a:pt x="1" y="51245"/>
                    <a:pt x="673" y="60547"/>
                  </a:cubicBezTo>
                  <a:cubicBezTo>
                    <a:pt x="1372" y="70252"/>
                    <a:pt x="5781" y="79151"/>
                    <a:pt x="13093" y="85603"/>
                  </a:cubicBezTo>
                  <a:cubicBezTo>
                    <a:pt x="20298" y="91948"/>
                    <a:pt x="29627" y="95443"/>
                    <a:pt x="39413" y="95443"/>
                  </a:cubicBezTo>
                  <a:cubicBezTo>
                    <a:pt x="59952" y="95443"/>
                    <a:pt x="77749" y="78533"/>
                    <a:pt x="78260" y="58531"/>
                  </a:cubicBezTo>
                  <a:cubicBezTo>
                    <a:pt x="78368" y="55627"/>
                    <a:pt x="78045" y="52697"/>
                    <a:pt x="77427" y="49901"/>
                  </a:cubicBezTo>
                  <a:cubicBezTo>
                    <a:pt x="76916" y="47777"/>
                    <a:pt x="76244" y="45734"/>
                    <a:pt x="75330" y="43557"/>
                  </a:cubicBezTo>
                  <a:cubicBezTo>
                    <a:pt x="74174" y="40761"/>
                    <a:pt x="72614" y="37830"/>
                    <a:pt x="70571" y="34550"/>
                  </a:cubicBezTo>
                  <a:cubicBezTo>
                    <a:pt x="69550" y="32937"/>
                    <a:pt x="68394" y="31324"/>
                    <a:pt x="67211" y="29765"/>
                  </a:cubicBezTo>
                  <a:cubicBezTo>
                    <a:pt x="65141" y="26996"/>
                    <a:pt x="63017" y="24119"/>
                    <a:pt x="61780" y="21028"/>
                  </a:cubicBezTo>
                  <a:cubicBezTo>
                    <a:pt x="61519" y="20349"/>
                    <a:pt x="60879" y="19924"/>
                    <a:pt x="60153" y="19924"/>
                  </a:cubicBezTo>
                  <a:cubicBezTo>
                    <a:pt x="60131" y="19924"/>
                    <a:pt x="60109" y="19925"/>
                    <a:pt x="60086" y="19926"/>
                  </a:cubicBezTo>
                  <a:cubicBezTo>
                    <a:pt x="59307" y="19952"/>
                    <a:pt x="58662" y="20436"/>
                    <a:pt x="58420" y="21162"/>
                  </a:cubicBezTo>
                  <a:cubicBezTo>
                    <a:pt x="57828" y="23098"/>
                    <a:pt x="57586" y="25060"/>
                    <a:pt x="57694" y="27050"/>
                  </a:cubicBezTo>
                  <a:cubicBezTo>
                    <a:pt x="57721" y="27722"/>
                    <a:pt x="57264" y="28152"/>
                    <a:pt x="56860" y="28340"/>
                  </a:cubicBezTo>
                  <a:cubicBezTo>
                    <a:pt x="56726" y="28385"/>
                    <a:pt x="56568" y="28415"/>
                    <a:pt x="56400" y="28415"/>
                  </a:cubicBezTo>
                  <a:cubicBezTo>
                    <a:pt x="56066" y="28415"/>
                    <a:pt x="55695" y="28295"/>
                    <a:pt x="55409" y="27937"/>
                  </a:cubicBezTo>
                  <a:cubicBezTo>
                    <a:pt x="53822" y="25974"/>
                    <a:pt x="52640" y="23824"/>
                    <a:pt x="51887" y="21539"/>
                  </a:cubicBezTo>
                  <a:cubicBezTo>
                    <a:pt x="49951" y="15866"/>
                    <a:pt x="50731" y="9145"/>
                    <a:pt x="53984" y="2612"/>
                  </a:cubicBezTo>
                  <a:cubicBezTo>
                    <a:pt x="54360" y="1913"/>
                    <a:pt x="54226" y="1107"/>
                    <a:pt x="53688" y="542"/>
                  </a:cubicBezTo>
                  <a:cubicBezTo>
                    <a:pt x="53337" y="191"/>
                    <a:pt x="52871" y="0"/>
                    <a:pt x="5239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41"/>
            <p:cNvSpPr/>
            <p:nvPr/>
          </p:nvSpPr>
          <p:spPr>
            <a:xfrm flipH="1">
              <a:off x="5806934" y="1999573"/>
              <a:ext cx="1877555" cy="1704386"/>
            </a:xfrm>
            <a:custGeom>
              <a:avLst/>
              <a:gdLst/>
              <a:ahLst/>
              <a:cxnLst/>
              <a:rect l="l" t="t" r="r" b="b"/>
              <a:pathLst>
                <a:path w="69174" h="62794" extrusionOk="0">
                  <a:moveTo>
                    <a:pt x="34565" y="1"/>
                  </a:moveTo>
                  <a:cubicBezTo>
                    <a:pt x="20359" y="1"/>
                    <a:pt x="7478" y="9672"/>
                    <a:pt x="4033" y="24071"/>
                  </a:cubicBezTo>
                  <a:cubicBezTo>
                    <a:pt x="1" y="40927"/>
                    <a:pt x="10405" y="57864"/>
                    <a:pt x="27261" y="61924"/>
                  </a:cubicBezTo>
                  <a:cubicBezTo>
                    <a:pt x="29722" y="62512"/>
                    <a:pt x="32185" y="62793"/>
                    <a:pt x="34609" y="62793"/>
                  </a:cubicBezTo>
                  <a:cubicBezTo>
                    <a:pt x="48815" y="62793"/>
                    <a:pt x="61696" y="53122"/>
                    <a:pt x="65141" y="38723"/>
                  </a:cubicBezTo>
                  <a:cubicBezTo>
                    <a:pt x="69173" y="21867"/>
                    <a:pt x="58769" y="4903"/>
                    <a:pt x="41913" y="870"/>
                  </a:cubicBezTo>
                  <a:cubicBezTo>
                    <a:pt x="39452" y="283"/>
                    <a:pt x="36989" y="1"/>
                    <a:pt x="345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41"/>
            <p:cNvSpPr/>
            <p:nvPr/>
          </p:nvSpPr>
          <p:spPr>
            <a:xfrm flipH="1">
              <a:off x="5799632" y="1992923"/>
              <a:ext cx="1892131" cy="1717360"/>
            </a:xfrm>
            <a:custGeom>
              <a:avLst/>
              <a:gdLst/>
              <a:ahLst/>
              <a:cxnLst/>
              <a:rect l="l" t="t" r="r" b="b"/>
              <a:pathLst>
                <a:path w="69711" h="63272" extrusionOk="0">
                  <a:moveTo>
                    <a:pt x="34861" y="504"/>
                  </a:moveTo>
                  <a:cubicBezTo>
                    <a:pt x="37251" y="504"/>
                    <a:pt x="39677" y="781"/>
                    <a:pt x="42100" y="1357"/>
                  </a:cubicBezTo>
                  <a:cubicBezTo>
                    <a:pt x="58795" y="5363"/>
                    <a:pt x="69146" y="22192"/>
                    <a:pt x="65140" y="38914"/>
                  </a:cubicBezTo>
                  <a:cubicBezTo>
                    <a:pt x="63204" y="47006"/>
                    <a:pt x="58231" y="53862"/>
                    <a:pt x="51133" y="58190"/>
                  </a:cubicBezTo>
                  <a:cubicBezTo>
                    <a:pt x="46171" y="61235"/>
                    <a:pt x="40591" y="62808"/>
                    <a:pt x="34916" y="62808"/>
                  </a:cubicBezTo>
                  <a:cubicBezTo>
                    <a:pt x="32475" y="62808"/>
                    <a:pt x="30017" y="62517"/>
                    <a:pt x="27583" y="61927"/>
                  </a:cubicBezTo>
                  <a:cubicBezTo>
                    <a:pt x="10888" y="57921"/>
                    <a:pt x="511" y="41092"/>
                    <a:pt x="4517" y="24397"/>
                  </a:cubicBezTo>
                  <a:cubicBezTo>
                    <a:pt x="7942" y="10121"/>
                    <a:pt x="20763" y="504"/>
                    <a:pt x="34861" y="504"/>
                  </a:cubicBezTo>
                  <a:close/>
                  <a:moveTo>
                    <a:pt x="34846" y="0"/>
                  </a:moveTo>
                  <a:cubicBezTo>
                    <a:pt x="20520" y="0"/>
                    <a:pt x="7529" y="9766"/>
                    <a:pt x="4059" y="24262"/>
                  </a:cubicBezTo>
                  <a:cubicBezTo>
                    <a:pt x="0" y="41226"/>
                    <a:pt x="10512" y="58324"/>
                    <a:pt x="27475" y="62411"/>
                  </a:cubicBezTo>
                  <a:cubicBezTo>
                    <a:pt x="29922" y="62975"/>
                    <a:pt x="32422" y="63271"/>
                    <a:pt x="34895" y="63271"/>
                  </a:cubicBezTo>
                  <a:cubicBezTo>
                    <a:pt x="40675" y="63271"/>
                    <a:pt x="46348" y="61685"/>
                    <a:pt x="51429" y="58593"/>
                  </a:cubicBezTo>
                  <a:cubicBezTo>
                    <a:pt x="58634" y="54184"/>
                    <a:pt x="63661" y="47248"/>
                    <a:pt x="65651" y="38995"/>
                  </a:cubicBezTo>
                  <a:cubicBezTo>
                    <a:pt x="69710" y="22031"/>
                    <a:pt x="59199" y="4933"/>
                    <a:pt x="42235" y="873"/>
                  </a:cubicBezTo>
                  <a:cubicBezTo>
                    <a:pt x="39760" y="283"/>
                    <a:pt x="37284" y="0"/>
                    <a:pt x="3484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41"/>
            <p:cNvSpPr/>
            <p:nvPr/>
          </p:nvSpPr>
          <p:spPr>
            <a:xfrm flipH="1">
              <a:off x="6527893" y="2562075"/>
              <a:ext cx="5863" cy="4397"/>
            </a:xfrm>
            <a:custGeom>
              <a:avLst/>
              <a:gdLst/>
              <a:ahLst/>
              <a:cxnLst/>
              <a:rect l="l" t="t" r="r" b="b"/>
              <a:pathLst>
                <a:path w="216" h="162" extrusionOk="0">
                  <a:moveTo>
                    <a:pt x="92" y="0"/>
                  </a:moveTo>
                  <a:cubicBezTo>
                    <a:pt x="75" y="0"/>
                    <a:pt x="55" y="14"/>
                    <a:pt x="28" y="41"/>
                  </a:cubicBezTo>
                  <a:cubicBezTo>
                    <a:pt x="1" y="94"/>
                    <a:pt x="1" y="94"/>
                    <a:pt x="28" y="121"/>
                  </a:cubicBezTo>
                  <a:cubicBezTo>
                    <a:pt x="55" y="148"/>
                    <a:pt x="75" y="161"/>
                    <a:pt x="92" y="161"/>
                  </a:cubicBezTo>
                  <a:cubicBezTo>
                    <a:pt x="108" y="161"/>
                    <a:pt x="122" y="148"/>
                    <a:pt x="135" y="121"/>
                  </a:cubicBezTo>
                  <a:cubicBezTo>
                    <a:pt x="216" y="94"/>
                    <a:pt x="216" y="94"/>
                    <a:pt x="135" y="41"/>
                  </a:cubicBezTo>
                  <a:cubicBezTo>
                    <a:pt x="122" y="14"/>
                    <a:pt x="108" y="0"/>
                    <a:pt x="92" y="0"/>
                  </a:cubicBezTo>
                  <a:close/>
                </a:path>
              </a:pathLst>
            </a:custGeom>
            <a:solidFill>
              <a:srgbClr val="679C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41"/>
            <p:cNvSpPr/>
            <p:nvPr/>
          </p:nvSpPr>
          <p:spPr>
            <a:xfrm flipH="1">
              <a:off x="6414057" y="2504777"/>
              <a:ext cx="213829" cy="240835"/>
            </a:xfrm>
            <a:custGeom>
              <a:avLst/>
              <a:gdLst/>
              <a:ahLst/>
              <a:cxnLst/>
              <a:rect l="l" t="t" r="r" b="b"/>
              <a:pathLst>
                <a:path w="7878" h="8873" extrusionOk="0">
                  <a:moveTo>
                    <a:pt x="3926" y="1"/>
                  </a:moveTo>
                  <a:cubicBezTo>
                    <a:pt x="1775" y="1"/>
                    <a:pt x="1" y="1963"/>
                    <a:pt x="1" y="4437"/>
                  </a:cubicBezTo>
                  <a:cubicBezTo>
                    <a:pt x="1" y="6883"/>
                    <a:pt x="1775" y="8873"/>
                    <a:pt x="3926" y="8873"/>
                  </a:cubicBezTo>
                  <a:cubicBezTo>
                    <a:pt x="6104" y="8873"/>
                    <a:pt x="7878" y="6883"/>
                    <a:pt x="7878" y="4437"/>
                  </a:cubicBezTo>
                  <a:cubicBezTo>
                    <a:pt x="7878" y="1963"/>
                    <a:pt x="6104" y="1"/>
                    <a:pt x="39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41"/>
            <p:cNvSpPr/>
            <p:nvPr/>
          </p:nvSpPr>
          <p:spPr>
            <a:xfrm flipH="1">
              <a:off x="6373913" y="2538352"/>
              <a:ext cx="213829" cy="240835"/>
            </a:xfrm>
            <a:custGeom>
              <a:avLst/>
              <a:gdLst/>
              <a:ahLst/>
              <a:cxnLst/>
              <a:rect l="l" t="t" r="r" b="b"/>
              <a:pathLst>
                <a:path w="7878" h="8873" extrusionOk="0">
                  <a:moveTo>
                    <a:pt x="3952" y="0"/>
                  </a:moveTo>
                  <a:cubicBezTo>
                    <a:pt x="1775" y="0"/>
                    <a:pt x="0" y="1990"/>
                    <a:pt x="0" y="4436"/>
                  </a:cubicBezTo>
                  <a:cubicBezTo>
                    <a:pt x="0" y="6883"/>
                    <a:pt x="1775" y="8872"/>
                    <a:pt x="3952" y="8872"/>
                  </a:cubicBezTo>
                  <a:cubicBezTo>
                    <a:pt x="6103" y="8872"/>
                    <a:pt x="7878" y="6883"/>
                    <a:pt x="7878" y="4436"/>
                  </a:cubicBezTo>
                  <a:cubicBezTo>
                    <a:pt x="7878" y="1990"/>
                    <a:pt x="6103" y="0"/>
                    <a:pt x="39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41"/>
            <p:cNvSpPr/>
            <p:nvPr/>
          </p:nvSpPr>
          <p:spPr>
            <a:xfrm flipH="1">
              <a:off x="6519126" y="2508441"/>
              <a:ext cx="87589" cy="97062"/>
            </a:xfrm>
            <a:custGeom>
              <a:avLst/>
              <a:gdLst/>
              <a:ahLst/>
              <a:cxnLst/>
              <a:rect l="l" t="t" r="r" b="b"/>
              <a:pathLst>
                <a:path w="3227" h="3576" extrusionOk="0">
                  <a:moveTo>
                    <a:pt x="2178" y="0"/>
                  </a:moveTo>
                  <a:lnTo>
                    <a:pt x="1" y="3576"/>
                  </a:lnTo>
                  <a:lnTo>
                    <a:pt x="3227" y="3576"/>
                  </a:lnTo>
                  <a:lnTo>
                    <a:pt x="217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41"/>
            <p:cNvSpPr/>
            <p:nvPr/>
          </p:nvSpPr>
          <p:spPr>
            <a:xfrm flipH="1">
              <a:off x="6414057" y="2504777"/>
              <a:ext cx="213829" cy="240835"/>
            </a:xfrm>
            <a:custGeom>
              <a:avLst/>
              <a:gdLst/>
              <a:ahLst/>
              <a:cxnLst/>
              <a:rect l="l" t="t" r="r" b="b"/>
              <a:pathLst>
                <a:path w="7878" h="8873" fill="none" extrusionOk="0">
                  <a:moveTo>
                    <a:pt x="7878" y="4437"/>
                  </a:moveTo>
                  <a:cubicBezTo>
                    <a:pt x="7878" y="6883"/>
                    <a:pt x="6104" y="8873"/>
                    <a:pt x="3926" y="8873"/>
                  </a:cubicBezTo>
                  <a:cubicBezTo>
                    <a:pt x="1775" y="8873"/>
                    <a:pt x="1" y="6883"/>
                    <a:pt x="1" y="4437"/>
                  </a:cubicBezTo>
                  <a:cubicBezTo>
                    <a:pt x="1" y="1963"/>
                    <a:pt x="1775" y="1"/>
                    <a:pt x="3926" y="1"/>
                  </a:cubicBezTo>
                  <a:cubicBezTo>
                    <a:pt x="6104" y="1"/>
                    <a:pt x="7878" y="1963"/>
                    <a:pt x="7878" y="4437"/>
                  </a:cubicBezTo>
                  <a:close/>
                </a:path>
              </a:pathLst>
            </a:custGeom>
            <a:solidFill>
              <a:schemeClr val="dk1"/>
            </a:solidFill>
            <a:ln w="127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41"/>
            <p:cNvSpPr/>
            <p:nvPr/>
          </p:nvSpPr>
          <p:spPr>
            <a:xfrm flipH="1">
              <a:off x="6828523" y="2504777"/>
              <a:ext cx="213096" cy="240835"/>
            </a:xfrm>
            <a:custGeom>
              <a:avLst/>
              <a:gdLst/>
              <a:ahLst/>
              <a:cxnLst/>
              <a:rect l="l" t="t" r="r" b="b"/>
              <a:pathLst>
                <a:path w="7851" h="8873" extrusionOk="0">
                  <a:moveTo>
                    <a:pt x="3926" y="1"/>
                  </a:moveTo>
                  <a:cubicBezTo>
                    <a:pt x="1748" y="1"/>
                    <a:pt x="1" y="1963"/>
                    <a:pt x="1" y="4437"/>
                  </a:cubicBezTo>
                  <a:cubicBezTo>
                    <a:pt x="1" y="6883"/>
                    <a:pt x="1748" y="8873"/>
                    <a:pt x="3926" y="8873"/>
                  </a:cubicBezTo>
                  <a:cubicBezTo>
                    <a:pt x="6103" y="8873"/>
                    <a:pt x="7851" y="6883"/>
                    <a:pt x="7851" y="4437"/>
                  </a:cubicBezTo>
                  <a:cubicBezTo>
                    <a:pt x="7851" y="1963"/>
                    <a:pt x="6103" y="1"/>
                    <a:pt x="39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41"/>
            <p:cNvSpPr/>
            <p:nvPr/>
          </p:nvSpPr>
          <p:spPr>
            <a:xfrm flipH="1">
              <a:off x="6789112" y="2542722"/>
              <a:ext cx="213829" cy="240835"/>
            </a:xfrm>
            <a:custGeom>
              <a:avLst/>
              <a:gdLst/>
              <a:ahLst/>
              <a:cxnLst/>
              <a:rect l="l" t="t" r="r" b="b"/>
              <a:pathLst>
                <a:path w="7878" h="8873" extrusionOk="0">
                  <a:moveTo>
                    <a:pt x="3952" y="1"/>
                  </a:moveTo>
                  <a:cubicBezTo>
                    <a:pt x="1775" y="1"/>
                    <a:pt x="1" y="1990"/>
                    <a:pt x="1" y="4437"/>
                  </a:cubicBezTo>
                  <a:cubicBezTo>
                    <a:pt x="1" y="6883"/>
                    <a:pt x="1775" y="8872"/>
                    <a:pt x="3952" y="8872"/>
                  </a:cubicBezTo>
                  <a:cubicBezTo>
                    <a:pt x="6130" y="8872"/>
                    <a:pt x="7878" y="6883"/>
                    <a:pt x="7878" y="4437"/>
                  </a:cubicBezTo>
                  <a:cubicBezTo>
                    <a:pt x="7878" y="1990"/>
                    <a:pt x="6130" y="1"/>
                    <a:pt x="39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41"/>
            <p:cNvSpPr/>
            <p:nvPr/>
          </p:nvSpPr>
          <p:spPr>
            <a:xfrm flipH="1">
              <a:off x="6924825" y="2520112"/>
              <a:ext cx="87589" cy="94157"/>
            </a:xfrm>
            <a:custGeom>
              <a:avLst/>
              <a:gdLst/>
              <a:ahLst/>
              <a:cxnLst/>
              <a:rect l="l" t="t" r="r" b="b"/>
              <a:pathLst>
                <a:path w="3227" h="3469" extrusionOk="0">
                  <a:moveTo>
                    <a:pt x="1667" y="0"/>
                  </a:moveTo>
                  <a:lnTo>
                    <a:pt x="0" y="3468"/>
                  </a:lnTo>
                  <a:lnTo>
                    <a:pt x="3226" y="3468"/>
                  </a:lnTo>
                  <a:lnTo>
                    <a:pt x="166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41"/>
            <p:cNvSpPr/>
            <p:nvPr/>
          </p:nvSpPr>
          <p:spPr>
            <a:xfrm flipH="1">
              <a:off x="6828523" y="2504777"/>
              <a:ext cx="213096" cy="240835"/>
            </a:xfrm>
            <a:custGeom>
              <a:avLst/>
              <a:gdLst/>
              <a:ahLst/>
              <a:cxnLst/>
              <a:rect l="l" t="t" r="r" b="b"/>
              <a:pathLst>
                <a:path w="7851" h="8873" fill="none" extrusionOk="0">
                  <a:moveTo>
                    <a:pt x="1" y="4437"/>
                  </a:moveTo>
                  <a:cubicBezTo>
                    <a:pt x="1" y="6883"/>
                    <a:pt x="1748" y="8873"/>
                    <a:pt x="3926" y="8873"/>
                  </a:cubicBezTo>
                  <a:cubicBezTo>
                    <a:pt x="6103" y="8873"/>
                    <a:pt x="7851" y="6883"/>
                    <a:pt x="7851" y="4437"/>
                  </a:cubicBezTo>
                  <a:cubicBezTo>
                    <a:pt x="7851" y="1963"/>
                    <a:pt x="6103" y="1"/>
                    <a:pt x="3926" y="1"/>
                  </a:cubicBezTo>
                  <a:cubicBezTo>
                    <a:pt x="1748" y="1"/>
                    <a:pt x="1" y="1963"/>
                    <a:pt x="1" y="4437"/>
                  </a:cubicBezTo>
                  <a:close/>
                </a:path>
              </a:pathLst>
            </a:custGeom>
            <a:solidFill>
              <a:schemeClr val="dk1"/>
            </a:solidFill>
            <a:ln w="127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41"/>
            <p:cNvSpPr/>
            <p:nvPr/>
          </p:nvSpPr>
          <p:spPr>
            <a:xfrm flipH="1">
              <a:off x="6888345" y="2413279"/>
              <a:ext cx="100726" cy="47744"/>
            </a:xfrm>
            <a:custGeom>
              <a:avLst/>
              <a:gdLst/>
              <a:ahLst/>
              <a:cxnLst/>
              <a:rect l="l" t="t" r="r" b="b"/>
              <a:pathLst>
                <a:path w="3711" h="1759" extrusionOk="0">
                  <a:moveTo>
                    <a:pt x="3352" y="1"/>
                  </a:moveTo>
                  <a:cubicBezTo>
                    <a:pt x="3243" y="1"/>
                    <a:pt x="3130" y="49"/>
                    <a:pt x="3065" y="146"/>
                  </a:cubicBezTo>
                  <a:cubicBezTo>
                    <a:pt x="2463" y="899"/>
                    <a:pt x="1759" y="1070"/>
                    <a:pt x="1243" y="1070"/>
                  </a:cubicBezTo>
                  <a:cubicBezTo>
                    <a:pt x="837" y="1070"/>
                    <a:pt x="547" y="964"/>
                    <a:pt x="511" y="952"/>
                  </a:cubicBezTo>
                  <a:cubicBezTo>
                    <a:pt x="473" y="933"/>
                    <a:pt x="433" y="925"/>
                    <a:pt x="392" y="925"/>
                  </a:cubicBezTo>
                  <a:cubicBezTo>
                    <a:pt x="258" y="925"/>
                    <a:pt x="122" y="1017"/>
                    <a:pt x="81" y="1140"/>
                  </a:cubicBezTo>
                  <a:cubicBezTo>
                    <a:pt x="0" y="1302"/>
                    <a:pt x="108" y="1517"/>
                    <a:pt x="269" y="1571"/>
                  </a:cubicBezTo>
                  <a:cubicBezTo>
                    <a:pt x="511" y="1678"/>
                    <a:pt x="861" y="1759"/>
                    <a:pt x="1264" y="1759"/>
                  </a:cubicBezTo>
                  <a:cubicBezTo>
                    <a:pt x="1990" y="1759"/>
                    <a:pt x="2904" y="1490"/>
                    <a:pt x="3603" y="549"/>
                  </a:cubicBezTo>
                  <a:cubicBezTo>
                    <a:pt x="3710" y="415"/>
                    <a:pt x="3683" y="173"/>
                    <a:pt x="3549" y="65"/>
                  </a:cubicBezTo>
                  <a:cubicBezTo>
                    <a:pt x="3495" y="22"/>
                    <a:pt x="3424" y="1"/>
                    <a:pt x="335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41"/>
            <p:cNvSpPr/>
            <p:nvPr/>
          </p:nvSpPr>
          <p:spPr>
            <a:xfrm flipH="1">
              <a:off x="6470975" y="2411569"/>
              <a:ext cx="102164" cy="38515"/>
            </a:xfrm>
            <a:custGeom>
              <a:avLst/>
              <a:gdLst/>
              <a:ahLst/>
              <a:cxnLst/>
              <a:rect l="l" t="t" r="r" b="b"/>
              <a:pathLst>
                <a:path w="3764" h="1419" extrusionOk="0">
                  <a:moveTo>
                    <a:pt x="377" y="0"/>
                  </a:moveTo>
                  <a:cubicBezTo>
                    <a:pt x="289" y="0"/>
                    <a:pt x="202" y="34"/>
                    <a:pt x="135" y="101"/>
                  </a:cubicBezTo>
                  <a:cubicBezTo>
                    <a:pt x="0" y="236"/>
                    <a:pt x="0" y="424"/>
                    <a:pt x="135" y="558"/>
                  </a:cubicBezTo>
                  <a:cubicBezTo>
                    <a:pt x="484" y="935"/>
                    <a:pt x="1210" y="1419"/>
                    <a:pt x="2151" y="1419"/>
                  </a:cubicBezTo>
                  <a:cubicBezTo>
                    <a:pt x="2608" y="1419"/>
                    <a:pt x="3092" y="1311"/>
                    <a:pt x="3576" y="1015"/>
                  </a:cubicBezTo>
                  <a:cubicBezTo>
                    <a:pt x="3710" y="935"/>
                    <a:pt x="3764" y="746"/>
                    <a:pt x="3710" y="558"/>
                  </a:cubicBezTo>
                  <a:cubicBezTo>
                    <a:pt x="3650" y="459"/>
                    <a:pt x="3531" y="403"/>
                    <a:pt x="3397" y="403"/>
                  </a:cubicBezTo>
                  <a:cubicBezTo>
                    <a:pt x="3350" y="403"/>
                    <a:pt x="3302" y="410"/>
                    <a:pt x="3253" y="424"/>
                  </a:cubicBezTo>
                  <a:cubicBezTo>
                    <a:pt x="2847" y="631"/>
                    <a:pt x="2473" y="707"/>
                    <a:pt x="2142" y="707"/>
                  </a:cubicBezTo>
                  <a:cubicBezTo>
                    <a:pt x="1224" y="707"/>
                    <a:pt x="638" y="121"/>
                    <a:pt x="619" y="101"/>
                  </a:cubicBezTo>
                  <a:cubicBezTo>
                    <a:pt x="551" y="34"/>
                    <a:pt x="464" y="0"/>
                    <a:pt x="377"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41"/>
            <p:cNvSpPr/>
            <p:nvPr/>
          </p:nvSpPr>
          <p:spPr>
            <a:xfrm flipH="1">
              <a:off x="6668708" y="2700338"/>
              <a:ext cx="126267" cy="69349"/>
            </a:xfrm>
            <a:custGeom>
              <a:avLst/>
              <a:gdLst/>
              <a:ahLst/>
              <a:cxnLst/>
              <a:rect l="l" t="t" r="r" b="b"/>
              <a:pathLst>
                <a:path w="4652" h="2555" extrusionOk="0">
                  <a:moveTo>
                    <a:pt x="2286" y="1"/>
                  </a:moveTo>
                  <a:cubicBezTo>
                    <a:pt x="1049" y="1"/>
                    <a:pt x="0" y="1022"/>
                    <a:pt x="0" y="2286"/>
                  </a:cubicBezTo>
                  <a:cubicBezTo>
                    <a:pt x="0" y="2474"/>
                    <a:pt x="162" y="2555"/>
                    <a:pt x="269" y="2555"/>
                  </a:cubicBezTo>
                  <a:cubicBezTo>
                    <a:pt x="457" y="2555"/>
                    <a:pt x="538" y="2420"/>
                    <a:pt x="538" y="2286"/>
                  </a:cubicBezTo>
                  <a:cubicBezTo>
                    <a:pt x="538" y="1318"/>
                    <a:pt x="1372" y="511"/>
                    <a:pt x="2339" y="511"/>
                  </a:cubicBezTo>
                  <a:cubicBezTo>
                    <a:pt x="3307" y="511"/>
                    <a:pt x="4114" y="1318"/>
                    <a:pt x="4114" y="2286"/>
                  </a:cubicBezTo>
                  <a:cubicBezTo>
                    <a:pt x="4114" y="2474"/>
                    <a:pt x="4248" y="2555"/>
                    <a:pt x="4383" y="2555"/>
                  </a:cubicBezTo>
                  <a:cubicBezTo>
                    <a:pt x="4517" y="2555"/>
                    <a:pt x="4651" y="2420"/>
                    <a:pt x="4571" y="2286"/>
                  </a:cubicBezTo>
                  <a:cubicBezTo>
                    <a:pt x="4571" y="1049"/>
                    <a:pt x="3549" y="1"/>
                    <a:pt x="2286"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41"/>
            <p:cNvSpPr/>
            <p:nvPr/>
          </p:nvSpPr>
          <p:spPr>
            <a:xfrm flipH="1">
              <a:off x="6373913" y="2771859"/>
              <a:ext cx="188288" cy="65685"/>
            </a:xfrm>
            <a:custGeom>
              <a:avLst/>
              <a:gdLst/>
              <a:ahLst/>
              <a:cxnLst/>
              <a:rect l="l" t="t" r="r" b="b"/>
              <a:pathLst>
                <a:path w="6937" h="2420" extrusionOk="0">
                  <a:moveTo>
                    <a:pt x="3468" y="0"/>
                  </a:moveTo>
                  <a:cubicBezTo>
                    <a:pt x="1560" y="0"/>
                    <a:pt x="0" y="538"/>
                    <a:pt x="0" y="1210"/>
                  </a:cubicBezTo>
                  <a:cubicBezTo>
                    <a:pt x="0" y="1882"/>
                    <a:pt x="1560" y="2420"/>
                    <a:pt x="3468" y="2420"/>
                  </a:cubicBezTo>
                  <a:cubicBezTo>
                    <a:pt x="5377" y="2420"/>
                    <a:pt x="6937" y="1882"/>
                    <a:pt x="6937" y="1210"/>
                  </a:cubicBezTo>
                  <a:cubicBezTo>
                    <a:pt x="6937" y="538"/>
                    <a:pt x="5377" y="0"/>
                    <a:pt x="34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41"/>
            <p:cNvSpPr/>
            <p:nvPr/>
          </p:nvSpPr>
          <p:spPr>
            <a:xfrm flipH="1">
              <a:off x="6366612" y="2765290"/>
              <a:ext cx="202890" cy="78822"/>
            </a:xfrm>
            <a:custGeom>
              <a:avLst/>
              <a:gdLst/>
              <a:ahLst/>
              <a:cxnLst/>
              <a:rect l="l" t="t" r="r" b="b"/>
              <a:pathLst>
                <a:path w="7475" h="2904" extrusionOk="0">
                  <a:moveTo>
                    <a:pt x="3737" y="484"/>
                  </a:moveTo>
                  <a:cubicBezTo>
                    <a:pt x="5673" y="484"/>
                    <a:pt x="6964" y="1049"/>
                    <a:pt x="6964" y="1425"/>
                  </a:cubicBezTo>
                  <a:cubicBezTo>
                    <a:pt x="6964" y="1775"/>
                    <a:pt x="5700" y="2366"/>
                    <a:pt x="3737" y="2366"/>
                  </a:cubicBezTo>
                  <a:cubicBezTo>
                    <a:pt x="1748" y="2366"/>
                    <a:pt x="511" y="1775"/>
                    <a:pt x="511" y="1425"/>
                  </a:cubicBezTo>
                  <a:cubicBezTo>
                    <a:pt x="511" y="1049"/>
                    <a:pt x="1802" y="484"/>
                    <a:pt x="3737" y="484"/>
                  </a:cubicBezTo>
                  <a:close/>
                  <a:moveTo>
                    <a:pt x="3737" y="0"/>
                  </a:moveTo>
                  <a:cubicBezTo>
                    <a:pt x="1882" y="0"/>
                    <a:pt x="1" y="511"/>
                    <a:pt x="1" y="1452"/>
                  </a:cubicBezTo>
                  <a:cubicBezTo>
                    <a:pt x="1" y="2393"/>
                    <a:pt x="1882" y="2904"/>
                    <a:pt x="3737" y="2904"/>
                  </a:cubicBezTo>
                  <a:cubicBezTo>
                    <a:pt x="5592" y="2904"/>
                    <a:pt x="7447" y="2393"/>
                    <a:pt x="7474" y="1452"/>
                  </a:cubicBezTo>
                  <a:cubicBezTo>
                    <a:pt x="7474" y="511"/>
                    <a:pt x="5592" y="0"/>
                    <a:pt x="3737"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41"/>
            <p:cNvSpPr/>
            <p:nvPr/>
          </p:nvSpPr>
          <p:spPr>
            <a:xfrm flipH="1">
              <a:off x="6909516" y="2771859"/>
              <a:ext cx="187555" cy="65685"/>
            </a:xfrm>
            <a:custGeom>
              <a:avLst/>
              <a:gdLst/>
              <a:ahLst/>
              <a:cxnLst/>
              <a:rect l="l" t="t" r="r" b="b"/>
              <a:pathLst>
                <a:path w="6910" h="2420" extrusionOk="0">
                  <a:moveTo>
                    <a:pt x="3442" y="0"/>
                  </a:moveTo>
                  <a:cubicBezTo>
                    <a:pt x="1533" y="0"/>
                    <a:pt x="0" y="538"/>
                    <a:pt x="0" y="1210"/>
                  </a:cubicBezTo>
                  <a:cubicBezTo>
                    <a:pt x="0" y="1882"/>
                    <a:pt x="1533" y="2420"/>
                    <a:pt x="3442" y="2420"/>
                  </a:cubicBezTo>
                  <a:cubicBezTo>
                    <a:pt x="5377" y="2420"/>
                    <a:pt x="6910" y="1882"/>
                    <a:pt x="6910" y="1210"/>
                  </a:cubicBezTo>
                  <a:cubicBezTo>
                    <a:pt x="6910" y="538"/>
                    <a:pt x="5377" y="0"/>
                    <a:pt x="34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41"/>
            <p:cNvSpPr/>
            <p:nvPr/>
          </p:nvSpPr>
          <p:spPr>
            <a:xfrm flipH="1">
              <a:off x="6902215" y="2765290"/>
              <a:ext cx="202157" cy="78822"/>
            </a:xfrm>
            <a:custGeom>
              <a:avLst/>
              <a:gdLst/>
              <a:ahLst/>
              <a:cxnLst/>
              <a:rect l="l" t="t" r="r" b="b"/>
              <a:pathLst>
                <a:path w="7448" h="2904" extrusionOk="0">
                  <a:moveTo>
                    <a:pt x="3711" y="484"/>
                  </a:moveTo>
                  <a:cubicBezTo>
                    <a:pt x="5673" y="484"/>
                    <a:pt x="6937" y="1049"/>
                    <a:pt x="6937" y="1425"/>
                  </a:cubicBezTo>
                  <a:cubicBezTo>
                    <a:pt x="6937" y="1775"/>
                    <a:pt x="5673" y="2366"/>
                    <a:pt x="3711" y="2366"/>
                  </a:cubicBezTo>
                  <a:cubicBezTo>
                    <a:pt x="1748" y="2366"/>
                    <a:pt x="485" y="1775"/>
                    <a:pt x="485" y="1425"/>
                  </a:cubicBezTo>
                  <a:cubicBezTo>
                    <a:pt x="485" y="1049"/>
                    <a:pt x="1775" y="484"/>
                    <a:pt x="3711" y="484"/>
                  </a:cubicBezTo>
                  <a:close/>
                  <a:moveTo>
                    <a:pt x="3711" y="0"/>
                  </a:moveTo>
                  <a:cubicBezTo>
                    <a:pt x="1883" y="0"/>
                    <a:pt x="1" y="511"/>
                    <a:pt x="1" y="1452"/>
                  </a:cubicBezTo>
                  <a:cubicBezTo>
                    <a:pt x="1" y="2393"/>
                    <a:pt x="1883" y="2904"/>
                    <a:pt x="3711" y="2904"/>
                  </a:cubicBezTo>
                  <a:cubicBezTo>
                    <a:pt x="5566" y="2904"/>
                    <a:pt x="7421" y="2393"/>
                    <a:pt x="7447" y="1452"/>
                  </a:cubicBezTo>
                  <a:cubicBezTo>
                    <a:pt x="7447" y="511"/>
                    <a:pt x="5566" y="0"/>
                    <a:pt x="3711"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41"/>
            <p:cNvSpPr/>
            <p:nvPr/>
          </p:nvSpPr>
          <p:spPr>
            <a:xfrm flipH="1">
              <a:off x="6819756" y="2665352"/>
              <a:ext cx="248137" cy="56185"/>
            </a:xfrm>
            <a:custGeom>
              <a:avLst/>
              <a:gdLst/>
              <a:ahLst/>
              <a:cxnLst/>
              <a:rect l="l" t="t" r="r" b="b"/>
              <a:pathLst>
                <a:path w="9142" h="2070" extrusionOk="0">
                  <a:moveTo>
                    <a:pt x="4194" y="1"/>
                  </a:moveTo>
                  <a:cubicBezTo>
                    <a:pt x="2105" y="1"/>
                    <a:pt x="325" y="587"/>
                    <a:pt x="189" y="618"/>
                  </a:cubicBezTo>
                  <a:cubicBezTo>
                    <a:pt x="55" y="671"/>
                    <a:pt x="1" y="806"/>
                    <a:pt x="28" y="940"/>
                  </a:cubicBezTo>
                  <a:cubicBezTo>
                    <a:pt x="50" y="1052"/>
                    <a:pt x="147" y="1108"/>
                    <a:pt x="257" y="1108"/>
                  </a:cubicBezTo>
                  <a:cubicBezTo>
                    <a:pt x="279" y="1108"/>
                    <a:pt x="301" y="1106"/>
                    <a:pt x="323" y="1102"/>
                  </a:cubicBezTo>
                  <a:cubicBezTo>
                    <a:pt x="369" y="1102"/>
                    <a:pt x="2112" y="527"/>
                    <a:pt x="4146" y="527"/>
                  </a:cubicBezTo>
                  <a:cubicBezTo>
                    <a:pt x="5687" y="527"/>
                    <a:pt x="7394" y="857"/>
                    <a:pt x="8657" y="2016"/>
                  </a:cubicBezTo>
                  <a:cubicBezTo>
                    <a:pt x="8684" y="2042"/>
                    <a:pt x="8765" y="2069"/>
                    <a:pt x="8819" y="2069"/>
                  </a:cubicBezTo>
                  <a:cubicBezTo>
                    <a:pt x="8899" y="2069"/>
                    <a:pt x="8953" y="2069"/>
                    <a:pt x="9034" y="2016"/>
                  </a:cubicBezTo>
                  <a:cubicBezTo>
                    <a:pt x="9141" y="1908"/>
                    <a:pt x="9141" y="1747"/>
                    <a:pt x="9034" y="1639"/>
                  </a:cubicBezTo>
                  <a:cubicBezTo>
                    <a:pt x="7662" y="362"/>
                    <a:pt x="5833" y="1"/>
                    <a:pt x="419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41"/>
            <p:cNvSpPr/>
            <p:nvPr/>
          </p:nvSpPr>
          <p:spPr>
            <a:xfrm flipH="1">
              <a:off x="6391420" y="2665677"/>
              <a:ext cx="250308" cy="49291"/>
            </a:xfrm>
            <a:custGeom>
              <a:avLst/>
              <a:gdLst/>
              <a:ahLst/>
              <a:cxnLst/>
              <a:rect l="l" t="t" r="r" b="b"/>
              <a:pathLst>
                <a:path w="9222" h="1816" extrusionOk="0">
                  <a:moveTo>
                    <a:pt x="4467" y="0"/>
                  </a:moveTo>
                  <a:cubicBezTo>
                    <a:pt x="3000" y="0"/>
                    <a:pt x="1426" y="321"/>
                    <a:pt x="161" y="1358"/>
                  </a:cubicBezTo>
                  <a:cubicBezTo>
                    <a:pt x="54" y="1439"/>
                    <a:pt x="0" y="1627"/>
                    <a:pt x="108" y="1735"/>
                  </a:cubicBezTo>
                  <a:cubicBezTo>
                    <a:pt x="188" y="1788"/>
                    <a:pt x="242" y="1815"/>
                    <a:pt x="323" y="1815"/>
                  </a:cubicBezTo>
                  <a:cubicBezTo>
                    <a:pt x="350" y="1815"/>
                    <a:pt x="430" y="1788"/>
                    <a:pt x="457" y="1735"/>
                  </a:cubicBezTo>
                  <a:cubicBezTo>
                    <a:pt x="1605" y="790"/>
                    <a:pt x="3067" y="494"/>
                    <a:pt x="4446" y="494"/>
                  </a:cubicBezTo>
                  <a:cubicBezTo>
                    <a:pt x="6719" y="494"/>
                    <a:pt x="8768" y="1298"/>
                    <a:pt x="8818" y="1331"/>
                  </a:cubicBezTo>
                  <a:cubicBezTo>
                    <a:pt x="8853" y="1345"/>
                    <a:pt x="8887" y="1352"/>
                    <a:pt x="8921" y="1352"/>
                  </a:cubicBezTo>
                  <a:cubicBezTo>
                    <a:pt x="9017" y="1352"/>
                    <a:pt x="9101" y="1297"/>
                    <a:pt x="9141" y="1197"/>
                  </a:cubicBezTo>
                  <a:cubicBezTo>
                    <a:pt x="9221" y="1063"/>
                    <a:pt x="9141" y="928"/>
                    <a:pt x="9006" y="848"/>
                  </a:cubicBezTo>
                  <a:cubicBezTo>
                    <a:pt x="8874" y="815"/>
                    <a:pt x="6804" y="0"/>
                    <a:pt x="4467"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41"/>
            <p:cNvSpPr/>
            <p:nvPr/>
          </p:nvSpPr>
          <p:spPr>
            <a:xfrm flipH="1">
              <a:off x="6136769" y="2213891"/>
              <a:ext cx="278753" cy="249412"/>
            </a:xfrm>
            <a:custGeom>
              <a:avLst/>
              <a:gdLst/>
              <a:ahLst/>
              <a:cxnLst/>
              <a:rect l="l" t="t" r="r" b="b"/>
              <a:pathLst>
                <a:path w="10270" h="9189" extrusionOk="0">
                  <a:moveTo>
                    <a:pt x="3571" y="1"/>
                  </a:moveTo>
                  <a:cubicBezTo>
                    <a:pt x="3081" y="1"/>
                    <a:pt x="2591" y="82"/>
                    <a:pt x="2124" y="260"/>
                  </a:cubicBezTo>
                  <a:cubicBezTo>
                    <a:pt x="672" y="851"/>
                    <a:pt x="81" y="2169"/>
                    <a:pt x="54" y="3620"/>
                  </a:cubicBezTo>
                  <a:cubicBezTo>
                    <a:pt x="0" y="5341"/>
                    <a:pt x="834" y="7169"/>
                    <a:pt x="1990" y="8164"/>
                  </a:cubicBezTo>
                  <a:cubicBezTo>
                    <a:pt x="2802" y="8821"/>
                    <a:pt x="3849" y="9189"/>
                    <a:pt x="4885" y="9189"/>
                  </a:cubicBezTo>
                  <a:cubicBezTo>
                    <a:pt x="5460" y="9189"/>
                    <a:pt x="6032" y="9076"/>
                    <a:pt x="6560" y="8836"/>
                  </a:cubicBezTo>
                  <a:cubicBezTo>
                    <a:pt x="10270" y="7115"/>
                    <a:pt x="8630" y="1873"/>
                    <a:pt x="5592" y="448"/>
                  </a:cubicBezTo>
                  <a:cubicBezTo>
                    <a:pt x="4961" y="164"/>
                    <a:pt x="4266" y="1"/>
                    <a:pt x="35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41"/>
            <p:cNvSpPr/>
            <p:nvPr/>
          </p:nvSpPr>
          <p:spPr>
            <a:xfrm flipH="1">
              <a:off x="6172516" y="2205911"/>
              <a:ext cx="250308" cy="263879"/>
            </a:xfrm>
            <a:custGeom>
              <a:avLst/>
              <a:gdLst/>
              <a:ahLst/>
              <a:cxnLst/>
              <a:rect l="l" t="t" r="r" b="b"/>
              <a:pathLst>
                <a:path w="9222" h="9722" extrusionOk="0">
                  <a:moveTo>
                    <a:pt x="3857" y="519"/>
                  </a:moveTo>
                  <a:cubicBezTo>
                    <a:pt x="4492" y="519"/>
                    <a:pt x="5154" y="662"/>
                    <a:pt x="5807" y="957"/>
                  </a:cubicBezTo>
                  <a:cubicBezTo>
                    <a:pt x="7474" y="1764"/>
                    <a:pt x="8764" y="3807"/>
                    <a:pt x="8764" y="5769"/>
                  </a:cubicBezTo>
                  <a:cubicBezTo>
                    <a:pt x="8764" y="7167"/>
                    <a:pt x="8039" y="8270"/>
                    <a:pt x="6775" y="8888"/>
                  </a:cubicBezTo>
                  <a:cubicBezTo>
                    <a:pt x="6285" y="9123"/>
                    <a:pt x="5745" y="9237"/>
                    <a:pt x="5196" y="9237"/>
                  </a:cubicBezTo>
                  <a:cubicBezTo>
                    <a:pt x="4240" y="9237"/>
                    <a:pt x="3259" y="8892"/>
                    <a:pt x="2474" y="8243"/>
                  </a:cubicBezTo>
                  <a:cubicBezTo>
                    <a:pt x="1318" y="7329"/>
                    <a:pt x="565" y="5554"/>
                    <a:pt x="592" y="3914"/>
                  </a:cubicBezTo>
                  <a:lnTo>
                    <a:pt x="323" y="3914"/>
                  </a:lnTo>
                  <a:lnTo>
                    <a:pt x="619" y="3888"/>
                  </a:lnTo>
                  <a:cubicBezTo>
                    <a:pt x="619" y="3000"/>
                    <a:pt x="887" y="1414"/>
                    <a:pt x="2527" y="742"/>
                  </a:cubicBezTo>
                  <a:cubicBezTo>
                    <a:pt x="2947" y="595"/>
                    <a:pt x="3395" y="519"/>
                    <a:pt x="3857" y="519"/>
                  </a:cubicBezTo>
                  <a:close/>
                  <a:moveTo>
                    <a:pt x="3868" y="1"/>
                  </a:moveTo>
                  <a:cubicBezTo>
                    <a:pt x="3318" y="1"/>
                    <a:pt x="2781" y="96"/>
                    <a:pt x="2285" y="285"/>
                  </a:cubicBezTo>
                  <a:cubicBezTo>
                    <a:pt x="861" y="877"/>
                    <a:pt x="81" y="2167"/>
                    <a:pt x="54" y="3888"/>
                  </a:cubicBezTo>
                  <a:cubicBezTo>
                    <a:pt x="0" y="5662"/>
                    <a:pt x="861" y="7598"/>
                    <a:pt x="2097" y="8619"/>
                  </a:cubicBezTo>
                  <a:cubicBezTo>
                    <a:pt x="2958" y="9345"/>
                    <a:pt x="4087" y="9721"/>
                    <a:pt x="5162" y="9721"/>
                  </a:cubicBezTo>
                  <a:cubicBezTo>
                    <a:pt x="5807" y="9721"/>
                    <a:pt x="6399" y="9614"/>
                    <a:pt x="6936" y="9318"/>
                  </a:cubicBezTo>
                  <a:cubicBezTo>
                    <a:pt x="8388" y="8619"/>
                    <a:pt x="9195" y="7329"/>
                    <a:pt x="9195" y="5716"/>
                  </a:cubicBezTo>
                  <a:cubicBezTo>
                    <a:pt x="9221" y="3619"/>
                    <a:pt x="7797" y="1360"/>
                    <a:pt x="5969" y="473"/>
                  </a:cubicBezTo>
                  <a:cubicBezTo>
                    <a:pt x="5290" y="157"/>
                    <a:pt x="4569" y="1"/>
                    <a:pt x="386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41"/>
            <p:cNvSpPr/>
            <p:nvPr/>
          </p:nvSpPr>
          <p:spPr>
            <a:xfrm flipH="1">
              <a:off x="6826813" y="2940360"/>
              <a:ext cx="228676" cy="188206"/>
            </a:xfrm>
            <a:custGeom>
              <a:avLst/>
              <a:gdLst/>
              <a:ahLst/>
              <a:cxnLst/>
              <a:rect l="l" t="t" r="r" b="b"/>
              <a:pathLst>
                <a:path w="8425" h="6934" extrusionOk="0">
                  <a:moveTo>
                    <a:pt x="3336" y="1"/>
                  </a:moveTo>
                  <a:cubicBezTo>
                    <a:pt x="2489" y="1"/>
                    <a:pt x="1609" y="246"/>
                    <a:pt x="996" y="782"/>
                  </a:cubicBezTo>
                  <a:cubicBezTo>
                    <a:pt x="243" y="1454"/>
                    <a:pt x="1" y="2422"/>
                    <a:pt x="108" y="3309"/>
                  </a:cubicBezTo>
                  <a:cubicBezTo>
                    <a:pt x="108" y="3363"/>
                    <a:pt x="135" y="3417"/>
                    <a:pt x="135" y="3497"/>
                  </a:cubicBezTo>
                  <a:cubicBezTo>
                    <a:pt x="404" y="5057"/>
                    <a:pt x="1641" y="6428"/>
                    <a:pt x="3442" y="6831"/>
                  </a:cubicBezTo>
                  <a:cubicBezTo>
                    <a:pt x="3742" y="6901"/>
                    <a:pt x="4054" y="6934"/>
                    <a:pt x="4367" y="6934"/>
                  </a:cubicBezTo>
                  <a:cubicBezTo>
                    <a:pt x="6354" y="6934"/>
                    <a:pt x="8424" y="5601"/>
                    <a:pt x="8308" y="3766"/>
                  </a:cubicBezTo>
                  <a:cubicBezTo>
                    <a:pt x="8174" y="1777"/>
                    <a:pt x="5727" y="56"/>
                    <a:pt x="3469" y="3"/>
                  </a:cubicBezTo>
                  <a:cubicBezTo>
                    <a:pt x="3425" y="1"/>
                    <a:pt x="3380" y="1"/>
                    <a:pt x="33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41"/>
            <p:cNvSpPr/>
            <p:nvPr/>
          </p:nvSpPr>
          <p:spPr>
            <a:xfrm flipH="1">
              <a:off x="6822687" y="2935121"/>
              <a:ext cx="240808" cy="200882"/>
            </a:xfrm>
            <a:custGeom>
              <a:avLst/>
              <a:gdLst/>
              <a:ahLst/>
              <a:cxnLst/>
              <a:rect l="l" t="t" r="r" b="b"/>
              <a:pathLst>
                <a:path w="8872" h="7401" extrusionOk="0">
                  <a:moveTo>
                    <a:pt x="3592" y="489"/>
                  </a:moveTo>
                  <a:cubicBezTo>
                    <a:pt x="3631" y="489"/>
                    <a:pt x="3671" y="490"/>
                    <a:pt x="3710" y="491"/>
                  </a:cubicBezTo>
                  <a:cubicBezTo>
                    <a:pt x="5780" y="572"/>
                    <a:pt x="8227" y="2158"/>
                    <a:pt x="8334" y="4040"/>
                  </a:cubicBezTo>
                  <a:cubicBezTo>
                    <a:pt x="8361" y="4900"/>
                    <a:pt x="7850" y="5545"/>
                    <a:pt x="7420" y="5922"/>
                  </a:cubicBezTo>
                  <a:cubicBezTo>
                    <a:pt x="6696" y="6563"/>
                    <a:pt x="5655" y="6902"/>
                    <a:pt x="4650" y="6902"/>
                  </a:cubicBezTo>
                  <a:cubicBezTo>
                    <a:pt x="4348" y="6902"/>
                    <a:pt x="4049" y="6871"/>
                    <a:pt x="3764" y="6809"/>
                  </a:cubicBezTo>
                  <a:cubicBezTo>
                    <a:pt x="2178" y="6486"/>
                    <a:pt x="941" y="5196"/>
                    <a:pt x="672" y="3690"/>
                  </a:cubicBezTo>
                  <a:cubicBezTo>
                    <a:pt x="645" y="3610"/>
                    <a:pt x="645" y="3556"/>
                    <a:pt x="645" y="3502"/>
                  </a:cubicBezTo>
                  <a:cubicBezTo>
                    <a:pt x="538" y="2561"/>
                    <a:pt x="834" y="1701"/>
                    <a:pt x="1425" y="1217"/>
                  </a:cubicBezTo>
                  <a:cubicBezTo>
                    <a:pt x="1989" y="755"/>
                    <a:pt x="2774" y="489"/>
                    <a:pt x="3592" y="489"/>
                  </a:cubicBezTo>
                  <a:close/>
                  <a:moveTo>
                    <a:pt x="3483" y="1"/>
                  </a:moveTo>
                  <a:cubicBezTo>
                    <a:pt x="2556" y="1"/>
                    <a:pt x="1694" y="272"/>
                    <a:pt x="1102" y="814"/>
                  </a:cubicBezTo>
                  <a:cubicBezTo>
                    <a:pt x="350" y="1486"/>
                    <a:pt x="0" y="2454"/>
                    <a:pt x="135" y="3556"/>
                  </a:cubicBezTo>
                  <a:cubicBezTo>
                    <a:pt x="135" y="3637"/>
                    <a:pt x="161" y="3690"/>
                    <a:pt x="161" y="3771"/>
                  </a:cubicBezTo>
                  <a:cubicBezTo>
                    <a:pt x="457" y="5465"/>
                    <a:pt x="1855" y="6890"/>
                    <a:pt x="3629" y="7293"/>
                  </a:cubicBezTo>
                  <a:cubicBezTo>
                    <a:pt x="3952" y="7347"/>
                    <a:pt x="4275" y="7400"/>
                    <a:pt x="4597" y="7400"/>
                  </a:cubicBezTo>
                  <a:cubicBezTo>
                    <a:pt x="5753" y="7400"/>
                    <a:pt x="6909" y="6970"/>
                    <a:pt x="7716" y="6271"/>
                  </a:cubicBezTo>
                  <a:cubicBezTo>
                    <a:pt x="8469" y="5680"/>
                    <a:pt x="8872" y="4846"/>
                    <a:pt x="8791" y="3986"/>
                  </a:cubicBezTo>
                  <a:cubicBezTo>
                    <a:pt x="8657" y="1809"/>
                    <a:pt x="6022" y="61"/>
                    <a:pt x="3737" y="7"/>
                  </a:cubicBezTo>
                  <a:cubicBezTo>
                    <a:pt x="3652" y="3"/>
                    <a:pt x="3567" y="1"/>
                    <a:pt x="3483"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41"/>
            <p:cNvSpPr/>
            <p:nvPr/>
          </p:nvSpPr>
          <p:spPr>
            <a:xfrm flipH="1">
              <a:off x="5880626" y="2612777"/>
              <a:ext cx="782274" cy="1086541"/>
            </a:xfrm>
            <a:custGeom>
              <a:avLst/>
              <a:gdLst/>
              <a:ahLst/>
              <a:cxnLst/>
              <a:rect l="l" t="t" r="r" b="b"/>
              <a:pathLst>
                <a:path w="28821" h="40031" extrusionOk="0">
                  <a:moveTo>
                    <a:pt x="25218" y="1"/>
                  </a:moveTo>
                  <a:cubicBezTo>
                    <a:pt x="24653" y="1"/>
                    <a:pt x="24089" y="54"/>
                    <a:pt x="23551" y="108"/>
                  </a:cubicBezTo>
                  <a:cubicBezTo>
                    <a:pt x="21373" y="404"/>
                    <a:pt x="19249" y="1291"/>
                    <a:pt x="17529" y="2662"/>
                  </a:cubicBezTo>
                  <a:cubicBezTo>
                    <a:pt x="14276" y="5324"/>
                    <a:pt x="12555" y="9760"/>
                    <a:pt x="13227" y="13927"/>
                  </a:cubicBezTo>
                  <a:cubicBezTo>
                    <a:pt x="13523" y="15835"/>
                    <a:pt x="14303" y="17717"/>
                    <a:pt x="14276" y="19680"/>
                  </a:cubicBezTo>
                  <a:cubicBezTo>
                    <a:pt x="14249" y="21777"/>
                    <a:pt x="13174" y="23874"/>
                    <a:pt x="11453" y="25110"/>
                  </a:cubicBezTo>
                  <a:cubicBezTo>
                    <a:pt x="9625" y="26454"/>
                    <a:pt x="7286" y="26831"/>
                    <a:pt x="5297" y="27879"/>
                  </a:cubicBezTo>
                  <a:cubicBezTo>
                    <a:pt x="4598" y="28229"/>
                    <a:pt x="3952" y="28713"/>
                    <a:pt x="3388" y="29250"/>
                  </a:cubicBezTo>
                  <a:cubicBezTo>
                    <a:pt x="1694" y="30783"/>
                    <a:pt x="592" y="32880"/>
                    <a:pt x="189" y="35138"/>
                  </a:cubicBezTo>
                  <a:cubicBezTo>
                    <a:pt x="0" y="36267"/>
                    <a:pt x="135" y="37316"/>
                    <a:pt x="162" y="38445"/>
                  </a:cubicBezTo>
                  <a:cubicBezTo>
                    <a:pt x="162" y="38982"/>
                    <a:pt x="269" y="39520"/>
                    <a:pt x="404" y="40031"/>
                  </a:cubicBezTo>
                  <a:cubicBezTo>
                    <a:pt x="13200" y="38633"/>
                    <a:pt x="24357" y="29385"/>
                    <a:pt x="27503" y="16131"/>
                  </a:cubicBezTo>
                  <a:cubicBezTo>
                    <a:pt x="28820" y="10700"/>
                    <a:pt x="28632" y="5216"/>
                    <a:pt x="27153" y="162"/>
                  </a:cubicBezTo>
                  <a:cubicBezTo>
                    <a:pt x="27046" y="162"/>
                    <a:pt x="26938" y="135"/>
                    <a:pt x="26831" y="135"/>
                  </a:cubicBezTo>
                  <a:cubicBezTo>
                    <a:pt x="26293" y="54"/>
                    <a:pt x="25755" y="1"/>
                    <a:pt x="25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41"/>
            <p:cNvSpPr/>
            <p:nvPr/>
          </p:nvSpPr>
          <p:spPr>
            <a:xfrm flipH="1">
              <a:off x="5877721" y="2606073"/>
              <a:ext cx="791014" cy="1099814"/>
            </a:xfrm>
            <a:custGeom>
              <a:avLst/>
              <a:gdLst/>
              <a:ahLst/>
              <a:cxnLst/>
              <a:rect l="l" t="t" r="r" b="b"/>
              <a:pathLst>
                <a:path w="29143" h="40520" extrusionOk="0">
                  <a:moveTo>
                    <a:pt x="25433" y="490"/>
                  </a:moveTo>
                  <a:cubicBezTo>
                    <a:pt x="25970" y="490"/>
                    <a:pt x="26508" y="516"/>
                    <a:pt x="27019" y="570"/>
                  </a:cubicBezTo>
                  <a:cubicBezTo>
                    <a:pt x="27099" y="597"/>
                    <a:pt x="27126" y="597"/>
                    <a:pt x="27153" y="597"/>
                  </a:cubicBezTo>
                  <a:cubicBezTo>
                    <a:pt x="28605" y="5705"/>
                    <a:pt x="28686" y="11109"/>
                    <a:pt x="27449" y="16297"/>
                  </a:cubicBezTo>
                  <a:cubicBezTo>
                    <a:pt x="24438" y="28960"/>
                    <a:pt x="13711" y="38423"/>
                    <a:pt x="780" y="39955"/>
                  </a:cubicBezTo>
                  <a:cubicBezTo>
                    <a:pt x="672" y="39498"/>
                    <a:pt x="592" y="39068"/>
                    <a:pt x="592" y="38638"/>
                  </a:cubicBezTo>
                  <a:cubicBezTo>
                    <a:pt x="592" y="38369"/>
                    <a:pt x="565" y="38073"/>
                    <a:pt x="565" y="37805"/>
                  </a:cubicBezTo>
                  <a:cubicBezTo>
                    <a:pt x="538" y="36998"/>
                    <a:pt x="511" y="36218"/>
                    <a:pt x="646" y="35385"/>
                  </a:cubicBezTo>
                  <a:cubicBezTo>
                    <a:pt x="995" y="33180"/>
                    <a:pt x="2124" y="31137"/>
                    <a:pt x="3737" y="29659"/>
                  </a:cubicBezTo>
                  <a:cubicBezTo>
                    <a:pt x="4302" y="29121"/>
                    <a:pt x="4947" y="28691"/>
                    <a:pt x="5619" y="28314"/>
                  </a:cubicBezTo>
                  <a:cubicBezTo>
                    <a:pt x="6426" y="27884"/>
                    <a:pt x="7313" y="27535"/>
                    <a:pt x="8173" y="27239"/>
                  </a:cubicBezTo>
                  <a:cubicBezTo>
                    <a:pt x="9410" y="26809"/>
                    <a:pt x="10673" y="26325"/>
                    <a:pt x="11802" y="25519"/>
                  </a:cubicBezTo>
                  <a:cubicBezTo>
                    <a:pt x="13550" y="24201"/>
                    <a:pt x="14679" y="22077"/>
                    <a:pt x="14706" y="19873"/>
                  </a:cubicBezTo>
                  <a:cubicBezTo>
                    <a:pt x="14760" y="18636"/>
                    <a:pt x="14437" y="17400"/>
                    <a:pt x="14141" y="16190"/>
                  </a:cubicBezTo>
                  <a:cubicBezTo>
                    <a:pt x="13953" y="15518"/>
                    <a:pt x="13792" y="14819"/>
                    <a:pt x="13684" y="14093"/>
                  </a:cubicBezTo>
                  <a:cubicBezTo>
                    <a:pt x="13039" y="10007"/>
                    <a:pt x="14679" y="5705"/>
                    <a:pt x="17905" y="3070"/>
                  </a:cubicBezTo>
                  <a:cubicBezTo>
                    <a:pt x="19572" y="1780"/>
                    <a:pt x="21615" y="893"/>
                    <a:pt x="23793" y="597"/>
                  </a:cubicBezTo>
                  <a:cubicBezTo>
                    <a:pt x="24330" y="516"/>
                    <a:pt x="24895" y="490"/>
                    <a:pt x="25433" y="490"/>
                  </a:cubicBezTo>
                  <a:close/>
                  <a:moveTo>
                    <a:pt x="25174" y="0"/>
                  </a:moveTo>
                  <a:cubicBezTo>
                    <a:pt x="24686" y="0"/>
                    <a:pt x="24196" y="67"/>
                    <a:pt x="23685" y="113"/>
                  </a:cubicBezTo>
                  <a:cubicBezTo>
                    <a:pt x="21400" y="463"/>
                    <a:pt x="19303" y="1323"/>
                    <a:pt x="17583" y="2748"/>
                  </a:cubicBezTo>
                  <a:cubicBezTo>
                    <a:pt x="14222" y="5463"/>
                    <a:pt x="12501" y="9980"/>
                    <a:pt x="13174" y="14227"/>
                  </a:cubicBezTo>
                  <a:cubicBezTo>
                    <a:pt x="13308" y="14953"/>
                    <a:pt x="13469" y="15652"/>
                    <a:pt x="13657" y="16351"/>
                  </a:cubicBezTo>
                  <a:cubicBezTo>
                    <a:pt x="13953" y="17507"/>
                    <a:pt x="14249" y="18717"/>
                    <a:pt x="14222" y="19927"/>
                  </a:cubicBezTo>
                  <a:cubicBezTo>
                    <a:pt x="14168" y="21943"/>
                    <a:pt x="13147" y="23959"/>
                    <a:pt x="11480" y="25169"/>
                  </a:cubicBezTo>
                  <a:cubicBezTo>
                    <a:pt x="10458" y="25895"/>
                    <a:pt x="9275" y="26325"/>
                    <a:pt x="7985" y="26809"/>
                  </a:cubicBezTo>
                  <a:cubicBezTo>
                    <a:pt x="7125" y="27105"/>
                    <a:pt x="6211" y="27454"/>
                    <a:pt x="5377" y="27884"/>
                  </a:cubicBezTo>
                  <a:cubicBezTo>
                    <a:pt x="4678" y="28234"/>
                    <a:pt x="4006" y="28718"/>
                    <a:pt x="3388" y="29282"/>
                  </a:cubicBezTo>
                  <a:cubicBezTo>
                    <a:pt x="1694" y="30868"/>
                    <a:pt x="538" y="32992"/>
                    <a:pt x="135" y="35304"/>
                  </a:cubicBezTo>
                  <a:cubicBezTo>
                    <a:pt x="0" y="36218"/>
                    <a:pt x="27" y="37052"/>
                    <a:pt x="81" y="37858"/>
                  </a:cubicBezTo>
                  <a:cubicBezTo>
                    <a:pt x="81" y="38127"/>
                    <a:pt x="108" y="38423"/>
                    <a:pt x="108" y="38692"/>
                  </a:cubicBezTo>
                  <a:cubicBezTo>
                    <a:pt x="108" y="39229"/>
                    <a:pt x="215" y="39767"/>
                    <a:pt x="350" y="40305"/>
                  </a:cubicBezTo>
                  <a:cubicBezTo>
                    <a:pt x="377" y="40439"/>
                    <a:pt x="484" y="40520"/>
                    <a:pt x="565" y="40520"/>
                  </a:cubicBezTo>
                  <a:cubicBezTo>
                    <a:pt x="13846" y="39068"/>
                    <a:pt x="24841" y="29390"/>
                    <a:pt x="27906" y="16459"/>
                  </a:cubicBezTo>
                  <a:cubicBezTo>
                    <a:pt x="29143" y="11136"/>
                    <a:pt x="29035" y="5571"/>
                    <a:pt x="27530" y="355"/>
                  </a:cubicBezTo>
                  <a:cubicBezTo>
                    <a:pt x="27503" y="275"/>
                    <a:pt x="27422" y="194"/>
                    <a:pt x="27315" y="194"/>
                  </a:cubicBezTo>
                  <a:lnTo>
                    <a:pt x="27234" y="140"/>
                  </a:lnTo>
                  <a:cubicBezTo>
                    <a:pt x="27180" y="140"/>
                    <a:pt x="27126" y="113"/>
                    <a:pt x="27046" y="113"/>
                  </a:cubicBezTo>
                  <a:cubicBezTo>
                    <a:pt x="26508" y="59"/>
                    <a:pt x="25943" y="6"/>
                    <a:pt x="25406" y="6"/>
                  </a:cubicBezTo>
                  <a:cubicBezTo>
                    <a:pt x="25329" y="2"/>
                    <a:pt x="25251" y="0"/>
                    <a:pt x="2517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41"/>
            <p:cNvSpPr/>
            <p:nvPr/>
          </p:nvSpPr>
          <p:spPr>
            <a:xfrm flipH="1">
              <a:off x="6485550" y="2000225"/>
              <a:ext cx="712219" cy="339444"/>
            </a:xfrm>
            <a:custGeom>
              <a:avLst/>
              <a:gdLst/>
              <a:ahLst/>
              <a:cxnLst/>
              <a:rect l="l" t="t" r="r" b="b"/>
              <a:pathLst>
                <a:path w="26240" h="12506" extrusionOk="0">
                  <a:moveTo>
                    <a:pt x="16601" y="0"/>
                  </a:moveTo>
                  <a:cubicBezTo>
                    <a:pt x="10630" y="0"/>
                    <a:pt x="4894" y="1713"/>
                    <a:pt x="0" y="4771"/>
                  </a:cubicBezTo>
                  <a:cubicBezTo>
                    <a:pt x="108" y="4960"/>
                    <a:pt x="189" y="5175"/>
                    <a:pt x="269" y="5390"/>
                  </a:cubicBezTo>
                  <a:cubicBezTo>
                    <a:pt x="1076" y="7460"/>
                    <a:pt x="1425" y="9933"/>
                    <a:pt x="3173" y="11358"/>
                  </a:cubicBezTo>
                  <a:cubicBezTo>
                    <a:pt x="4259" y="12259"/>
                    <a:pt x="5723" y="12505"/>
                    <a:pt x="7171" y="12505"/>
                  </a:cubicBezTo>
                  <a:cubicBezTo>
                    <a:pt x="7407" y="12505"/>
                    <a:pt x="7643" y="12498"/>
                    <a:pt x="7877" y="12487"/>
                  </a:cubicBezTo>
                  <a:cubicBezTo>
                    <a:pt x="9948" y="12406"/>
                    <a:pt x="12313" y="11681"/>
                    <a:pt x="13147" y="9772"/>
                  </a:cubicBezTo>
                  <a:cubicBezTo>
                    <a:pt x="13711" y="8455"/>
                    <a:pt x="13442" y="6922"/>
                    <a:pt x="13980" y="5605"/>
                  </a:cubicBezTo>
                  <a:cubicBezTo>
                    <a:pt x="14034" y="5417"/>
                    <a:pt x="14195" y="5202"/>
                    <a:pt x="14357" y="5067"/>
                  </a:cubicBezTo>
                  <a:cubicBezTo>
                    <a:pt x="14545" y="4906"/>
                    <a:pt x="14787" y="4825"/>
                    <a:pt x="15029" y="4798"/>
                  </a:cubicBezTo>
                  <a:cubicBezTo>
                    <a:pt x="15231" y="4765"/>
                    <a:pt x="15434" y="4749"/>
                    <a:pt x="15635" y="4749"/>
                  </a:cubicBezTo>
                  <a:cubicBezTo>
                    <a:pt x="17039" y="4749"/>
                    <a:pt x="18414" y="5501"/>
                    <a:pt x="19706" y="6089"/>
                  </a:cubicBezTo>
                  <a:cubicBezTo>
                    <a:pt x="20622" y="6513"/>
                    <a:pt x="21687" y="6883"/>
                    <a:pt x="22707" y="6883"/>
                  </a:cubicBezTo>
                  <a:cubicBezTo>
                    <a:pt x="23304" y="6883"/>
                    <a:pt x="23885" y="6756"/>
                    <a:pt x="24411" y="6438"/>
                  </a:cubicBezTo>
                  <a:cubicBezTo>
                    <a:pt x="26051" y="5470"/>
                    <a:pt x="26239" y="3132"/>
                    <a:pt x="25567" y="1303"/>
                  </a:cubicBezTo>
                  <a:cubicBezTo>
                    <a:pt x="25029" y="1142"/>
                    <a:pt x="24492" y="1008"/>
                    <a:pt x="23954" y="873"/>
                  </a:cubicBezTo>
                  <a:cubicBezTo>
                    <a:pt x="21492" y="283"/>
                    <a:pt x="19027" y="0"/>
                    <a:pt x="166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41"/>
            <p:cNvSpPr/>
            <p:nvPr/>
          </p:nvSpPr>
          <p:spPr>
            <a:xfrm flipH="1">
              <a:off x="6478249" y="1991919"/>
              <a:ext cx="727555" cy="354535"/>
            </a:xfrm>
            <a:custGeom>
              <a:avLst/>
              <a:gdLst/>
              <a:ahLst/>
              <a:cxnLst/>
              <a:rect l="l" t="t" r="r" b="b"/>
              <a:pathLst>
                <a:path w="26805" h="13062" extrusionOk="0">
                  <a:moveTo>
                    <a:pt x="16899" y="530"/>
                  </a:moveTo>
                  <a:cubicBezTo>
                    <a:pt x="19329" y="530"/>
                    <a:pt x="21776" y="815"/>
                    <a:pt x="24196" y="1394"/>
                  </a:cubicBezTo>
                  <a:cubicBezTo>
                    <a:pt x="24653" y="1529"/>
                    <a:pt x="25164" y="1663"/>
                    <a:pt x="25675" y="1798"/>
                  </a:cubicBezTo>
                  <a:cubicBezTo>
                    <a:pt x="26240" y="3518"/>
                    <a:pt x="26078" y="5642"/>
                    <a:pt x="24573" y="6556"/>
                  </a:cubicBezTo>
                  <a:cubicBezTo>
                    <a:pt x="24128" y="6812"/>
                    <a:pt x="23618" y="6939"/>
                    <a:pt x="23035" y="6939"/>
                  </a:cubicBezTo>
                  <a:cubicBezTo>
                    <a:pt x="22209" y="6939"/>
                    <a:pt x="21234" y="6684"/>
                    <a:pt x="20083" y="6180"/>
                  </a:cubicBezTo>
                  <a:cubicBezTo>
                    <a:pt x="19949" y="6072"/>
                    <a:pt x="19787" y="6018"/>
                    <a:pt x="19626" y="5938"/>
                  </a:cubicBezTo>
                  <a:cubicBezTo>
                    <a:pt x="18434" y="5400"/>
                    <a:pt x="17180" y="4821"/>
                    <a:pt x="15883" y="4821"/>
                  </a:cubicBezTo>
                  <a:cubicBezTo>
                    <a:pt x="15689" y="4821"/>
                    <a:pt x="15494" y="4834"/>
                    <a:pt x="15298" y="4862"/>
                  </a:cubicBezTo>
                  <a:cubicBezTo>
                    <a:pt x="15083" y="4889"/>
                    <a:pt x="14760" y="4970"/>
                    <a:pt x="14518" y="5185"/>
                  </a:cubicBezTo>
                  <a:cubicBezTo>
                    <a:pt x="14276" y="5346"/>
                    <a:pt x="14142" y="5615"/>
                    <a:pt x="14088" y="5803"/>
                  </a:cubicBezTo>
                  <a:cubicBezTo>
                    <a:pt x="13819" y="6529"/>
                    <a:pt x="13738" y="7228"/>
                    <a:pt x="13685" y="7927"/>
                  </a:cubicBezTo>
                  <a:cubicBezTo>
                    <a:pt x="13577" y="8680"/>
                    <a:pt x="13497" y="9352"/>
                    <a:pt x="13228" y="9970"/>
                  </a:cubicBezTo>
                  <a:cubicBezTo>
                    <a:pt x="12260" y="12094"/>
                    <a:pt x="9383" y="12471"/>
                    <a:pt x="8173" y="12524"/>
                  </a:cubicBezTo>
                  <a:cubicBezTo>
                    <a:pt x="7925" y="12538"/>
                    <a:pt x="7685" y="12544"/>
                    <a:pt x="7453" y="12544"/>
                  </a:cubicBezTo>
                  <a:cubicBezTo>
                    <a:pt x="5800" y="12544"/>
                    <a:pt x="4549" y="12203"/>
                    <a:pt x="3630" y="11449"/>
                  </a:cubicBezTo>
                  <a:cubicBezTo>
                    <a:pt x="2393" y="10481"/>
                    <a:pt x="1883" y="8895"/>
                    <a:pt x="1372" y="7282"/>
                  </a:cubicBezTo>
                  <a:cubicBezTo>
                    <a:pt x="1211" y="6717"/>
                    <a:pt x="995" y="6099"/>
                    <a:pt x="807" y="5561"/>
                  </a:cubicBezTo>
                  <a:cubicBezTo>
                    <a:pt x="780" y="5427"/>
                    <a:pt x="700" y="5266"/>
                    <a:pt x="646" y="5131"/>
                  </a:cubicBezTo>
                  <a:cubicBezTo>
                    <a:pt x="5602" y="2098"/>
                    <a:pt x="11204" y="530"/>
                    <a:pt x="16899" y="530"/>
                  </a:cubicBezTo>
                  <a:close/>
                  <a:moveTo>
                    <a:pt x="16869" y="0"/>
                  </a:moveTo>
                  <a:cubicBezTo>
                    <a:pt x="11016" y="0"/>
                    <a:pt x="5264" y="1634"/>
                    <a:pt x="162" y="4809"/>
                  </a:cubicBezTo>
                  <a:cubicBezTo>
                    <a:pt x="55" y="4862"/>
                    <a:pt x="1" y="5024"/>
                    <a:pt x="55" y="5131"/>
                  </a:cubicBezTo>
                  <a:cubicBezTo>
                    <a:pt x="162" y="5346"/>
                    <a:pt x="270" y="5534"/>
                    <a:pt x="323" y="5750"/>
                  </a:cubicBezTo>
                  <a:cubicBezTo>
                    <a:pt x="538" y="6287"/>
                    <a:pt x="727" y="6852"/>
                    <a:pt x="915" y="7416"/>
                  </a:cubicBezTo>
                  <a:cubicBezTo>
                    <a:pt x="1452" y="9083"/>
                    <a:pt x="1936" y="10750"/>
                    <a:pt x="3334" y="11852"/>
                  </a:cubicBezTo>
                  <a:cubicBezTo>
                    <a:pt x="4329" y="12659"/>
                    <a:pt x="5700" y="13062"/>
                    <a:pt x="7501" y="13062"/>
                  </a:cubicBezTo>
                  <a:cubicBezTo>
                    <a:pt x="7716" y="13062"/>
                    <a:pt x="7958" y="13062"/>
                    <a:pt x="8227" y="12981"/>
                  </a:cubicBezTo>
                  <a:cubicBezTo>
                    <a:pt x="9545" y="12901"/>
                    <a:pt x="12663" y="12497"/>
                    <a:pt x="13738" y="10105"/>
                  </a:cubicBezTo>
                  <a:cubicBezTo>
                    <a:pt x="14061" y="9406"/>
                    <a:pt x="14142" y="8626"/>
                    <a:pt x="14196" y="7900"/>
                  </a:cubicBezTo>
                  <a:cubicBezTo>
                    <a:pt x="14276" y="7228"/>
                    <a:pt x="14330" y="6556"/>
                    <a:pt x="14572" y="5938"/>
                  </a:cubicBezTo>
                  <a:cubicBezTo>
                    <a:pt x="14653" y="5750"/>
                    <a:pt x="14733" y="5615"/>
                    <a:pt x="14841" y="5508"/>
                  </a:cubicBezTo>
                  <a:cubicBezTo>
                    <a:pt x="14948" y="5400"/>
                    <a:pt x="15110" y="5346"/>
                    <a:pt x="15378" y="5319"/>
                  </a:cubicBezTo>
                  <a:cubicBezTo>
                    <a:pt x="15559" y="5290"/>
                    <a:pt x="15741" y="5277"/>
                    <a:pt x="15924" y="5277"/>
                  </a:cubicBezTo>
                  <a:cubicBezTo>
                    <a:pt x="17097" y="5277"/>
                    <a:pt x="18294" y="5829"/>
                    <a:pt x="19411" y="6341"/>
                  </a:cubicBezTo>
                  <a:cubicBezTo>
                    <a:pt x="19545" y="6449"/>
                    <a:pt x="19707" y="6529"/>
                    <a:pt x="19895" y="6583"/>
                  </a:cubicBezTo>
                  <a:cubicBezTo>
                    <a:pt x="21111" y="7122"/>
                    <a:pt x="22150" y="7396"/>
                    <a:pt x="23044" y="7396"/>
                  </a:cubicBezTo>
                  <a:cubicBezTo>
                    <a:pt x="23711" y="7396"/>
                    <a:pt x="24297" y="7243"/>
                    <a:pt x="24815" y="6932"/>
                  </a:cubicBezTo>
                  <a:cubicBezTo>
                    <a:pt x="26616" y="5884"/>
                    <a:pt x="26804" y="3384"/>
                    <a:pt x="26105" y="1475"/>
                  </a:cubicBezTo>
                  <a:cubicBezTo>
                    <a:pt x="26078" y="1367"/>
                    <a:pt x="25998" y="1341"/>
                    <a:pt x="25944" y="1314"/>
                  </a:cubicBezTo>
                  <a:cubicBezTo>
                    <a:pt x="25406" y="1152"/>
                    <a:pt x="24842" y="1018"/>
                    <a:pt x="24304" y="884"/>
                  </a:cubicBezTo>
                  <a:cubicBezTo>
                    <a:pt x="21835" y="292"/>
                    <a:pt x="19343" y="0"/>
                    <a:pt x="16869"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41"/>
            <p:cNvSpPr/>
            <p:nvPr/>
          </p:nvSpPr>
          <p:spPr>
            <a:xfrm flipH="1">
              <a:off x="6841660" y="2346427"/>
              <a:ext cx="842829" cy="1323713"/>
            </a:xfrm>
            <a:custGeom>
              <a:avLst/>
              <a:gdLst/>
              <a:ahLst/>
              <a:cxnLst/>
              <a:rect l="l" t="t" r="r" b="b"/>
              <a:pathLst>
                <a:path w="31052" h="48769" extrusionOk="0">
                  <a:moveTo>
                    <a:pt x="9168" y="1"/>
                  </a:moveTo>
                  <a:cubicBezTo>
                    <a:pt x="6749" y="3281"/>
                    <a:pt x="4921" y="7098"/>
                    <a:pt x="3926" y="11292"/>
                  </a:cubicBezTo>
                  <a:cubicBezTo>
                    <a:pt x="1" y="27665"/>
                    <a:pt x="9706" y="44091"/>
                    <a:pt x="25729" y="48768"/>
                  </a:cubicBezTo>
                  <a:cubicBezTo>
                    <a:pt x="26885" y="48069"/>
                    <a:pt x="27826" y="47236"/>
                    <a:pt x="28632" y="46241"/>
                  </a:cubicBezTo>
                  <a:cubicBezTo>
                    <a:pt x="30165" y="44333"/>
                    <a:pt x="31052" y="41779"/>
                    <a:pt x="30675" y="39252"/>
                  </a:cubicBezTo>
                  <a:cubicBezTo>
                    <a:pt x="30111" y="35353"/>
                    <a:pt x="26643" y="32315"/>
                    <a:pt x="22933" y="31186"/>
                  </a:cubicBezTo>
                  <a:cubicBezTo>
                    <a:pt x="21293" y="30676"/>
                    <a:pt x="19626" y="30514"/>
                    <a:pt x="17959" y="30003"/>
                  </a:cubicBezTo>
                  <a:cubicBezTo>
                    <a:pt x="16319" y="29520"/>
                    <a:pt x="14706" y="28606"/>
                    <a:pt x="13792" y="27100"/>
                  </a:cubicBezTo>
                  <a:cubicBezTo>
                    <a:pt x="12905" y="25595"/>
                    <a:pt x="12986" y="23363"/>
                    <a:pt x="14330" y="22395"/>
                  </a:cubicBezTo>
                  <a:cubicBezTo>
                    <a:pt x="15352" y="21643"/>
                    <a:pt x="16857" y="21723"/>
                    <a:pt x="17664" y="20755"/>
                  </a:cubicBezTo>
                  <a:cubicBezTo>
                    <a:pt x="18282" y="20030"/>
                    <a:pt x="18309" y="18954"/>
                    <a:pt x="17906" y="18094"/>
                  </a:cubicBezTo>
                  <a:cubicBezTo>
                    <a:pt x="17502" y="17207"/>
                    <a:pt x="16696" y="16615"/>
                    <a:pt x="15809" y="16293"/>
                  </a:cubicBezTo>
                  <a:cubicBezTo>
                    <a:pt x="15218" y="16096"/>
                    <a:pt x="14613" y="16044"/>
                    <a:pt x="14002" y="16044"/>
                  </a:cubicBezTo>
                  <a:cubicBezTo>
                    <a:pt x="13309" y="16044"/>
                    <a:pt x="12607" y="16111"/>
                    <a:pt x="11911" y="16111"/>
                  </a:cubicBezTo>
                  <a:cubicBezTo>
                    <a:pt x="11794" y="16111"/>
                    <a:pt x="11677" y="16109"/>
                    <a:pt x="11561" y="16104"/>
                  </a:cubicBezTo>
                  <a:cubicBezTo>
                    <a:pt x="10916" y="16078"/>
                    <a:pt x="10163" y="15889"/>
                    <a:pt x="9948" y="15298"/>
                  </a:cubicBezTo>
                  <a:cubicBezTo>
                    <a:pt x="9733" y="14733"/>
                    <a:pt x="10136" y="14115"/>
                    <a:pt x="10647" y="13873"/>
                  </a:cubicBezTo>
                  <a:cubicBezTo>
                    <a:pt x="11131" y="13658"/>
                    <a:pt x="11749" y="13658"/>
                    <a:pt x="12287" y="13550"/>
                  </a:cubicBezTo>
                  <a:cubicBezTo>
                    <a:pt x="15352" y="13013"/>
                    <a:pt x="17126" y="9276"/>
                    <a:pt x="16266" y="6131"/>
                  </a:cubicBezTo>
                  <a:cubicBezTo>
                    <a:pt x="15378" y="2958"/>
                    <a:pt x="12448" y="673"/>
                    <a:pt x="9356" y="55"/>
                  </a:cubicBezTo>
                  <a:cubicBezTo>
                    <a:pt x="9303" y="55"/>
                    <a:pt x="9222" y="1"/>
                    <a:pt x="91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41"/>
            <p:cNvSpPr/>
            <p:nvPr/>
          </p:nvSpPr>
          <p:spPr>
            <a:xfrm flipH="1">
              <a:off x="6837263" y="2341325"/>
              <a:ext cx="852329" cy="1336117"/>
            </a:xfrm>
            <a:custGeom>
              <a:avLst/>
              <a:gdLst/>
              <a:ahLst/>
              <a:cxnLst/>
              <a:rect l="l" t="t" r="r" b="b"/>
              <a:pathLst>
                <a:path w="31402" h="49226" extrusionOk="0">
                  <a:moveTo>
                    <a:pt x="9544" y="458"/>
                  </a:moveTo>
                  <a:cubicBezTo>
                    <a:pt x="12771" y="1130"/>
                    <a:pt x="15459" y="3496"/>
                    <a:pt x="16265" y="6345"/>
                  </a:cubicBezTo>
                  <a:cubicBezTo>
                    <a:pt x="16696" y="7985"/>
                    <a:pt x="16454" y="9840"/>
                    <a:pt x="15513" y="11319"/>
                  </a:cubicBezTo>
                  <a:cubicBezTo>
                    <a:pt x="14760" y="12502"/>
                    <a:pt x="13685" y="13281"/>
                    <a:pt x="12475" y="13470"/>
                  </a:cubicBezTo>
                  <a:cubicBezTo>
                    <a:pt x="12314" y="13497"/>
                    <a:pt x="12179" y="13497"/>
                    <a:pt x="11991" y="13550"/>
                  </a:cubicBezTo>
                  <a:cubicBezTo>
                    <a:pt x="11615" y="13604"/>
                    <a:pt x="11158" y="13631"/>
                    <a:pt x="10754" y="13846"/>
                  </a:cubicBezTo>
                  <a:cubicBezTo>
                    <a:pt x="10163" y="14142"/>
                    <a:pt x="9679" y="14841"/>
                    <a:pt x="9921" y="15567"/>
                  </a:cubicBezTo>
                  <a:cubicBezTo>
                    <a:pt x="10136" y="16158"/>
                    <a:pt x="10808" y="16534"/>
                    <a:pt x="11749" y="16561"/>
                  </a:cubicBezTo>
                  <a:cubicBezTo>
                    <a:pt x="12179" y="16561"/>
                    <a:pt x="12636" y="16561"/>
                    <a:pt x="13093" y="16534"/>
                  </a:cubicBezTo>
                  <a:cubicBezTo>
                    <a:pt x="13474" y="16504"/>
                    <a:pt x="13843" y="16481"/>
                    <a:pt x="14205" y="16481"/>
                  </a:cubicBezTo>
                  <a:cubicBezTo>
                    <a:pt x="14788" y="16481"/>
                    <a:pt x="15352" y="16540"/>
                    <a:pt x="15916" y="16723"/>
                  </a:cubicBezTo>
                  <a:cubicBezTo>
                    <a:pt x="16776" y="16991"/>
                    <a:pt x="17529" y="17637"/>
                    <a:pt x="17852" y="18389"/>
                  </a:cubicBezTo>
                  <a:cubicBezTo>
                    <a:pt x="18228" y="19196"/>
                    <a:pt x="18147" y="20191"/>
                    <a:pt x="17663" y="20755"/>
                  </a:cubicBezTo>
                  <a:cubicBezTo>
                    <a:pt x="17260" y="21239"/>
                    <a:pt x="16615" y="21481"/>
                    <a:pt x="15943" y="21669"/>
                  </a:cubicBezTo>
                  <a:cubicBezTo>
                    <a:pt x="15405" y="21831"/>
                    <a:pt x="14841" y="22046"/>
                    <a:pt x="14357" y="22368"/>
                  </a:cubicBezTo>
                  <a:cubicBezTo>
                    <a:pt x="12851" y="23497"/>
                    <a:pt x="12824" y="25863"/>
                    <a:pt x="13765" y="27422"/>
                  </a:cubicBezTo>
                  <a:cubicBezTo>
                    <a:pt x="14760" y="29143"/>
                    <a:pt x="16642" y="30003"/>
                    <a:pt x="18067" y="30433"/>
                  </a:cubicBezTo>
                  <a:cubicBezTo>
                    <a:pt x="18927" y="30702"/>
                    <a:pt x="19814" y="30890"/>
                    <a:pt x="20648" y="31052"/>
                  </a:cubicBezTo>
                  <a:cubicBezTo>
                    <a:pt x="21427" y="31213"/>
                    <a:pt x="22261" y="31374"/>
                    <a:pt x="23040" y="31616"/>
                  </a:cubicBezTo>
                  <a:cubicBezTo>
                    <a:pt x="26347" y="32638"/>
                    <a:pt x="29976" y="35461"/>
                    <a:pt x="30595" y="39493"/>
                  </a:cubicBezTo>
                  <a:cubicBezTo>
                    <a:pt x="30917" y="41805"/>
                    <a:pt x="30218" y="44279"/>
                    <a:pt x="28605" y="46268"/>
                  </a:cubicBezTo>
                  <a:cubicBezTo>
                    <a:pt x="27906" y="47155"/>
                    <a:pt x="26992" y="47962"/>
                    <a:pt x="25944" y="48661"/>
                  </a:cubicBezTo>
                  <a:cubicBezTo>
                    <a:pt x="10028" y="43956"/>
                    <a:pt x="592" y="27691"/>
                    <a:pt x="4437" y="11534"/>
                  </a:cubicBezTo>
                  <a:cubicBezTo>
                    <a:pt x="5431" y="7501"/>
                    <a:pt x="7125" y="3791"/>
                    <a:pt x="9544" y="458"/>
                  </a:cubicBezTo>
                  <a:close/>
                  <a:moveTo>
                    <a:pt x="9464" y="1"/>
                  </a:moveTo>
                  <a:cubicBezTo>
                    <a:pt x="9383" y="1"/>
                    <a:pt x="9276" y="28"/>
                    <a:pt x="9222" y="81"/>
                  </a:cubicBezTo>
                  <a:cubicBezTo>
                    <a:pt x="6695" y="3496"/>
                    <a:pt x="4947" y="7313"/>
                    <a:pt x="3953" y="11453"/>
                  </a:cubicBezTo>
                  <a:cubicBezTo>
                    <a:pt x="1" y="27879"/>
                    <a:pt x="9652" y="44494"/>
                    <a:pt x="25917" y="49198"/>
                  </a:cubicBezTo>
                  <a:lnTo>
                    <a:pt x="25997" y="49198"/>
                  </a:lnTo>
                  <a:cubicBezTo>
                    <a:pt x="26051" y="49198"/>
                    <a:pt x="26078" y="49198"/>
                    <a:pt x="26078" y="49225"/>
                  </a:cubicBezTo>
                  <a:cubicBezTo>
                    <a:pt x="27234" y="48473"/>
                    <a:pt x="28175" y="47612"/>
                    <a:pt x="28928" y="46671"/>
                  </a:cubicBezTo>
                  <a:cubicBezTo>
                    <a:pt x="30622" y="44548"/>
                    <a:pt x="31401" y="41940"/>
                    <a:pt x="31025" y="39466"/>
                  </a:cubicBezTo>
                  <a:cubicBezTo>
                    <a:pt x="30380" y="35219"/>
                    <a:pt x="26616" y="32262"/>
                    <a:pt x="23121" y="31213"/>
                  </a:cubicBezTo>
                  <a:cubicBezTo>
                    <a:pt x="22314" y="30971"/>
                    <a:pt x="21481" y="30810"/>
                    <a:pt x="20674" y="30649"/>
                  </a:cubicBezTo>
                  <a:cubicBezTo>
                    <a:pt x="19841" y="30460"/>
                    <a:pt x="18981" y="30299"/>
                    <a:pt x="18147" y="30030"/>
                  </a:cubicBezTo>
                  <a:cubicBezTo>
                    <a:pt x="16830" y="29627"/>
                    <a:pt x="15056" y="28794"/>
                    <a:pt x="14115" y="27207"/>
                  </a:cubicBezTo>
                  <a:cubicBezTo>
                    <a:pt x="13308" y="25863"/>
                    <a:pt x="13308" y="23793"/>
                    <a:pt x="14599" y="22852"/>
                  </a:cubicBezTo>
                  <a:cubicBezTo>
                    <a:pt x="15029" y="22530"/>
                    <a:pt x="15486" y="22368"/>
                    <a:pt x="16024" y="22207"/>
                  </a:cubicBezTo>
                  <a:cubicBezTo>
                    <a:pt x="16749" y="21965"/>
                    <a:pt x="17475" y="21723"/>
                    <a:pt x="17986" y="21132"/>
                  </a:cubicBezTo>
                  <a:cubicBezTo>
                    <a:pt x="18578" y="20379"/>
                    <a:pt x="18712" y="19169"/>
                    <a:pt x="18255" y="18201"/>
                  </a:cubicBezTo>
                  <a:cubicBezTo>
                    <a:pt x="17825" y="17341"/>
                    <a:pt x="17018" y="16615"/>
                    <a:pt x="15997" y="16292"/>
                  </a:cubicBezTo>
                  <a:cubicBezTo>
                    <a:pt x="15389" y="16073"/>
                    <a:pt x="14749" y="16023"/>
                    <a:pt x="14117" y="16023"/>
                  </a:cubicBezTo>
                  <a:cubicBezTo>
                    <a:pt x="13743" y="16023"/>
                    <a:pt x="13372" y="16041"/>
                    <a:pt x="13013" y="16051"/>
                  </a:cubicBezTo>
                  <a:cubicBezTo>
                    <a:pt x="12582" y="16077"/>
                    <a:pt x="12125" y="16077"/>
                    <a:pt x="11695" y="16077"/>
                  </a:cubicBezTo>
                  <a:cubicBezTo>
                    <a:pt x="11319" y="16077"/>
                    <a:pt x="10512" y="16024"/>
                    <a:pt x="10324" y="15459"/>
                  </a:cubicBezTo>
                  <a:cubicBezTo>
                    <a:pt x="10190" y="15002"/>
                    <a:pt x="10512" y="14545"/>
                    <a:pt x="10916" y="14330"/>
                  </a:cubicBezTo>
                  <a:cubicBezTo>
                    <a:pt x="11265" y="14196"/>
                    <a:pt x="11641" y="14142"/>
                    <a:pt x="12045" y="14115"/>
                  </a:cubicBezTo>
                  <a:cubicBezTo>
                    <a:pt x="12206" y="14061"/>
                    <a:pt x="12367" y="14061"/>
                    <a:pt x="12529" y="14034"/>
                  </a:cubicBezTo>
                  <a:cubicBezTo>
                    <a:pt x="13873" y="13792"/>
                    <a:pt x="15083" y="12959"/>
                    <a:pt x="15889" y="11642"/>
                  </a:cubicBezTo>
                  <a:cubicBezTo>
                    <a:pt x="16884" y="10082"/>
                    <a:pt x="17180" y="8066"/>
                    <a:pt x="16696" y="6265"/>
                  </a:cubicBezTo>
                  <a:cubicBezTo>
                    <a:pt x="15862" y="3227"/>
                    <a:pt x="13013" y="700"/>
                    <a:pt x="9625" y="28"/>
                  </a:cubicBezTo>
                  <a:cubicBezTo>
                    <a:pt x="9571" y="1"/>
                    <a:pt x="9544" y="1"/>
                    <a:pt x="951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41"/>
            <p:cNvSpPr/>
            <p:nvPr/>
          </p:nvSpPr>
          <p:spPr>
            <a:xfrm flipH="1">
              <a:off x="5665386" y="3581085"/>
              <a:ext cx="164212" cy="270746"/>
            </a:xfrm>
            <a:custGeom>
              <a:avLst/>
              <a:gdLst/>
              <a:ahLst/>
              <a:cxnLst/>
              <a:rect l="l" t="t" r="r" b="b"/>
              <a:pathLst>
                <a:path w="6050" h="9975" extrusionOk="0">
                  <a:moveTo>
                    <a:pt x="3039" y="1"/>
                  </a:moveTo>
                  <a:cubicBezTo>
                    <a:pt x="3039" y="1"/>
                    <a:pt x="1" y="5270"/>
                    <a:pt x="1" y="6937"/>
                  </a:cubicBezTo>
                  <a:cubicBezTo>
                    <a:pt x="1" y="8630"/>
                    <a:pt x="1345" y="9975"/>
                    <a:pt x="3039" y="9975"/>
                  </a:cubicBezTo>
                  <a:cubicBezTo>
                    <a:pt x="4706" y="9975"/>
                    <a:pt x="6050" y="8630"/>
                    <a:pt x="6050" y="6937"/>
                  </a:cubicBezTo>
                  <a:cubicBezTo>
                    <a:pt x="6050" y="5270"/>
                    <a:pt x="3039" y="1"/>
                    <a:pt x="30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41"/>
            <p:cNvSpPr/>
            <p:nvPr/>
          </p:nvSpPr>
          <p:spPr>
            <a:xfrm flipH="1">
              <a:off x="5658817" y="3572698"/>
              <a:ext cx="178788" cy="285702"/>
            </a:xfrm>
            <a:custGeom>
              <a:avLst/>
              <a:gdLst/>
              <a:ahLst/>
              <a:cxnLst/>
              <a:rect l="l" t="t" r="r" b="b"/>
              <a:pathLst>
                <a:path w="6587" h="10526" extrusionOk="0">
                  <a:moveTo>
                    <a:pt x="3280" y="794"/>
                  </a:moveTo>
                  <a:cubicBezTo>
                    <a:pt x="4006" y="2057"/>
                    <a:pt x="6076" y="5901"/>
                    <a:pt x="6076" y="7246"/>
                  </a:cubicBezTo>
                  <a:cubicBezTo>
                    <a:pt x="6076" y="8805"/>
                    <a:pt x="4839" y="10042"/>
                    <a:pt x="3280" y="10042"/>
                  </a:cubicBezTo>
                  <a:cubicBezTo>
                    <a:pt x="1748" y="10042"/>
                    <a:pt x="511" y="8805"/>
                    <a:pt x="511" y="7246"/>
                  </a:cubicBezTo>
                  <a:cubicBezTo>
                    <a:pt x="511" y="5901"/>
                    <a:pt x="2581" y="2030"/>
                    <a:pt x="3280" y="794"/>
                  </a:cubicBezTo>
                  <a:close/>
                  <a:moveTo>
                    <a:pt x="3270" y="0"/>
                  </a:moveTo>
                  <a:cubicBezTo>
                    <a:pt x="3186" y="0"/>
                    <a:pt x="3105" y="41"/>
                    <a:pt x="3065" y="121"/>
                  </a:cubicBezTo>
                  <a:cubicBezTo>
                    <a:pt x="2931" y="363"/>
                    <a:pt x="0" y="5498"/>
                    <a:pt x="0" y="7219"/>
                  </a:cubicBezTo>
                  <a:cubicBezTo>
                    <a:pt x="0" y="9047"/>
                    <a:pt x="1479" y="10526"/>
                    <a:pt x="3280" y="10526"/>
                  </a:cubicBezTo>
                  <a:cubicBezTo>
                    <a:pt x="5108" y="10526"/>
                    <a:pt x="6587" y="9074"/>
                    <a:pt x="6560" y="7219"/>
                  </a:cubicBezTo>
                  <a:cubicBezTo>
                    <a:pt x="6560" y="5498"/>
                    <a:pt x="3630" y="337"/>
                    <a:pt x="3495" y="121"/>
                  </a:cubicBezTo>
                  <a:cubicBezTo>
                    <a:pt x="3441" y="41"/>
                    <a:pt x="3354" y="0"/>
                    <a:pt x="327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41"/>
            <p:cNvSpPr/>
            <p:nvPr/>
          </p:nvSpPr>
          <p:spPr>
            <a:xfrm flipH="1">
              <a:off x="5814968" y="4229058"/>
              <a:ext cx="56945" cy="94157"/>
            </a:xfrm>
            <a:custGeom>
              <a:avLst/>
              <a:gdLst/>
              <a:ahLst/>
              <a:cxnLst/>
              <a:rect l="l" t="t" r="r" b="b"/>
              <a:pathLst>
                <a:path w="2098" h="3469" extrusionOk="0">
                  <a:moveTo>
                    <a:pt x="1049" y="1"/>
                  </a:moveTo>
                  <a:cubicBezTo>
                    <a:pt x="1049" y="1"/>
                    <a:pt x="1" y="1856"/>
                    <a:pt x="1" y="2420"/>
                  </a:cubicBezTo>
                  <a:cubicBezTo>
                    <a:pt x="1" y="3012"/>
                    <a:pt x="485" y="3469"/>
                    <a:pt x="1049" y="3469"/>
                  </a:cubicBezTo>
                  <a:cubicBezTo>
                    <a:pt x="1641" y="3469"/>
                    <a:pt x="2098" y="3012"/>
                    <a:pt x="2098" y="2420"/>
                  </a:cubicBezTo>
                  <a:cubicBezTo>
                    <a:pt x="2098" y="1856"/>
                    <a:pt x="1049" y="1"/>
                    <a:pt x="10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41"/>
            <p:cNvSpPr/>
            <p:nvPr/>
          </p:nvSpPr>
          <p:spPr>
            <a:xfrm flipH="1">
              <a:off x="5807666" y="4223223"/>
              <a:ext cx="70815" cy="107294"/>
            </a:xfrm>
            <a:custGeom>
              <a:avLst/>
              <a:gdLst/>
              <a:ahLst/>
              <a:cxnLst/>
              <a:rect l="l" t="t" r="r" b="b"/>
              <a:pathLst>
                <a:path w="2609" h="3953" extrusionOk="0">
                  <a:moveTo>
                    <a:pt x="1291" y="753"/>
                  </a:moveTo>
                  <a:cubicBezTo>
                    <a:pt x="1668" y="1425"/>
                    <a:pt x="2071" y="2339"/>
                    <a:pt x="2098" y="2635"/>
                  </a:cubicBezTo>
                  <a:cubicBezTo>
                    <a:pt x="2098" y="3092"/>
                    <a:pt x="1748" y="3442"/>
                    <a:pt x="1291" y="3442"/>
                  </a:cubicBezTo>
                  <a:cubicBezTo>
                    <a:pt x="861" y="3442"/>
                    <a:pt x="485" y="3092"/>
                    <a:pt x="485" y="2635"/>
                  </a:cubicBezTo>
                  <a:cubicBezTo>
                    <a:pt x="485" y="2339"/>
                    <a:pt x="942" y="1425"/>
                    <a:pt x="1291" y="753"/>
                  </a:cubicBezTo>
                  <a:close/>
                  <a:moveTo>
                    <a:pt x="1291" y="1"/>
                  </a:moveTo>
                  <a:cubicBezTo>
                    <a:pt x="1211" y="1"/>
                    <a:pt x="1103" y="54"/>
                    <a:pt x="1076" y="135"/>
                  </a:cubicBezTo>
                  <a:cubicBezTo>
                    <a:pt x="888" y="431"/>
                    <a:pt x="1" y="2044"/>
                    <a:pt x="1" y="2635"/>
                  </a:cubicBezTo>
                  <a:cubicBezTo>
                    <a:pt x="1" y="3388"/>
                    <a:pt x="592" y="3952"/>
                    <a:pt x="1291" y="3952"/>
                  </a:cubicBezTo>
                  <a:cubicBezTo>
                    <a:pt x="2017" y="3952"/>
                    <a:pt x="2582" y="3361"/>
                    <a:pt x="2608" y="2635"/>
                  </a:cubicBezTo>
                  <a:cubicBezTo>
                    <a:pt x="2608" y="2044"/>
                    <a:pt x="1694" y="431"/>
                    <a:pt x="1533" y="135"/>
                  </a:cubicBezTo>
                  <a:cubicBezTo>
                    <a:pt x="1479" y="27"/>
                    <a:pt x="1399" y="1"/>
                    <a:pt x="129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41"/>
            <p:cNvSpPr/>
            <p:nvPr/>
          </p:nvSpPr>
          <p:spPr>
            <a:xfrm flipH="1">
              <a:off x="6151345" y="4462565"/>
              <a:ext cx="113130" cy="187555"/>
            </a:xfrm>
            <a:custGeom>
              <a:avLst/>
              <a:gdLst/>
              <a:ahLst/>
              <a:cxnLst/>
              <a:rect l="l" t="t" r="r" b="b"/>
              <a:pathLst>
                <a:path w="4168" h="6910" extrusionOk="0">
                  <a:moveTo>
                    <a:pt x="2070" y="0"/>
                  </a:moveTo>
                  <a:cubicBezTo>
                    <a:pt x="2070" y="0"/>
                    <a:pt x="0" y="3684"/>
                    <a:pt x="0" y="4813"/>
                  </a:cubicBezTo>
                  <a:cubicBezTo>
                    <a:pt x="0" y="5942"/>
                    <a:pt x="941" y="6910"/>
                    <a:pt x="2070" y="6910"/>
                  </a:cubicBezTo>
                  <a:cubicBezTo>
                    <a:pt x="3226" y="6910"/>
                    <a:pt x="4167" y="5942"/>
                    <a:pt x="4167" y="4813"/>
                  </a:cubicBezTo>
                  <a:cubicBezTo>
                    <a:pt x="4167" y="3684"/>
                    <a:pt x="2070" y="0"/>
                    <a:pt x="20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41"/>
            <p:cNvSpPr/>
            <p:nvPr/>
          </p:nvSpPr>
          <p:spPr>
            <a:xfrm flipH="1">
              <a:off x="6144776" y="4455644"/>
              <a:ext cx="127000" cy="201777"/>
            </a:xfrm>
            <a:custGeom>
              <a:avLst/>
              <a:gdLst/>
              <a:ahLst/>
              <a:cxnLst/>
              <a:rect l="l" t="t" r="r" b="b"/>
              <a:pathLst>
                <a:path w="4679" h="7434" extrusionOk="0">
                  <a:moveTo>
                    <a:pt x="2339" y="766"/>
                  </a:moveTo>
                  <a:cubicBezTo>
                    <a:pt x="2984" y="1976"/>
                    <a:pt x="4167" y="4261"/>
                    <a:pt x="4194" y="5068"/>
                  </a:cubicBezTo>
                  <a:cubicBezTo>
                    <a:pt x="4194" y="6089"/>
                    <a:pt x="3361" y="6923"/>
                    <a:pt x="2339" y="6923"/>
                  </a:cubicBezTo>
                  <a:cubicBezTo>
                    <a:pt x="1344" y="6923"/>
                    <a:pt x="511" y="6089"/>
                    <a:pt x="511" y="5068"/>
                  </a:cubicBezTo>
                  <a:cubicBezTo>
                    <a:pt x="511" y="4261"/>
                    <a:pt x="1667" y="1976"/>
                    <a:pt x="2339" y="766"/>
                  </a:cubicBezTo>
                  <a:close/>
                  <a:moveTo>
                    <a:pt x="2329" y="0"/>
                  </a:moveTo>
                  <a:cubicBezTo>
                    <a:pt x="2245" y="0"/>
                    <a:pt x="2164" y="40"/>
                    <a:pt x="2124" y="121"/>
                  </a:cubicBezTo>
                  <a:cubicBezTo>
                    <a:pt x="1909" y="497"/>
                    <a:pt x="0" y="3885"/>
                    <a:pt x="0" y="5068"/>
                  </a:cubicBezTo>
                  <a:cubicBezTo>
                    <a:pt x="0" y="6385"/>
                    <a:pt x="1049" y="7433"/>
                    <a:pt x="2339" y="7433"/>
                  </a:cubicBezTo>
                  <a:cubicBezTo>
                    <a:pt x="3630" y="7433"/>
                    <a:pt x="4678" y="6385"/>
                    <a:pt x="4678" y="5068"/>
                  </a:cubicBezTo>
                  <a:cubicBezTo>
                    <a:pt x="4678" y="3858"/>
                    <a:pt x="2742" y="497"/>
                    <a:pt x="2554" y="121"/>
                  </a:cubicBezTo>
                  <a:cubicBezTo>
                    <a:pt x="2500" y="40"/>
                    <a:pt x="2413" y="0"/>
                    <a:pt x="2329"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41"/>
            <p:cNvSpPr/>
            <p:nvPr/>
          </p:nvSpPr>
          <p:spPr>
            <a:xfrm flipH="1">
              <a:off x="5355255" y="2454482"/>
              <a:ext cx="240103" cy="205903"/>
            </a:xfrm>
            <a:custGeom>
              <a:avLst/>
              <a:gdLst/>
              <a:ahLst/>
              <a:cxnLst/>
              <a:rect l="l" t="t" r="r" b="b"/>
              <a:pathLst>
                <a:path w="8846" h="7586" extrusionOk="0">
                  <a:moveTo>
                    <a:pt x="5181" y="1"/>
                  </a:moveTo>
                  <a:cubicBezTo>
                    <a:pt x="3557" y="1"/>
                    <a:pt x="2116" y="1141"/>
                    <a:pt x="1829" y="2795"/>
                  </a:cubicBezTo>
                  <a:cubicBezTo>
                    <a:pt x="1748" y="3198"/>
                    <a:pt x="1748" y="3547"/>
                    <a:pt x="1829" y="3924"/>
                  </a:cubicBezTo>
                  <a:cubicBezTo>
                    <a:pt x="1022" y="4031"/>
                    <a:pt x="377" y="4596"/>
                    <a:pt x="216" y="5402"/>
                  </a:cubicBezTo>
                  <a:cubicBezTo>
                    <a:pt x="1" y="6424"/>
                    <a:pt x="673" y="7365"/>
                    <a:pt x="1694" y="7553"/>
                  </a:cubicBezTo>
                  <a:cubicBezTo>
                    <a:pt x="1807" y="7575"/>
                    <a:pt x="1919" y="7585"/>
                    <a:pt x="2030" y="7585"/>
                  </a:cubicBezTo>
                  <a:cubicBezTo>
                    <a:pt x="2744" y="7585"/>
                    <a:pt x="3408" y="7152"/>
                    <a:pt x="3711" y="6478"/>
                  </a:cubicBezTo>
                  <a:cubicBezTo>
                    <a:pt x="3980" y="6612"/>
                    <a:pt x="4248" y="6693"/>
                    <a:pt x="4544" y="6747"/>
                  </a:cubicBezTo>
                  <a:cubicBezTo>
                    <a:pt x="4759" y="6787"/>
                    <a:pt x="4973" y="6807"/>
                    <a:pt x="5184" y="6807"/>
                  </a:cubicBezTo>
                  <a:cubicBezTo>
                    <a:pt x="6792" y="6807"/>
                    <a:pt x="8214" y="5671"/>
                    <a:pt x="8523" y="4031"/>
                  </a:cubicBezTo>
                  <a:cubicBezTo>
                    <a:pt x="8846" y="2176"/>
                    <a:pt x="7636" y="402"/>
                    <a:pt x="5781" y="53"/>
                  </a:cubicBezTo>
                  <a:cubicBezTo>
                    <a:pt x="5579" y="18"/>
                    <a:pt x="5379" y="1"/>
                    <a:pt x="51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41"/>
            <p:cNvSpPr/>
            <p:nvPr/>
          </p:nvSpPr>
          <p:spPr>
            <a:xfrm flipH="1">
              <a:off x="5355988" y="2450003"/>
              <a:ext cx="243740" cy="213883"/>
            </a:xfrm>
            <a:custGeom>
              <a:avLst/>
              <a:gdLst/>
              <a:ahLst/>
              <a:cxnLst/>
              <a:rect l="l" t="t" r="r" b="b"/>
              <a:pathLst>
                <a:path w="8980" h="7880" extrusionOk="0">
                  <a:moveTo>
                    <a:pt x="5257" y="338"/>
                  </a:moveTo>
                  <a:cubicBezTo>
                    <a:pt x="5466" y="338"/>
                    <a:pt x="5677" y="360"/>
                    <a:pt x="5888" y="406"/>
                  </a:cubicBezTo>
                  <a:cubicBezTo>
                    <a:pt x="6721" y="540"/>
                    <a:pt x="7447" y="1024"/>
                    <a:pt x="7958" y="1750"/>
                  </a:cubicBezTo>
                  <a:cubicBezTo>
                    <a:pt x="8442" y="2449"/>
                    <a:pt x="8630" y="3309"/>
                    <a:pt x="8469" y="4170"/>
                  </a:cubicBezTo>
                  <a:cubicBezTo>
                    <a:pt x="8334" y="5003"/>
                    <a:pt x="7824" y="5729"/>
                    <a:pt x="7125" y="6240"/>
                  </a:cubicBezTo>
                  <a:cubicBezTo>
                    <a:pt x="6582" y="6595"/>
                    <a:pt x="5925" y="6804"/>
                    <a:pt x="5268" y="6804"/>
                  </a:cubicBezTo>
                  <a:cubicBezTo>
                    <a:pt x="5080" y="6804"/>
                    <a:pt x="4891" y="6786"/>
                    <a:pt x="4705" y="6750"/>
                  </a:cubicBezTo>
                  <a:cubicBezTo>
                    <a:pt x="4463" y="6670"/>
                    <a:pt x="4194" y="6616"/>
                    <a:pt x="3925" y="6482"/>
                  </a:cubicBezTo>
                  <a:lnTo>
                    <a:pt x="3791" y="6482"/>
                  </a:lnTo>
                  <a:lnTo>
                    <a:pt x="3684" y="6562"/>
                  </a:lnTo>
                  <a:cubicBezTo>
                    <a:pt x="3426" y="7195"/>
                    <a:pt x="2841" y="7583"/>
                    <a:pt x="2179" y="7583"/>
                  </a:cubicBezTo>
                  <a:cubicBezTo>
                    <a:pt x="2081" y="7583"/>
                    <a:pt x="1982" y="7574"/>
                    <a:pt x="1882" y="7557"/>
                  </a:cubicBezTo>
                  <a:cubicBezTo>
                    <a:pt x="1452" y="7449"/>
                    <a:pt x="1049" y="7207"/>
                    <a:pt x="807" y="6858"/>
                  </a:cubicBezTo>
                  <a:cubicBezTo>
                    <a:pt x="538" y="6482"/>
                    <a:pt x="484" y="6051"/>
                    <a:pt x="538" y="5594"/>
                  </a:cubicBezTo>
                  <a:cubicBezTo>
                    <a:pt x="673" y="4895"/>
                    <a:pt x="1237" y="4358"/>
                    <a:pt x="1990" y="4304"/>
                  </a:cubicBezTo>
                  <a:cubicBezTo>
                    <a:pt x="2017" y="4304"/>
                    <a:pt x="2044" y="4250"/>
                    <a:pt x="2070" y="4223"/>
                  </a:cubicBezTo>
                  <a:cubicBezTo>
                    <a:pt x="2124" y="4196"/>
                    <a:pt x="2124" y="4116"/>
                    <a:pt x="2124" y="4089"/>
                  </a:cubicBezTo>
                  <a:cubicBezTo>
                    <a:pt x="2044" y="3712"/>
                    <a:pt x="2044" y="3336"/>
                    <a:pt x="2124" y="2987"/>
                  </a:cubicBezTo>
                  <a:cubicBezTo>
                    <a:pt x="2259" y="2153"/>
                    <a:pt x="2743" y="1400"/>
                    <a:pt x="3468" y="890"/>
                  </a:cubicBezTo>
                  <a:cubicBezTo>
                    <a:pt x="3996" y="545"/>
                    <a:pt x="4615" y="338"/>
                    <a:pt x="5257" y="338"/>
                  </a:cubicBezTo>
                  <a:close/>
                  <a:moveTo>
                    <a:pt x="5289" y="0"/>
                  </a:moveTo>
                  <a:cubicBezTo>
                    <a:pt x="4564" y="0"/>
                    <a:pt x="3853" y="207"/>
                    <a:pt x="3253" y="621"/>
                  </a:cubicBezTo>
                  <a:cubicBezTo>
                    <a:pt x="2501" y="1159"/>
                    <a:pt x="1963" y="1965"/>
                    <a:pt x="1775" y="2906"/>
                  </a:cubicBezTo>
                  <a:cubicBezTo>
                    <a:pt x="1721" y="3255"/>
                    <a:pt x="1721" y="3578"/>
                    <a:pt x="1748" y="3954"/>
                  </a:cubicBezTo>
                  <a:cubicBezTo>
                    <a:pt x="941" y="4116"/>
                    <a:pt x="323" y="4734"/>
                    <a:pt x="216" y="5541"/>
                  </a:cubicBezTo>
                  <a:cubicBezTo>
                    <a:pt x="0" y="6616"/>
                    <a:pt x="753" y="7664"/>
                    <a:pt x="1829" y="7853"/>
                  </a:cubicBezTo>
                  <a:cubicBezTo>
                    <a:pt x="1963" y="7880"/>
                    <a:pt x="2044" y="7880"/>
                    <a:pt x="2178" y="7880"/>
                  </a:cubicBezTo>
                  <a:cubicBezTo>
                    <a:pt x="2931" y="7880"/>
                    <a:pt x="3576" y="7530"/>
                    <a:pt x="3925" y="6885"/>
                  </a:cubicBezTo>
                  <a:cubicBezTo>
                    <a:pt x="4167" y="6992"/>
                    <a:pt x="4409" y="7046"/>
                    <a:pt x="4651" y="7073"/>
                  </a:cubicBezTo>
                  <a:cubicBezTo>
                    <a:pt x="4876" y="7118"/>
                    <a:pt x="5103" y="7140"/>
                    <a:pt x="5328" y="7140"/>
                  </a:cubicBezTo>
                  <a:cubicBezTo>
                    <a:pt x="6044" y="7140"/>
                    <a:pt x="6746" y="6918"/>
                    <a:pt x="7340" y="6508"/>
                  </a:cubicBezTo>
                  <a:cubicBezTo>
                    <a:pt x="8093" y="5971"/>
                    <a:pt x="8630" y="5164"/>
                    <a:pt x="8818" y="4223"/>
                  </a:cubicBezTo>
                  <a:cubicBezTo>
                    <a:pt x="8980" y="3282"/>
                    <a:pt x="8765" y="2315"/>
                    <a:pt x="8227" y="1535"/>
                  </a:cubicBezTo>
                  <a:cubicBezTo>
                    <a:pt x="7689" y="755"/>
                    <a:pt x="6883" y="218"/>
                    <a:pt x="5942" y="56"/>
                  </a:cubicBezTo>
                  <a:cubicBezTo>
                    <a:pt x="5725" y="19"/>
                    <a:pt x="5506" y="0"/>
                    <a:pt x="5289"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41"/>
            <p:cNvSpPr/>
            <p:nvPr/>
          </p:nvSpPr>
          <p:spPr>
            <a:xfrm flipH="1">
              <a:off x="7408640" y="3110027"/>
              <a:ext cx="449507" cy="326877"/>
            </a:xfrm>
            <a:custGeom>
              <a:avLst/>
              <a:gdLst/>
              <a:ahLst/>
              <a:cxnLst/>
              <a:rect l="l" t="t" r="r" b="b"/>
              <a:pathLst>
                <a:path w="16561" h="12043" extrusionOk="0">
                  <a:moveTo>
                    <a:pt x="6754" y="1"/>
                  </a:moveTo>
                  <a:cubicBezTo>
                    <a:pt x="6121" y="1"/>
                    <a:pt x="5476" y="101"/>
                    <a:pt x="4840" y="311"/>
                  </a:cubicBezTo>
                  <a:cubicBezTo>
                    <a:pt x="1667" y="1360"/>
                    <a:pt x="0" y="4747"/>
                    <a:pt x="1049" y="7892"/>
                  </a:cubicBezTo>
                  <a:cubicBezTo>
                    <a:pt x="1868" y="10434"/>
                    <a:pt x="4223" y="12010"/>
                    <a:pt x="6744" y="12010"/>
                  </a:cubicBezTo>
                  <a:cubicBezTo>
                    <a:pt x="7370" y="12010"/>
                    <a:pt x="8005" y="11913"/>
                    <a:pt x="8630" y="11710"/>
                  </a:cubicBezTo>
                  <a:cubicBezTo>
                    <a:pt x="9302" y="11468"/>
                    <a:pt x="9921" y="11172"/>
                    <a:pt x="10431" y="10715"/>
                  </a:cubicBezTo>
                  <a:cubicBezTo>
                    <a:pt x="10994" y="11559"/>
                    <a:pt x="11946" y="12042"/>
                    <a:pt x="12953" y="12042"/>
                  </a:cubicBezTo>
                  <a:cubicBezTo>
                    <a:pt x="13293" y="12042"/>
                    <a:pt x="13640" y="11987"/>
                    <a:pt x="13980" y="11871"/>
                  </a:cubicBezTo>
                  <a:cubicBezTo>
                    <a:pt x="15674" y="11307"/>
                    <a:pt x="16561" y="9479"/>
                    <a:pt x="16023" y="7812"/>
                  </a:cubicBezTo>
                  <a:cubicBezTo>
                    <a:pt x="15597" y="6457"/>
                    <a:pt x="14327" y="5594"/>
                    <a:pt x="13002" y="5594"/>
                  </a:cubicBezTo>
                  <a:cubicBezTo>
                    <a:pt x="12907" y="5594"/>
                    <a:pt x="12812" y="5598"/>
                    <a:pt x="12717" y="5607"/>
                  </a:cubicBezTo>
                  <a:cubicBezTo>
                    <a:pt x="12663" y="5123"/>
                    <a:pt x="12582" y="4613"/>
                    <a:pt x="12448" y="4102"/>
                  </a:cubicBezTo>
                  <a:cubicBezTo>
                    <a:pt x="11610" y="1588"/>
                    <a:pt x="9277" y="1"/>
                    <a:pt x="67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41"/>
            <p:cNvSpPr/>
            <p:nvPr/>
          </p:nvSpPr>
          <p:spPr>
            <a:xfrm flipH="1">
              <a:off x="7412277" y="3104409"/>
              <a:ext cx="452438" cy="336594"/>
            </a:xfrm>
            <a:custGeom>
              <a:avLst/>
              <a:gdLst/>
              <a:ahLst/>
              <a:cxnLst/>
              <a:rect l="l" t="t" r="r" b="b"/>
              <a:pathLst>
                <a:path w="16669" h="12401" extrusionOk="0">
                  <a:moveTo>
                    <a:pt x="6952" y="423"/>
                  </a:moveTo>
                  <a:cubicBezTo>
                    <a:pt x="7847" y="423"/>
                    <a:pt x="8733" y="626"/>
                    <a:pt x="9544" y="1056"/>
                  </a:cubicBezTo>
                  <a:cubicBezTo>
                    <a:pt x="10969" y="1755"/>
                    <a:pt x="11964" y="2965"/>
                    <a:pt x="12475" y="4443"/>
                  </a:cubicBezTo>
                  <a:cubicBezTo>
                    <a:pt x="12609" y="4873"/>
                    <a:pt x="12717" y="5384"/>
                    <a:pt x="12744" y="5895"/>
                  </a:cubicBezTo>
                  <a:cubicBezTo>
                    <a:pt x="12744" y="5922"/>
                    <a:pt x="12770" y="5949"/>
                    <a:pt x="12824" y="6003"/>
                  </a:cubicBezTo>
                  <a:cubicBezTo>
                    <a:pt x="12851" y="6029"/>
                    <a:pt x="12905" y="6029"/>
                    <a:pt x="12959" y="6029"/>
                  </a:cubicBezTo>
                  <a:cubicBezTo>
                    <a:pt x="13055" y="6020"/>
                    <a:pt x="13151" y="6016"/>
                    <a:pt x="13246" y="6016"/>
                  </a:cubicBezTo>
                  <a:cubicBezTo>
                    <a:pt x="14534" y="6016"/>
                    <a:pt x="15703" y="6848"/>
                    <a:pt x="16104" y="8099"/>
                  </a:cubicBezTo>
                  <a:cubicBezTo>
                    <a:pt x="16373" y="8879"/>
                    <a:pt x="16319" y="9686"/>
                    <a:pt x="15943" y="10438"/>
                  </a:cubicBezTo>
                  <a:cubicBezTo>
                    <a:pt x="15566" y="11137"/>
                    <a:pt x="14921" y="11675"/>
                    <a:pt x="14168" y="11944"/>
                  </a:cubicBezTo>
                  <a:cubicBezTo>
                    <a:pt x="13842" y="12055"/>
                    <a:pt x="13508" y="12109"/>
                    <a:pt x="13180" y="12109"/>
                  </a:cubicBezTo>
                  <a:cubicBezTo>
                    <a:pt x="12236" y="12109"/>
                    <a:pt x="11332" y="11666"/>
                    <a:pt x="10754" y="10869"/>
                  </a:cubicBezTo>
                  <a:cubicBezTo>
                    <a:pt x="10727" y="10842"/>
                    <a:pt x="10700" y="10788"/>
                    <a:pt x="10620" y="10788"/>
                  </a:cubicBezTo>
                  <a:cubicBezTo>
                    <a:pt x="10593" y="10788"/>
                    <a:pt x="10566" y="10788"/>
                    <a:pt x="10485" y="10815"/>
                  </a:cubicBezTo>
                  <a:cubicBezTo>
                    <a:pt x="9948" y="11272"/>
                    <a:pt x="9383" y="11568"/>
                    <a:pt x="8738" y="11756"/>
                  </a:cubicBezTo>
                  <a:cubicBezTo>
                    <a:pt x="8126" y="11961"/>
                    <a:pt x="7504" y="12059"/>
                    <a:pt x="6891" y="12059"/>
                  </a:cubicBezTo>
                  <a:cubicBezTo>
                    <a:pt x="4462" y="12059"/>
                    <a:pt x="2193" y="10520"/>
                    <a:pt x="1398" y="8073"/>
                  </a:cubicBezTo>
                  <a:cubicBezTo>
                    <a:pt x="915" y="6594"/>
                    <a:pt x="1022" y="5035"/>
                    <a:pt x="1721" y="3637"/>
                  </a:cubicBezTo>
                  <a:cubicBezTo>
                    <a:pt x="2420" y="2212"/>
                    <a:pt x="3630" y="1217"/>
                    <a:pt x="5108" y="706"/>
                  </a:cubicBezTo>
                  <a:cubicBezTo>
                    <a:pt x="5712" y="520"/>
                    <a:pt x="6334" y="423"/>
                    <a:pt x="6952" y="423"/>
                  </a:cubicBezTo>
                  <a:close/>
                  <a:moveTo>
                    <a:pt x="6991" y="0"/>
                  </a:moveTo>
                  <a:cubicBezTo>
                    <a:pt x="6332" y="0"/>
                    <a:pt x="5671" y="104"/>
                    <a:pt x="5028" y="303"/>
                  </a:cubicBezTo>
                  <a:cubicBezTo>
                    <a:pt x="1802" y="1378"/>
                    <a:pt x="0" y="4873"/>
                    <a:pt x="1076" y="8099"/>
                  </a:cubicBezTo>
                  <a:cubicBezTo>
                    <a:pt x="1940" y="10691"/>
                    <a:pt x="4365" y="12363"/>
                    <a:pt x="6958" y="12363"/>
                  </a:cubicBezTo>
                  <a:cubicBezTo>
                    <a:pt x="7593" y="12363"/>
                    <a:pt x="8238" y="12263"/>
                    <a:pt x="8872" y="12051"/>
                  </a:cubicBezTo>
                  <a:cubicBezTo>
                    <a:pt x="9491" y="11836"/>
                    <a:pt x="10055" y="11568"/>
                    <a:pt x="10593" y="11164"/>
                  </a:cubicBezTo>
                  <a:cubicBezTo>
                    <a:pt x="11265" y="11971"/>
                    <a:pt x="12206" y="12401"/>
                    <a:pt x="13227" y="12401"/>
                  </a:cubicBezTo>
                  <a:cubicBezTo>
                    <a:pt x="13550" y="12401"/>
                    <a:pt x="13926" y="12374"/>
                    <a:pt x="14249" y="12186"/>
                  </a:cubicBezTo>
                  <a:cubicBezTo>
                    <a:pt x="15109" y="11917"/>
                    <a:pt x="15808" y="11299"/>
                    <a:pt x="16212" y="10492"/>
                  </a:cubicBezTo>
                  <a:cubicBezTo>
                    <a:pt x="16615" y="9686"/>
                    <a:pt x="16669" y="8772"/>
                    <a:pt x="16400" y="7911"/>
                  </a:cubicBezTo>
                  <a:cubicBezTo>
                    <a:pt x="15961" y="6517"/>
                    <a:pt x="14704" y="5594"/>
                    <a:pt x="13272" y="5594"/>
                  </a:cubicBezTo>
                  <a:cubicBezTo>
                    <a:pt x="13213" y="5594"/>
                    <a:pt x="13153" y="5596"/>
                    <a:pt x="13093" y="5599"/>
                  </a:cubicBezTo>
                  <a:cubicBezTo>
                    <a:pt x="13039" y="5115"/>
                    <a:pt x="12959" y="4658"/>
                    <a:pt x="12824" y="4201"/>
                  </a:cubicBezTo>
                  <a:cubicBezTo>
                    <a:pt x="12286" y="2669"/>
                    <a:pt x="11211" y="1378"/>
                    <a:pt x="9733" y="653"/>
                  </a:cubicBezTo>
                  <a:cubicBezTo>
                    <a:pt x="8864" y="210"/>
                    <a:pt x="7930" y="0"/>
                    <a:pt x="6991"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41"/>
            <p:cNvSpPr/>
            <p:nvPr/>
          </p:nvSpPr>
          <p:spPr>
            <a:xfrm flipH="1">
              <a:off x="5623776" y="2999367"/>
              <a:ext cx="454637" cy="325656"/>
            </a:xfrm>
            <a:custGeom>
              <a:avLst/>
              <a:gdLst/>
              <a:ahLst/>
              <a:cxnLst/>
              <a:rect l="l" t="t" r="r" b="b"/>
              <a:pathLst>
                <a:path w="16750" h="11998" extrusionOk="0">
                  <a:moveTo>
                    <a:pt x="9936" y="1"/>
                  </a:moveTo>
                  <a:cubicBezTo>
                    <a:pt x="7631" y="1"/>
                    <a:pt x="5437" y="1336"/>
                    <a:pt x="4463" y="3582"/>
                  </a:cubicBezTo>
                  <a:cubicBezTo>
                    <a:pt x="4194" y="4227"/>
                    <a:pt x="4033" y="4899"/>
                    <a:pt x="3952" y="5571"/>
                  </a:cubicBezTo>
                  <a:cubicBezTo>
                    <a:pt x="3843" y="5560"/>
                    <a:pt x="3733" y="5555"/>
                    <a:pt x="3624" y="5555"/>
                  </a:cubicBezTo>
                  <a:cubicBezTo>
                    <a:pt x="2394" y="5555"/>
                    <a:pt x="1218" y="6243"/>
                    <a:pt x="700" y="7453"/>
                  </a:cubicBezTo>
                  <a:cubicBezTo>
                    <a:pt x="1" y="9066"/>
                    <a:pt x="726" y="10975"/>
                    <a:pt x="2339" y="11674"/>
                  </a:cubicBezTo>
                  <a:cubicBezTo>
                    <a:pt x="2764" y="11862"/>
                    <a:pt x="3206" y="11950"/>
                    <a:pt x="3640" y="11950"/>
                  </a:cubicBezTo>
                  <a:cubicBezTo>
                    <a:pt x="4636" y="11950"/>
                    <a:pt x="5593" y="11484"/>
                    <a:pt x="6211" y="10679"/>
                  </a:cubicBezTo>
                  <a:cubicBezTo>
                    <a:pt x="6614" y="10975"/>
                    <a:pt x="7044" y="11244"/>
                    <a:pt x="7528" y="11486"/>
                  </a:cubicBezTo>
                  <a:cubicBezTo>
                    <a:pt x="8308" y="11834"/>
                    <a:pt x="9125" y="11998"/>
                    <a:pt x="9931" y="11998"/>
                  </a:cubicBezTo>
                  <a:cubicBezTo>
                    <a:pt x="12237" y="11998"/>
                    <a:pt x="14449" y="10652"/>
                    <a:pt x="15405" y="8421"/>
                  </a:cubicBezTo>
                  <a:cubicBezTo>
                    <a:pt x="16749" y="5383"/>
                    <a:pt x="15378" y="1834"/>
                    <a:pt x="12367" y="517"/>
                  </a:cubicBezTo>
                  <a:cubicBezTo>
                    <a:pt x="11575" y="167"/>
                    <a:pt x="10749" y="1"/>
                    <a:pt x="99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41"/>
            <p:cNvSpPr/>
            <p:nvPr/>
          </p:nvSpPr>
          <p:spPr>
            <a:xfrm flipH="1">
              <a:off x="5617940" y="2994373"/>
              <a:ext cx="456835" cy="335726"/>
            </a:xfrm>
            <a:custGeom>
              <a:avLst/>
              <a:gdLst/>
              <a:ahLst/>
              <a:cxnLst/>
              <a:rect l="l" t="t" r="r" b="b"/>
              <a:pathLst>
                <a:path w="16831" h="12369" extrusionOk="0">
                  <a:moveTo>
                    <a:pt x="9815" y="327"/>
                  </a:moveTo>
                  <a:cubicBezTo>
                    <a:pt x="10617" y="327"/>
                    <a:pt x="11415" y="495"/>
                    <a:pt x="12153" y="835"/>
                  </a:cubicBezTo>
                  <a:cubicBezTo>
                    <a:pt x="15110" y="2153"/>
                    <a:pt x="16454" y="5567"/>
                    <a:pt x="15164" y="8524"/>
                  </a:cubicBezTo>
                  <a:cubicBezTo>
                    <a:pt x="14186" y="10719"/>
                    <a:pt x="12038" y="12025"/>
                    <a:pt x="9787" y="12025"/>
                  </a:cubicBezTo>
                  <a:cubicBezTo>
                    <a:pt x="9005" y="12025"/>
                    <a:pt x="8210" y="11868"/>
                    <a:pt x="7448" y="11535"/>
                  </a:cubicBezTo>
                  <a:cubicBezTo>
                    <a:pt x="7018" y="11320"/>
                    <a:pt x="6588" y="11051"/>
                    <a:pt x="6184" y="10756"/>
                  </a:cubicBezTo>
                  <a:cubicBezTo>
                    <a:pt x="6157" y="10729"/>
                    <a:pt x="6104" y="10729"/>
                    <a:pt x="6077" y="10729"/>
                  </a:cubicBezTo>
                  <a:cubicBezTo>
                    <a:pt x="6023" y="10729"/>
                    <a:pt x="5942" y="10756"/>
                    <a:pt x="5915" y="10756"/>
                  </a:cubicBezTo>
                  <a:cubicBezTo>
                    <a:pt x="5336" y="11522"/>
                    <a:pt x="4418" y="11951"/>
                    <a:pt x="3479" y="11951"/>
                  </a:cubicBezTo>
                  <a:cubicBezTo>
                    <a:pt x="3068" y="11951"/>
                    <a:pt x="2652" y="11868"/>
                    <a:pt x="2259" y="11696"/>
                  </a:cubicBezTo>
                  <a:cubicBezTo>
                    <a:pt x="1506" y="11347"/>
                    <a:pt x="942" y="10782"/>
                    <a:pt x="646" y="10003"/>
                  </a:cubicBezTo>
                  <a:cubicBezTo>
                    <a:pt x="377" y="9277"/>
                    <a:pt x="377" y="8443"/>
                    <a:pt x="700" y="7691"/>
                  </a:cubicBezTo>
                  <a:cubicBezTo>
                    <a:pt x="1195" y="6577"/>
                    <a:pt x="2282" y="5874"/>
                    <a:pt x="3479" y="5874"/>
                  </a:cubicBezTo>
                  <a:cubicBezTo>
                    <a:pt x="3583" y="5874"/>
                    <a:pt x="3687" y="5879"/>
                    <a:pt x="3792" y="5890"/>
                  </a:cubicBezTo>
                  <a:cubicBezTo>
                    <a:pt x="3872" y="5890"/>
                    <a:pt x="3899" y="5890"/>
                    <a:pt x="3926" y="5836"/>
                  </a:cubicBezTo>
                  <a:cubicBezTo>
                    <a:pt x="3953" y="5836"/>
                    <a:pt x="4007" y="5782"/>
                    <a:pt x="4007" y="5755"/>
                  </a:cubicBezTo>
                  <a:cubicBezTo>
                    <a:pt x="4034" y="5083"/>
                    <a:pt x="4195" y="4438"/>
                    <a:pt x="4464" y="3819"/>
                  </a:cubicBezTo>
                  <a:cubicBezTo>
                    <a:pt x="5109" y="2395"/>
                    <a:pt x="6238" y="1319"/>
                    <a:pt x="7690" y="728"/>
                  </a:cubicBezTo>
                  <a:cubicBezTo>
                    <a:pt x="8375" y="461"/>
                    <a:pt x="9097" y="327"/>
                    <a:pt x="9815" y="327"/>
                  </a:cubicBezTo>
                  <a:close/>
                  <a:moveTo>
                    <a:pt x="9816" y="0"/>
                  </a:moveTo>
                  <a:cubicBezTo>
                    <a:pt x="9068" y="0"/>
                    <a:pt x="8313" y="142"/>
                    <a:pt x="7582" y="432"/>
                  </a:cubicBezTo>
                  <a:cubicBezTo>
                    <a:pt x="6050" y="1024"/>
                    <a:pt x="4840" y="2180"/>
                    <a:pt x="4168" y="3685"/>
                  </a:cubicBezTo>
                  <a:cubicBezTo>
                    <a:pt x="3899" y="4250"/>
                    <a:pt x="3711" y="4895"/>
                    <a:pt x="3657" y="5540"/>
                  </a:cubicBezTo>
                  <a:cubicBezTo>
                    <a:pt x="3594" y="5536"/>
                    <a:pt x="3531" y="5534"/>
                    <a:pt x="3469" y="5534"/>
                  </a:cubicBezTo>
                  <a:cubicBezTo>
                    <a:pt x="2167" y="5534"/>
                    <a:pt x="943" y="6325"/>
                    <a:pt x="404" y="7556"/>
                  </a:cubicBezTo>
                  <a:cubicBezTo>
                    <a:pt x="28" y="8390"/>
                    <a:pt x="1" y="9304"/>
                    <a:pt x="324" y="10137"/>
                  </a:cubicBezTo>
                  <a:cubicBezTo>
                    <a:pt x="646" y="10971"/>
                    <a:pt x="1264" y="11643"/>
                    <a:pt x="2125" y="12019"/>
                  </a:cubicBezTo>
                  <a:cubicBezTo>
                    <a:pt x="2575" y="12227"/>
                    <a:pt x="3046" y="12326"/>
                    <a:pt x="3508" y="12326"/>
                  </a:cubicBezTo>
                  <a:cubicBezTo>
                    <a:pt x="4481" y="12326"/>
                    <a:pt x="5421" y="11888"/>
                    <a:pt x="6077" y="11105"/>
                  </a:cubicBezTo>
                  <a:cubicBezTo>
                    <a:pt x="6480" y="11374"/>
                    <a:pt x="6883" y="11643"/>
                    <a:pt x="7287" y="11831"/>
                  </a:cubicBezTo>
                  <a:cubicBezTo>
                    <a:pt x="8093" y="12180"/>
                    <a:pt x="8926" y="12369"/>
                    <a:pt x="9787" y="12369"/>
                  </a:cubicBezTo>
                  <a:cubicBezTo>
                    <a:pt x="12153" y="12369"/>
                    <a:pt x="14411" y="10997"/>
                    <a:pt x="15459" y="8659"/>
                  </a:cubicBezTo>
                  <a:cubicBezTo>
                    <a:pt x="16830" y="5540"/>
                    <a:pt x="15432" y="1911"/>
                    <a:pt x="12287" y="540"/>
                  </a:cubicBezTo>
                  <a:cubicBezTo>
                    <a:pt x="11501" y="183"/>
                    <a:pt x="10663" y="0"/>
                    <a:pt x="981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41"/>
            <p:cNvSpPr/>
            <p:nvPr/>
          </p:nvSpPr>
          <p:spPr>
            <a:xfrm flipH="1">
              <a:off x="6012701" y="2998797"/>
              <a:ext cx="86150" cy="86123"/>
            </a:xfrm>
            <a:custGeom>
              <a:avLst/>
              <a:gdLst/>
              <a:ahLst/>
              <a:cxnLst/>
              <a:rect l="l" t="t" r="r" b="b"/>
              <a:pathLst>
                <a:path w="3174" h="3173" extrusionOk="0">
                  <a:moveTo>
                    <a:pt x="1587" y="0"/>
                  </a:moveTo>
                  <a:cubicBezTo>
                    <a:pt x="727" y="0"/>
                    <a:pt x="1" y="699"/>
                    <a:pt x="1" y="1586"/>
                  </a:cubicBezTo>
                  <a:cubicBezTo>
                    <a:pt x="1" y="2447"/>
                    <a:pt x="727" y="3173"/>
                    <a:pt x="1587" y="3173"/>
                  </a:cubicBezTo>
                  <a:cubicBezTo>
                    <a:pt x="2474" y="3173"/>
                    <a:pt x="3173" y="2447"/>
                    <a:pt x="3173" y="1586"/>
                  </a:cubicBezTo>
                  <a:cubicBezTo>
                    <a:pt x="3173" y="699"/>
                    <a:pt x="2474" y="0"/>
                    <a:pt x="15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41"/>
            <p:cNvSpPr/>
            <p:nvPr/>
          </p:nvSpPr>
          <p:spPr>
            <a:xfrm flipH="1">
              <a:off x="6008331" y="2994400"/>
              <a:ext cx="94890" cy="94890"/>
            </a:xfrm>
            <a:custGeom>
              <a:avLst/>
              <a:gdLst/>
              <a:ahLst/>
              <a:cxnLst/>
              <a:rect l="l" t="t" r="r" b="b"/>
              <a:pathLst>
                <a:path w="3496" h="3496" extrusionOk="0">
                  <a:moveTo>
                    <a:pt x="1748" y="324"/>
                  </a:moveTo>
                  <a:cubicBezTo>
                    <a:pt x="2528" y="324"/>
                    <a:pt x="3173" y="969"/>
                    <a:pt x="3173" y="1748"/>
                  </a:cubicBezTo>
                  <a:cubicBezTo>
                    <a:pt x="3173" y="2528"/>
                    <a:pt x="2528" y="3146"/>
                    <a:pt x="1748" y="3146"/>
                  </a:cubicBezTo>
                  <a:cubicBezTo>
                    <a:pt x="968" y="3146"/>
                    <a:pt x="350" y="2528"/>
                    <a:pt x="350" y="1748"/>
                  </a:cubicBezTo>
                  <a:cubicBezTo>
                    <a:pt x="350" y="969"/>
                    <a:pt x="968" y="324"/>
                    <a:pt x="1748" y="324"/>
                  </a:cubicBezTo>
                  <a:close/>
                  <a:moveTo>
                    <a:pt x="1748" y="1"/>
                  </a:moveTo>
                  <a:cubicBezTo>
                    <a:pt x="780" y="1"/>
                    <a:pt x="0" y="781"/>
                    <a:pt x="0" y="1748"/>
                  </a:cubicBezTo>
                  <a:cubicBezTo>
                    <a:pt x="0" y="2716"/>
                    <a:pt x="780" y="3496"/>
                    <a:pt x="1748" y="3496"/>
                  </a:cubicBezTo>
                  <a:cubicBezTo>
                    <a:pt x="2689" y="3496"/>
                    <a:pt x="3495" y="2716"/>
                    <a:pt x="3495" y="1748"/>
                  </a:cubicBezTo>
                  <a:cubicBezTo>
                    <a:pt x="3495" y="781"/>
                    <a:pt x="2716" y="1"/>
                    <a:pt x="1748" y="1"/>
                  </a:cubicBezTo>
                  <a:close/>
                </a:path>
              </a:pathLst>
            </a:custGeom>
            <a:solidFill>
              <a:srgbClr val="502A15"/>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41"/>
            <p:cNvSpPr/>
            <p:nvPr/>
          </p:nvSpPr>
          <p:spPr>
            <a:xfrm flipH="1">
              <a:off x="6111961" y="2345722"/>
              <a:ext cx="155445" cy="248110"/>
            </a:xfrm>
            <a:custGeom>
              <a:avLst/>
              <a:gdLst/>
              <a:ahLst/>
              <a:cxnLst/>
              <a:rect l="l" t="t" r="r" b="b"/>
              <a:pathLst>
                <a:path w="5727" h="9141" extrusionOk="0">
                  <a:moveTo>
                    <a:pt x="2850" y="0"/>
                  </a:moveTo>
                  <a:cubicBezTo>
                    <a:pt x="2850" y="0"/>
                    <a:pt x="1" y="4705"/>
                    <a:pt x="1" y="6291"/>
                  </a:cubicBezTo>
                  <a:cubicBezTo>
                    <a:pt x="1" y="7850"/>
                    <a:pt x="1291" y="9141"/>
                    <a:pt x="2850" y="9141"/>
                  </a:cubicBezTo>
                  <a:cubicBezTo>
                    <a:pt x="4436" y="9141"/>
                    <a:pt x="5727" y="7850"/>
                    <a:pt x="5727" y="6291"/>
                  </a:cubicBezTo>
                  <a:cubicBezTo>
                    <a:pt x="5727" y="4705"/>
                    <a:pt x="2850" y="0"/>
                    <a:pt x="28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41"/>
            <p:cNvSpPr/>
            <p:nvPr/>
          </p:nvSpPr>
          <p:spPr>
            <a:xfrm flipH="1">
              <a:off x="6104660" y="2339316"/>
              <a:ext cx="170048" cy="261817"/>
            </a:xfrm>
            <a:custGeom>
              <a:avLst/>
              <a:gdLst/>
              <a:ahLst/>
              <a:cxnLst/>
              <a:rect l="l" t="t" r="r" b="b"/>
              <a:pathLst>
                <a:path w="6265" h="9646" extrusionOk="0">
                  <a:moveTo>
                    <a:pt x="3119" y="747"/>
                  </a:moveTo>
                  <a:cubicBezTo>
                    <a:pt x="4033" y="2252"/>
                    <a:pt x="5754" y="5371"/>
                    <a:pt x="5754" y="6554"/>
                  </a:cubicBezTo>
                  <a:cubicBezTo>
                    <a:pt x="5754" y="8006"/>
                    <a:pt x="4571" y="9188"/>
                    <a:pt x="3119" y="9188"/>
                  </a:cubicBezTo>
                  <a:cubicBezTo>
                    <a:pt x="1694" y="9188"/>
                    <a:pt x="512" y="8006"/>
                    <a:pt x="512" y="6554"/>
                  </a:cubicBezTo>
                  <a:cubicBezTo>
                    <a:pt x="512" y="5425"/>
                    <a:pt x="2259" y="2252"/>
                    <a:pt x="3119" y="747"/>
                  </a:cubicBezTo>
                  <a:close/>
                  <a:moveTo>
                    <a:pt x="3109" y="1"/>
                  </a:moveTo>
                  <a:cubicBezTo>
                    <a:pt x="3025" y="1"/>
                    <a:pt x="2945" y="34"/>
                    <a:pt x="2904" y="102"/>
                  </a:cubicBezTo>
                  <a:cubicBezTo>
                    <a:pt x="2797" y="317"/>
                    <a:pt x="1" y="4887"/>
                    <a:pt x="1" y="6527"/>
                  </a:cubicBezTo>
                  <a:cubicBezTo>
                    <a:pt x="1" y="8248"/>
                    <a:pt x="1426" y="9645"/>
                    <a:pt x="3119" y="9645"/>
                  </a:cubicBezTo>
                  <a:cubicBezTo>
                    <a:pt x="4840" y="9645"/>
                    <a:pt x="6265" y="8248"/>
                    <a:pt x="6211" y="6527"/>
                  </a:cubicBezTo>
                  <a:cubicBezTo>
                    <a:pt x="6211" y="4887"/>
                    <a:pt x="3469" y="317"/>
                    <a:pt x="3334" y="102"/>
                  </a:cubicBezTo>
                  <a:cubicBezTo>
                    <a:pt x="3281" y="34"/>
                    <a:pt x="3193" y="1"/>
                    <a:pt x="3109" y="1"/>
                  </a:cubicBezTo>
                  <a:close/>
                </a:path>
              </a:pathLst>
            </a:custGeom>
            <a:solidFill>
              <a:srgbClr val="3F1705"/>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41"/>
            <p:cNvSpPr/>
            <p:nvPr/>
          </p:nvSpPr>
          <p:spPr>
            <a:xfrm flipH="1">
              <a:off x="6130201" y="2491531"/>
              <a:ext cx="67151" cy="82595"/>
            </a:xfrm>
            <a:custGeom>
              <a:avLst/>
              <a:gdLst/>
              <a:ahLst/>
              <a:cxnLst/>
              <a:rect l="l" t="t" r="r" b="b"/>
              <a:pathLst>
                <a:path w="2474" h="3043" extrusionOk="0">
                  <a:moveTo>
                    <a:pt x="2059" y="1"/>
                  </a:moveTo>
                  <a:cubicBezTo>
                    <a:pt x="2045" y="1"/>
                    <a:pt x="2031" y="2"/>
                    <a:pt x="2017" y="5"/>
                  </a:cubicBezTo>
                  <a:cubicBezTo>
                    <a:pt x="1882" y="32"/>
                    <a:pt x="1802" y="166"/>
                    <a:pt x="1829" y="301"/>
                  </a:cubicBezTo>
                  <a:cubicBezTo>
                    <a:pt x="1936" y="838"/>
                    <a:pt x="1855" y="1295"/>
                    <a:pt x="1613" y="1645"/>
                  </a:cubicBezTo>
                  <a:cubicBezTo>
                    <a:pt x="1183" y="2317"/>
                    <a:pt x="242" y="2532"/>
                    <a:pt x="242" y="2532"/>
                  </a:cubicBezTo>
                  <a:cubicBezTo>
                    <a:pt x="108" y="2559"/>
                    <a:pt x="0" y="2693"/>
                    <a:pt x="54" y="2828"/>
                  </a:cubicBezTo>
                  <a:cubicBezTo>
                    <a:pt x="54" y="2962"/>
                    <a:pt x="135" y="3043"/>
                    <a:pt x="269" y="3043"/>
                  </a:cubicBezTo>
                  <a:cubicBezTo>
                    <a:pt x="323" y="3043"/>
                    <a:pt x="323" y="3043"/>
                    <a:pt x="377" y="2989"/>
                  </a:cubicBezTo>
                  <a:cubicBezTo>
                    <a:pt x="404" y="2989"/>
                    <a:pt x="1479" y="2774"/>
                    <a:pt x="2071" y="1914"/>
                  </a:cubicBezTo>
                  <a:cubicBezTo>
                    <a:pt x="2393" y="1457"/>
                    <a:pt x="2474" y="892"/>
                    <a:pt x="2339" y="220"/>
                  </a:cubicBezTo>
                  <a:cubicBezTo>
                    <a:pt x="2291" y="100"/>
                    <a:pt x="2178" y="1"/>
                    <a:pt x="205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8" name="Google Shape;518;p41"/>
          <p:cNvSpPr/>
          <p:nvPr/>
        </p:nvSpPr>
        <p:spPr>
          <a:xfrm>
            <a:off x="141125" y="-322175"/>
            <a:ext cx="1361100" cy="13611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19" name="Google Shape;519;p41"/>
          <p:cNvPicPr preferRelativeResize="0"/>
          <p:nvPr/>
        </p:nvPicPr>
        <p:blipFill>
          <a:blip r:embed="rId3">
            <a:alphaModFix/>
          </a:blip>
          <a:stretch>
            <a:fillRect/>
          </a:stretch>
        </p:blipFill>
        <p:spPr>
          <a:xfrm>
            <a:off x="1186472" y="441998"/>
            <a:ext cx="965400" cy="991153"/>
          </a:xfrm>
          <a:prstGeom prst="rect">
            <a:avLst/>
          </a:prstGeom>
          <a:noFill/>
          <a:ln>
            <a:noFill/>
          </a:ln>
        </p:spPr>
      </p:pic>
      <p:sp>
        <p:nvSpPr>
          <p:cNvPr id="520" name="Google Shape;520;p41"/>
          <p:cNvSpPr/>
          <p:nvPr/>
        </p:nvSpPr>
        <p:spPr>
          <a:xfrm>
            <a:off x="1854925" y="4591350"/>
            <a:ext cx="482700" cy="48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531;p42">
            <a:extLst>
              <a:ext uri="{FF2B5EF4-FFF2-40B4-BE49-F238E27FC236}">
                <a16:creationId xmlns:a16="http://schemas.microsoft.com/office/drawing/2014/main" id="{3218D67A-CB20-4FEB-8360-78054688B0BD}"/>
              </a:ext>
            </a:extLst>
          </p:cNvPr>
          <p:cNvSpPr/>
          <p:nvPr/>
        </p:nvSpPr>
        <p:spPr>
          <a:xfrm>
            <a:off x="2102024" y="1710700"/>
            <a:ext cx="3663803" cy="814200"/>
          </a:xfrm>
          <a:prstGeom prst="rect">
            <a:avLst/>
          </a:prstGeom>
          <a:solidFill>
            <a:schemeClr val="accent3"/>
          </a:solidFill>
          <a:ln w="19050" cap="flat" cmpd="sng">
            <a:solidFill>
              <a:schemeClr val="dk1"/>
            </a:solidFill>
            <a:prstDash val="solid"/>
            <a:round/>
            <a:headEnd type="none" w="sm" len="sm"/>
            <a:tailEnd type="none" w="sm" len="sm"/>
          </a:ln>
          <a:effectLst>
            <a:outerShdw dist="76200" dir="28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532;p42">
            <a:extLst>
              <a:ext uri="{FF2B5EF4-FFF2-40B4-BE49-F238E27FC236}">
                <a16:creationId xmlns:a16="http://schemas.microsoft.com/office/drawing/2014/main" id="{2B39B44E-3EB3-469E-BDE3-79F7626DF836}"/>
              </a:ext>
            </a:extLst>
          </p:cNvPr>
          <p:cNvSpPr txBox="1">
            <a:spLocks/>
          </p:cNvSpPr>
          <p:nvPr/>
        </p:nvSpPr>
        <p:spPr>
          <a:xfrm>
            <a:off x="1854925" y="1914769"/>
            <a:ext cx="3670958" cy="496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Modak"/>
              <a:buNone/>
              <a:defRPr sz="4500" b="0" i="0" u="none" strike="noStrike" cap="none">
                <a:solidFill>
                  <a:schemeClr val="dk1"/>
                </a:solidFill>
                <a:latin typeface="Modak"/>
                <a:ea typeface="Modak"/>
                <a:cs typeface="Modak"/>
                <a:sym typeface="Modak"/>
              </a:defRPr>
            </a:lvl1pPr>
            <a:lvl2pPr marR="0" lvl="1" algn="ctr" rtl="0">
              <a:lnSpc>
                <a:spcPct val="100000"/>
              </a:lnSpc>
              <a:spcBef>
                <a:spcPts val="0"/>
              </a:spcBef>
              <a:spcAft>
                <a:spcPts val="0"/>
              </a:spcAft>
              <a:buClr>
                <a:schemeClr val="dk1"/>
              </a:buClr>
              <a:buSzPts val="3600"/>
              <a:buFont typeface="Modak"/>
              <a:buNone/>
              <a:defRPr sz="3600" b="0" i="0" u="none" strike="noStrike" cap="none">
                <a:solidFill>
                  <a:schemeClr val="dk1"/>
                </a:solidFill>
                <a:latin typeface="Modak"/>
                <a:ea typeface="Modak"/>
                <a:cs typeface="Modak"/>
                <a:sym typeface="Modak"/>
              </a:defRPr>
            </a:lvl2pPr>
            <a:lvl3pPr marR="0" lvl="2" algn="ctr" rtl="0">
              <a:lnSpc>
                <a:spcPct val="100000"/>
              </a:lnSpc>
              <a:spcBef>
                <a:spcPts val="0"/>
              </a:spcBef>
              <a:spcAft>
                <a:spcPts val="0"/>
              </a:spcAft>
              <a:buClr>
                <a:schemeClr val="dk1"/>
              </a:buClr>
              <a:buSzPts val="3600"/>
              <a:buFont typeface="Modak"/>
              <a:buNone/>
              <a:defRPr sz="3600" b="0" i="0" u="none" strike="noStrike" cap="none">
                <a:solidFill>
                  <a:schemeClr val="dk1"/>
                </a:solidFill>
                <a:latin typeface="Modak"/>
                <a:ea typeface="Modak"/>
                <a:cs typeface="Modak"/>
                <a:sym typeface="Modak"/>
              </a:defRPr>
            </a:lvl3pPr>
            <a:lvl4pPr marR="0" lvl="3" algn="ctr" rtl="0">
              <a:lnSpc>
                <a:spcPct val="100000"/>
              </a:lnSpc>
              <a:spcBef>
                <a:spcPts val="0"/>
              </a:spcBef>
              <a:spcAft>
                <a:spcPts val="0"/>
              </a:spcAft>
              <a:buClr>
                <a:schemeClr val="dk1"/>
              </a:buClr>
              <a:buSzPts val="3600"/>
              <a:buFont typeface="Modak"/>
              <a:buNone/>
              <a:defRPr sz="3600" b="0" i="0" u="none" strike="noStrike" cap="none">
                <a:solidFill>
                  <a:schemeClr val="dk1"/>
                </a:solidFill>
                <a:latin typeface="Modak"/>
                <a:ea typeface="Modak"/>
                <a:cs typeface="Modak"/>
                <a:sym typeface="Modak"/>
              </a:defRPr>
            </a:lvl4pPr>
            <a:lvl5pPr marR="0" lvl="4" algn="ctr" rtl="0">
              <a:lnSpc>
                <a:spcPct val="100000"/>
              </a:lnSpc>
              <a:spcBef>
                <a:spcPts val="0"/>
              </a:spcBef>
              <a:spcAft>
                <a:spcPts val="0"/>
              </a:spcAft>
              <a:buClr>
                <a:schemeClr val="dk1"/>
              </a:buClr>
              <a:buSzPts val="3600"/>
              <a:buFont typeface="Modak"/>
              <a:buNone/>
              <a:defRPr sz="3600" b="0" i="0" u="none" strike="noStrike" cap="none">
                <a:solidFill>
                  <a:schemeClr val="dk1"/>
                </a:solidFill>
                <a:latin typeface="Modak"/>
                <a:ea typeface="Modak"/>
                <a:cs typeface="Modak"/>
                <a:sym typeface="Modak"/>
              </a:defRPr>
            </a:lvl5pPr>
            <a:lvl6pPr marR="0" lvl="5" algn="ctr" rtl="0">
              <a:lnSpc>
                <a:spcPct val="100000"/>
              </a:lnSpc>
              <a:spcBef>
                <a:spcPts val="0"/>
              </a:spcBef>
              <a:spcAft>
                <a:spcPts val="0"/>
              </a:spcAft>
              <a:buClr>
                <a:schemeClr val="dk1"/>
              </a:buClr>
              <a:buSzPts val="3600"/>
              <a:buFont typeface="Modak"/>
              <a:buNone/>
              <a:defRPr sz="3600" b="0" i="0" u="none" strike="noStrike" cap="none">
                <a:solidFill>
                  <a:schemeClr val="dk1"/>
                </a:solidFill>
                <a:latin typeface="Modak"/>
                <a:ea typeface="Modak"/>
                <a:cs typeface="Modak"/>
                <a:sym typeface="Modak"/>
              </a:defRPr>
            </a:lvl6pPr>
            <a:lvl7pPr marR="0" lvl="6" algn="ctr" rtl="0">
              <a:lnSpc>
                <a:spcPct val="100000"/>
              </a:lnSpc>
              <a:spcBef>
                <a:spcPts val="0"/>
              </a:spcBef>
              <a:spcAft>
                <a:spcPts val="0"/>
              </a:spcAft>
              <a:buClr>
                <a:schemeClr val="dk1"/>
              </a:buClr>
              <a:buSzPts val="3600"/>
              <a:buFont typeface="Modak"/>
              <a:buNone/>
              <a:defRPr sz="3600" b="0" i="0" u="none" strike="noStrike" cap="none">
                <a:solidFill>
                  <a:schemeClr val="dk1"/>
                </a:solidFill>
                <a:latin typeface="Modak"/>
                <a:ea typeface="Modak"/>
                <a:cs typeface="Modak"/>
                <a:sym typeface="Modak"/>
              </a:defRPr>
            </a:lvl7pPr>
            <a:lvl8pPr marR="0" lvl="7" algn="ctr" rtl="0">
              <a:lnSpc>
                <a:spcPct val="100000"/>
              </a:lnSpc>
              <a:spcBef>
                <a:spcPts val="0"/>
              </a:spcBef>
              <a:spcAft>
                <a:spcPts val="0"/>
              </a:spcAft>
              <a:buClr>
                <a:schemeClr val="dk1"/>
              </a:buClr>
              <a:buSzPts val="3600"/>
              <a:buFont typeface="Modak"/>
              <a:buNone/>
              <a:defRPr sz="3600" b="0" i="0" u="none" strike="noStrike" cap="none">
                <a:solidFill>
                  <a:schemeClr val="dk1"/>
                </a:solidFill>
                <a:latin typeface="Modak"/>
                <a:ea typeface="Modak"/>
                <a:cs typeface="Modak"/>
                <a:sym typeface="Modak"/>
              </a:defRPr>
            </a:lvl8pPr>
            <a:lvl9pPr marR="0" lvl="8" algn="ctr" rtl="0">
              <a:lnSpc>
                <a:spcPct val="100000"/>
              </a:lnSpc>
              <a:spcBef>
                <a:spcPts val="0"/>
              </a:spcBef>
              <a:spcAft>
                <a:spcPts val="0"/>
              </a:spcAft>
              <a:buClr>
                <a:schemeClr val="dk1"/>
              </a:buClr>
              <a:buSzPts val="3600"/>
              <a:buFont typeface="Modak"/>
              <a:buNone/>
              <a:defRPr sz="3600" b="0" i="0" u="none" strike="noStrike" cap="none">
                <a:solidFill>
                  <a:schemeClr val="dk1"/>
                </a:solidFill>
                <a:latin typeface="Modak"/>
                <a:ea typeface="Modak"/>
                <a:cs typeface="Modak"/>
                <a:sym typeface="Modak"/>
              </a:defRPr>
            </a:lvl9pPr>
          </a:lstStyle>
          <a:p>
            <a:r>
              <a:rPr lang="en-US" sz="3000" dirty="0" err="1">
                <a:latin typeface="Montserrat ExtraBold" panose="00000900000000000000" pitchFamily="2" charset="0"/>
              </a:rPr>
              <a:t>Tìm</a:t>
            </a:r>
            <a:r>
              <a:rPr lang="en-US" sz="3000" dirty="0">
                <a:latin typeface="Montserrat ExtraBold" panose="00000900000000000000" pitchFamily="2" charset="0"/>
              </a:rPr>
              <a:t> </a:t>
            </a:r>
            <a:r>
              <a:rPr lang="en-US" sz="3000" dirty="0" err="1">
                <a:latin typeface="Montserrat ExtraBold" panose="00000900000000000000" pitchFamily="2" charset="0"/>
              </a:rPr>
              <a:t>hiểu</a:t>
            </a:r>
            <a:endParaRPr lang="en-US" sz="3000" dirty="0">
              <a:latin typeface="Montserrat ExtraBold" panose="00000900000000000000" pitchFamily="2" charset="0"/>
            </a:endParaRPr>
          </a:p>
        </p:txBody>
      </p:sp>
      <p:grpSp>
        <p:nvGrpSpPr>
          <p:cNvPr id="110" name="Google Shape;533;p42">
            <a:extLst>
              <a:ext uri="{FF2B5EF4-FFF2-40B4-BE49-F238E27FC236}">
                <a16:creationId xmlns:a16="http://schemas.microsoft.com/office/drawing/2014/main" id="{1057F9C6-B98D-46DA-B342-A793EC417430}"/>
              </a:ext>
            </a:extLst>
          </p:cNvPr>
          <p:cNvGrpSpPr/>
          <p:nvPr/>
        </p:nvGrpSpPr>
        <p:grpSpPr>
          <a:xfrm>
            <a:off x="5546549" y="1800694"/>
            <a:ext cx="114075" cy="114075"/>
            <a:chOff x="793375" y="2989875"/>
            <a:chExt cx="225000" cy="225000"/>
          </a:xfrm>
        </p:grpSpPr>
        <p:cxnSp>
          <p:nvCxnSpPr>
            <p:cNvPr id="111" name="Google Shape;534;p42">
              <a:extLst>
                <a:ext uri="{FF2B5EF4-FFF2-40B4-BE49-F238E27FC236}">
                  <a16:creationId xmlns:a16="http://schemas.microsoft.com/office/drawing/2014/main" id="{D46C7C30-ED0F-4DDE-8E72-B82AEDADF1FF}"/>
                </a:ext>
              </a:extLst>
            </p:cNvPr>
            <p:cNvCxnSpPr/>
            <p:nvPr/>
          </p:nvCxnSpPr>
          <p:spPr>
            <a:xfrm>
              <a:off x="793375" y="2989875"/>
              <a:ext cx="225000" cy="225000"/>
            </a:xfrm>
            <a:prstGeom prst="straightConnector1">
              <a:avLst/>
            </a:prstGeom>
            <a:noFill/>
            <a:ln w="28575" cap="flat" cmpd="sng">
              <a:solidFill>
                <a:schemeClr val="dk1"/>
              </a:solidFill>
              <a:prstDash val="solid"/>
              <a:round/>
              <a:headEnd type="none" w="med" len="med"/>
              <a:tailEnd type="none" w="med" len="med"/>
            </a:ln>
          </p:spPr>
        </p:cxnSp>
        <p:cxnSp>
          <p:nvCxnSpPr>
            <p:cNvPr id="112" name="Google Shape;535;p42">
              <a:extLst>
                <a:ext uri="{FF2B5EF4-FFF2-40B4-BE49-F238E27FC236}">
                  <a16:creationId xmlns:a16="http://schemas.microsoft.com/office/drawing/2014/main" id="{D01059E6-A54A-4C50-AB1F-6861EF4C997D}"/>
                </a:ext>
              </a:extLst>
            </p:cNvPr>
            <p:cNvCxnSpPr/>
            <p:nvPr/>
          </p:nvCxnSpPr>
          <p:spPr>
            <a:xfrm flipH="1">
              <a:off x="793375" y="2989875"/>
              <a:ext cx="225000" cy="225000"/>
            </a:xfrm>
            <a:prstGeom prst="straightConnector1">
              <a:avLst/>
            </a:prstGeom>
            <a:noFill/>
            <a:ln w="28575" cap="flat" cmpd="sng">
              <a:solidFill>
                <a:schemeClr val="dk1"/>
              </a:solidFill>
              <a:prstDash val="solid"/>
              <a:round/>
              <a:headEnd type="none" w="med" len="med"/>
              <a:tailEnd type="none" w="med" len="med"/>
            </a:ln>
          </p:spPr>
        </p:cxnSp>
      </p:grpSp>
      <p:sp>
        <p:nvSpPr>
          <p:cNvPr id="113" name="Google Shape;539;p42">
            <a:extLst>
              <a:ext uri="{FF2B5EF4-FFF2-40B4-BE49-F238E27FC236}">
                <a16:creationId xmlns:a16="http://schemas.microsoft.com/office/drawing/2014/main" id="{83DE5015-E0D0-41B0-9136-F038790C8D65}"/>
              </a:ext>
            </a:extLst>
          </p:cNvPr>
          <p:cNvSpPr/>
          <p:nvPr/>
        </p:nvSpPr>
        <p:spPr>
          <a:xfrm>
            <a:off x="2102133" y="2529425"/>
            <a:ext cx="3558491" cy="881400"/>
          </a:xfrm>
          <a:prstGeom prst="rect">
            <a:avLst/>
          </a:prstGeom>
          <a:solidFill>
            <a:srgbClr val="FFF8F0"/>
          </a:solidFill>
          <a:ln w="19050" cap="flat" cmpd="sng">
            <a:solidFill>
              <a:schemeClr val="dk1"/>
            </a:solidFill>
            <a:prstDash val="solid"/>
            <a:round/>
            <a:headEnd type="none" w="sm" len="sm"/>
            <a:tailEnd type="none" w="sm" len="sm"/>
          </a:ln>
          <a:effectLst>
            <a:outerShdw dist="95250" dir="336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561;p42">
            <a:extLst>
              <a:ext uri="{FF2B5EF4-FFF2-40B4-BE49-F238E27FC236}">
                <a16:creationId xmlns:a16="http://schemas.microsoft.com/office/drawing/2014/main" id="{51CABF5C-1BBA-4471-8C0E-849EE9E42CE3}"/>
              </a:ext>
            </a:extLst>
          </p:cNvPr>
          <p:cNvSpPr txBox="1">
            <a:spLocks/>
          </p:cNvSpPr>
          <p:nvPr/>
        </p:nvSpPr>
        <p:spPr>
          <a:xfrm>
            <a:off x="2128719" y="2630084"/>
            <a:ext cx="3541377" cy="713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Kumbh Sans"/>
              <a:buNone/>
              <a:defRPr sz="1400" b="0" i="0" u="none" strike="noStrike" cap="none">
                <a:solidFill>
                  <a:schemeClr val="dk1"/>
                </a:solidFill>
                <a:latin typeface="Kumbh Sans"/>
                <a:ea typeface="Kumbh Sans"/>
                <a:cs typeface="Kumbh Sans"/>
                <a:sym typeface="Kumbh Sans"/>
              </a:defRPr>
            </a:lvl1pPr>
            <a:lvl2pPr marL="914400" marR="0" lvl="1" indent="-317500" algn="ctr" rtl="0">
              <a:lnSpc>
                <a:spcPct val="100000"/>
              </a:lnSpc>
              <a:spcBef>
                <a:spcPts val="0"/>
              </a:spcBef>
              <a:spcAft>
                <a:spcPts val="0"/>
              </a:spcAft>
              <a:buClr>
                <a:schemeClr val="dk1"/>
              </a:buClr>
              <a:buSzPts val="1400"/>
              <a:buFont typeface="Kumbh Sans"/>
              <a:buNone/>
              <a:defRPr sz="1400" b="0" i="0" u="none" strike="noStrike" cap="none">
                <a:solidFill>
                  <a:schemeClr val="dk1"/>
                </a:solidFill>
                <a:latin typeface="Kumbh Sans"/>
                <a:ea typeface="Kumbh Sans"/>
                <a:cs typeface="Kumbh Sans"/>
                <a:sym typeface="Kumbh Sans"/>
              </a:defRPr>
            </a:lvl2pPr>
            <a:lvl3pPr marL="1371600" marR="0" lvl="2" indent="-317500" algn="ctr" rtl="0">
              <a:lnSpc>
                <a:spcPct val="100000"/>
              </a:lnSpc>
              <a:spcBef>
                <a:spcPts val="1600"/>
              </a:spcBef>
              <a:spcAft>
                <a:spcPts val="0"/>
              </a:spcAft>
              <a:buClr>
                <a:schemeClr val="dk1"/>
              </a:buClr>
              <a:buSzPts val="1400"/>
              <a:buFont typeface="Kumbh Sans"/>
              <a:buNone/>
              <a:defRPr sz="1400" b="0" i="0" u="none" strike="noStrike" cap="none">
                <a:solidFill>
                  <a:schemeClr val="dk1"/>
                </a:solidFill>
                <a:latin typeface="Kumbh Sans"/>
                <a:ea typeface="Kumbh Sans"/>
                <a:cs typeface="Kumbh Sans"/>
                <a:sym typeface="Kumbh Sans"/>
              </a:defRPr>
            </a:lvl3pPr>
            <a:lvl4pPr marL="1828800" marR="0" lvl="3" indent="-317500" algn="ctr" rtl="0">
              <a:lnSpc>
                <a:spcPct val="100000"/>
              </a:lnSpc>
              <a:spcBef>
                <a:spcPts val="1600"/>
              </a:spcBef>
              <a:spcAft>
                <a:spcPts val="0"/>
              </a:spcAft>
              <a:buClr>
                <a:schemeClr val="dk1"/>
              </a:buClr>
              <a:buSzPts val="1400"/>
              <a:buFont typeface="Kumbh Sans"/>
              <a:buNone/>
              <a:defRPr sz="1400" b="0" i="0" u="none" strike="noStrike" cap="none">
                <a:solidFill>
                  <a:schemeClr val="dk1"/>
                </a:solidFill>
                <a:latin typeface="Kumbh Sans"/>
                <a:ea typeface="Kumbh Sans"/>
                <a:cs typeface="Kumbh Sans"/>
                <a:sym typeface="Kumbh Sans"/>
              </a:defRPr>
            </a:lvl4pPr>
            <a:lvl5pPr marL="2286000" marR="0" lvl="4" indent="-317500" algn="ctr" rtl="0">
              <a:lnSpc>
                <a:spcPct val="100000"/>
              </a:lnSpc>
              <a:spcBef>
                <a:spcPts val="1600"/>
              </a:spcBef>
              <a:spcAft>
                <a:spcPts val="0"/>
              </a:spcAft>
              <a:buClr>
                <a:schemeClr val="dk1"/>
              </a:buClr>
              <a:buSzPts val="1400"/>
              <a:buFont typeface="Kumbh Sans"/>
              <a:buNone/>
              <a:defRPr sz="1400" b="0" i="0" u="none" strike="noStrike" cap="none">
                <a:solidFill>
                  <a:schemeClr val="dk1"/>
                </a:solidFill>
                <a:latin typeface="Kumbh Sans"/>
                <a:ea typeface="Kumbh Sans"/>
                <a:cs typeface="Kumbh Sans"/>
                <a:sym typeface="Kumbh Sans"/>
              </a:defRPr>
            </a:lvl5pPr>
            <a:lvl6pPr marL="2743200" marR="0" lvl="5" indent="-317500" algn="ctr" rtl="0">
              <a:lnSpc>
                <a:spcPct val="100000"/>
              </a:lnSpc>
              <a:spcBef>
                <a:spcPts val="1600"/>
              </a:spcBef>
              <a:spcAft>
                <a:spcPts val="0"/>
              </a:spcAft>
              <a:buClr>
                <a:schemeClr val="dk1"/>
              </a:buClr>
              <a:buSzPts val="1400"/>
              <a:buFont typeface="Kumbh Sans"/>
              <a:buNone/>
              <a:defRPr sz="1400" b="0" i="0" u="none" strike="noStrike" cap="none">
                <a:solidFill>
                  <a:schemeClr val="dk1"/>
                </a:solidFill>
                <a:latin typeface="Kumbh Sans"/>
                <a:ea typeface="Kumbh Sans"/>
                <a:cs typeface="Kumbh Sans"/>
                <a:sym typeface="Kumbh Sans"/>
              </a:defRPr>
            </a:lvl6pPr>
            <a:lvl7pPr marL="3200400" marR="0" lvl="6" indent="-317500" algn="ctr" rtl="0">
              <a:lnSpc>
                <a:spcPct val="100000"/>
              </a:lnSpc>
              <a:spcBef>
                <a:spcPts val="1600"/>
              </a:spcBef>
              <a:spcAft>
                <a:spcPts val="0"/>
              </a:spcAft>
              <a:buClr>
                <a:schemeClr val="dk1"/>
              </a:buClr>
              <a:buSzPts val="1400"/>
              <a:buFont typeface="Kumbh Sans"/>
              <a:buNone/>
              <a:defRPr sz="1400" b="0" i="0" u="none" strike="noStrike" cap="none">
                <a:solidFill>
                  <a:schemeClr val="dk1"/>
                </a:solidFill>
                <a:latin typeface="Kumbh Sans"/>
                <a:ea typeface="Kumbh Sans"/>
                <a:cs typeface="Kumbh Sans"/>
                <a:sym typeface="Kumbh Sans"/>
              </a:defRPr>
            </a:lvl7pPr>
            <a:lvl8pPr marL="3657600" marR="0" lvl="7" indent="-317500" algn="ctr" rtl="0">
              <a:lnSpc>
                <a:spcPct val="100000"/>
              </a:lnSpc>
              <a:spcBef>
                <a:spcPts val="1600"/>
              </a:spcBef>
              <a:spcAft>
                <a:spcPts val="0"/>
              </a:spcAft>
              <a:buClr>
                <a:schemeClr val="dk1"/>
              </a:buClr>
              <a:buSzPts val="1400"/>
              <a:buFont typeface="Kumbh Sans"/>
              <a:buNone/>
              <a:defRPr sz="1400" b="0" i="0" u="none" strike="noStrike" cap="none">
                <a:solidFill>
                  <a:schemeClr val="dk1"/>
                </a:solidFill>
                <a:latin typeface="Kumbh Sans"/>
                <a:ea typeface="Kumbh Sans"/>
                <a:cs typeface="Kumbh Sans"/>
                <a:sym typeface="Kumbh Sans"/>
              </a:defRPr>
            </a:lvl8pPr>
            <a:lvl9pPr marL="4114800" marR="0" lvl="8" indent="-317500" algn="ctr" rtl="0">
              <a:lnSpc>
                <a:spcPct val="100000"/>
              </a:lnSpc>
              <a:spcBef>
                <a:spcPts val="1600"/>
              </a:spcBef>
              <a:spcAft>
                <a:spcPts val="1600"/>
              </a:spcAft>
              <a:buClr>
                <a:schemeClr val="dk1"/>
              </a:buClr>
              <a:buSzPts val="1400"/>
              <a:buFont typeface="Kumbh Sans"/>
              <a:buNone/>
              <a:defRPr sz="1400" b="0" i="0" u="none" strike="noStrike" cap="none">
                <a:solidFill>
                  <a:schemeClr val="dk1"/>
                </a:solidFill>
                <a:latin typeface="Kumbh Sans"/>
                <a:ea typeface="Kumbh Sans"/>
                <a:cs typeface="Kumbh Sans"/>
                <a:sym typeface="Kumbh Sans"/>
              </a:defRPr>
            </a:lvl9pPr>
          </a:lstStyle>
          <a:p>
            <a:pPr marL="0" indent="0">
              <a:spcAft>
                <a:spcPts val="1600"/>
              </a:spcAft>
            </a:pPr>
            <a:r>
              <a:rPr lang="en-US" sz="2000" dirty="0" err="1">
                <a:latin typeface="Calibri" panose="020F0502020204030204" pitchFamily="34" charset="0"/>
                <a:cs typeface="Calibri" panose="020F0502020204030204" pitchFamily="34" charset="0"/>
              </a:rPr>
              <a:t>Tác</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hại</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của</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nước</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thải</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đối</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với</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môi</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trường</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xung</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quanh</a:t>
            </a:r>
            <a:endParaRPr lang="en-US" sz="2000" dirty="0">
              <a:latin typeface="Calibri" panose="020F0502020204030204" pitchFamily="34" charset="0"/>
              <a:cs typeface="Calibri" panose="020F0502020204030204" pitchFamily="34" charset="0"/>
            </a:endParaRPr>
          </a:p>
        </p:txBody>
      </p:sp>
      <p:sp>
        <p:nvSpPr>
          <p:cNvPr id="115" name="Google Shape;562;p42">
            <a:extLst>
              <a:ext uri="{FF2B5EF4-FFF2-40B4-BE49-F238E27FC236}">
                <a16:creationId xmlns:a16="http://schemas.microsoft.com/office/drawing/2014/main" id="{F66171D9-CDE2-4B66-8058-A4F786225F7A}"/>
              </a:ext>
            </a:extLst>
          </p:cNvPr>
          <p:cNvSpPr txBox="1"/>
          <p:nvPr/>
        </p:nvSpPr>
        <p:spPr>
          <a:xfrm>
            <a:off x="709200" y="1710700"/>
            <a:ext cx="1392900" cy="1722900"/>
          </a:xfrm>
          <a:prstGeom prst="rect">
            <a:avLst/>
          </a:prstGeom>
          <a:solidFill>
            <a:srgbClr val="81CCFF"/>
          </a:solidFill>
          <a:ln w="19050" cap="flat" cmpd="sng">
            <a:solidFill>
              <a:srgbClr val="222222"/>
            </a:solidFill>
            <a:prstDash val="solid"/>
            <a:round/>
            <a:headEnd type="none" w="sm" len="sm"/>
            <a:tailEnd type="none" w="sm" len="sm"/>
          </a:ln>
          <a:effectLst>
            <a:outerShdw dist="76200" dir="2820000" algn="bl" rotWithShape="0">
              <a:srgbClr val="222222"/>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2600">
              <a:solidFill>
                <a:srgbClr val="222222"/>
              </a:solidFill>
              <a:latin typeface="Modak"/>
              <a:ea typeface="Modak"/>
              <a:cs typeface="Modak"/>
              <a:sym typeface="Modak"/>
            </a:endParaRPr>
          </a:p>
        </p:txBody>
      </p:sp>
      <p:grpSp>
        <p:nvGrpSpPr>
          <p:cNvPr id="116" name="Google Shape;563;p42">
            <a:extLst>
              <a:ext uri="{FF2B5EF4-FFF2-40B4-BE49-F238E27FC236}">
                <a16:creationId xmlns:a16="http://schemas.microsoft.com/office/drawing/2014/main" id="{2453A7B4-368E-47E8-8721-77D063EAF34E}"/>
              </a:ext>
            </a:extLst>
          </p:cNvPr>
          <p:cNvGrpSpPr/>
          <p:nvPr/>
        </p:nvGrpSpPr>
        <p:grpSpPr>
          <a:xfrm>
            <a:off x="5416400" y="2634612"/>
            <a:ext cx="114075" cy="114075"/>
            <a:chOff x="793375" y="2989875"/>
            <a:chExt cx="225000" cy="225000"/>
          </a:xfrm>
        </p:grpSpPr>
        <p:cxnSp>
          <p:nvCxnSpPr>
            <p:cNvPr id="117" name="Google Shape;564;p42">
              <a:extLst>
                <a:ext uri="{FF2B5EF4-FFF2-40B4-BE49-F238E27FC236}">
                  <a16:creationId xmlns:a16="http://schemas.microsoft.com/office/drawing/2014/main" id="{0B60BF1A-39F1-4D65-BA25-04D5C2B036E0}"/>
                </a:ext>
              </a:extLst>
            </p:cNvPr>
            <p:cNvCxnSpPr/>
            <p:nvPr/>
          </p:nvCxnSpPr>
          <p:spPr>
            <a:xfrm>
              <a:off x="793375" y="2989875"/>
              <a:ext cx="225000" cy="225000"/>
            </a:xfrm>
            <a:prstGeom prst="straightConnector1">
              <a:avLst/>
            </a:prstGeom>
            <a:noFill/>
            <a:ln w="28575" cap="flat" cmpd="sng">
              <a:solidFill>
                <a:schemeClr val="dk1"/>
              </a:solidFill>
              <a:prstDash val="solid"/>
              <a:round/>
              <a:headEnd type="none" w="med" len="med"/>
              <a:tailEnd type="none" w="med" len="med"/>
            </a:ln>
          </p:spPr>
        </p:cxnSp>
        <p:cxnSp>
          <p:nvCxnSpPr>
            <p:cNvPr id="118" name="Google Shape;565;p42">
              <a:extLst>
                <a:ext uri="{FF2B5EF4-FFF2-40B4-BE49-F238E27FC236}">
                  <a16:creationId xmlns:a16="http://schemas.microsoft.com/office/drawing/2014/main" id="{A517C83D-624A-412B-BD2C-9EDAC7BC762F}"/>
                </a:ext>
              </a:extLst>
            </p:cNvPr>
            <p:cNvCxnSpPr/>
            <p:nvPr/>
          </p:nvCxnSpPr>
          <p:spPr>
            <a:xfrm flipH="1">
              <a:off x="793375" y="2989875"/>
              <a:ext cx="225000" cy="225000"/>
            </a:xfrm>
            <a:prstGeom prst="straightConnector1">
              <a:avLst/>
            </a:prstGeom>
            <a:noFill/>
            <a:ln w="28575" cap="flat" cmpd="sng">
              <a:solidFill>
                <a:schemeClr val="dk1"/>
              </a:solidFill>
              <a:prstDash val="solid"/>
              <a:round/>
              <a:headEnd type="none" w="med" len="med"/>
              <a:tailEnd type="none" w="med" len="med"/>
            </a:ln>
          </p:spPr>
        </p:cxnSp>
      </p:grpSp>
      <p:sp>
        <p:nvSpPr>
          <p:cNvPr id="119" name="Google Shape;570;p42">
            <a:extLst>
              <a:ext uri="{FF2B5EF4-FFF2-40B4-BE49-F238E27FC236}">
                <a16:creationId xmlns:a16="http://schemas.microsoft.com/office/drawing/2014/main" id="{5B0E41E0-44AC-41E5-A625-ABEFD7CDCA9B}"/>
              </a:ext>
            </a:extLst>
          </p:cNvPr>
          <p:cNvSpPr txBox="1">
            <a:spLocks/>
          </p:cNvSpPr>
          <p:nvPr/>
        </p:nvSpPr>
        <p:spPr>
          <a:xfrm>
            <a:off x="893525" y="2211225"/>
            <a:ext cx="1024200" cy="7743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5400" dirty="0">
                <a:latin typeface="Modak" panose="020B0604020202020204" charset="0"/>
                <a:cs typeface="Modak" panose="020B0604020202020204" charset="0"/>
              </a:rPr>
              <a:t>01</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 name="Picture 121">
            <a:extLst>
              <a:ext uri="{FF2B5EF4-FFF2-40B4-BE49-F238E27FC236}">
                <a16:creationId xmlns:a16="http://schemas.microsoft.com/office/drawing/2014/main" id="{2C1E45E3-526B-407B-8933-9A8FC7CA3BC6}"/>
              </a:ext>
            </a:extLst>
          </p:cNvPr>
          <p:cNvPicPr>
            <a:picLocks noChangeAspect="1" noChangeArrowheads="1"/>
          </p:cNvPicPr>
          <p:nvPr/>
        </p:nvPicPr>
        <p:blipFill>
          <a:blip r:embed="rId6">
            <a:alphaModFix amt="20000"/>
            <a:extLst>
              <a:ext uri="{28A0092B-C50C-407E-A947-70E740481C1C}">
                <a14:useLocalDpi xmlns:a14="http://schemas.microsoft.com/office/drawing/2010/main" val="0"/>
              </a:ext>
            </a:extLst>
          </a:blip>
          <a:srcRect t="6205" b="3808"/>
          <a:stretch>
            <a:fillRect/>
          </a:stretch>
        </p:blipFill>
        <p:spPr bwMode="auto">
          <a:xfrm>
            <a:off x="-2" y="-10624"/>
            <a:ext cx="9144000" cy="51435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pic>
        <p:nvPicPr>
          <p:cNvPr id="5" name="Graphic 4">
            <a:extLst>
              <a:ext uri="{FF2B5EF4-FFF2-40B4-BE49-F238E27FC236}">
                <a16:creationId xmlns:a16="http://schemas.microsoft.com/office/drawing/2014/main" id="{088C5489-2524-4768-9563-196D40AB14E6}"/>
              </a:ext>
            </a:extLst>
          </p:cNvPr>
          <p:cNvPicPr>
            <a:picLocks noChangeAspect="1"/>
          </p:cNvPicPr>
          <p:nvPr/>
        </p:nvPicPr>
        <p:blipFill>
          <a:blip r:embed="rId7">
            <a:extLst>
              <a:ext uri="{96DAC541-7B7A-43D3-8B79-37D633B846F1}">
                <asvg:svgBlip xmlns:asvg="http://schemas.microsoft.com/office/drawing/2016/SVG/main" r:embed="rId8"/>
              </a:ext>
            </a:extLst>
          </a:blip>
          <a:srcRect t="17292" r="18351"/>
          <a:stretch>
            <a:fillRect/>
          </a:stretch>
        </p:blipFill>
        <p:spPr>
          <a:xfrm flipH="1">
            <a:off x="-1" y="-10624"/>
            <a:ext cx="2882902" cy="1423010"/>
          </a:xfrm>
          <a:custGeom>
            <a:avLst/>
            <a:gdLst>
              <a:gd name="connsiteX0" fmla="*/ 0 w 8991600"/>
              <a:gd name="connsiteY0" fmla="*/ 0 h 6858000"/>
              <a:gd name="connsiteX1" fmla="*/ 8991600 w 8991600"/>
              <a:gd name="connsiteY1" fmla="*/ 0 h 6858000"/>
              <a:gd name="connsiteX2" fmla="*/ 8991600 w 8991600"/>
              <a:gd name="connsiteY2" fmla="*/ 6858000 h 6858000"/>
              <a:gd name="connsiteX3" fmla="*/ 0 w 89916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991600" h="6858000">
                <a:moveTo>
                  <a:pt x="0" y="0"/>
                </a:moveTo>
                <a:lnTo>
                  <a:pt x="8991600" y="0"/>
                </a:lnTo>
                <a:lnTo>
                  <a:pt x="8991600" y="6858000"/>
                </a:lnTo>
                <a:lnTo>
                  <a:pt x="0" y="6858000"/>
                </a:lnTo>
                <a:close/>
              </a:path>
            </a:pathLst>
          </a:custGeom>
        </p:spPr>
      </p:pic>
      <p:sp>
        <p:nvSpPr>
          <p:cNvPr id="8" name="TextBox 7">
            <a:extLst>
              <a:ext uri="{FF2B5EF4-FFF2-40B4-BE49-F238E27FC236}">
                <a16:creationId xmlns:a16="http://schemas.microsoft.com/office/drawing/2014/main" id="{FDE81EC4-D3BD-4A0F-80AF-7AE2C20ABA15}"/>
              </a:ext>
            </a:extLst>
          </p:cNvPr>
          <p:cNvSpPr txBox="1"/>
          <p:nvPr/>
        </p:nvSpPr>
        <p:spPr>
          <a:xfrm>
            <a:off x="1091289" y="1482397"/>
            <a:ext cx="8077919" cy="589072"/>
          </a:xfrm>
          <a:prstGeom prst="rect">
            <a:avLst/>
          </a:prstGeom>
          <a:noFill/>
        </p:spPr>
        <p:txBody>
          <a:bodyPr wrap="square" rtlCol="0">
            <a:spAutoFit/>
          </a:bodyPr>
          <a:lstStyle/>
          <a:p>
            <a:pPr defTabSz="685800">
              <a:lnSpc>
                <a:spcPct val="150000"/>
              </a:lnSpc>
              <a:buClrTx/>
            </a:pPr>
            <a:r>
              <a:rPr lang="vi-VN" sz="2400" b="1" kern="1200" dirty="0">
                <a:solidFill>
                  <a:prstClr val="black">
                    <a:lumMod val="85000"/>
                    <a:lumOff val="15000"/>
                  </a:prstClr>
                </a:solidFill>
                <a:latin typeface="Calibri Light" panose="020F0302020204030204"/>
                <a:ea typeface="Tahoma" panose="020B0604030504040204" pitchFamily="34" charset="0"/>
                <a:cs typeface="Times New Roman" panose="02020603050405020304" pitchFamily="18" charset="0"/>
              </a:rPr>
              <a:t>Đục, phá đường cống, làm ảnh hưởng đến hệ thống thoát nước.</a:t>
            </a:r>
            <a:endParaRPr lang="en-US" sz="2400" b="1" kern="1200" dirty="0">
              <a:solidFill>
                <a:prstClr val="black">
                  <a:lumMod val="85000"/>
                  <a:lumOff val="15000"/>
                </a:prstClr>
              </a:solidFill>
              <a:latin typeface="Calibri Light" panose="020F0302020204030204"/>
              <a:ea typeface="Tahoma" panose="020B060403050404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1C9E4A81-8740-4B58-BEED-FA1182B9CC07}"/>
              </a:ext>
            </a:extLst>
          </p:cNvPr>
          <p:cNvSpPr txBox="1"/>
          <p:nvPr/>
        </p:nvSpPr>
        <p:spPr>
          <a:xfrm>
            <a:off x="388346" y="1532628"/>
            <a:ext cx="723488" cy="507831"/>
          </a:xfrm>
          <a:prstGeom prst="rect">
            <a:avLst/>
          </a:prstGeom>
          <a:noFill/>
        </p:spPr>
        <p:txBody>
          <a:bodyPr wrap="square" rtlCol="0">
            <a:spAutoFit/>
          </a:bodyPr>
          <a:lstStyle/>
          <a:p>
            <a:pPr defTabSz="685800">
              <a:buClrTx/>
            </a:pPr>
            <a:r>
              <a:rPr lang="en-US" sz="2700" kern="1200" dirty="0">
                <a:solidFill>
                  <a:srgbClr val="EA4D5F"/>
                </a:solidFill>
                <a:latin typeface="Segoe UI Black" panose="020B0A02040204020203" pitchFamily="34" charset="0"/>
                <a:ea typeface="Segoe UI Black" panose="020B0A02040204020203" pitchFamily="34" charset="0"/>
                <a:cs typeface="+mn-cs"/>
              </a:rPr>
              <a:t>03.</a:t>
            </a:r>
          </a:p>
        </p:txBody>
      </p:sp>
      <p:sp>
        <p:nvSpPr>
          <p:cNvPr id="13" name="Rectangle: Rounded Corners 12">
            <a:extLst>
              <a:ext uri="{FF2B5EF4-FFF2-40B4-BE49-F238E27FC236}">
                <a16:creationId xmlns:a16="http://schemas.microsoft.com/office/drawing/2014/main" id="{D68A9B6B-3A4A-430F-B24B-C76BA9EBDE65}"/>
              </a:ext>
            </a:extLst>
          </p:cNvPr>
          <p:cNvSpPr/>
          <p:nvPr/>
        </p:nvSpPr>
        <p:spPr>
          <a:xfrm>
            <a:off x="9317687" y="4288945"/>
            <a:ext cx="524120" cy="664499"/>
          </a:xfrm>
          <a:prstGeom prst="roundRect">
            <a:avLst/>
          </a:prstGeom>
          <a:solidFill>
            <a:srgbClr val="EA4D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nvGrpSpPr>
          <p:cNvPr id="17" name="Group 16">
            <a:extLst>
              <a:ext uri="{FF2B5EF4-FFF2-40B4-BE49-F238E27FC236}">
                <a16:creationId xmlns:a16="http://schemas.microsoft.com/office/drawing/2014/main" id="{49E7BBCD-99E9-45F7-B822-93C581C443FD}"/>
              </a:ext>
            </a:extLst>
          </p:cNvPr>
          <p:cNvGrpSpPr/>
          <p:nvPr/>
        </p:nvGrpSpPr>
        <p:grpSpPr>
          <a:xfrm>
            <a:off x="4074701" y="2630371"/>
            <a:ext cx="1904450" cy="2133953"/>
            <a:chOff x="2305958" y="3585501"/>
            <a:chExt cx="2539266" cy="2845271"/>
          </a:xfrm>
        </p:grpSpPr>
        <p:pic>
          <p:nvPicPr>
            <p:cNvPr id="3" name="Picture 2">
              <a:extLst>
                <a:ext uri="{FF2B5EF4-FFF2-40B4-BE49-F238E27FC236}">
                  <a16:creationId xmlns:a16="http://schemas.microsoft.com/office/drawing/2014/main" id="{60C406E1-D6C2-4D9A-A03B-406FF846174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571661" y="3585501"/>
              <a:ext cx="2007861" cy="2007861"/>
            </a:xfrm>
            <a:prstGeom prst="rect">
              <a:avLst/>
            </a:prstGeom>
          </p:spPr>
        </p:pic>
        <p:sp>
          <p:nvSpPr>
            <p:cNvPr id="21" name="Rectangle: Rounded Corners 20">
              <a:extLst>
                <a:ext uri="{FF2B5EF4-FFF2-40B4-BE49-F238E27FC236}">
                  <a16:creationId xmlns:a16="http://schemas.microsoft.com/office/drawing/2014/main" id="{43D8C667-432F-43D4-B64E-69E5D6360988}"/>
                </a:ext>
              </a:extLst>
            </p:cNvPr>
            <p:cNvSpPr/>
            <p:nvPr/>
          </p:nvSpPr>
          <p:spPr>
            <a:xfrm>
              <a:off x="2305958" y="5892412"/>
              <a:ext cx="2539266" cy="538360"/>
            </a:xfrm>
            <a:prstGeom prst="roundRect">
              <a:avLst>
                <a:gd name="adj" fmla="val 8511"/>
              </a:avLst>
            </a:prstGeom>
            <a:solidFill>
              <a:srgbClr val="95DA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b="1" kern="1200" dirty="0" err="1">
                  <a:solidFill>
                    <a:prstClr val="white"/>
                  </a:solidFill>
                  <a:latin typeface="Calibri" panose="020F0502020204030204"/>
                </a:rPr>
                <a:t>Tán</a:t>
              </a:r>
              <a:r>
                <a:rPr lang="en-US" sz="2400" b="1" kern="1200" dirty="0">
                  <a:solidFill>
                    <a:prstClr val="white"/>
                  </a:solidFill>
                  <a:latin typeface="Calibri" panose="020F0502020204030204"/>
                </a:rPr>
                <a:t> </a:t>
              </a:r>
              <a:r>
                <a:rPr lang="en-US" sz="2400" b="1" kern="1200" dirty="0" err="1">
                  <a:solidFill>
                    <a:prstClr val="white"/>
                  </a:solidFill>
                  <a:latin typeface="Calibri" panose="020F0502020204030204"/>
                </a:rPr>
                <a:t>thành</a:t>
              </a:r>
              <a:endParaRPr lang="vi-VN" sz="2400" b="1" kern="1200" dirty="0">
                <a:solidFill>
                  <a:prstClr val="white"/>
                </a:solidFill>
                <a:latin typeface="Arial" panose="020B0604020202020204" pitchFamily="34" charset="0"/>
              </a:endParaRPr>
            </a:p>
          </p:txBody>
        </p:sp>
      </p:grpSp>
      <p:grpSp>
        <p:nvGrpSpPr>
          <p:cNvPr id="19" name="Group 18">
            <a:extLst>
              <a:ext uri="{FF2B5EF4-FFF2-40B4-BE49-F238E27FC236}">
                <a16:creationId xmlns:a16="http://schemas.microsoft.com/office/drawing/2014/main" id="{A56FDF01-EA67-4BD2-9B1F-241D75589358}"/>
              </a:ext>
            </a:extLst>
          </p:cNvPr>
          <p:cNvGrpSpPr/>
          <p:nvPr/>
        </p:nvGrpSpPr>
        <p:grpSpPr>
          <a:xfrm>
            <a:off x="6525030" y="2630371"/>
            <a:ext cx="2412943" cy="2158135"/>
            <a:chOff x="7464786" y="3539404"/>
            <a:chExt cx="3217257" cy="2877513"/>
          </a:xfrm>
        </p:grpSpPr>
        <p:pic>
          <p:nvPicPr>
            <p:cNvPr id="7" name="Picture 6">
              <a:extLst>
                <a:ext uri="{FF2B5EF4-FFF2-40B4-BE49-F238E27FC236}">
                  <a16:creationId xmlns:a16="http://schemas.microsoft.com/office/drawing/2014/main" id="{EF920788-3C49-4623-B600-23E076C5FE7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023387" y="3539404"/>
              <a:ext cx="2100053" cy="2100053"/>
            </a:xfrm>
            <a:prstGeom prst="rect">
              <a:avLst/>
            </a:prstGeom>
          </p:spPr>
        </p:pic>
        <p:sp>
          <p:nvSpPr>
            <p:cNvPr id="22" name="Rectangle: Rounded Corners 21">
              <a:extLst>
                <a:ext uri="{FF2B5EF4-FFF2-40B4-BE49-F238E27FC236}">
                  <a16:creationId xmlns:a16="http://schemas.microsoft.com/office/drawing/2014/main" id="{549D1FCD-5215-4F02-86BD-568148F90C8F}"/>
                </a:ext>
              </a:extLst>
            </p:cNvPr>
            <p:cNvSpPr/>
            <p:nvPr/>
          </p:nvSpPr>
          <p:spPr>
            <a:xfrm>
              <a:off x="7464786" y="5878556"/>
              <a:ext cx="3217257" cy="538361"/>
            </a:xfrm>
            <a:prstGeom prst="roundRect">
              <a:avLst>
                <a:gd name="adj" fmla="val 8511"/>
              </a:avLst>
            </a:prstGeom>
            <a:solidFill>
              <a:srgbClr val="706A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b="1" kern="1200" dirty="0" err="1">
                  <a:solidFill>
                    <a:prstClr val="white"/>
                  </a:solidFill>
                  <a:latin typeface="Calibri" panose="020F0502020204030204"/>
                </a:rPr>
                <a:t>Không</a:t>
              </a:r>
              <a:r>
                <a:rPr lang="en-US" sz="2400" b="1" kern="1200" dirty="0">
                  <a:solidFill>
                    <a:prstClr val="white"/>
                  </a:solidFill>
                  <a:latin typeface="Calibri" panose="020F0502020204030204"/>
                </a:rPr>
                <a:t> t</a:t>
              </a:r>
              <a:r>
                <a:rPr lang="en-US" sz="2400" b="1" kern="1200" dirty="0" err="1">
                  <a:solidFill>
                    <a:prstClr val="white"/>
                  </a:solidFill>
                  <a:latin typeface="Calibri" panose="020F0502020204030204"/>
                </a:rPr>
                <a:t>án</a:t>
              </a:r>
              <a:r>
                <a:rPr lang="en-US" sz="2400" b="1" kern="1200" dirty="0">
                  <a:solidFill>
                    <a:prstClr val="white"/>
                  </a:solidFill>
                  <a:latin typeface="Calibri" panose="020F0502020204030204"/>
                </a:rPr>
                <a:t> </a:t>
              </a:r>
              <a:r>
                <a:rPr lang="en-US" sz="2400" b="1" kern="1200" dirty="0" err="1">
                  <a:solidFill>
                    <a:prstClr val="white"/>
                  </a:solidFill>
                  <a:latin typeface="Calibri" panose="020F0502020204030204"/>
                </a:rPr>
                <a:t>thành</a:t>
              </a:r>
              <a:endParaRPr lang="vi-VN" sz="2400" b="1" kern="1200" dirty="0">
                <a:solidFill>
                  <a:prstClr val="white"/>
                </a:solidFill>
                <a:latin typeface="Arial" panose="020B0604020202020204" pitchFamily="34" charset="0"/>
              </a:endParaRPr>
            </a:p>
          </p:txBody>
        </p:sp>
      </p:grpSp>
      <p:sp>
        <p:nvSpPr>
          <p:cNvPr id="24" name="TextBox 23">
            <a:extLst>
              <a:ext uri="{FF2B5EF4-FFF2-40B4-BE49-F238E27FC236}">
                <a16:creationId xmlns:a16="http://schemas.microsoft.com/office/drawing/2014/main" id="{414B7B04-45E9-42BE-ACF9-9B55893BDB21}"/>
              </a:ext>
            </a:extLst>
          </p:cNvPr>
          <p:cNvSpPr txBox="1"/>
          <p:nvPr/>
        </p:nvSpPr>
        <p:spPr>
          <a:xfrm>
            <a:off x="342158" y="294206"/>
            <a:ext cx="8459681" cy="738664"/>
          </a:xfrm>
          <a:prstGeom prst="rect">
            <a:avLst/>
          </a:prstGeom>
          <a:noFill/>
        </p:spPr>
        <p:txBody>
          <a:bodyPr wrap="square" rtlCol="0">
            <a:spAutoFit/>
          </a:bodyPr>
          <a:lstStyle/>
          <a:p>
            <a:pPr defTabSz="685800">
              <a:buClrTx/>
            </a:pPr>
            <a:r>
              <a:rPr lang="en-US" sz="2100" i="1" kern="1200" dirty="0" err="1">
                <a:solidFill>
                  <a:srgbClr val="2D7570"/>
                </a:solidFill>
                <a:latin typeface="Arial" panose="020B0604020202020204" pitchFamily="34" charset="0"/>
                <a:ea typeface="+mn-ea"/>
                <a:cs typeface="Arial" panose="020B0604020202020204" pitchFamily="34" charset="0"/>
              </a:rPr>
              <a:t>Em</a:t>
            </a:r>
            <a:r>
              <a:rPr lang="en-US" sz="2100" i="1" kern="1200" dirty="0">
                <a:solidFill>
                  <a:srgbClr val="2D7570"/>
                </a:solidFill>
                <a:latin typeface="Arial" panose="020B0604020202020204" pitchFamily="34" charset="0"/>
                <a:ea typeface="+mn-ea"/>
                <a:cs typeface="Arial" panose="020B0604020202020204" pitchFamily="34" charset="0"/>
              </a:rPr>
              <a:t> </a:t>
            </a:r>
            <a:r>
              <a:rPr lang="en-US" sz="2100" i="1" kern="1200" dirty="0" err="1">
                <a:solidFill>
                  <a:srgbClr val="2D7570"/>
                </a:solidFill>
                <a:latin typeface="Arial" panose="020B0604020202020204" pitchFamily="34" charset="0"/>
                <a:ea typeface="+mn-ea"/>
                <a:cs typeface="Arial" panose="020B0604020202020204" pitchFamily="34" charset="0"/>
              </a:rPr>
              <a:t>tán</a:t>
            </a:r>
            <a:r>
              <a:rPr lang="en-US" sz="2100" i="1" kern="1200" dirty="0">
                <a:solidFill>
                  <a:srgbClr val="2D7570"/>
                </a:solidFill>
                <a:latin typeface="Arial" panose="020B0604020202020204" pitchFamily="34" charset="0"/>
                <a:ea typeface="+mn-ea"/>
                <a:cs typeface="Arial" panose="020B0604020202020204" pitchFamily="34" charset="0"/>
              </a:rPr>
              <a:t> </a:t>
            </a:r>
            <a:r>
              <a:rPr lang="en-US" sz="2100" i="1" kern="1200" dirty="0" err="1">
                <a:solidFill>
                  <a:srgbClr val="2D7570"/>
                </a:solidFill>
                <a:latin typeface="Arial" panose="020B0604020202020204" pitchFamily="34" charset="0"/>
                <a:ea typeface="+mn-ea"/>
                <a:cs typeface="Arial" panose="020B0604020202020204" pitchFamily="34" charset="0"/>
              </a:rPr>
              <a:t>thành</a:t>
            </a:r>
            <a:r>
              <a:rPr lang="en-US" sz="2100" i="1" kern="1200" dirty="0">
                <a:solidFill>
                  <a:srgbClr val="2D7570"/>
                </a:solidFill>
                <a:latin typeface="Arial" panose="020B0604020202020204" pitchFamily="34" charset="0"/>
                <a:ea typeface="+mn-ea"/>
                <a:cs typeface="Arial" panose="020B0604020202020204" pitchFamily="34" charset="0"/>
              </a:rPr>
              <a:t> hay </a:t>
            </a:r>
            <a:r>
              <a:rPr lang="en-US" sz="2100" i="1" kern="1200" dirty="0" err="1">
                <a:solidFill>
                  <a:srgbClr val="2D7570"/>
                </a:solidFill>
                <a:latin typeface="Arial" panose="020B0604020202020204" pitchFamily="34" charset="0"/>
                <a:ea typeface="+mn-ea"/>
                <a:cs typeface="Arial" panose="020B0604020202020204" pitchFamily="34" charset="0"/>
              </a:rPr>
              <a:t>không</a:t>
            </a:r>
            <a:r>
              <a:rPr lang="en-US" sz="2100" i="1" kern="1200" dirty="0">
                <a:solidFill>
                  <a:srgbClr val="2D7570"/>
                </a:solidFill>
                <a:latin typeface="Arial" panose="020B0604020202020204" pitchFamily="34" charset="0"/>
                <a:ea typeface="+mn-ea"/>
                <a:cs typeface="Arial" panose="020B0604020202020204" pitchFamily="34" charset="0"/>
              </a:rPr>
              <a:t> </a:t>
            </a:r>
            <a:r>
              <a:rPr lang="en-US" sz="2100" i="1" kern="1200" dirty="0" err="1">
                <a:solidFill>
                  <a:srgbClr val="2D7570"/>
                </a:solidFill>
                <a:latin typeface="Arial" panose="020B0604020202020204" pitchFamily="34" charset="0"/>
                <a:ea typeface="+mn-ea"/>
                <a:cs typeface="Arial" panose="020B0604020202020204" pitchFamily="34" charset="0"/>
              </a:rPr>
              <a:t>tán</a:t>
            </a:r>
            <a:r>
              <a:rPr lang="en-US" sz="2100" i="1" kern="1200" dirty="0">
                <a:solidFill>
                  <a:srgbClr val="2D7570"/>
                </a:solidFill>
                <a:latin typeface="Arial" panose="020B0604020202020204" pitchFamily="34" charset="0"/>
                <a:ea typeface="+mn-ea"/>
                <a:cs typeface="Arial" panose="020B0604020202020204" pitchFamily="34" charset="0"/>
              </a:rPr>
              <a:t> </a:t>
            </a:r>
            <a:r>
              <a:rPr lang="en-US" sz="2100" i="1" kern="1200" dirty="0" err="1">
                <a:solidFill>
                  <a:srgbClr val="2D7570"/>
                </a:solidFill>
                <a:latin typeface="Arial" panose="020B0604020202020204" pitchFamily="34" charset="0"/>
                <a:ea typeface="+mn-ea"/>
                <a:cs typeface="Arial" panose="020B0604020202020204" pitchFamily="34" charset="0"/>
              </a:rPr>
              <a:t>thành</a:t>
            </a:r>
            <a:r>
              <a:rPr lang="en-US" sz="2100" i="1" kern="1200" dirty="0">
                <a:solidFill>
                  <a:srgbClr val="2D7570"/>
                </a:solidFill>
                <a:latin typeface="Arial" panose="020B0604020202020204" pitchFamily="34" charset="0"/>
                <a:ea typeface="+mn-ea"/>
                <a:cs typeface="Arial" panose="020B0604020202020204" pitchFamily="34" charset="0"/>
              </a:rPr>
              <a:t> </a:t>
            </a:r>
            <a:r>
              <a:rPr lang="en-US" sz="2100" i="1" kern="1200" dirty="0" err="1">
                <a:solidFill>
                  <a:srgbClr val="2D7570"/>
                </a:solidFill>
                <a:latin typeface="Arial" panose="020B0604020202020204" pitchFamily="34" charset="0"/>
                <a:ea typeface="+mn-ea"/>
                <a:cs typeface="Arial" panose="020B0604020202020204" pitchFamily="34" charset="0"/>
              </a:rPr>
              <a:t>với</a:t>
            </a:r>
            <a:r>
              <a:rPr lang="en-US" sz="2100" i="1" kern="1200" dirty="0">
                <a:solidFill>
                  <a:srgbClr val="2D7570"/>
                </a:solidFill>
                <a:latin typeface="Arial" panose="020B0604020202020204" pitchFamily="34" charset="0"/>
                <a:ea typeface="+mn-ea"/>
                <a:cs typeface="Arial" panose="020B0604020202020204" pitchFamily="34" charset="0"/>
              </a:rPr>
              <a:t> </a:t>
            </a:r>
            <a:r>
              <a:rPr lang="en-US" sz="2100" i="1" kern="1200" dirty="0" err="1">
                <a:solidFill>
                  <a:srgbClr val="2D7570"/>
                </a:solidFill>
                <a:latin typeface="Arial" panose="020B0604020202020204" pitchFamily="34" charset="0"/>
                <a:ea typeface="+mn-ea"/>
                <a:cs typeface="Arial" panose="020B0604020202020204" pitchFamily="34" charset="0"/>
              </a:rPr>
              <a:t>các</a:t>
            </a:r>
            <a:r>
              <a:rPr lang="en-US" sz="2100" i="1" kern="1200" dirty="0">
                <a:solidFill>
                  <a:srgbClr val="2D7570"/>
                </a:solidFill>
                <a:latin typeface="Arial" panose="020B0604020202020204" pitchFamily="34" charset="0"/>
                <a:ea typeface="+mn-ea"/>
                <a:cs typeface="Arial" panose="020B0604020202020204" pitchFamily="34" charset="0"/>
              </a:rPr>
              <a:t> ý </a:t>
            </a:r>
            <a:r>
              <a:rPr lang="en-US" sz="2100" i="1" kern="1200" dirty="0" err="1">
                <a:solidFill>
                  <a:srgbClr val="2D7570"/>
                </a:solidFill>
                <a:latin typeface="Arial" panose="020B0604020202020204" pitchFamily="34" charset="0"/>
                <a:ea typeface="+mn-ea"/>
                <a:cs typeface="Arial" panose="020B0604020202020204" pitchFamily="34" charset="0"/>
              </a:rPr>
              <a:t>kiến</a:t>
            </a:r>
            <a:r>
              <a:rPr lang="en-US" sz="2100" i="1" kern="1200" dirty="0">
                <a:solidFill>
                  <a:srgbClr val="2D7570"/>
                </a:solidFill>
                <a:latin typeface="Arial" panose="020B0604020202020204" pitchFamily="34" charset="0"/>
                <a:ea typeface="+mn-ea"/>
                <a:cs typeface="Arial" panose="020B0604020202020204" pitchFamily="34" charset="0"/>
              </a:rPr>
              <a:t> </a:t>
            </a:r>
            <a:r>
              <a:rPr lang="en-US" sz="2100" i="1" kern="1200" dirty="0" err="1">
                <a:solidFill>
                  <a:srgbClr val="2D7570"/>
                </a:solidFill>
                <a:latin typeface="Arial" panose="020B0604020202020204" pitchFamily="34" charset="0"/>
                <a:ea typeface="+mn-ea"/>
                <a:cs typeface="Arial" panose="020B0604020202020204" pitchFamily="34" charset="0"/>
              </a:rPr>
              <a:t>dưới</a:t>
            </a:r>
            <a:r>
              <a:rPr lang="en-US" sz="2100" i="1" kern="1200" dirty="0">
                <a:solidFill>
                  <a:srgbClr val="2D7570"/>
                </a:solidFill>
                <a:latin typeface="Arial" panose="020B0604020202020204" pitchFamily="34" charset="0"/>
                <a:ea typeface="+mn-ea"/>
                <a:cs typeface="Arial" panose="020B0604020202020204" pitchFamily="34" charset="0"/>
              </a:rPr>
              <a:t> </a:t>
            </a:r>
            <a:r>
              <a:rPr lang="en-US" sz="2100" i="1" kern="1200" dirty="0" err="1">
                <a:solidFill>
                  <a:srgbClr val="2D7570"/>
                </a:solidFill>
                <a:latin typeface="Arial" panose="020B0604020202020204" pitchFamily="34" charset="0"/>
                <a:ea typeface="+mn-ea"/>
                <a:cs typeface="Arial" panose="020B0604020202020204" pitchFamily="34" charset="0"/>
              </a:rPr>
              <a:t>đây</a:t>
            </a:r>
            <a:r>
              <a:rPr lang="en-US" sz="2100" i="1" kern="1200" dirty="0">
                <a:solidFill>
                  <a:srgbClr val="2D7570"/>
                </a:solidFill>
                <a:latin typeface="Arial" panose="020B0604020202020204" pitchFamily="34" charset="0"/>
                <a:ea typeface="+mn-ea"/>
                <a:cs typeface="Arial" panose="020B0604020202020204" pitchFamily="34" charset="0"/>
              </a:rPr>
              <a:t>. </a:t>
            </a:r>
            <a:r>
              <a:rPr lang="vi-VN" sz="2100" i="1" kern="1200" dirty="0">
                <a:solidFill>
                  <a:srgbClr val="2D7570"/>
                </a:solidFill>
                <a:latin typeface="Arial" panose="020B0604020202020204" pitchFamily="34" charset="0"/>
                <a:ea typeface="+mn-ea"/>
                <a:cs typeface="+mn-cs"/>
              </a:rPr>
              <a:t>Hãy</a:t>
            </a:r>
            <a:r>
              <a:rPr lang="en-US" sz="2100" i="1" kern="1200" dirty="0">
                <a:solidFill>
                  <a:srgbClr val="2D7570"/>
                </a:solidFill>
                <a:latin typeface="Calibri" panose="020F0502020204030204"/>
                <a:ea typeface="+mn-ea"/>
                <a:cs typeface="+mn-cs"/>
              </a:rPr>
              <a:t> </a:t>
            </a:r>
            <a:r>
              <a:rPr lang="en-US" sz="2100" i="1" kern="1200" dirty="0" err="1">
                <a:solidFill>
                  <a:srgbClr val="2D7570"/>
                </a:solidFill>
                <a:latin typeface="Arial" panose="020B0604020202020204" pitchFamily="34" charset="0"/>
                <a:ea typeface="+mn-ea"/>
                <a:cs typeface="Arial" panose="020B0604020202020204" pitchFamily="34" charset="0"/>
              </a:rPr>
              <a:t>bày</a:t>
            </a:r>
            <a:r>
              <a:rPr lang="en-US" sz="2100" i="1" kern="1200" dirty="0">
                <a:solidFill>
                  <a:srgbClr val="2D7570"/>
                </a:solidFill>
                <a:latin typeface="Arial" panose="020B0604020202020204" pitchFamily="34" charset="0"/>
                <a:ea typeface="+mn-ea"/>
                <a:cs typeface="Arial" panose="020B0604020202020204" pitchFamily="34" charset="0"/>
              </a:rPr>
              <a:t> </a:t>
            </a:r>
            <a:r>
              <a:rPr lang="en-US" sz="2100" i="1" kern="1200" dirty="0" err="1">
                <a:solidFill>
                  <a:srgbClr val="2D7570"/>
                </a:solidFill>
                <a:latin typeface="Arial" panose="020B0604020202020204" pitchFamily="34" charset="0"/>
                <a:ea typeface="+mn-ea"/>
                <a:cs typeface="Arial" panose="020B0604020202020204" pitchFamily="34" charset="0"/>
              </a:rPr>
              <a:t>tỏ</a:t>
            </a:r>
            <a:r>
              <a:rPr lang="en-US" sz="2100" i="1" kern="1200" dirty="0">
                <a:solidFill>
                  <a:srgbClr val="2D7570"/>
                </a:solidFill>
                <a:latin typeface="Arial" panose="020B0604020202020204" pitchFamily="34" charset="0"/>
                <a:ea typeface="+mn-ea"/>
                <a:cs typeface="Arial" panose="020B0604020202020204" pitchFamily="34" charset="0"/>
              </a:rPr>
              <a:t> </a:t>
            </a:r>
            <a:r>
              <a:rPr lang="en-US" sz="2100" i="1" kern="1200" dirty="0" err="1">
                <a:solidFill>
                  <a:srgbClr val="2D7570"/>
                </a:solidFill>
                <a:latin typeface="Arial" panose="020B0604020202020204" pitchFamily="34" charset="0"/>
                <a:ea typeface="+mn-ea"/>
                <a:cs typeface="Arial" panose="020B0604020202020204" pitchFamily="34" charset="0"/>
              </a:rPr>
              <a:t>thái</a:t>
            </a:r>
            <a:r>
              <a:rPr lang="en-US" sz="2100" i="1" kern="1200" dirty="0">
                <a:solidFill>
                  <a:srgbClr val="2D7570"/>
                </a:solidFill>
                <a:latin typeface="Arial" panose="020B0604020202020204" pitchFamily="34" charset="0"/>
                <a:ea typeface="+mn-ea"/>
                <a:cs typeface="Arial" panose="020B0604020202020204" pitchFamily="34" charset="0"/>
              </a:rPr>
              <a:t> </a:t>
            </a:r>
            <a:r>
              <a:rPr lang="en-US" sz="2100" i="1" kern="1200" dirty="0" err="1">
                <a:solidFill>
                  <a:srgbClr val="2D7570"/>
                </a:solidFill>
                <a:latin typeface="Arial" panose="020B0604020202020204" pitchFamily="34" charset="0"/>
                <a:ea typeface="+mn-ea"/>
                <a:cs typeface="Arial" panose="020B0604020202020204" pitchFamily="34" charset="0"/>
              </a:rPr>
              <a:t>độ</a:t>
            </a:r>
            <a:r>
              <a:rPr lang="en-US" sz="2100" i="1" kern="1200" dirty="0">
                <a:solidFill>
                  <a:srgbClr val="2D7570"/>
                </a:solidFill>
                <a:latin typeface="Arial" panose="020B0604020202020204" pitchFamily="34" charset="0"/>
                <a:ea typeface="+mn-ea"/>
                <a:cs typeface="Arial" panose="020B0604020202020204" pitchFamily="34" charset="0"/>
              </a:rPr>
              <a:t> </a:t>
            </a:r>
            <a:r>
              <a:rPr lang="en-US" sz="2100" i="1" kern="1200" dirty="0" err="1">
                <a:solidFill>
                  <a:srgbClr val="2D7570"/>
                </a:solidFill>
                <a:latin typeface="Arial" panose="020B0604020202020204" pitchFamily="34" charset="0"/>
                <a:ea typeface="+mn-ea"/>
                <a:cs typeface="Arial" panose="020B0604020202020204" pitchFamily="34" charset="0"/>
              </a:rPr>
              <a:t>của</a:t>
            </a:r>
            <a:r>
              <a:rPr lang="en-US" sz="2100" i="1" kern="1200" dirty="0">
                <a:solidFill>
                  <a:srgbClr val="2D7570"/>
                </a:solidFill>
                <a:latin typeface="Arial" panose="020B0604020202020204" pitchFamily="34" charset="0"/>
                <a:ea typeface="+mn-ea"/>
                <a:cs typeface="Arial" panose="020B0604020202020204" pitchFamily="34" charset="0"/>
              </a:rPr>
              <a:t> </a:t>
            </a:r>
            <a:r>
              <a:rPr lang="en-US" sz="2100" i="1" kern="1200" dirty="0" err="1">
                <a:solidFill>
                  <a:srgbClr val="2D7570"/>
                </a:solidFill>
                <a:latin typeface="Arial" panose="020B0604020202020204" pitchFamily="34" charset="0"/>
                <a:ea typeface="+mn-ea"/>
                <a:cs typeface="Arial" panose="020B0604020202020204" pitchFamily="34" charset="0"/>
              </a:rPr>
              <a:t>mình</a:t>
            </a:r>
            <a:r>
              <a:rPr lang="en-US" sz="2100" i="1" kern="1200" dirty="0">
                <a:solidFill>
                  <a:srgbClr val="2D7570"/>
                </a:solidFill>
                <a:latin typeface="Arial" panose="020B0604020202020204" pitchFamily="34" charset="0"/>
                <a:ea typeface="+mn-ea"/>
                <a:cs typeface="Arial" panose="020B0604020202020204" pitchFamily="34" charset="0"/>
              </a:rPr>
              <a:t> </a:t>
            </a:r>
            <a:r>
              <a:rPr lang="en-US" sz="2100" i="1" kern="1200" dirty="0" err="1">
                <a:solidFill>
                  <a:srgbClr val="2D7570"/>
                </a:solidFill>
                <a:latin typeface="Arial" panose="020B0604020202020204" pitchFamily="34" charset="0"/>
                <a:ea typeface="+mn-ea"/>
                <a:cs typeface="Arial" panose="020B0604020202020204" pitchFamily="34" charset="0"/>
              </a:rPr>
              <a:t>bằng</a:t>
            </a:r>
            <a:r>
              <a:rPr lang="en-US" sz="2100" i="1" kern="1200" dirty="0">
                <a:solidFill>
                  <a:srgbClr val="2D7570"/>
                </a:solidFill>
                <a:latin typeface="Arial" panose="020B0604020202020204" pitchFamily="34" charset="0"/>
                <a:ea typeface="+mn-ea"/>
                <a:cs typeface="Arial" panose="020B0604020202020204" pitchFamily="34" charset="0"/>
              </a:rPr>
              <a:t> </a:t>
            </a:r>
            <a:r>
              <a:rPr lang="en-US" sz="2100" i="1" kern="1200" dirty="0" err="1">
                <a:solidFill>
                  <a:srgbClr val="2D7570"/>
                </a:solidFill>
                <a:latin typeface="Arial" panose="020B0604020202020204" pitchFamily="34" charset="0"/>
                <a:ea typeface="+mn-ea"/>
                <a:cs typeface="Arial" panose="020B0604020202020204" pitchFamily="34" charset="0"/>
              </a:rPr>
              <a:t>cách</a:t>
            </a:r>
            <a:r>
              <a:rPr lang="en-US" sz="2100" i="1" kern="1200" dirty="0">
                <a:solidFill>
                  <a:srgbClr val="2D7570"/>
                </a:solidFill>
                <a:latin typeface="Arial" panose="020B0604020202020204" pitchFamily="34" charset="0"/>
                <a:ea typeface="+mn-ea"/>
                <a:cs typeface="Arial" panose="020B0604020202020204" pitchFamily="34" charset="0"/>
              </a:rPr>
              <a:t> </a:t>
            </a:r>
            <a:r>
              <a:rPr lang="en-US" sz="2100" i="1" kern="1200" dirty="0" err="1">
                <a:solidFill>
                  <a:srgbClr val="2D7570"/>
                </a:solidFill>
                <a:latin typeface="Arial" panose="020B0604020202020204" pitchFamily="34" charset="0"/>
                <a:ea typeface="+mn-ea"/>
                <a:cs typeface="Arial" panose="020B0604020202020204" pitchFamily="34" charset="0"/>
              </a:rPr>
              <a:t>chọn</a:t>
            </a:r>
            <a:r>
              <a:rPr lang="en-US" sz="2100" i="1" kern="1200" dirty="0">
                <a:solidFill>
                  <a:srgbClr val="2D7570"/>
                </a:solidFill>
                <a:latin typeface="Arial" panose="020B0604020202020204" pitchFamily="34" charset="0"/>
                <a:ea typeface="+mn-ea"/>
                <a:cs typeface="Arial" panose="020B0604020202020204" pitchFamily="34" charset="0"/>
              </a:rPr>
              <a:t> </a:t>
            </a:r>
            <a:r>
              <a:rPr lang="en-US" sz="2100" i="1" kern="1200" dirty="0" err="1">
                <a:solidFill>
                  <a:srgbClr val="2D7570"/>
                </a:solidFill>
                <a:latin typeface="Arial" panose="020B0604020202020204" pitchFamily="34" charset="0"/>
                <a:ea typeface="+mn-ea"/>
                <a:cs typeface="Arial" panose="020B0604020202020204" pitchFamily="34" charset="0"/>
              </a:rPr>
              <a:t>gương</a:t>
            </a:r>
            <a:r>
              <a:rPr lang="en-US" sz="2100" i="1" kern="1200" dirty="0">
                <a:solidFill>
                  <a:srgbClr val="2D7570"/>
                </a:solidFill>
                <a:latin typeface="Arial" panose="020B0604020202020204" pitchFamily="34" charset="0"/>
                <a:ea typeface="+mn-ea"/>
                <a:cs typeface="Arial" panose="020B0604020202020204" pitchFamily="34" charset="0"/>
              </a:rPr>
              <a:t> </a:t>
            </a:r>
            <a:r>
              <a:rPr lang="en-US" sz="2100" i="1" kern="1200" dirty="0" err="1">
                <a:solidFill>
                  <a:srgbClr val="2D7570"/>
                </a:solidFill>
                <a:latin typeface="Arial" panose="020B0604020202020204" pitchFamily="34" charset="0"/>
                <a:ea typeface="+mn-ea"/>
                <a:cs typeface="Arial" panose="020B0604020202020204" pitchFamily="34" charset="0"/>
              </a:rPr>
              <a:t>mặt</a:t>
            </a:r>
            <a:r>
              <a:rPr lang="en-US" sz="2100" i="1" kern="1200" dirty="0">
                <a:solidFill>
                  <a:srgbClr val="2D7570"/>
                </a:solidFill>
                <a:latin typeface="Arial" panose="020B0604020202020204" pitchFamily="34" charset="0"/>
                <a:ea typeface="+mn-ea"/>
                <a:cs typeface="Arial" panose="020B0604020202020204" pitchFamily="34" charset="0"/>
              </a:rPr>
              <a:t> </a:t>
            </a:r>
            <a:r>
              <a:rPr lang="en-US" sz="2100" i="1" kern="1200" dirty="0" err="1">
                <a:solidFill>
                  <a:srgbClr val="2D7570"/>
                </a:solidFill>
                <a:latin typeface="Arial" panose="020B0604020202020204" pitchFamily="34" charset="0"/>
                <a:ea typeface="+mn-ea"/>
                <a:cs typeface="Arial" panose="020B0604020202020204" pitchFamily="34" charset="0"/>
              </a:rPr>
              <a:t>thích</a:t>
            </a:r>
            <a:r>
              <a:rPr lang="en-US" sz="2100" i="1" kern="1200" dirty="0">
                <a:solidFill>
                  <a:srgbClr val="2D7570"/>
                </a:solidFill>
                <a:latin typeface="Arial" panose="020B0604020202020204" pitchFamily="34" charset="0"/>
                <a:ea typeface="+mn-ea"/>
                <a:cs typeface="Arial" panose="020B0604020202020204" pitchFamily="34" charset="0"/>
              </a:rPr>
              <a:t> </a:t>
            </a:r>
            <a:r>
              <a:rPr lang="en-US" sz="2100" i="1" kern="1200" dirty="0" err="1">
                <a:solidFill>
                  <a:srgbClr val="2D7570"/>
                </a:solidFill>
                <a:latin typeface="Arial" panose="020B0604020202020204" pitchFamily="34" charset="0"/>
                <a:ea typeface="+mn-ea"/>
                <a:cs typeface="Arial" panose="020B0604020202020204" pitchFamily="34" charset="0"/>
              </a:rPr>
              <a:t>hợp</a:t>
            </a:r>
            <a:r>
              <a:rPr lang="en-US" sz="2100" i="1" kern="1200" dirty="0">
                <a:solidFill>
                  <a:srgbClr val="2D7570"/>
                </a:solidFill>
                <a:latin typeface="Arial" panose="020B0604020202020204" pitchFamily="34" charset="0"/>
                <a:ea typeface="+mn-ea"/>
                <a:cs typeface="Arial" panose="020B0604020202020204" pitchFamily="34" charset="0"/>
              </a:rPr>
              <a:t>:</a:t>
            </a:r>
            <a:endParaRPr lang="vi-VN" sz="2100" i="1" kern="1200" dirty="0">
              <a:solidFill>
                <a:srgbClr val="2D7570"/>
              </a:solidFill>
              <a:latin typeface="Arial" panose="020B0604020202020204" pitchFamily="34" charset="0"/>
              <a:ea typeface="+mn-ea"/>
              <a:cs typeface="Arial" panose="020B0604020202020204" pitchFamily="34" charset="0"/>
            </a:endParaRPr>
          </a:p>
        </p:txBody>
      </p:sp>
      <p:pic>
        <p:nvPicPr>
          <p:cNvPr id="23" name="Tieng-tinh-tinh-www_nhacchuongvui_com">
            <a:hlinkClick r:id="" action="ppaction://media"/>
            <a:extLst>
              <a:ext uri="{FF2B5EF4-FFF2-40B4-BE49-F238E27FC236}">
                <a16:creationId xmlns:a16="http://schemas.microsoft.com/office/drawing/2014/main" id="{EDFD23BB-4DF5-4E8F-911B-662BEC4C1A14}"/>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304800" y="2743200"/>
            <a:ext cx="254377" cy="254377"/>
          </a:xfrm>
          <a:prstGeom prst="rect">
            <a:avLst/>
          </a:prstGeom>
        </p:spPr>
      </p:pic>
      <p:pic>
        <p:nvPicPr>
          <p:cNvPr id="25" name="Am-thanh-tra-loi-sai-www_nhacchuongvui_com">
            <a:hlinkClick r:id="" action="ppaction://media"/>
            <a:extLst>
              <a:ext uri="{FF2B5EF4-FFF2-40B4-BE49-F238E27FC236}">
                <a16:creationId xmlns:a16="http://schemas.microsoft.com/office/drawing/2014/main" id="{D07B08DE-DF1E-479E-B7AF-70C179D5CBC5}"/>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330012" y="3206115"/>
            <a:ext cx="304800" cy="304800"/>
          </a:xfrm>
          <a:prstGeom prst="rect">
            <a:avLst/>
          </a:prstGeom>
        </p:spPr>
      </p:pic>
      <p:pic>
        <p:nvPicPr>
          <p:cNvPr id="12290" name="Picture 2" descr="Sẽ tách nước thải hào Thành cổ Vinh | Kinh tế | Báo Nghệ An điện tử">
            <a:extLst>
              <a:ext uri="{FF2B5EF4-FFF2-40B4-BE49-F238E27FC236}">
                <a16:creationId xmlns:a16="http://schemas.microsoft.com/office/drawing/2014/main" id="{B88A61A0-F4CD-4B13-BC50-4C94EC02EAA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44954" y="2344273"/>
            <a:ext cx="3331708" cy="2546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988373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iterate type="lt">
                                    <p:tmPct val="30000"/>
                                  </p:iterate>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 calcmode="lin" valueType="num">
                                      <p:cBhvr>
                                        <p:cTn id="9" dur="500" fill="hold"/>
                                        <p:tgtEl>
                                          <p:spTgt spid="10"/>
                                        </p:tgtEl>
                                        <p:attrNameLst>
                                          <p:attrName>style.rotation</p:attrName>
                                        </p:attrNameLst>
                                      </p:cBhvr>
                                      <p:tavLst>
                                        <p:tav tm="0">
                                          <p:val>
                                            <p:fltVal val="360"/>
                                          </p:val>
                                        </p:tav>
                                        <p:tav tm="100000">
                                          <p:val>
                                            <p:fltVal val="0"/>
                                          </p:val>
                                        </p:tav>
                                      </p:tavLst>
                                    </p:anim>
                                    <p:animEffect transition="in" filter="fade">
                                      <p:cBhvr>
                                        <p:cTn id="10" dur="500"/>
                                        <p:tgtEl>
                                          <p:spTgt spid="10"/>
                                        </p:tgtEl>
                                      </p:cBhvr>
                                    </p:animEffect>
                                  </p:childTnLst>
                                </p:cTn>
                              </p:par>
                            </p:childTnLst>
                          </p:cTn>
                        </p:par>
                        <p:par>
                          <p:cTn id="11" fill="hold">
                            <p:stCondLst>
                              <p:cond delay="800"/>
                            </p:stCondLst>
                            <p:childTnLst>
                              <p:par>
                                <p:cTn id="12" presetID="2" presetClass="entr" presetSubtype="2" decel="8600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1000" fill="hold"/>
                                        <p:tgtEl>
                                          <p:spTgt spid="8"/>
                                        </p:tgtEl>
                                        <p:attrNameLst>
                                          <p:attrName>ppt_x</p:attrName>
                                        </p:attrNameLst>
                                      </p:cBhvr>
                                      <p:tavLst>
                                        <p:tav tm="0">
                                          <p:val>
                                            <p:strVal val="1+#ppt_w/2"/>
                                          </p:val>
                                        </p:tav>
                                        <p:tav tm="100000">
                                          <p:val>
                                            <p:strVal val="#ppt_x"/>
                                          </p:val>
                                        </p:tav>
                                      </p:tavLst>
                                    </p:anim>
                                    <p:anim calcmode="lin" valueType="num">
                                      <p:cBhvr additive="base">
                                        <p:cTn id="15" dur="1000" fill="hold"/>
                                        <p:tgtEl>
                                          <p:spTgt spid="8"/>
                                        </p:tgtEl>
                                        <p:attrNameLst>
                                          <p:attrName>ppt_y</p:attrName>
                                        </p:attrNameLst>
                                      </p:cBhvr>
                                      <p:tavLst>
                                        <p:tav tm="0">
                                          <p:val>
                                            <p:strVal val="#ppt_y"/>
                                          </p:val>
                                        </p:tav>
                                        <p:tav tm="100000">
                                          <p:val>
                                            <p:strVal val="#ppt_y"/>
                                          </p:val>
                                        </p:tav>
                                      </p:tavLst>
                                    </p:anim>
                                  </p:childTnLst>
                                </p:cTn>
                              </p:par>
                            </p:childTnLst>
                          </p:cTn>
                        </p:par>
                        <p:par>
                          <p:cTn id="16" fill="hold">
                            <p:stCondLst>
                              <p:cond delay="1800"/>
                            </p:stCondLst>
                            <p:childTnLst>
                              <p:par>
                                <p:cTn id="17" presetID="42" presetClass="entr" presetSubtype="0"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30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17"/>
                    </p:tgtEl>
                  </p:cond>
                </p:stCondLst>
                <p:endSync evt="end" delay="0">
                  <p:rtn val="all"/>
                </p:endSync>
                <p:childTnLst>
                  <p:par>
                    <p:cTn id="28" fill="hold">
                      <p:stCondLst>
                        <p:cond delay="0"/>
                      </p:stCondLst>
                      <p:childTnLst>
                        <p:par>
                          <p:cTn id="29" fill="hold">
                            <p:stCondLst>
                              <p:cond delay="0"/>
                            </p:stCondLst>
                            <p:childTnLst>
                              <p:par>
                                <p:cTn id="30" presetID="9" presetClass="emph" presetSubtype="0" nodeType="clickEffect">
                                  <p:stCondLst>
                                    <p:cond delay="0"/>
                                  </p:stCondLst>
                                  <p:childTnLst>
                                    <p:set>
                                      <p:cBhvr>
                                        <p:cTn id="31" dur="indefinite"/>
                                        <p:tgtEl>
                                          <p:spTgt spid="17"/>
                                        </p:tgtEl>
                                        <p:attrNameLst>
                                          <p:attrName>style.opacity</p:attrName>
                                        </p:attrNameLst>
                                      </p:cBhvr>
                                      <p:to>
                                        <p:strVal val="0.5"/>
                                      </p:to>
                                    </p:set>
                                    <p:animEffect filter="image" prLst="opacity: 0.5">
                                      <p:cBhvr rctx="IE">
                                        <p:cTn id="32" dur="indefinite"/>
                                        <p:tgtEl>
                                          <p:spTgt spid="17"/>
                                        </p:tgtEl>
                                      </p:cBhvr>
                                    </p:animEffect>
                                  </p:childTnLst>
                                </p:cTn>
                              </p:par>
                              <p:par>
                                <p:cTn id="33" presetID="1" presetClass="mediacall" presetSubtype="0" fill="hold" nodeType="withEffect">
                                  <p:stCondLst>
                                    <p:cond delay="0"/>
                                  </p:stCondLst>
                                  <p:childTnLst>
                                    <p:cmd type="call" cmd="playFrom(0.0)">
                                      <p:cBhvr>
                                        <p:cTn id="34" dur="8150" fill="hold"/>
                                        <p:tgtEl>
                                          <p:spTgt spid="25"/>
                                        </p:tgtEl>
                                      </p:cBhvr>
                                    </p:cmd>
                                  </p:childTnLst>
                                </p:cTn>
                              </p:par>
                            </p:childTnLst>
                          </p:cTn>
                        </p:par>
                      </p:childTnLst>
                    </p:cTn>
                  </p:par>
                </p:childTnLst>
              </p:cTn>
              <p:nextCondLst>
                <p:cond evt="onClick" delay="0">
                  <p:tgtEl>
                    <p:spTgt spid="17"/>
                  </p:tgtEl>
                </p:cond>
              </p:nextCondLst>
            </p:seq>
            <p:seq concurrent="1" nextAc="seek">
              <p:cTn id="35" restart="whenNotActive" fill="hold" evtFilter="cancelBubble" nodeType="interactiveSeq">
                <p:stCondLst>
                  <p:cond evt="onClick" delay="0">
                    <p:tgtEl>
                      <p:spTgt spid="19"/>
                    </p:tgtEl>
                  </p:cond>
                </p:stCondLst>
                <p:endSync evt="end" delay="0">
                  <p:rtn val="all"/>
                </p:endSync>
                <p:childTnLst>
                  <p:par>
                    <p:cTn id="36" fill="hold">
                      <p:stCondLst>
                        <p:cond delay="0"/>
                      </p:stCondLst>
                      <p:childTnLst>
                        <p:par>
                          <p:cTn id="37" fill="hold">
                            <p:stCondLst>
                              <p:cond delay="0"/>
                            </p:stCondLst>
                            <p:childTnLst>
                              <p:par>
                                <p:cTn id="38" presetID="26" presetClass="emph" presetSubtype="0" repeatCount="2000" fill="hold" nodeType="clickEffect">
                                  <p:stCondLst>
                                    <p:cond delay="0"/>
                                  </p:stCondLst>
                                  <p:childTnLst>
                                    <p:animEffect transition="out" filter="fade">
                                      <p:cBhvr>
                                        <p:cTn id="39" dur="1000" tmFilter="0, 0; .2, .5; .8, .5; 1, 0"/>
                                        <p:tgtEl>
                                          <p:spTgt spid="19"/>
                                        </p:tgtEl>
                                      </p:cBhvr>
                                    </p:animEffect>
                                    <p:animScale>
                                      <p:cBhvr>
                                        <p:cTn id="40" dur="500" autoRev="1" fill="hold"/>
                                        <p:tgtEl>
                                          <p:spTgt spid="19"/>
                                        </p:tgtEl>
                                      </p:cBhvr>
                                      <p:by x="105000" y="105000"/>
                                    </p:animScale>
                                  </p:childTnLst>
                                </p:cTn>
                              </p:par>
                              <p:par>
                                <p:cTn id="41" presetID="1" presetClass="mediacall" presetSubtype="0" fill="hold" nodeType="withEffect">
                                  <p:stCondLst>
                                    <p:cond delay="0"/>
                                  </p:stCondLst>
                                  <p:childTnLst>
                                    <p:cmd type="call" cmd="playFrom(0.0)">
                                      <p:cBhvr>
                                        <p:cTn id="42" dur="3448" fill="hold"/>
                                        <p:tgtEl>
                                          <p:spTgt spid="23"/>
                                        </p:tgtEl>
                                      </p:cBhvr>
                                    </p:cmd>
                                  </p:childTnLst>
                                </p:cTn>
                              </p:par>
                            </p:childTnLst>
                          </p:cTn>
                        </p:par>
                      </p:childTnLst>
                    </p:cTn>
                  </p:par>
                </p:childTnLst>
              </p:cTn>
              <p:nextCondLst>
                <p:cond evt="onClick" delay="0">
                  <p:tgtEl>
                    <p:spTgt spid="19"/>
                  </p:tgtEl>
                </p:cond>
              </p:nextCondLst>
            </p:seq>
            <p:audio>
              <p:cMediaNode vol="80000">
                <p:cTn id="43" fill="hold" display="0">
                  <p:stCondLst>
                    <p:cond delay="indefinite"/>
                  </p:stCondLst>
                  <p:endCondLst>
                    <p:cond evt="onStopAudio" delay="0">
                      <p:tgtEl>
                        <p:sldTgt/>
                      </p:tgtEl>
                    </p:cond>
                  </p:endCondLst>
                </p:cTn>
                <p:tgtEl>
                  <p:spTgt spid="23"/>
                </p:tgtEl>
              </p:cMediaNode>
            </p:audio>
            <p:audio>
              <p:cMediaNode vol="80000">
                <p:cTn id="44" fill="hold" display="0">
                  <p:stCondLst>
                    <p:cond delay="indefinite"/>
                  </p:stCondLst>
                  <p:endCondLst>
                    <p:cond evt="onStopAudio" delay="0">
                      <p:tgtEl>
                        <p:sldTgt/>
                      </p:tgtEl>
                    </p:cond>
                  </p:endCondLst>
                </p:cTn>
                <p:tgtEl>
                  <p:spTgt spid="25"/>
                </p:tgtEl>
              </p:cMediaNode>
            </p:audio>
          </p:childTnLst>
        </p:cTn>
      </p:par>
    </p:tnLst>
    <p:bldLst>
      <p:bldP spid="8"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6"/>
        <p:cNvGrpSpPr/>
        <p:nvPr/>
      </p:nvGrpSpPr>
      <p:grpSpPr>
        <a:xfrm>
          <a:off x="0" y="0"/>
          <a:ext cx="0" cy="0"/>
          <a:chOff x="0" y="0"/>
          <a:chExt cx="0" cy="0"/>
        </a:xfrm>
      </p:grpSpPr>
      <p:pic>
        <p:nvPicPr>
          <p:cNvPr id="937" name="Google Shape;937;p50"/>
          <p:cNvPicPr preferRelativeResize="0"/>
          <p:nvPr/>
        </p:nvPicPr>
        <p:blipFill>
          <a:blip r:embed="rId4">
            <a:alphaModFix/>
          </a:blip>
          <a:stretch>
            <a:fillRect/>
          </a:stretch>
        </p:blipFill>
        <p:spPr>
          <a:xfrm>
            <a:off x="-623623" y="3641949"/>
            <a:ext cx="2745350" cy="2818576"/>
          </a:xfrm>
          <a:prstGeom prst="rect">
            <a:avLst/>
          </a:prstGeom>
          <a:noFill/>
          <a:ln>
            <a:noFill/>
          </a:ln>
        </p:spPr>
      </p:pic>
      <p:sp>
        <p:nvSpPr>
          <p:cNvPr id="938" name="Google Shape;938;p50"/>
          <p:cNvSpPr/>
          <p:nvPr/>
        </p:nvSpPr>
        <p:spPr>
          <a:xfrm>
            <a:off x="517174" y="805652"/>
            <a:ext cx="841800" cy="841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50"/>
          <p:cNvSpPr/>
          <p:nvPr/>
        </p:nvSpPr>
        <p:spPr>
          <a:xfrm>
            <a:off x="6731350" y="3993700"/>
            <a:ext cx="2535300" cy="2535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50"/>
          <p:cNvSpPr/>
          <p:nvPr/>
        </p:nvSpPr>
        <p:spPr>
          <a:xfrm>
            <a:off x="334125" y="1499200"/>
            <a:ext cx="3541800" cy="2494500"/>
          </a:xfrm>
          <a:prstGeom prst="rect">
            <a:avLst/>
          </a:prstGeom>
          <a:solidFill>
            <a:srgbClr val="FFF8F0"/>
          </a:solidFill>
          <a:ln w="19050" cap="flat" cmpd="sng">
            <a:solidFill>
              <a:schemeClr val="dk1"/>
            </a:solidFill>
            <a:prstDash val="solid"/>
            <a:round/>
            <a:headEnd type="none" w="sm" len="sm"/>
            <a:tailEnd type="none" w="sm" len="sm"/>
          </a:ln>
          <a:effectLst>
            <a:outerShdw dist="95250" dir="336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1" name="Google Shape;941;p50"/>
          <p:cNvGrpSpPr/>
          <p:nvPr/>
        </p:nvGrpSpPr>
        <p:grpSpPr>
          <a:xfrm>
            <a:off x="3688469" y="1578008"/>
            <a:ext cx="114075" cy="114075"/>
            <a:chOff x="793375" y="2989875"/>
            <a:chExt cx="225000" cy="225000"/>
          </a:xfrm>
        </p:grpSpPr>
        <p:cxnSp>
          <p:nvCxnSpPr>
            <p:cNvPr id="942" name="Google Shape;942;p50"/>
            <p:cNvCxnSpPr/>
            <p:nvPr/>
          </p:nvCxnSpPr>
          <p:spPr>
            <a:xfrm>
              <a:off x="793375" y="2989875"/>
              <a:ext cx="225000" cy="225000"/>
            </a:xfrm>
            <a:prstGeom prst="straightConnector1">
              <a:avLst/>
            </a:prstGeom>
            <a:noFill/>
            <a:ln w="28575" cap="flat" cmpd="sng">
              <a:solidFill>
                <a:schemeClr val="dk1"/>
              </a:solidFill>
              <a:prstDash val="solid"/>
              <a:round/>
              <a:headEnd type="none" w="med" len="med"/>
              <a:tailEnd type="none" w="med" len="med"/>
            </a:ln>
          </p:spPr>
        </p:cxnSp>
        <p:cxnSp>
          <p:nvCxnSpPr>
            <p:cNvPr id="943" name="Google Shape;943;p50"/>
            <p:cNvCxnSpPr/>
            <p:nvPr/>
          </p:nvCxnSpPr>
          <p:spPr>
            <a:xfrm flipH="1">
              <a:off x="793375" y="2989875"/>
              <a:ext cx="225000" cy="225000"/>
            </a:xfrm>
            <a:prstGeom prst="straightConnector1">
              <a:avLst/>
            </a:prstGeom>
            <a:noFill/>
            <a:ln w="28575" cap="flat" cmpd="sng">
              <a:solidFill>
                <a:schemeClr val="dk1"/>
              </a:solidFill>
              <a:prstDash val="solid"/>
              <a:round/>
              <a:headEnd type="none" w="med" len="med"/>
              <a:tailEnd type="none" w="med" len="med"/>
            </a:ln>
          </p:spPr>
        </p:cxnSp>
      </p:grpSp>
      <p:pic>
        <p:nvPicPr>
          <p:cNvPr id="944" name="Google Shape;944;p50"/>
          <p:cNvPicPr preferRelativeResize="0"/>
          <p:nvPr/>
        </p:nvPicPr>
        <p:blipFill>
          <a:blip r:embed="rId4">
            <a:alphaModFix/>
          </a:blip>
          <a:stretch>
            <a:fillRect/>
          </a:stretch>
        </p:blipFill>
        <p:spPr>
          <a:xfrm>
            <a:off x="6392975" y="-753425"/>
            <a:ext cx="2085150" cy="2140776"/>
          </a:xfrm>
          <a:prstGeom prst="rect">
            <a:avLst/>
          </a:prstGeom>
          <a:noFill/>
          <a:ln>
            <a:noFill/>
          </a:ln>
        </p:spPr>
      </p:pic>
      <p:sp>
        <p:nvSpPr>
          <p:cNvPr id="945" name="Google Shape;945;p50"/>
          <p:cNvSpPr txBox="1">
            <a:spLocks noGrp="1"/>
          </p:cNvSpPr>
          <p:nvPr>
            <p:ph type="title"/>
          </p:nvPr>
        </p:nvSpPr>
        <p:spPr>
          <a:xfrm>
            <a:off x="427875" y="1578008"/>
            <a:ext cx="3187214" cy="23370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Bảo</a:t>
            </a: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vệ</a:t>
            </a: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môi</a:t>
            </a: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trường</a:t>
            </a: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là</a:t>
            </a: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nhiệm</a:t>
            </a: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vụ</a:t>
            </a: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hàng</a:t>
            </a: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đầu</a:t>
            </a: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và</a:t>
            </a: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vô</a:t>
            </a: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cùng</a:t>
            </a: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quan</a:t>
            </a: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trọng</a:t>
            </a: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của</a:t>
            </a: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mỗi</a:t>
            </a: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cá</a:t>
            </a: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nhân</a:t>
            </a: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cộng</a:t>
            </a: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đồng</a:t>
            </a: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Vì</a:t>
            </a: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thế</a:t>
            </a: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chúng</a:t>
            </a: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ta </a:t>
            </a:r>
            <a:r>
              <a:rPr kumimoji="0" lang="en-US" sz="20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phải</a:t>
            </a: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có</a:t>
            </a: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ý </a:t>
            </a:r>
            <a:r>
              <a:rPr kumimoji="0" lang="en-US" sz="20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thức</a:t>
            </a: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giữ</a:t>
            </a: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gìn</a:t>
            </a: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vệ</a:t>
            </a: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sinh</a:t>
            </a: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môi</a:t>
            </a: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trường</a:t>
            </a: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xung</a:t>
            </a: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quanh</a:t>
            </a: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sạch</a:t>
            </a: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đẹp</a:t>
            </a: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ở </a:t>
            </a:r>
            <a:r>
              <a:rPr kumimoji="0" lang="en-US" sz="20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mọi</a:t>
            </a: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lúc</a:t>
            </a: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mọi</a:t>
            </a: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nơi</a:t>
            </a: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b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br>
            <a:endParaRPr sz="2000" dirty="0"/>
          </a:p>
        </p:txBody>
      </p:sp>
      <p:sp>
        <p:nvSpPr>
          <p:cNvPr id="946" name="Google Shape;946;p50"/>
          <p:cNvSpPr/>
          <p:nvPr/>
        </p:nvSpPr>
        <p:spPr>
          <a:xfrm>
            <a:off x="8061852" y="805644"/>
            <a:ext cx="581700" cy="581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9C07F03B-217D-4BFF-897E-3801BBC91E50}"/>
              </a:ext>
            </a:extLst>
          </p:cNvPr>
          <p:cNvSpPr txBox="1">
            <a:spLocks/>
          </p:cNvSpPr>
          <p:nvPr/>
        </p:nvSpPr>
        <p:spPr>
          <a:xfrm>
            <a:off x="586597" y="-166056"/>
            <a:ext cx="8610600" cy="848838"/>
          </a:xfrm>
          <a:prstGeom prst="rect">
            <a:avLst/>
          </a:prstGeom>
          <a:noFill/>
          <a:ln>
            <a:noFill/>
          </a:ln>
        </p:spPr>
        <p:txBody>
          <a:bodyPr spcFirstLastPara="1" wrap="square" lIns="91425" tIns="91425" rIns="91425" bIns="91425" anchor="ctr" anchorCtr="0">
            <a:norm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Kumbh Sans"/>
              <a:buNone/>
              <a:defRPr sz="1400" b="0" i="0" u="none" strike="noStrike" cap="none">
                <a:solidFill>
                  <a:schemeClr val="dk1"/>
                </a:solidFill>
                <a:latin typeface="Kumbh Sans"/>
                <a:ea typeface="Kumbh Sans"/>
                <a:cs typeface="Kumbh Sans"/>
                <a:sym typeface="Kumbh Sans"/>
              </a:defRPr>
            </a:lvl1pPr>
            <a:lvl2pPr marL="914400" marR="0" lvl="1" indent="-317500" algn="ctr" rtl="0">
              <a:lnSpc>
                <a:spcPct val="100000"/>
              </a:lnSpc>
              <a:spcBef>
                <a:spcPts val="0"/>
              </a:spcBef>
              <a:spcAft>
                <a:spcPts val="0"/>
              </a:spcAft>
              <a:buClr>
                <a:schemeClr val="dk1"/>
              </a:buClr>
              <a:buSzPts val="1400"/>
              <a:buFont typeface="Kumbh Sans"/>
              <a:buNone/>
              <a:defRPr sz="1400" b="0" i="0" u="none" strike="noStrike" cap="none">
                <a:solidFill>
                  <a:schemeClr val="dk1"/>
                </a:solidFill>
                <a:latin typeface="Kumbh Sans"/>
                <a:ea typeface="Kumbh Sans"/>
                <a:cs typeface="Kumbh Sans"/>
                <a:sym typeface="Kumbh Sans"/>
              </a:defRPr>
            </a:lvl2pPr>
            <a:lvl3pPr marL="1371600" marR="0" lvl="2" indent="-317500" algn="ctr" rtl="0">
              <a:lnSpc>
                <a:spcPct val="100000"/>
              </a:lnSpc>
              <a:spcBef>
                <a:spcPts val="1600"/>
              </a:spcBef>
              <a:spcAft>
                <a:spcPts val="0"/>
              </a:spcAft>
              <a:buClr>
                <a:schemeClr val="dk1"/>
              </a:buClr>
              <a:buSzPts val="1400"/>
              <a:buFont typeface="Kumbh Sans"/>
              <a:buNone/>
              <a:defRPr sz="1400" b="0" i="0" u="none" strike="noStrike" cap="none">
                <a:solidFill>
                  <a:schemeClr val="dk1"/>
                </a:solidFill>
                <a:latin typeface="Kumbh Sans"/>
                <a:ea typeface="Kumbh Sans"/>
                <a:cs typeface="Kumbh Sans"/>
                <a:sym typeface="Kumbh Sans"/>
              </a:defRPr>
            </a:lvl3pPr>
            <a:lvl4pPr marL="1828800" marR="0" lvl="3" indent="-317500" algn="ctr" rtl="0">
              <a:lnSpc>
                <a:spcPct val="100000"/>
              </a:lnSpc>
              <a:spcBef>
                <a:spcPts val="1600"/>
              </a:spcBef>
              <a:spcAft>
                <a:spcPts val="0"/>
              </a:spcAft>
              <a:buClr>
                <a:schemeClr val="dk1"/>
              </a:buClr>
              <a:buSzPts val="1400"/>
              <a:buFont typeface="Kumbh Sans"/>
              <a:buNone/>
              <a:defRPr sz="1400" b="0" i="0" u="none" strike="noStrike" cap="none">
                <a:solidFill>
                  <a:schemeClr val="dk1"/>
                </a:solidFill>
                <a:latin typeface="Kumbh Sans"/>
                <a:ea typeface="Kumbh Sans"/>
                <a:cs typeface="Kumbh Sans"/>
                <a:sym typeface="Kumbh Sans"/>
              </a:defRPr>
            </a:lvl4pPr>
            <a:lvl5pPr marL="2286000" marR="0" lvl="4" indent="-317500" algn="ctr" rtl="0">
              <a:lnSpc>
                <a:spcPct val="100000"/>
              </a:lnSpc>
              <a:spcBef>
                <a:spcPts val="1600"/>
              </a:spcBef>
              <a:spcAft>
                <a:spcPts val="0"/>
              </a:spcAft>
              <a:buClr>
                <a:schemeClr val="dk1"/>
              </a:buClr>
              <a:buSzPts val="1400"/>
              <a:buFont typeface="Kumbh Sans"/>
              <a:buNone/>
              <a:defRPr sz="1400" b="0" i="0" u="none" strike="noStrike" cap="none">
                <a:solidFill>
                  <a:schemeClr val="dk1"/>
                </a:solidFill>
                <a:latin typeface="Kumbh Sans"/>
                <a:ea typeface="Kumbh Sans"/>
                <a:cs typeface="Kumbh Sans"/>
                <a:sym typeface="Kumbh Sans"/>
              </a:defRPr>
            </a:lvl5pPr>
            <a:lvl6pPr marL="2743200" marR="0" lvl="5" indent="-317500" algn="ctr" rtl="0">
              <a:lnSpc>
                <a:spcPct val="100000"/>
              </a:lnSpc>
              <a:spcBef>
                <a:spcPts val="1600"/>
              </a:spcBef>
              <a:spcAft>
                <a:spcPts val="0"/>
              </a:spcAft>
              <a:buClr>
                <a:schemeClr val="dk1"/>
              </a:buClr>
              <a:buSzPts val="1400"/>
              <a:buFont typeface="Kumbh Sans"/>
              <a:buNone/>
              <a:defRPr sz="1400" b="0" i="0" u="none" strike="noStrike" cap="none">
                <a:solidFill>
                  <a:schemeClr val="dk1"/>
                </a:solidFill>
                <a:latin typeface="Kumbh Sans"/>
                <a:ea typeface="Kumbh Sans"/>
                <a:cs typeface="Kumbh Sans"/>
                <a:sym typeface="Kumbh Sans"/>
              </a:defRPr>
            </a:lvl6pPr>
            <a:lvl7pPr marL="3200400" marR="0" lvl="6" indent="-317500" algn="ctr" rtl="0">
              <a:lnSpc>
                <a:spcPct val="100000"/>
              </a:lnSpc>
              <a:spcBef>
                <a:spcPts val="1600"/>
              </a:spcBef>
              <a:spcAft>
                <a:spcPts val="0"/>
              </a:spcAft>
              <a:buClr>
                <a:schemeClr val="dk1"/>
              </a:buClr>
              <a:buSzPts val="1400"/>
              <a:buFont typeface="Kumbh Sans"/>
              <a:buNone/>
              <a:defRPr sz="1400" b="0" i="0" u="none" strike="noStrike" cap="none">
                <a:solidFill>
                  <a:schemeClr val="dk1"/>
                </a:solidFill>
                <a:latin typeface="Kumbh Sans"/>
                <a:ea typeface="Kumbh Sans"/>
                <a:cs typeface="Kumbh Sans"/>
                <a:sym typeface="Kumbh Sans"/>
              </a:defRPr>
            </a:lvl7pPr>
            <a:lvl8pPr marL="3657600" marR="0" lvl="7" indent="-317500" algn="ctr" rtl="0">
              <a:lnSpc>
                <a:spcPct val="100000"/>
              </a:lnSpc>
              <a:spcBef>
                <a:spcPts val="1600"/>
              </a:spcBef>
              <a:spcAft>
                <a:spcPts val="0"/>
              </a:spcAft>
              <a:buClr>
                <a:schemeClr val="dk1"/>
              </a:buClr>
              <a:buSzPts val="1400"/>
              <a:buFont typeface="Kumbh Sans"/>
              <a:buNone/>
              <a:defRPr sz="1400" b="0" i="0" u="none" strike="noStrike" cap="none">
                <a:solidFill>
                  <a:schemeClr val="dk1"/>
                </a:solidFill>
                <a:latin typeface="Kumbh Sans"/>
                <a:ea typeface="Kumbh Sans"/>
                <a:cs typeface="Kumbh Sans"/>
                <a:sym typeface="Kumbh Sans"/>
              </a:defRPr>
            </a:lvl8pPr>
            <a:lvl9pPr marL="4114800" marR="0" lvl="8" indent="-317500" algn="ctr" rtl="0">
              <a:lnSpc>
                <a:spcPct val="100000"/>
              </a:lnSpc>
              <a:spcBef>
                <a:spcPts val="1600"/>
              </a:spcBef>
              <a:spcAft>
                <a:spcPts val="1600"/>
              </a:spcAft>
              <a:buClr>
                <a:schemeClr val="dk1"/>
              </a:buClr>
              <a:buSzPts val="1400"/>
              <a:buFont typeface="Kumbh Sans"/>
              <a:buNone/>
              <a:defRPr sz="1400" b="0" i="0" u="none" strike="noStrike" cap="none">
                <a:solidFill>
                  <a:schemeClr val="dk1"/>
                </a:solidFill>
                <a:latin typeface="Kumbh Sans"/>
                <a:ea typeface="Kumbh Sans"/>
                <a:cs typeface="Kumbh Sans"/>
                <a:sym typeface="Kumbh Sans"/>
              </a:defRPr>
            </a:lvl9pPr>
          </a:lstStyle>
          <a:p>
            <a:pPr marL="0" indent="0"/>
            <a:r>
              <a:rPr lang="en-US" sz="2200" b="1" dirty="0" err="1">
                <a:latin typeface="Times New Roman" pitchFamily="18" charset="0"/>
                <a:cs typeface="Times New Roman" pitchFamily="18" charset="0"/>
              </a:rPr>
              <a:t>Những</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hình</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ảnh</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đẹp</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về</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môi</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trường</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hiện</a:t>
            </a:r>
            <a:r>
              <a:rPr lang="en-US" sz="2200" b="1" dirty="0">
                <a:latin typeface="Times New Roman" pitchFamily="18" charset="0"/>
                <a:cs typeface="Times New Roman" pitchFamily="18" charset="0"/>
              </a:rPr>
              <a:t> nay</a:t>
            </a:r>
          </a:p>
        </p:txBody>
      </p:sp>
      <p:pic>
        <p:nvPicPr>
          <p:cNvPr id="5" name="Picture 4">
            <a:extLst>
              <a:ext uri="{FF2B5EF4-FFF2-40B4-BE49-F238E27FC236}">
                <a16:creationId xmlns:a16="http://schemas.microsoft.com/office/drawing/2014/main" id="{C72E825B-013C-45D7-AA2A-2B2B508F762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8294" y="613509"/>
            <a:ext cx="2964874" cy="1919630"/>
          </a:xfrm>
          <a:prstGeom prst="rect">
            <a:avLst/>
          </a:prstGeom>
        </p:spPr>
      </p:pic>
      <p:pic>
        <p:nvPicPr>
          <p:cNvPr id="6" name="Picture 5">
            <a:extLst>
              <a:ext uri="{FF2B5EF4-FFF2-40B4-BE49-F238E27FC236}">
                <a16:creationId xmlns:a16="http://schemas.microsoft.com/office/drawing/2014/main" id="{515CFB4B-F234-4CBC-A1A9-119D7772A6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0833" y="613509"/>
            <a:ext cx="3516570" cy="2202180"/>
          </a:xfrm>
          <a:prstGeom prst="rect">
            <a:avLst/>
          </a:prstGeom>
        </p:spPr>
      </p:pic>
      <p:pic>
        <p:nvPicPr>
          <p:cNvPr id="7" name="Picture 6">
            <a:extLst>
              <a:ext uri="{FF2B5EF4-FFF2-40B4-BE49-F238E27FC236}">
                <a16:creationId xmlns:a16="http://schemas.microsoft.com/office/drawing/2014/main" id="{7800A7EC-406E-4D3F-9451-D5A8E7F77A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5224" y="2787909"/>
            <a:ext cx="3068780" cy="2174152"/>
          </a:xfrm>
          <a:prstGeom prst="rect">
            <a:avLst/>
          </a:prstGeom>
        </p:spPr>
      </p:pic>
      <p:pic>
        <p:nvPicPr>
          <p:cNvPr id="8" name="Picture 7">
            <a:extLst>
              <a:ext uri="{FF2B5EF4-FFF2-40B4-BE49-F238E27FC236}">
                <a16:creationId xmlns:a16="http://schemas.microsoft.com/office/drawing/2014/main" id="{66568791-579B-4287-8523-A436E7C56E2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40927" y="2921587"/>
            <a:ext cx="2916381" cy="2040474"/>
          </a:xfrm>
          <a:prstGeom prst="rect">
            <a:avLst/>
          </a:prstGeom>
        </p:spPr>
      </p:pic>
    </p:spTree>
    <p:extLst>
      <p:ext uri="{BB962C8B-B14F-4D97-AF65-F5344CB8AC3E}">
        <p14:creationId xmlns:p14="http://schemas.microsoft.com/office/powerpoint/2010/main" val="209437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heel(1)">
                                      <p:cBhvr>
                                        <p:cTn id="2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29"/>
        <p:cNvGrpSpPr/>
        <p:nvPr/>
      </p:nvGrpSpPr>
      <p:grpSpPr>
        <a:xfrm>
          <a:off x="0" y="0"/>
          <a:ext cx="0" cy="0"/>
          <a:chOff x="0" y="0"/>
          <a:chExt cx="0" cy="0"/>
        </a:xfrm>
      </p:grpSpPr>
      <p:grpSp>
        <p:nvGrpSpPr>
          <p:cNvPr id="1530" name="Google Shape;1530;p52"/>
          <p:cNvGrpSpPr/>
          <p:nvPr/>
        </p:nvGrpSpPr>
        <p:grpSpPr>
          <a:xfrm>
            <a:off x="2593328" y="3953395"/>
            <a:ext cx="7276244" cy="1190216"/>
            <a:chOff x="2593328" y="3953395"/>
            <a:chExt cx="7276244" cy="1190216"/>
          </a:xfrm>
        </p:grpSpPr>
        <p:grpSp>
          <p:nvGrpSpPr>
            <p:cNvPr id="1531" name="Google Shape;1531;p52"/>
            <p:cNvGrpSpPr/>
            <p:nvPr/>
          </p:nvGrpSpPr>
          <p:grpSpPr>
            <a:xfrm flipH="1">
              <a:off x="5137906" y="4086167"/>
              <a:ext cx="384959" cy="413870"/>
              <a:chOff x="6401901" y="4476420"/>
              <a:chExt cx="471071" cy="506449"/>
            </a:xfrm>
          </p:grpSpPr>
          <p:sp>
            <p:nvSpPr>
              <p:cNvPr id="1532" name="Google Shape;1532;p52"/>
              <p:cNvSpPr/>
              <p:nvPr/>
            </p:nvSpPr>
            <p:spPr>
              <a:xfrm>
                <a:off x="6515159" y="4557094"/>
                <a:ext cx="178946" cy="425775"/>
              </a:xfrm>
              <a:custGeom>
                <a:avLst/>
                <a:gdLst/>
                <a:ahLst/>
                <a:cxnLst/>
                <a:rect l="l" t="t" r="r" b="b"/>
                <a:pathLst>
                  <a:path w="2043" h="4861" extrusionOk="0">
                    <a:moveTo>
                      <a:pt x="1939" y="0"/>
                    </a:moveTo>
                    <a:cubicBezTo>
                      <a:pt x="1939" y="0"/>
                      <a:pt x="1810" y="0"/>
                      <a:pt x="1810" y="130"/>
                    </a:cubicBezTo>
                    <a:cubicBezTo>
                      <a:pt x="750" y="1422"/>
                      <a:pt x="311" y="3128"/>
                      <a:pt x="1" y="4757"/>
                    </a:cubicBezTo>
                    <a:cubicBezTo>
                      <a:pt x="1" y="4860"/>
                      <a:pt x="1" y="4860"/>
                      <a:pt x="104" y="4860"/>
                    </a:cubicBezTo>
                    <a:lnTo>
                      <a:pt x="207" y="4860"/>
                    </a:lnTo>
                    <a:cubicBezTo>
                      <a:pt x="518" y="3128"/>
                      <a:pt x="957" y="1526"/>
                      <a:pt x="1939" y="233"/>
                    </a:cubicBezTo>
                    <a:cubicBezTo>
                      <a:pt x="2043" y="130"/>
                      <a:pt x="2043" y="130"/>
                      <a:pt x="193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3" name="Google Shape;1533;p52"/>
              <p:cNvSpPr/>
              <p:nvPr/>
            </p:nvSpPr>
            <p:spPr>
              <a:xfrm>
                <a:off x="6401901" y="4476420"/>
                <a:ext cx="262770" cy="77692"/>
              </a:xfrm>
              <a:custGeom>
                <a:avLst/>
                <a:gdLst/>
                <a:ahLst/>
                <a:cxnLst/>
                <a:rect l="l" t="t" r="r" b="b"/>
                <a:pathLst>
                  <a:path w="3000" h="887" extrusionOk="0">
                    <a:moveTo>
                      <a:pt x="839" y="1"/>
                    </a:moveTo>
                    <a:cubicBezTo>
                      <a:pt x="616" y="1"/>
                      <a:pt x="390" y="51"/>
                      <a:pt x="208" y="172"/>
                    </a:cubicBezTo>
                    <a:cubicBezTo>
                      <a:pt x="104" y="172"/>
                      <a:pt x="1" y="275"/>
                      <a:pt x="1" y="404"/>
                    </a:cubicBezTo>
                    <a:cubicBezTo>
                      <a:pt x="1" y="508"/>
                      <a:pt x="104" y="611"/>
                      <a:pt x="104" y="715"/>
                    </a:cubicBezTo>
                    <a:cubicBezTo>
                      <a:pt x="422" y="836"/>
                      <a:pt x="732" y="886"/>
                      <a:pt x="1021" y="886"/>
                    </a:cubicBezTo>
                    <a:cubicBezTo>
                      <a:pt x="1226" y="886"/>
                      <a:pt x="1422" y="861"/>
                      <a:pt x="1604" y="818"/>
                    </a:cubicBezTo>
                    <a:lnTo>
                      <a:pt x="2353" y="818"/>
                    </a:lnTo>
                    <a:cubicBezTo>
                      <a:pt x="2586" y="715"/>
                      <a:pt x="3000" y="818"/>
                      <a:pt x="2793" y="611"/>
                    </a:cubicBezTo>
                    <a:cubicBezTo>
                      <a:pt x="2353" y="275"/>
                      <a:pt x="1707" y="68"/>
                      <a:pt x="1294" y="68"/>
                    </a:cubicBezTo>
                    <a:cubicBezTo>
                      <a:pt x="1154" y="26"/>
                      <a:pt x="997" y="1"/>
                      <a:pt x="83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4" name="Google Shape;1534;p52"/>
              <p:cNvSpPr/>
              <p:nvPr/>
            </p:nvSpPr>
            <p:spPr>
              <a:xfrm>
                <a:off x="6712156" y="4568393"/>
                <a:ext cx="160815" cy="226508"/>
              </a:xfrm>
              <a:custGeom>
                <a:avLst/>
                <a:gdLst/>
                <a:ahLst/>
                <a:cxnLst/>
                <a:rect l="l" t="t" r="r" b="b"/>
                <a:pathLst>
                  <a:path w="1836" h="2586" extrusionOk="0">
                    <a:moveTo>
                      <a:pt x="0" y="1"/>
                    </a:moveTo>
                    <a:lnTo>
                      <a:pt x="0" y="1"/>
                    </a:lnTo>
                    <a:cubicBezTo>
                      <a:pt x="207" y="647"/>
                      <a:pt x="543" y="1293"/>
                      <a:pt x="750" y="1940"/>
                    </a:cubicBezTo>
                    <a:cubicBezTo>
                      <a:pt x="854" y="2146"/>
                      <a:pt x="854" y="2250"/>
                      <a:pt x="983" y="2353"/>
                    </a:cubicBezTo>
                    <a:cubicBezTo>
                      <a:pt x="1086" y="2457"/>
                      <a:pt x="1190" y="2586"/>
                      <a:pt x="1293" y="2586"/>
                    </a:cubicBezTo>
                    <a:cubicBezTo>
                      <a:pt x="1500" y="2586"/>
                      <a:pt x="1732" y="2353"/>
                      <a:pt x="1732" y="2043"/>
                    </a:cubicBezTo>
                    <a:cubicBezTo>
                      <a:pt x="1836" y="1810"/>
                      <a:pt x="1629" y="1603"/>
                      <a:pt x="1500" y="1397"/>
                    </a:cubicBezTo>
                    <a:cubicBezTo>
                      <a:pt x="1190" y="854"/>
                      <a:pt x="647" y="208"/>
                      <a:pt x="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5" name="Google Shape;1535;p52"/>
              <p:cNvSpPr/>
              <p:nvPr/>
            </p:nvSpPr>
            <p:spPr>
              <a:xfrm>
                <a:off x="6685003" y="4568393"/>
                <a:ext cx="92933" cy="247004"/>
              </a:xfrm>
              <a:custGeom>
                <a:avLst/>
                <a:gdLst/>
                <a:ahLst/>
                <a:cxnLst/>
                <a:rect l="l" t="t" r="r" b="b"/>
                <a:pathLst>
                  <a:path w="1061" h="2820" extrusionOk="0">
                    <a:moveTo>
                      <a:pt x="104" y="1"/>
                    </a:moveTo>
                    <a:cubicBezTo>
                      <a:pt x="0" y="647"/>
                      <a:pt x="104" y="1397"/>
                      <a:pt x="104" y="2043"/>
                    </a:cubicBezTo>
                    <a:cubicBezTo>
                      <a:pt x="104" y="2250"/>
                      <a:pt x="104" y="2353"/>
                      <a:pt x="207" y="2457"/>
                    </a:cubicBezTo>
                    <a:cubicBezTo>
                      <a:pt x="207" y="2586"/>
                      <a:pt x="310" y="2689"/>
                      <a:pt x="414" y="2793"/>
                    </a:cubicBezTo>
                    <a:cubicBezTo>
                      <a:pt x="456" y="2811"/>
                      <a:pt x="498" y="2820"/>
                      <a:pt x="538" y="2820"/>
                    </a:cubicBezTo>
                    <a:cubicBezTo>
                      <a:pt x="718" y="2820"/>
                      <a:pt x="872" y="2647"/>
                      <a:pt x="957" y="2457"/>
                    </a:cubicBezTo>
                    <a:cubicBezTo>
                      <a:pt x="1060" y="2250"/>
                      <a:pt x="1060" y="2043"/>
                      <a:pt x="957" y="1810"/>
                    </a:cubicBezTo>
                    <a:cubicBezTo>
                      <a:pt x="853" y="1164"/>
                      <a:pt x="517" y="414"/>
                      <a:pt x="1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6" name="Google Shape;1536;p52"/>
              <p:cNvSpPr/>
              <p:nvPr/>
            </p:nvSpPr>
            <p:spPr>
              <a:xfrm>
                <a:off x="6598898" y="4557094"/>
                <a:ext cx="95210" cy="248318"/>
              </a:xfrm>
              <a:custGeom>
                <a:avLst/>
                <a:gdLst/>
                <a:ahLst/>
                <a:cxnLst/>
                <a:rect l="l" t="t" r="r" b="b"/>
                <a:pathLst>
                  <a:path w="1087" h="2835" extrusionOk="0">
                    <a:moveTo>
                      <a:pt x="854" y="0"/>
                    </a:moveTo>
                    <a:cubicBezTo>
                      <a:pt x="544" y="647"/>
                      <a:pt x="337" y="1422"/>
                      <a:pt x="104" y="1939"/>
                    </a:cubicBezTo>
                    <a:cubicBezTo>
                      <a:pt x="104" y="2172"/>
                      <a:pt x="1" y="2275"/>
                      <a:pt x="1" y="2379"/>
                    </a:cubicBezTo>
                    <a:cubicBezTo>
                      <a:pt x="1" y="2482"/>
                      <a:pt x="1" y="2586"/>
                      <a:pt x="104" y="2715"/>
                    </a:cubicBezTo>
                    <a:cubicBezTo>
                      <a:pt x="148" y="2802"/>
                      <a:pt x="233" y="2834"/>
                      <a:pt x="333" y="2834"/>
                    </a:cubicBezTo>
                    <a:cubicBezTo>
                      <a:pt x="469" y="2834"/>
                      <a:pt x="631" y="2774"/>
                      <a:pt x="751" y="2715"/>
                    </a:cubicBezTo>
                    <a:cubicBezTo>
                      <a:pt x="854" y="2482"/>
                      <a:pt x="983" y="2275"/>
                      <a:pt x="983" y="2069"/>
                    </a:cubicBezTo>
                    <a:cubicBezTo>
                      <a:pt x="1087" y="1422"/>
                      <a:pt x="1087" y="647"/>
                      <a:pt x="85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7" name="Google Shape;1537;p52"/>
              <p:cNvSpPr/>
              <p:nvPr/>
            </p:nvSpPr>
            <p:spPr>
              <a:xfrm>
                <a:off x="6485728" y="4548072"/>
                <a:ext cx="188056" cy="217398"/>
              </a:xfrm>
              <a:custGeom>
                <a:avLst/>
                <a:gdLst/>
                <a:ahLst/>
                <a:cxnLst/>
                <a:rect l="l" t="t" r="r" b="b"/>
                <a:pathLst>
                  <a:path w="2147" h="2482" extrusionOk="0">
                    <a:moveTo>
                      <a:pt x="2146" y="0"/>
                    </a:moveTo>
                    <a:cubicBezTo>
                      <a:pt x="1500" y="233"/>
                      <a:pt x="854" y="750"/>
                      <a:pt x="440" y="1293"/>
                    </a:cubicBezTo>
                    <a:cubicBezTo>
                      <a:pt x="207" y="1525"/>
                      <a:pt x="104" y="1732"/>
                      <a:pt x="104" y="1939"/>
                    </a:cubicBezTo>
                    <a:cubicBezTo>
                      <a:pt x="0" y="2172"/>
                      <a:pt x="207" y="2482"/>
                      <a:pt x="440" y="2482"/>
                    </a:cubicBezTo>
                    <a:cubicBezTo>
                      <a:pt x="647" y="2482"/>
                      <a:pt x="750" y="2482"/>
                      <a:pt x="854" y="2378"/>
                    </a:cubicBezTo>
                    <a:cubicBezTo>
                      <a:pt x="983" y="2275"/>
                      <a:pt x="983" y="2172"/>
                      <a:pt x="1086" y="1939"/>
                    </a:cubicBezTo>
                    <a:cubicBezTo>
                      <a:pt x="1396" y="1396"/>
                      <a:pt x="1939" y="646"/>
                      <a:pt x="214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8" name="Google Shape;1538;p52"/>
              <p:cNvSpPr/>
              <p:nvPr/>
            </p:nvSpPr>
            <p:spPr>
              <a:xfrm>
                <a:off x="6411011" y="4545619"/>
                <a:ext cx="244639" cy="136115"/>
              </a:xfrm>
              <a:custGeom>
                <a:avLst/>
                <a:gdLst/>
                <a:ahLst/>
                <a:cxnLst/>
                <a:rect l="l" t="t" r="r" b="b"/>
                <a:pathLst>
                  <a:path w="2793" h="1554" extrusionOk="0">
                    <a:moveTo>
                      <a:pt x="2431" y="1"/>
                    </a:moveTo>
                    <a:cubicBezTo>
                      <a:pt x="1877" y="1"/>
                      <a:pt x="1279" y="174"/>
                      <a:pt x="750" y="364"/>
                    </a:cubicBezTo>
                    <a:cubicBezTo>
                      <a:pt x="414" y="468"/>
                      <a:pt x="207" y="571"/>
                      <a:pt x="104" y="778"/>
                    </a:cubicBezTo>
                    <a:cubicBezTo>
                      <a:pt x="0" y="1114"/>
                      <a:pt x="0" y="1424"/>
                      <a:pt x="207" y="1553"/>
                    </a:cubicBezTo>
                    <a:lnTo>
                      <a:pt x="647" y="1553"/>
                    </a:lnTo>
                    <a:cubicBezTo>
                      <a:pt x="750" y="1424"/>
                      <a:pt x="853" y="1424"/>
                      <a:pt x="957" y="1321"/>
                    </a:cubicBezTo>
                    <a:cubicBezTo>
                      <a:pt x="1603" y="907"/>
                      <a:pt x="2249" y="468"/>
                      <a:pt x="2792" y="28"/>
                    </a:cubicBezTo>
                    <a:cubicBezTo>
                      <a:pt x="2675" y="9"/>
                      <a:pt x="2554" y="1"/>
                      <a:pt x="243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9" name="Google Shape;1539;p52"/>
              <p:cNvSpPr/>
              <p:nvPr/>
            </p:nvSpPr>
            <p:spPr>
              <a:xfrm>
                <a:off x="6589876" y="4494727"/>
                <a:ext cx="169925" cy="118509"/>
              </a:xfrm>
              <a:custGeom>
                <a:avLst/>
                <a:gdLst/>
                <a:ahLst/>
                <a:cxnLst/>
                <a:rect l="l" t="t" r="r" b="b"/>
                <a:pathLst>
                  <a:path w="1940" h="1353" extrusionOk="0">
                    <a:moveTo>
                      <a:pt x="427" y="0"/>
                    </a:moveTo>
                    <a:cubicBezTo>
                      <a:pt x="269" y="0"/>
                      <a:pt x="125" y="25"/>
                      <a:pt x="1" y="66"/>
                    </a:cubicBezTo>
                    <a:cubicBezTo>
                      <a:pt x="104" y="506"/>
                      <a:pt x="311" y="842"/>
                      <a:pt x="750" y="1049"/>
                    </a:cubicBezTo>
                    <a:cubicBezTo>
                      <a:pt x="987" y="1194"/>
                      <a:pt x="1313" y="1352"/>
                      <a:pt x="1602" y="1352"/>
                    </a:cubicBezTo>
                    <a:cubicBezTo>
                      <a:pt x="1724" y="1352"/>
                      <a:pt x="1840" y="1324"/>
                      <a:pt x="1939" y="1255"/>
                    </a:cubicBezTo>
                    <a:cubicBezTo>
                      <a:pt x="1939" y="712"/>
                      <a:pt x="1500" y="402"/>
                      <a:pt x="1190" y="195"/>
                    </a:cubicBezTo>
                    <a:cubicBezTo>
                      <a:pt x="926" y="56"/>
                      <a:pt x="662" y="0"/>
                      <a:pt x="42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40" name="Google Shape;1540;p52"/>
              <p:cNvSpPr/>
              <p:nvPr/>
            </p:nvSpPr>
            <p:spPr>
              <a:xfrm>
                <a:off x="6429142" y="4765391"/>
                <a:ext cx="113254" cy="104232"/>
              </a:xfrm>
              <a:custGeom>
                <a:avLst/>
                <a:gdLst/>
                <a:ahLst/>
                <a:cxnLst/>
                <a:rect l="l" t="t" r="r" b="b"/>
                <a:pathLst>
                  <a:path w="1293" h="1190" extrusionOk="0">
                    <a:moveTo>
                      <a:pt x="0" y="1"/>
                    </a:moveTo>
                    <a:cubicBezTo>
                      <a:pt x="104" y="208"/>
                      <a:pt x="207" y="440"/>
                      <a:pt x="336" y="647"/>
                    </a:cubicBezTo>
                    <a:cubicBezTo>
                      <a:pt x="543" y="983"/>
                      <a:pt x="983" y="1190"/>
                      <a:pt x="1293" y="1190"/>
                    </a:cubicBezTo>
                    <a:cubicBezTo>
                      <a:pt x="1293" y="854"/>
                      <a:pt x="1086" y="544"/>
                      <a:pt x="853" y="337"/>
                    </a:cubicBezTo>
                    <a:cubicBezTo>
                      <a:pt x="646" y="104"/>
                      <a:pt x="336" y="1"/>
                      <a:pt x="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541" name="Google Shape;1541;p52"/>
            <p:cNvSpPr/>
            <p:nvPr/>
          </p:nvSpPr>
          <p:spPr>
            <a:xfrm>
              <a:off x="4391195" y="4261991"/>
              <a:ext cx="4519609" cy="881604"/>
            </a:xfrm>
            <a:custGeom>
              <a:avLst/>
              <a:gdLst/>
              <a:ahLst/>
              <a:cxnLst/>
              <a:rect l="l" t="t" r="r" b="b"/>
              <a:pathLst>
                <a:path w="51599" h="10065" extrusionOk="0">
                  <a:moveTo>
                    <a:pt x="27355" y="1"/>
                  </a:moveTo>
                  <a:cubicBezTo>
                    <a:pt x="22959" y="1"/>
                    <a:pt x="18661" y="742"/>
                    <a:pt x="14425" y="2077"/>
                  </a:cubicBezTo>
                  <a:lnTo>
                    <a:pt x="14425" y="1663"/>
                  </a:lnTo>
                  <a:cubicBezTo>
                    <a:pt x="14322" y="1327"/>
                    <a:pt x="14219" y="1017"/>
                    <a:pt x="13908" y="914"/>
                  </a:cubicBezTo>
                  <a:cubicBezTo>
                    <a:pt x="13792" y="849"/>
                    <a:pt x="13682" y="817"/>
                    <a:pt x="13588" y="817"/>
                  </a:cubicBezTo>
                  <a:cubicBezTo>
                    <a:pt x="13495" y="817"/>
                    <a:pt x="13417" y="849"/>
                    <a:pt x="13366" y="914"/>
                  </a:cubicBezTo>
                  <a:cubicBezTo>
                    <a:pt x="13133" y="1017"/>
                    <a:pt x="12926" y="1224"/>
                    <a:pt x="12823" y="1327"/>
                  </a:cubicBezTo>
                  <a:cubicBezTo>
                    <a:pt x="12616" y="1767"/>
                    <a:pt x="12383" y="2206"/>
                    <a:pt x="12487" y="2516"/>
                  </a:cubicBezTo>
                  <a:cubicBezTo>
                    <a:pt x="12280" y="2413"/>
                    <a:pt x="12176" y="2310"/>
                    <a:pt x="11970" y="2310"/>
                  </a:cubicBezTo>
                  <a:cubicBezTo>
                    <a:pt x="11737" y="2310"/>
                    <a:pt x="11634" y="2413"/>
                    <a:pt x="11530" y="2516"/>
                  </a:cubicBezTo>
                  <a:cubicBezTo>
                    <a:pt x="11323" y="2723"/>
                    <a:pt x="11323" y="3059"/>
                    <a:pt x="11323" y="3266"/>
                  </a:cubicBezTo>
                  <a:cubicBezTo>
                    <a:pt x="8402" y="4455"/>
                    <a:pt x="5610" y="5955"/>
                    <a:pt x="2922" y="7790"/>
                  </a:cubicBezTo>
                  <a:cubicBezTo>
                    <a:pt x="2689" y="7480"/>
                    <a:pt x="2482" y="7144"/>
                    <a:pt x="2146" y="6937"/>
                  </a:cubicBezTo>
                  <a:cubicBezTo>
                    <a:pt x="2043" y="6833"/>
                    <a:pt x="1940" y="6833"/>
                    <a:pt x="1733" y="6833"/>
                  </a:cubicBezTo>
                  <a:cubicBezTo>
                    <a:pt x="1629" y="6937"/>
                    <a:pt x="1629" y="7247"/>
                    <a:pt x="1629" y="7480"/>
                  </a:cubicBezTo>
                  <a:cubicBezTo>
                    <a:pt x="1629" y="7687"/>
                    <a:pt x="1733" y="8023"/>
                    <a:pt x="1940" y="8229"/>
                  </a:cubicBezTo>
                  <a:cubicBezTo>
                    <a:pt x="1733" y="8126"/>
                    <a:pt x="1397" y="8126"/>
                    <a:pt x="1190" y="8126"/>
                  </a:cubicBezTo>
                  <a:cubicBezTo>
                    <a:pt x="1087" y="8229"/>
                    <a:pt x="854" y="8229"/>
                    <a:pt x="854" y="8436"/>
                  </a:cubicBezTo>
                  <a:cubicBezTo>
                    <a:pt x="854" y="8540"/>
                    <a:pt x="983" y="8669"/>
                    <a:pt x="1087" y="8772"/>
                  </a:cubicBezTo>
                  <a:cubicBezTo>
                    <a:pt x="1190" y="8772"/>
                    <a:pt x="1293" y="8876"/>
                    <a:pt x="1293" y="8876"/>
                  </a:cubicBezTo>
                  <a:cubicBezTo>
                    <a:pt x="854" y="9186"/>
                    <a:pt x="440" y="9625"/>
                    <a:pt x="1" y="10065"/>
                  </a:cubicBezTo>
                  <a:lnTo>
                    <a:pt x="51598" y="10065"/>
                  </a:lnTo>
                  <a:lnTo>
                    <a:pt x="51598" y="7687"/>
                  </a:lnTo>
                  <a:cubicBezTo>
                    <a:pt x="51262" y="7480"/>
                    <a:pt x="50849" y="7144"/>
                    <a:pt x="50409" y="6937"/>
                  </a:cubicBezTo>
                  <a:cubicBezTo>
                    <a:pt x="50745" y="6394"/>
                    <a:pt x="50849" y="5851"/>
                    <a:pt x="50745" y="5205"/>
                  </a:cubicBezTo>
                  <a:cubicBezTo>
                    <a:pt x="50616" y="4791"/>
                    <a:pt x="50409" y="4455"/>
                    <a:pt x="49970" y="4352"/>
                  </a:cubicBezTo>
                  <a:cubicBezTo>
                    <a:pt x="49763" y="4352"/>
                    <a:pt x="49556" y="4352"/>
                    <a:pt x="49453" y="4455"/>
                  </a:cubicBezTo>
                  <a:cubicBezTo>
                    <a:pt x="49220" y="4559"/>
                    <a:pt x="48910" y="4791"/>
                    <a:pt x="48806" y="4895"/>
                  </a:cubicBezTo>
                  <a:cubicBezTo>
                    <a:pt x="48677" y="4662"/>
                    <a:pt x="48367" y="4455"/>
                    <a:pt x="48031" y="4455"/>
                  </a:cubicBezTo>
                  <a:cubicBezTo>
                    <a:pt x="47976" y="4437"/>
                    <a:pt x="47921" y="4428"/>
                    <a:pt x="47866" y="4428"/>
                  </a:cubicBezTo>
                  <a:cubicBezTo>
                    <a:pt x="47610" y="4428"/>
                    <a:pt x="47366" y="4618"/>
                    <a:pt x="47281" y="4895"/>
                  </a:cubicBezTo>
                  <a:cubicBezTo>
                    <a:pt x="47178" y="4895"/>
                    <a:pt x="47178" y="4998"/>
                    <a:pt x="47178" y="4998"/>
                  </a:cubicBezTo>
                  <a:cubicBezTo>
                    <a:pt x="41361" y="1974"/>
                    <a:pt x="35235" y="371"/>
                    <a:pt x="28979" y="35"/>
                  </a:cubicBezTo>
                  <a:cubicBezTo>
                    <a:pt x="28436" y="12"/>
                    <a:pt x="27895" y="1"/>
                    <a:pt x="27355" y="1"/>
                  </a:cubicBezTo>
                  <a:close/>
                </a:path>
              </a:pathLst>
            </a:custGeom>
            <a:solidFill>
              <a:srgbClr val="98DB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42" name="Google Shape;1542;p52"/>
            <p:cNvSpPr/>
            <p:nvPr/>
          </p:nvSpPr>
          <p:spPr>
            <a:xfrm>
              <a:off x="3282444" y="4779143"/>
              <a:ext cx="1188859" cy="364462"/>
            </a:xfrm>
            <a:custGeom>
              <a:avLst/>
              <a:gdLst/>
              <a:ahLst/>
              <a:cxnLst/>
              <a:rect l="l" t="t" r="r" b="b"/>
              <a:pathLst>
                <a:path w="13573" h="4161" extrusionOk="0">
                  <a:moveTo>
                    <a:pt x="6205" y="1"/>
                  </a:moveTo>
                  <a:cubicBezTo>
                    <a:pt x="5665" y="1"/>
                    <a:pt x="5118" y="141"/>
                    <a:pt x="4628" y="387"/>
                  </a:cubicBezTo>
                  <a:cubicBezTo>
                    <a:pt x="3878" y="929"/>
                    <a:pt x="3232" y="1679"/>
                    <a:pt x="2689" y="2429"/>
                  </a:cubicBezTo>
                  <a:cubicBezTo>
                    <a:pt x="2482" y="2119"/>
                    <a:pt x="2146" y="1783"/>
                    <a:pt x="1733" y="1576"/>
                  </a:cubicBezTo>
                  <a:cubicBezTo>
                    <a:pt x="1604" y="1545"/>
                    <a:pt x="1475" y="1533"/>
                    <a:pt x="1347" y="1533"/>
                  </a:cubicBezTo>
                  <a:cubicBezTo>
                    <a:pt x="1038" y="1533"/>
                    <a:pt x="733" y="1606"/>
                    <a:pt x="440" y="1679"/>
                  </a:cubicBezTo>
                  <a:cubicBezTo>
                    <a:pt x="337" y="1783"/>
                    <a:pt x="104" y="1886"/>
                    <a:pt x="1" y="1989"/>
                  </a:cubicBezTo>
                  <a:lnTo>
                    <a:pt x="1" y="4161"/>
                  </a:lnTo>
                  <a:lnTo>
                    <a:pt x="13572" y="4161"/>
                  </a:lnTo>
                  <a:cubicBezTo>
                    <a:pt x="13572" y="3928"/>
                    <a:pt x="13469" y="3825"/>
                    <a:pt x="13365" y="3618"/>
                  </a:cubicBezTo>
                  <a:cubicBezTo>
                    <a:pt x="13029" y="2765"/>
                    <a:pt x="12280" y="2119"/>
                    <a:pt x="11426" y="1886"/>
                  </a:cubicBezTo>
                  <a:cubicBezTo>
                    <a:pt x="11319" y="1873"/>
                    <a:pt x="11211" y="1867"/>
                    <a:pt x="11102" y="1867"/>
                  </a:cubicBezTo>
                  <a:cubicBezTo>
                    <a:pt x="10317" y="1867"/>
                    <a:pt x="9500" y="2182"/>
                    <a:pt x="8841" y="2636"/>
                  </a:cubicBezTo>
                  <a:cubicBezTo>
                    <a:pt x="8738" y="1679"/>
                    <a:pt x="8299" y="697"/>
                    <a:pt x="7446" y="283"/>
                  </a:cubicBezTo>
                  <a:cubicBezTo>
                    <a:pt x="7057" y="89"/>
                    <a:pt x="6633" y="1"/>
                    <a:pt x="620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43" name="Google Shape;1543;p52"/>
            <p:cNvSpPr/>
            <p:nvPr/>
          </p:nvSpPr>
          <p:spPr>
            <a:xfrm>
              <a:off x="8156834" y="4838794"/>
              <a:ext cx="754071" cy="304817"/>
            </a:xfrm>
            <a:custGeom>
              <a:avLst/>
              <a:gdLst/>
              <a:ahLst/>
              <a:cxnLst/>
              <a:rect l="l" t="t" r="r" b="b"/>
              <a:pathLst>
                <a:path w="8609" h="3480" extrusionOk="0">
                  <a:moveTo>
                    <a:pt x="6202" y="1"/>
                  </a:moveTo>
                  <a:cubicBezTo>
                    <a:pt x="6108" y="1"/>
                    <a:pt x="6014" y="6"/>
                    <a:pt x="5920" y="16"/>
                  </a:cubicBezTo>
                  <a:cubicBezTo>
                    <a:pt x="4834" y="16"/>
                    <a:pt x="3748" y="895"/>
                    <a:pt x="3335" y="1851"/>
                  </a:cubicBezTo>
                  <a:cubicBezTo>
                    <a:pt x="3244" y="1844"/>
                    <a:pt x="3154" y="1840"/>
                    <a:pt x="3064" y="1840"/>
                  </a:cubicBezTo>
                  <a:cubicBezTo>
                    <a:pt x="1864" y="1840"/>
                    <a:pt x="697" y="2470"/>
                    <a:pt x="0" y="3480"/>
                  </a:cubicBezTo>
                  <a:lnTo>
                    <a:pt x="8608" y="3480"/>
                  </a:lnTo>
                  <a:lnTo>
                    <a:pt x="8608" y="998"/>
                  </a:lnTo>
                  <a:cubicBezTo>
                    <a:pt x="7932" y="415"/>
                    <a:pt x="7067" y="1"/>
                    <a:pt x="620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44" name="Google Shape;1544;p52"/>
            <p:cNvSpPr/>
            <p:nvPr/>
          </p:nvSpPr>
          <p:spPr>
            <a:xfrm>
              <a:off x="4113442" y="4778760"/>
              <a:ext cx="688457" cy="360082"/>
            </a:xfrm>
            <a:custGeom>
              <a:avLst/>
              <a:gdLst/>
              <a:ahLst/>
              <a:cxnLst/>
              <a:rect l="l" t="t" r="r" b="b"/>
              <a:pathLst>
                <a:path w="7860" h="4111" extrusionOk="0">
                  <a:moveTo>
                    <a:pt x="3129" y="1"/>
                  </a:moveTo>
                  <a:cubicBezTo>
                    <a:pt x="2793" y="1"/>
                    <a:pt x="2482" y="130"/>
                    <a:pt x="2146" y="337"/>
                  </a:cubicBezTo>
                  <a:cubicBezTo>
                    <a:pt x="957" y="1190"/>
                    <a:pt x="311" y="2586"/>
                    <a:pt x="1" y="4111"/>
                  </a:cubicBezTo>
                  <a:lnTo>
                    <a:pt x="7859" y="4111"/>
                  </a:lnTo>
                  <a:cubicBezTo>
                    <a:pt x="7652" y="3568"/>
                    <a:pt x="7213" y="3128"/>
                    <a:pt x="6670" y="2922"/>
                  </a:cubicBezTo>
                  <a:cubicBezTo>
                    <a:pt x="6295" y="2702"/>
                    <a:pt x="5836" y="2592"/>
                    <a:pt x="5378" y="2592"/>
                  </a:cubicBezTo>
                  <a:cubicBezTo>
                    <a:pt x="4919" y="2592"/>
                    <a:pt x="4460" y="2702"/>
                    <a:pt x="4085" y="2922"/>
                  </a:cubicBezTo>
                  <a:cubicBezTo>
                    <a:pt x="4188" y="2379"/>
                    <a:pt x="4188" y="1733"/>
                    <a:pt x="3982" y="1086"/>
                  </a:cubicBezTo>
                  <a:cubicBezTo>
                    <a:pt x="3878" y="647"/>
                    <a:pt x="3646" y="130"/>
                    <a:pt x="3129" y="1"/>
                  </a:cubicBezTo>
                  <a:close/>
                </a:path>
              </a:pathLst>
            </a:custGeom>
            <a:solidFill>
              <a:srgbClr val="98DB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545" name="Google Shape;1545;p52"/>
            <p:cNvGrpSpPr/>
            <p:nvPr/>
          </p:nvGrpSpPr>
          <p:grpSpPr>
            <a:xfrm>
              <a:off x="6834326" y="3953395"/>
              <a:ext cx="471073" cy="506454"/>
              <a:chOff x="6401901" y="4476420"/>
              <a:chExt cx="471073" cy="506454"/>
            </a:xfrm>
          </p:grpSpPr>
          <p:sp>
            <p:nvSpPr>
              <p:cNvPr id="1546" name="Google Shape;1546;p52"/>
              <p:cNvSpPr/>
              <p:nvPr/>
            </p:nvSpPr>
            <p:spPr>
              <a:xfrm>
                <a:off x="6515159" y="4557094"/>
                <a:ext cx="178948" cy="425780"/>
              </a:xfrm>
              <a:custGeom>
                <a:avLst/>
                <a:gdLst/>
                <a:ahLst/>
                <a:cxnLst/>
                <a:rect l="l" t="t" r="r" b="b"/>
                <a:pathLst>
                  <a:path w="2043" h="4861" extrusionOk="0">
                    <a:moveTo>
                      <a:pt x="1939" y="0"/>
                    </a:moveTo>
                    <a:cubicBezTo>
                      <a:pt x="1939" y="0"/>
                      <a:pt x="1810" y="0"/>
                      <a:pt x="1810" y="130"/>
                    </a:cubicBezTo>
                    <a:cubicBezTo>
                      <a:pt x="750" y="1422"/>
                      <a:pt x="311" y="3128"/>
                      <a:pt x="1" y="4757"/>
                    </a:cubicBezTo>
                    <a:cubicBezTo>
                      <a:pt x="1" y="4860"/>
                      <a:pt x="1" y="4860"/>
                      <a:pt x="104" y="4860"/>
                    </a:cubicBezTo>
                    <a:lnTo>
                      <a:pt x="207" y="4860"/>
                    </a:lnTo>
                    <a:cubicBezTo>
                      <a:pt x="518" y="3128"/>
                      <a:pt x="957" y="1526"/>
                      <a:pt x="1939" y="233"/>
                    </a:cubicBezTo>
                    <a:cubicBezTo>
                      <a:pt x="2043" y="130"/>
                      <a:pt x="2043" y="130"/>
                      <a:pt x="193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47" name="Google Shape;1547;p52"/>
              <p:cNvSpPr/>
              <p:nvPr/>
            </p:nvSpPr>
            <p:spPr>
              <a:xfrm>
                <a:off x="6401901" y="4476420"/>
                <a:ext cx="262773" cy="77693"/>
              </a:xfrm>
              <a:custGeom>
                <a:avLst/>
                <a:gdLst/>
                <a:ahLst/>
                <a:cxnLst/>
                <a:rect l="l" t="t" r="r" b="b"/>
                <a:pathLst>
                  <a:path w="3000" h="887" extrusionOk="0">
                    <a:moveTo>
                      <a:pt x="839" y="1"/>
                    </a:moveTo>
                    <a:cubicBezTo>
                      <a:pt x="616" y="1"/>
                      <a:pt x="390" y="51"/>
                      <a:pt x="208" y="172"/>
                    </a:cubicBezTo>
                    <a:cubicBezTo>
                      <a:pt x="104" y="172"/>
                      <a:pt x="1" y="275"/>
                      <a:pt x="1" y="404"/>
                    </a:cubicBezTo>
                    <a:cubicBezTo>
                      <a:pt x="1" y="508"/>
                      <a:pt x="104" y="611"/>
                      <a:pt x="104" y="715"/>
                    </a:cubicBezTo>
                    <a:cubicBezTo>
                      <a:pt x="422" y="836"/>
                      <a:pt x="732" y="886"/>
                      <a:pt x="1021" y="886"/>
                    </a:cubicBezTo>
                    <a:cubicBezTo>
                      <a:pt x="1226" y="886"/>
                      <a:pt x="1422" y="861"/>
                      <a:pt x="1604" y="818"/>
                    </a:cubicBezTo>
                    <a:lnTo>
                      <a:pt x="2353" y="818"/>
                    </a:lnTo>
                    <a:cubicBezTo>
                      <a:pt x="2586" y="715"/>
                      <a:pt x="3000" y="818"/>
                      <a:pt x="2793" y="611"/>
                    </a:cubicBezTo>
                    <a:cubicBezTo>
                      <a:pt x="2353" y="275"/>
                      <a:pt x="1707" y="68"/>
                      <a:pt x="1294" y="68"/>
                    </a:cubicBezTo>
                    <a:cubicBezTo>
                      <a:pt x="1154" y="26"/>
                      <a:pt x="997" y="1"/>
                      <a:pt x="83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48" name="Google Shape;1548;p52"/>
              <p:cNvSpPr/>
              <p:nvPr/>
            </p:nvSpPr>
            <p:spPr>
              <a:xfrm>
                <a:off x="6712156" y="4568393"/>
                <a:ext cx="160817" cy="226510"/>
              </a:xfrm>
              <a:custGeom>
                <a:avLst/>
                <a:gdLst/>
                <a:ahLst/>
                <a:cxnLst/>
                <a:rect l="l" t="t" r="r" b="b"/>
                <a:pathLst>
                  <a:path w="1836" h="2586" extrusionOk="0">
                    <a:moveTo>
                      <a:pt x="0" y="1"/>
                    </a:moveTo>
                    <a:lnTo>
                      <a:pt x="0" y="1"/>
                    </a:lnTo>
                    <a:cubicBezTo>
                      <a:pt x="207" y="647"/>
                      <a:pt x="543" y="1293"/>
                      <a:pt x="750" y="1940"/>
                    </a:cubicBezTo>
                    <a:cubicBezTo>
                      <a:pt x="854" y="2146"/>
                      <a:pt x="854" y="2250"/>
                      <a:pt x="983" y="2353"/>
                    </a:cubicBezTo>
                    <a:cubicBezTo>
                      <a:pt x="1086" y="2457"/>
                      <a:pt x="1190" y="2586"/>
                      <a:pt x="1293" y="2586"/>
                    </a:cubicBezTo>
                    <a:cubicBezTo>
                      <a:pt x="1500" y="2586"/>
                      <a:pt x="1732" y="2353"/>
                      <a:pt x="1732" y="2043"/>
                    </a:cubicBezTo>
                    <a:cubicBezTo>
                      <a:pt x="1836" y="1810"/>
                      <a:pt x="1629" y="1603"/>
                      <a:pt x="1500" y="1397"/>
                    </a:cubicBezTo>
                    <a:cubicBezTo>
                      <a:pt x="1190" y="854"/>
                      <a:pt x="647" y="208"/>
                      <a:pt x="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49" name="Google Shape;1549;p52"/>
              <p:cNvSpPr/>
              <p:nvPr/>
            </p:nvSpPr>
            <p:spPr>
              <a:xfrm>
                <a:off x="6685003" y="4568393"/>
                <a:ext cx="92934" cy="247007"/>
              </a:xfrm>
              <a:custGeom>
                <a:avLst/>
                <a:gdLst/>
                <a:ahLst/>
                <a:cxnLst/>
                <a:rect l="l" t="t" r="r" b="b"/>
                <a:pathLst>
                  <a:path w="1061" h="2820" extrusionOk="0">
                    <a:moveTo>
                      <a:pt x="104" y="1"/>
                    </a:moveTo>
                    <a:cubicBezTo>
                      <a:pt x="0" y="647"/>
                      <a:pt x="104" y="1397"/>
                      <a:pt x="104" y="2043"/>
                    </a:cubicBezTo>
                    <a:cubicBezTo>
                      <a:pt x="104" y="2250"/>
                      <a:pt x="104" y="2353"/>
                      <a:pt x="207" y="2457"/>
                    </a:cubicBezTo>
                    <a:cubicBezTo>
                      <a:pt x="207" y="2586"/>
                      <a:pt x="310" y="2689"/>
                      <a:pt x="414" y="2793"/>
                    </a:cubicBezTo>
                    <a:cubicBezTo>
                      <a:pt x="456" y="2811"/>
                      <a:pt x="498" y="2820"/>
                      <a:pt x="538" y="2820"/>
                    </a:cubicBezTo>
                    <a:cubicBezTo>
                      <a:pt x="718" y="2820"/>
                      <a:pt x="872" y="2647"/>
                      <a:pt x="957" y="2457"/>
                    </a:cubicBezTo>
                    <a:cubicBezTo>
                      <a:pt x="1060" y="2250"/>
                      <a:pt x="1060" y="2043"/>
                      <a:pt x="957" y="1810"/>
                    </a:cubicBezTo>
                    <a:cubicBezTo>
                      <a:pt x="853" y="1164"/>
                      <a:pt x="517" y="414"/>
                      <a:pt x="10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0" name="Google Shape;1550;p52"/>
              <p:cNvSpPr/>
              <p:nvPr/>
            </p:nvSpPr>
            <p:spPr>
              <a:xfrm>
                <a:off x="6598898" y="4557094"/>
                <a:ext cx="95211" cy="248321"/>
              </a:xfrm>
              <a:custGeom>
                <a:avLst/>
                <a:gdLst/>
                <a:ahLst/>
                <a:cxnLst/>
                <a:rect l="l" t="t" r="r" b="b"/>
                <a:pathLst>
                  <a:path w="1087" h="2835" extrusionOk="0">
                    <a:moveTo>
                      <a:pt x="854" y="0"/>
                    </a:moveTo>
                    <a:cubicBezTo>
                      <a:pt x="544" y="647"/>
                      <a:pt x="337" y="1422"/>
                      <a:pt x="104" y="1939"/>
                    </a:cubicBezTo>
                    <a:cubicBezTo>
                      <a:pt x="104" y="2172"/>
                      <a:pt x="1" y="2275"/>
                      <a:pt x="1" y="2379"/>
                    </a:cubicBezTo>
                    <a:cubicBezTo>
                      <a:pt x="1" y="2482"/>
                      <a:pt x="1" y="2586"/>
                      <a:pt x="104" y="2715"/>
                    </a:cubicBezTo>
                    <a:cubicBezTo>
                      <a:pt x="148" y="2802"/>
                      <a:pt x="233" y="2834"/>
                      <a:pt x="333" y="2834"/>
                    </a:cubicBezTo>
                    <a:cubicBezTo>
                      <a:pt x="469" y="2834"/>
                      <a:pt x="631" y="2774"/>
                      <a:pt x="751" y="2715"/>
                    </a:cubicBezTo>
                    <a:cubicBezTo>
                      <a:pt x="854" y="2482"/>
                      <a:pt x="983" y="2275"/>
                      <a:pt x="983" y="2069"/>
                    </a:cubicBezTo>
                    <a:cubicBezTo>
                      <a:pt x="1087" y="1422"/>
                      <a:pt x="1087" y="647"/>
                      <a:pt x="85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1" name="Google Shape;1551;p52"/>
              <p:cNvSpPr/>
              <p:nvPr/>
            </p:nvSpPr>
            <p:spPr>
              <a:xfrm>
                <a:off x="6485728" y="4548072"/>
                <a:ext cx="188058" cy="217401"/>
              </a:xfrm>
              <a:custGeom>
                <a:avLst/>
                <a:gdLst/>
                <a:ahLst/>
                <a:cxnLst/>
                <a:rect l="l" t="t" r="r" b="b"/>
                <a:pathLst>
                  <a:path w="2147" h="2482" extrusionOk="0">
                    <a:moveTo>
                      <a:pt x="2146" y="0"/>
                    </a:moveTo>
                    <a:cubicBezTo>
                      <a:pt x="1500" y="233"/>
                      <a:pt x="854" y="750"/>
                      <a:pt x="440" y="1293"/>
                    </a:cubicBezTo>
                    <a:cubicBezTo>
                      <a:pt x="207" y="1525"/>
                      <a:pt x="104" y="1732"/>
                      <a:pt x="104" y="1939"/>
                    </a:cubicBezTo>
                    <a:cubicBezTo>
                      <a:pt x="0" y="2172"/>
                      <a:pt x="207" y="2482"/>
                      <a:pt x="440" y="2482"/>
                    </a:cubicBezTo>
                    <a:cubicBezTo>
                      <a:pt x="647" y="2482"/>
                      <a:pt x="750" y="2482"/>
                      <a:pt x="854" y="2378"/>
                    </a:cubicBezTo>
                    <a:cubicBezTo>
                      <a:pt x="983" y="2275"/>
                      <a:pt x="983" y="2172"/>
                      <a:pt x="1086" y="1939"/>
                    </a:cubicBezTo>
                    <a:cubicBezTo>
                      <a:pt x="1396" y="1396"/>
                      <a:pt x="1939" y="646"/>
                      <a:pt x="214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2" name="Google Shape;1552;p52"/>
              <p:cNvSpPr/>
              <p:nvPr/>
            </p:nvSpPr>
            <p:spPr>
              <a:xfrm>
                <a:off x="6411010" y="4545619"/>
                <a:ext cx="244642" cy="136116"/>
              </a:xfrm>
              <a:custGeom>
                <a:avLst/>
                <a:gdLst/>
                <a:ahLst/>
                <a:cxnLst/>
                <a:rect l="l" t="t" r="r" b="b"/>
                <a:pathLst>
                  <a:path w="2793" h="1554" extrusionOk="0">
                    <a:moveTo>
                      <a:pt x="2431" y="1"/>
                    </a:moveTo>
                    <a:cubicBezTo>
                      <a:pt x="1877" y="1"/>
                      <a:pt x="1279" y="174"/>
                      <a:pt x="750" y="364"/>
                    </a:cubicBezTo>
                    <a:cubicBezTo>
                      <a:pt x="414" y="468"/>
                      <a:pt x="207" y="571"/>
                      <a:pt x="104" y="778"/>
                    </a:cubicBezTo>
                    <a:cubicBezTo>
                      <a:pt x="0" y="1114"/>
                      <a:pt x="0" y="1424"/>
                      <a:pt x="207" y="1553"/>
                    </a:cubicBezTo>
                    <a:lnTo>
                      <a:pt x="647" y="1553"/>
                    </a:lnTo>
                    <a:cubicBezTo>
                      <a:pt x="750" y="1424"/>
                      <a:pt x="853" y="1424"/>
                      <a:pt x="957" y="1321"/>
                    </a:cubicBezTo>
                    <a:cubicBezTo>
                      <a:pt x="1603" y="907"/>
                      <a:pt x="2249" y="468"/>
                      <a:pt x="2792" y="28"/>
                    </a:cubicBezTo>
                    <a:cubicBezTo>
                      <a:pt x="2675" y="9"/>
                      <a:pt x="2554" y="1"/>
                      <a:pt x="243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3" name="Google Shape;1553;p52"/>
              <p:cNvSpPr/>
              <p:nvPr/>
            </p:nvSpPr>
            <p:spPr>
              <a:xfrm>
                <a:off x="6589876" y="4494727"/>
                <a:ext cx="169927" cy="118511"/>
              </a:xfrm>
              <a:custGeom>
                <a:avLst/>
                <a:gdLst/>
                <a:ahLst/>
                <a:cxnLst/>
                <a:rect l="l" t="t" r="r" b="b"/>
                <a:pathLst>
                  <a:path w="1940" h="1353" extrusionOk="0">
                    <a:moveTo>
                      <a:pt x="427" y="0"/>
                    </a:moveTo>
                    <a:cubicBezTo>
                      <a:pt x="269" y="0"/>
                      <a:pt x="125" y="25"/>
                      <a:pt x="1" y="66"/>
                    </a:cubicBezTo>
                    <a:cubicBezTo>
                      <a:pt x="104" y="506"/>
                      <a:pt x="311" y="842"/>
                      <a:pt x="750" y="1049"/>
                    </a:cubicBezTo>
                    <a:cubicBezTo>
                      <a:pt x="987" y="1194"/>
                      <a:pt x="1313" y="1352"/>
                      <a:pt x="1602" y="1352"/>
                    </a:cubicBezTo>
                    <a:cubicBezTo>
                      <a:pt x="1724" y="1352"/>
                      <a:pt x="1840" y="1324"/>
                      <a:pt x="1939" y="1255"/>
                    </a:cubicBezTo>
                    <a:cubicBezTo>
                      <a:pt x="1939" y="712"/>
                      <a:pt x="1500" y="402"/>
                      <a:pt x="1190" y="195"/>
                    </a:cubicBezTo>
                    <a:cubicBezTo>
                      <a:pt x="926" y="56"/>
                      <a:pt x="662" y="0"/>
                      <a:pt x="42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4" name="Google Shape;1554;p52"/>
              <p:cNvSpPr/>
              <p:nvPr/>
            </p:nvSpPr>
            <p:spPr>
              <a:xfrm>
                <a:off x="6429142" y="4765391"/>
                <a:ext cx="113255" cy="104233"/>
              </a:xfrm>
              <a:custGeom>
                <a:avLst/>
                <a:gdLst/>
                <a:ahLst/>
                <a:cxnLst/>
                <a:rect l="l" t="t" r="r" b="b"/>
                <a:pathLst>
                  <a:path w="1293" h="1190" extrusionOk="0">
                    <a:moveTo>
                      <a:pt x="0" y="1"/>
                    </a:moveTo>
                    <a:cubicBezTo>
                      <a:pt x="104" y="208"/>
                      <a:pt x="207" y="440"/>
                      <a:pt x="336" y="647"/>
                    </a:cubicBezTo>
                    <a:cubicBezTo>
                      <a:pt x="543" y="983"/>
                      <a:pt x="983" y="1190"/>
                      <a:pt x="1293" y="1190"/>
                    </a:cubicBezTo>
                    <a:cubicBezTo>
                      <a:pt x="1293" y="854"/>
                      <a:pt x="1086" y="544"/>
                      <a:pt x="853" y="337"/>
                    </a:cubicBezTo>
                    <a:cubicBezTo>
                      <a:pt x="646" y="104"/>
                      <a:pt x="336" y="1"/>
                      <a:pt x="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555" name="Google Shape;1555;p52"/>
            <p:cNvSpPr/>
            <p:nvPr/>
          </p:nvSpPr>
          <p:spPr>
            <a:xfrm>
              <a:off x="5666029" y="4794822"/>
              <a:ext cx="140496" cy="348787"/>
            </a:xfrm>
            <a:custGeom>
              <a:avLst/>
              <a:gdLst/>
              <a:ahLst/>
              <a:cxnLst/>
              <a:rect l="l" t="t" r="r" b="b"/>
              <a:pathLst>
                <a:path w="1604" h="3982" extrusionOk="0">
                  <a:moveTo>
                    <a:pt x="1" y="1"/>
                  </a:moveTo>
                  <a:lnTo>
                    <a:pt x="1" y="104"/>
                  </a:lnTo>
                  <a:cubicBezTo>
                    <a:pt x="1" y="208"/>
                    <a:pt x="104" y="208"/>
                    <a:pt x="104" y="311"/>
                  </a:cubicBezTo>
                  <a:cubicBezTo>
                    <a:pt x="207" y="414"/>
                    <a:pt x="311" y="518"/>
                    <a:pt x="414" y="750"/>
                  </a:cubicBezTo>
                  <a:cubicBezTo>
                    <a:pt x="957" y="1707"/>
                    <a:pt x="1293" y="2793"/>
                    <a:pt x="1603" y="3982"/>
                  </a:cubicBezTo>
                  <a:cubicBezTo>
                    <a:pt x="1603" y="3749"/>
                    <a:pt x="1603" y="3646"/>
                    <a:pt x="1500" y="3439"/>
                  </a:cubicBezTo>
                  <a:cubicBezTo>
                    <a:pt x="1293" y="2353"/>
                    <a:pt x="854" y="1293"/>
                    <a:pt x="207" y="311"/>
                  </a:cubicBezTo>
                  <a:cubicBezTo>
                    <a:pt x="104" y="208"/>
                    <a:pt x="104" y="104"/>
                    <a:pt x="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6" name="Google Shape;1556;p52"/>
            <p:cNvSpPr/>
            <p:nvPr/>
          </p:nvSpPr>
          <p:spPr>
            <a:xfrm>
              <a:off x="5675139" y="4702849"/>
              <a:ext cx="273985" cy="80759"/>
            </a:xfrm>
            <a:custGeom>
              <a:avLst/>
              <a:gdLst/>
              <a:ahLst/>
              <a:cxnLst/>
              <a:rect l="l" t="t" r="r" b="b"/>
              <a:pathLst>
                <a:path w="3128" h="922" extrusionOk="0">
                  <a:moveTo>
                    <a:pt x="2269" y="1"/>
                  </a:moveTo>
                  <a:cubicBezTo>
                    <a:pt x="2115" y="1"/>
                    <a:pt x="1964" y="26"/>
                    <a:pt x="1835" y="68"/>
                  </a:cubicBezTo>
                  <a:cubicBezTo>
                    <a:pt x="1293" y="68"/>
                    <a:pt x="646" y="275"/>
                    <a:pt x="310" y="611"/>
                  </a:cubicBezTo>
                  <a:cubicBezTo>
                    <a:pt x="0" y="818"/>
                    <a:pt x="543" y="818"/>
                    <a:pt x="646" y="818"/>
                  </a:cubicBezTo>
                  <a:cubicBezTo>
                    <a:pt x="853" y="818"/>
                    <a:pt x="1189" y="818"/>
                    <a:pt x="1396" y="922"/>
                  </a:cubicBezTo>
                  <a:cubicBezTo>
                    <a:pt x="1939" y="922"/>
                    <a:pt x="2482" y="922"/>
                    <a:pt x="2895" y="715"/>
                  </a:cubicBezTo>
                  <a:cubicBezTo>
                    <a:pt x="2999" y="611"/>
                    <a:pt x="3128" y="611"/>
                    <a:pt x="3128" y="508"/>
                  </a:cubicBezTo>
                  <a:cubicBezTo>
                    <a:pt x="3128" y="275"/>
                    <a:pt x="2999" y="172"/>
                    <a:pt x="2895" y="172"/>
                  </a:cubicBezTo>
                  <a:cubicBezTo>
                    <a:pt x="2714" y="51"/>
                    <a:pt x="2487" y="1"/>
                    <a:pt x="226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7" name="Google Shape;1557;p52"/>
            <p:cNvSpPr/>
            <p:nvPr/>
          </p:nvSpPr>
          <p:spPr>
            <a:xfrm>
              <a:off x="5475864" y="4794822"/>
              <a:ext cx="151795" cy="226510"/>
            </a:xfrm>
            <a:custGeom>
              <a:avLst/>
              <a:gdLst/>
              <a:ahLst/>
              <a:cxnLst/>
              <a:rect l="l" t="t" r="r" b="b"/>
              <a:pathLst>
                <a:path w="1733" h="2586" extrusionOk="0">
                  <a:moveTo>
                    <a:pt x="1732" y="1"/>
                  </a:moveTo>
                  <a:lnTo>
                    <a:pt x="1732" y="1"/>
                  </a:lnTo>
                  <a:cubicBezTo>
                    <a:pt x="1189" y="311"/>
                    <a:pt x="646" y="854"/>
                    <a:pt x="233" y="1397"/>
                  </a:cubicBezTo>
                  <a:cubicBezTo>
                    <a:pt x="104" y="1604"/>
                    <a:pt x="0" y="1810"/>
                    <a:pt x="0" y="2043"/>
                  </a:cubicBezTo>
                  <a:cubicBezTo>
                    <a:pt x="0" y="2353"/>
                    <a:pt x="233" y="2586"/>
                    <a:pt x="440" y="2586"/>
                  </a:cubicBezTo>
                  <a:cubicBezTo>
                    <a:pt x="646" y="2586"/>
                    <a:pt x="750" y="2457"/>
                    <a:pt x="750" y="2353"/>
                  </a:cubicBezTo>
                  <a:cubicBezTo>
                    <a:pt x="879" y="2250"/>
                    <a:pt x="983" y="2146"/>
                    <a:pt x="983" y="2043"/>
                  </a:cubicBezTo>
                  <a:cubicBezTo>
                    <a:pt x="1293" y="1397"/>
                    <a:pt x="1629" y="647"/>
                    <a:pt x="173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8" name="Google Shape;1558;p52"/>
            <p:cNvSpPr/>
            <p:nvPr/>
          </p:nvSpPr>
          <p:spPr>
            <a:xfrm>
              <a:off x="5561881" y="4794822"/>
              <a:ext cx="92934" cy="247007"/>
            </a:xfrm>
            <a:custGeom>
              <a:avLst/>
              <a:gdLst/>
              <a:ahLst/>
              <a:cxnLst/>
              <a:rect l="l" t="t" r="r" b="b"/>
              <a:pathLst>
                <a:path w="1061" h="2820" extrusionOk="0">
                  <a:moveTo>
                    <a:pt x="957" y="1"/>
                  </a:moveTo>
                  <a:cubicBezTo>
                    <a:pt x="543" y="518"/>
                    <a:pt x="207" y="1164"/>
                    <a:pt x="104" y="1810"/>
                  </a:cubicBezTo>
                  <a:cubicBezTo>
                    <a:pt x="104" y="2043"/>
                    <a:pt x="1" y="2250"/>
                    <a:pt x="104" y="2457"/>
                  </a:cubicBezTo>
                  <a:cubicBezTo>
                    <a:pt x="189" y="2647"/>
                    <a:pt x="429" y="2820"/>
                    <a:pt x="627" y="2820"/>
                  </a:cubicBezTo>
                  <a:cubicBezTo>
                    <a:pt x="671" y="2820"/>
                    <a:pt x="713" y="2811"/>
                    <a:pt x="750" y="2793"/>
                  </a:cubicBezTo>
                  <a:cubicBezTo>
                    <a:pt x="854" y="2689"/>
                    <a:pt x="957" y="2586"/>
                    <a:pt x="957" y="2457"/>
                  </a:cubicBezTo>
                  <a:lnTo>
                    <a:pt x="957" y="2146"/>
                  </a:lnTo>
                  <a:cubicBezTo>
                    <a:pt x="957" y="1397"/>
                    <a:pt x="1060" y="647"/>
                    <a:pt x="95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9" name="Google Shape;1559;p52"/>
            <p:cNvSpPr/>
            <p:nvPr/>
          </p:nvSpPr>
          <p:spPr>
            <a:xfrm>
              <a:off x="5645620" y="4794822"/>
              <a:ext cx="104321" cy="240087"/>
            </a:xfrm>
            <a:custGeom>
              <a:avLst/>
              <a:gdLst/>
              <a:ahLst/>
              <a:cxnLst/>
              <a:rect l="l" t="t" r="r" b="b"/>
              <a:pathLst>
                <a:path w="1191" h="2741" extrusionOk="0">
                  <a:moveTo>
                    <a:pt x="234" y="1"/>
                  </a:moveTo>
                  <a:cubicBezTo>
                    <a:pt x="1" y="518"/>
                    <a:pt x="1" y="1293"/>
                    <a:pt x="104" y="1940"/>
                  </a:cubicBezTo>
                  <a:cubicBezTo>
                    <a:pt x="104" y="2146"/>
                    <a:pt x="234" y="2353"/>
                    <a:pt x="440" y="2586"/>
                  </a:cubicBezTo>
                  <a:cubicBezTo>
                    <a:pt x="492" y="2689"/>
                    <a:pt x="602" y="2741"/>
                    <a:pt x="725" y="2741"/>
                  </a:cubicBezTo>
                  <a:cubicBezTo>
                    <a:pt x="848" y="2741"/>
                    <a:pt x="983" y="2689"/>
                    <a:pt x="1087" y="2586"/>
                  </a:cubicBezTo>
                  <a:cubicBezTo>
                    <a:pt x="1087" y="2586"/>
                    <a:pt x="1190" y="2353"/>
                    <a:pt x="1190" y="2250"/>
                  </a:cubicBezTo>
                  <a:cubicBezTo>
                    <a:pt x="1087" y="2146"/>
                    <a:pt x="1087" y="2043"/>
                    <a:pt x="1087" y="1940"/>
                  </a:cubicBezTo>
                  <a:cubicBezTo>
                    <a:pt x="751" y="1293"/>
                    <a:pt x="544" y="518"/>
                    <a:pt x="23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60" name="Google Shape;1560;p52"/>
            <p:cNvSpPr/>
            <p:nvPr/>
          </p:nvSpPr>
          <p:spPr>
            <a:xfrm>
              <a:off x="5666029" y="4774501"/>
              <a:ext cx="188058" cy="217401"/>
            </a:xfrm>
            <a:custGeom>
              <a:avLst/>
              <a:gdLst/>
              <a:ahLst/>
              <a:cxnLst/>
              <a:rect l="l" t="t" r="r" b="b"/>
              <a:pathLst>
                <a:path w="2147" h="2482" extrusionOk="0">
                  <a:moveTo>
                    <a:pt x="1" y="0"/>
                  </a:moveTo>
                  <a:cubicBezTo>
                    <a:pt x="311" y="750"/>
                    <a:pt x="750" y="1396"/>
                    <a:pt x="1060" y="2042"/>
                  </a:cubicBezTo>
                  <a:cubicBezTo>
                    <a:pt x="1164" y="2172"/>
                    <a:pt x="1293" y="2275"/>
                    <a:pt x="1397" y="2378"/>
                  </a:cubicBezTo>
                  <a:cubicBezTo>
                    <a:pt x="1500" y="2482"/>
                    <a:pt x="1603" y="2482"/>
                    <a:pt x="1707" y="2482"/>
                  </a:cubicBezTo>
                  <a:cubicBezTo>
                    <a:pt x="2043" y="2482"/>
                    <a:pt x="2146" y="2275"/>
                    <a:pt x="2146" y="1939"/>
                  </a:cubicBezTo>
                  <a:cubicBezTo>
                    <a:pt x="2146" y="1732"/>
                    <a:pt x="1939" y="1525"/>
                    <a:pt x="1810" y="1293"/>
                  </a:cubicBezTo>
                  <a:cubicBezTo>
                    <a:pt x="1293" y="750"/>
                    <a:pt x="647" y="233"/>
                    <a:pt x="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61" name="Google Shape;1561;p52"/>
            <p:cNvSpPr/>
            <p:nvPr/>
          </p:nvSpPr>
          <p:spPr>
            <a:xfrm>
              <a:off x="5684161" y="4772048"/>
              <a:ext cx="253664" cy="142861"/>
            </a:xfrm>
            <a:custGeom>
              <a:avLst/>
              <a:gdLst/>
              <a:ahLst/>
              <a:cxnLst/>
              <a:rect l="l" t="t" r="r" b="b"/>
              <a:pathLst>
                <a:path w="2896" h="1631" extrusionOk="0">
                  <a:moveTo>
                    <a:pt x="409" y="1"/>
                  </a:moveTo>
                  <a:cubicBezTo>
                    <a:pt x="273" y="1"/>
                    <a:pt x="137" y="9"/>
                    <a:pt x="0" y="28"/>
                  </a:cubicBezTo>
                  <a:cubicBezTo>
                    <a:pt x="543" y="468"/>
                    <a:pt x="1293" y="907"/>
                    <a:pt x="1836" y="1321"/>
                  </a:cubicBezTo>
                  <a:cubicBezTo>
                    <a:pt x="1939" y="1424"/>
                    <a:pt x="2043" y="1553"/>
                    <a:pt x="2146" y="1553"/>
                  </a:cubicBezTo>
                  <a:cubicBezTo>
                    <a:pt x="2262" y="1605"/>
                    <a:pt x="2346" y="1631"/>
                    <a:pt x="2414" y="1631"/>
                  </a:cubicBezTo>
                  <a:cubicBezTo>
                    <a:pt x="2482" y="1631"/>
                    <a:pt x="2534" y="1605"/>
                    <a:pt x="2585" y="1553"/>
                  </a:cubicBezTo>
                  <a:cubicBezTo>
                    <a:pt x="2792" y="1424"/>
                    <a:pt x="2896" y="1114"/>
                    <a:pt x="2689" y="907"/>
                  </a:cubicBezTo>
                  <a:cubicBezTo>
                    <a:pt x="2585" y="674"/>
                    <a:pt x="2379" y="468"/>
                    <a:pt x="2146" y="364"/>
                  </a:cubicBezTo>
                  <a:cubicBezTo>
                    <a:pt x="1617" y="174"/>
                    <a:pt x="1019" y="1"/>
                    <a:pt x="40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62" name="Google Shape;1562;p52"/>
            <p:cNvSpPr/>
            <p:nvPr/>
          </p:nvSpPr>
          <p:spPr>
            <a:xfrm>
              <a:off x="5580012" y="4723259"/>
              <a:ext cx="178948" cy="116408"/>
            </a:xfrm>
            <a:custGeom>
              <a:avLst/>
              <a:gdLst/>
              <a:ahLst/>
              <a:cxnLst/>
              <a:rect l="l" t="t" r="r" b="b"/>
              <a:pathLst>
                <a:path w="2043" h="1329" extrusionOk="0">
                  <a:moveTo>
                    <a:pt x="1685" y="0"/>
                  </a:moveTo>
                  <a:cubicBezTo>
                    <a:pt x="1386" y="0"/>
                    <a:pt x="1093" y="79"/>
                    <a:pt x="853" y="172"/>
                  </a:cubicBezTo>
                  <a:cubicBezTo>
                    <a:pt x="440" y="378"/>
                    <a:pt x="0" y="689"/>
                    <a:pt x="0" y="1231"/>
                  </a:cubicBezTo>
                  <a:cubicBezTo>
                    <a:pt x="131" y="1300"/>
                    <a:pt x="259" y="1328"/>
                    <a:pt x="386" y="1328"/>
                  </a:cubicBezTo>
                  <a:cubicBezTo>
                    <a:pt x="687" y="1328"/>
                    <a:pt x="984" y="1170"/>
                    <a:pt x="1293" y="1025"/>
                  </a:cubicBezTo>
                  <a:cubicBezTo>
                    <a:pt x="1629" y="921"/>
                    <a:pt x="1939" y="482"/>
                    <a:pt x="2042" y="42"/>
                  </a:cubicBezTo>
                  <a:cubicBezTo>
                    <a:pt x="1924" y="13"/>
                    <a:pt x="1804" y="0"/>
                    <a:pt x="168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63" name="Google Shape;1563;p52"/>
            <p:cNvSpPr/>
            <p:nvPr/>
          </p:nvSpPr>
          <p:spPr>
            <a:xfrm>
              <a:off x="5797331" y="4991820"/>
              <a:ext cx="113343" cy="104233"/>
            </a:xfrm>
            <a:custGeom>
              <a:avLst/>
              <a:gdLst/>
              <a:ahLst/>
              <a:cxnLst/>
              <a:rect l="l" t="t" r="r" b="b"/>
              <a:pathLst>
                <a:path w="1294" h="1190" extrusionOk="0">
                  <a:moveTo>
                    <a:pt x="1293" y="1"/>
                  </a:moveTo>
                  <a:cubicBezTo>
                    <a:pt x="957" y="1"/>
                    <a:pt x="751" y="104"/>
                    <a:pt x="440" y="337"/>
                  </a:cubicBezTo>
                  <a:cubicBezTo>
                    <a:pt x="208" y="544"/>
                    <a:pt x="104" y="854"/>
                    <a:pt x="1" y="1190"/>
                  </a:cubicBezTo>
                  <a:cubicBezTo>
                    <a:pt x="440" y="1190"/>
                    <a:pt x="751" y="983"/>
                    <a:pt x="1087" y="647"/>
                  </a:cubicBezTo>
                  <a:cubicBezTo>
                    <a:pt x="1190" y="440"/>
                    <a:pt x="1293" y="208"/>
                    <a:pt x="12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64" name="Google Shape;1564;p52"/>
            <p:cNvSpPr/>
            <p:nvPr/>
          </p:nvSpPr>
          <p:spPr>
            <a:xfrm>
              <a:off x="7296317" y="4774501"/>
              <a:ext cx="56759" cy="369109"/>
            </a:xfrm>
            <a:custGeom>
              <a:avLst/>
              <a:gdLst/>
              <a:ahLst/>
              <a:cxnLst/>
              <a:rect l="l" t="t" r="r" b="b"/>
              <a:pathLst>
                <a:path w="648" h="4214" extrusionOk="0">
                  <a:moveTo>
                    <a:pt x="647" y="0"/>
                  </a:moveTo>
                  <a:lnTo>
                    <a:pt x="544" y="104"/>
                  </a:lnTo>
                  <a:cubicBezTo>
                    <a:pt x="544" y="233"/>
                    <a:pt x="544" y="336"/>
                    <a:pt x="440" y="336"/>
                  </a:cubicBezTo>
                  <a:lnTo>
                    <a:pt x="440" y="440"/>
                  </a:lnTo>
                  <a:cubicBezTo>
                    <a:pt x="130" y="1525"/>
                    <a:pt x="1" y="2585"/>
                    <a:pt x="1" y="3774"/>
                  </a:cubicBezTo>
                  <a:lnTo>
                    <a:pt x="1" y="4214"/>
                  </a:lnTo>
                  <a:cubicBezTo>
                    <a:pt x="1" y="3025"/>
                    <a:pt x="130" y="1939"/>
                    <a:pt x="440" y="879"/>
                  </a:cubicBezTo>
                  <a:cubicBezTo>
                    <a:pt x="440" y="646"/>
                    <a:pt x="440" y="543"/>
                    <a:pt x="544" y="440"/>
                  </a:cubicBezTo>
                  <a:cubicBezTo>
                    <a:pt x="544" y="336"/>
                    <a:pt x="647" y="233"/>
                    <a:pt x="647" y="104"/>
                  </a:cubicBezTo>
                  <a:lnTo>
                    <a:pt x="647"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65" name="Google Shape;1565;p52"/>
            <p:cNvSpPr/>
            <p:nvPr/>
          </p:nvSpPr>
          <p:spPr>
            <a:xfrm>
              <a:off x="7060866" y="4730616"/>
              <a:ext cx="274072" cy="86190"/>
            </a:xfrm>
            <a:custGeom>
              <a:avLst/>
              <a:gdLst/>
              <a:ahLst/>
              <a:cxnLst/>
              <a:rect l="l" t="t" r="r" b="b"/>
              <a:pathLst>
                <a:path w="3129" h="984" extrusionOk="0">
                  <a:moveTo>
                    <a:pt x="1917" y="1"/>
                  </a:moveTo>
                  <a:cubicBezTo>
                    <a:pt x="1672" y="1"/>
                    <a:pt x="1421" y="32"/>
                    <a:pt x="1190" y="88"/>
                  </a:cubicBezTo>
                  <a:cubicBezTo>
                    <a:pt x="879" y="88"/>
                    <a:pt x="440" y="191"/>
                    <a:pt x="233" y="501"/>
                  </a:cubicBezTo>
                  <a:cubicBezTo>
                    <a:pt x="104" y="501"/>
                    <a:pt x="0" y="734"/>
                    <a:pt x="0" y="837"/>
                  </a:cubicBezTo>
                  <a:cubicBezTo>
                    <a:pt x="104" y="941"/>
                    <a:pt x="233" y="941"/>
                    <a:pt x="233" y="941"/>
                  </a:cubicBezTo>
                  <a:cubicBezTo>
                    <a:pt x="385" y="971"/>
                    <a:pt x="538" y="983"/>
                    <a:pt x="691" y="983"/>
                  </a:cubicBezTo>
                  <a:cubicBezTo>
                    <a:pt x="1059" y="983"/>
                    <a:pt x="1422" y="910"/>
                    <a:pt x="1732" y="837"/>
                  </a:cubicBezTo>
                  <a:cubicBezTo>
                    <a:pt x="2043" y="734"/>
                    <a:pt x="2275" y="605"/>
                    <a:pt x="2482" y="501"/>
                  </a:cubicBezTo>
                  <a:cubicBezTo>
                    <a:pt x="2689" y="398"/>
                    <a:pt x="3128" y="398"/>
                    <a:pt x="2818" y="191"/>
                  </a:cubicBezTo>
                  <a:cubicBezTo>
                    <a:pt x="2566" y="58"/>
                    <a:pt x="2247" y="1"/>
                    <a:pt x="191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66" name="Google Shape;1566;p52"/>
            <p:cNvSpPr/>
            <p:nvPr/>
          </p:nvSpPr>
          <p:spPr>
            <a:xfrm>
              <a:off x="7382421" y="4765391"/>
              <a:ext cx="197080" cy="199357"/>
            </a:xfrm>
            <a:custGeom>
              <a:avLst/>
              <a:gdLst/>
              <a:ahLst/>
              <a:cxnLst/>
              <a:rect l="l" t="t" r="r" b="b"/>
              <a:pathLst>
                <a:path w="2250" h="2276" extrusionOk="0">
                  <a:moveTo>
                    <a:pt x="0" y="1"/>
                  </a:moveTo>
                  <a:cubicBezTo>
                    <a:pt x="310" y="647"/>
                    <a:pt x="853" y="1190"/>
                    <a:pt x="1293" y="1836"/>
                  </a:cubicBezTo>
                  <a:cubicBezTo>
                    <a:pt x="1293" y="1940"/>
                    <a:pt x="1396" y="2043"/>
                    <a:pt x="1500" y="2146"/>
                  </a:cubicBezTo>
                  <a:cubicBezTo>
                    <a:pt x="1603" y="2146"/>
                    <a:pt x="1732" y="2276"/>
                    <a:pt x="1939" y="2276"/>
                  </a:cubicBezTo>
                  <a:cubicBezTo>
                    <a:pt x="2146" y="2146"/>
                    <a:pt x="2249" y="1836"/>
                    <a:pt x="2249" y="1629"/>
                  </a:cubicBezTo>
                  <a:cubicBezTo>
                    <a:pt x="2146" y="1397"/>
                    <a:pt x="2042" y="1190"/>
                    <a:pt x="1836" y="1086"/>
                  </a:cubicBezTo>
                  <a:cubicBezTo>
                    <a:pt x="1293" y="647"/>
                    <a:pt x="646" y="208"/>
                    <a:pt x="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67" name="Google Shape;1567;p52"/>
            <p:cNvSpPr/>
            <p:nvPr/>
          </p:nvSpPr>
          <p:spPr>
            <a:xfrm>
              <a:off x="7364289" y="4774501"/>
              <a:ext cx="131387" cy="228875"/>
            </a:xfrm>
            <a:custGeom>
              <a:avLst/>
              <a:gdLst/>
              <a:ahLst/>
              <a:cxnLst/>
              <a:rect l="l" t="t" r="r" b="b"/>
              <a:pathLst>
                <a:path w="1500" h="2613" extrusionOk="0">
                  <a:moveTo>
                    <a:pt x="0" y="0"/>
                  </a:moveTo>
                  <a:lnTo>
                    <a:pt x="0" y="0"/>
                  </a:lnTo>
                  <a:cubicBezTo>
                    <a:pt x="104" y="646"/>
                    <a:pt x="311" y="1396"/>
                    <a:pt x="517" y="2042"/>
                  </a:cubicBezTo>
                  <a:cubicBezTo>
                    <a:pt x="517" y="2172"/>
                    <a:pt x="647" y="2275"/>
                    <a:pt x="647" y="2378"/>
                  </a:cubicBezTo>
                  <a:cubicBezTo>
                    <a:pt x="750" y="2482"/>
                    <a:pt x="853" y="2585"/>
                    <a:pt x="957" y="2585"/>
                  </a:cubicBezTo>
                  <a:cubicBezTo>
                    <a:pt x="995" y="2604"/>
                    <a:pt x="1034" y="2613"/>
                    <a:pt x="1072" y="2613"/>
                  </a:cubicBezTo>
                  <a:cubicBezTo>
                    <a:pt x="1245" y="2613"/>
                    <a:pt x="1415" y="2444"/>
                    <a:pt x="1500" y="2275"/>
                  </a:cubicBezTo>
                  <a:cubicBezTo>
                    <a:pt x="1500" y="2042"/>
                    <a:pt x="1396" y="1732"/>
                    <a:pt x="1293" y="1525"/>
                  </a:cubicBezTo>
                  <a:cubicBezTo>
                    <a:pt x="1060" y="982"/>
                    <a:pt x="517" y="336"/>
                    <a:pt x="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68" name="Google Shape;1568;p52"/>
            <p:cNvSpPr/>
            <p:nvPr/>
          </p:nvSpPr>
          <p:spPr>
            <a:xfrm>
              <a:off x="7316726" y="4774501"/>
              <a:ext cx="83825" cy="250335"/>
            </a:xfrm>
            <a:custGeom>
              <a:avLst/>
              <a:gdLst/>
              <a:ahLst/>
              <a:cxnLst/>
              <a:rect l="l" t="t" r="r" b="b"/>
              <a:pathLst>
                <a:path w="957" h="2858" extrusionOk="0">
                  <a:moveTo>
                    <a:pt x="311" y="0"/>
                  </a:moveTo>
                  <a:cubicBezTo>
                    <a:pt x="104" y="646"/>
                    <a:pt x="104" y="1396"/>
                    <a:pt x="104" y="2042"/>
                  </a:cubicBezTo>
                  <a:cubicBezTo>
                    <a:pt x="1" y="2275"/>
                    <a:pt x="1" y="2378"/>
                    <a:pt x="1" y="2482"/>
                  </a:cubicBezTo>
                  <a:cubicBezTo>
                    <a:pt x="104" y="2585"/>
                    <a:pt x="104" y="2689"/>
                    <a:pt x="207" y="2818"/>
                  </a:cubicBezTo>
                  <a:cubicBezTo>
                    <a:pt x="262" y="2845"/>
                    <a:pt x="325" y="2858"/>
                    <a:pt x="391" y="2858"/>
                  </a:cubicBezTo>
                  <a:cubicBezTo>
                    <a:pt x="575" y="2858"/>
                    <a:pt x="777" y="2757"/>
                    <a:pt x="854" y="2585"/>
                  </a:cubicBezTo>
                  <a:cubicBezTo>
                    <a:pt x="957" y="2378"/>
                    <a:pt x="957" y="2172"/>
                    <a:pt x="957" y="1939"/>
                  </a:cubicBezTo>
                  <a:cubicBezTo>
                    <a:pt x="854" y="1293"/>
                    <a:pt x="750" y="543"/>
                    <a:pt x="31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69" name="Google Shape;1569;p52"/>
            <p:cNvSpPr/>
            <p:nvPr/>
          </p:nvSpPr>
          <p:spPr>
            <a:xfrm>
              <a:off x="7203555" y="4765391"/>
              <a:ext cx="140408" cy="247182"/>
            </a:xfrm>
            <a:custGeom>
              <a:avLst/>
              <a:gdLst/>
              <a:ahLst/>
              <a:cxnLst/>
              <a:rect l="l" t="t" r="r" b="b"/>
              <a:pathLst>
                <a:path w="1603" h="2822" extrusionOk="0">
                  <a:moveTo>
                    <a:pt x="1603" y="1"/>
                  </a:moveTo>
                  <a:lnTo>
                    <a:pt x="1603" y="1"/>
                  </a:lnTo>
                  <a:cubicBezTo>
                    <a:pt x="956" y="337"/>
                    <a:pt x="543" y="983"/>
                    <a:pt x="207" y="1629"/>
                  </a:cubicBezTo>
                  <a:cubicBezTo>
                    <a:pt x="103" y="1836"/>
                    <a:pt x="0" y="2146"/>
                    <a:pt x="0" y="2379"/>
                  </a:cubicBezTo>
                  <a:cubicBezTo>
                    <a:pt x="87" y="2554"/>
                    <a:pt x="249" y="2821"/>
                    <a:pt x="437" y="2821"/>
                  </a:cubicBezTo>
                  <a:cubicBezTo>
                    <a:pt x="472" y="2821"/>
                    <a:pt x="507" y="2812"/>
                    <a:pt x="543" y="2793"/>
                  </a:cubicBezTo>
                  <a:cubicBezTo>
                    <a:pt x="750" y="2793"/>
                    <a:pt x="853" y="2689"/>
                    <a:pt x="853" y="2586"/>
                  </a:cubicBezTo>
                  <a:cubicBezTo>
                    <a:pt x="956" y="2482"/>
                    <a:pt x="956" y="2276"/>
                    <a:pt x="1060" y="2146"/>
                  </a:cubicBezTo>
                  <a:cubicBezTo>
                    <a:pt x="1189" y="1500"/>
                    <a:pt x="1499" y="750"/>
                    <a:pt x="160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0" name="Google Shape;1570;p52"/>
            <p:cNvSpPr/>
            <p:nvPr/>
          </p:nvSpPr>
          <p:spPr>
            <a:xfrm>
              <a:off x="7108429" y="4765391"/>
              <a:ext cx="217401" cy="188058"/>
            </a:xfrm>
            <a:custGeom>
              <a:avLst/>
              <a:gdLst/>
              <a:ahLst/>
              <a:cxnLst/>
              <a:rect l="l" t="t" r="r" b="b"/>
              <a:pathLst>
                <a:path w="2482" h="2147" extrusionOk="0">
                  <a:moveTo>
                    <a:pt x="2482" y="1"/>
                  </a:moveTo>
                  <a:lnTo>
                    <a:pt x="2482" y="1"/>
                  </a:lnTo>
                  <a:cubicBezTo>
                    <a:pt x="1732" y="104"/>
                    <a:pt x="1086" y="440"/>
                    <a:pt x="543" y="854"/>
                  </a:cubicBezTo>
                  <a:cubicBezTo>
                    <a:pt x="336" y="1086"/>
                    <a:pt x="104" y="1190"/>
                    <a:pt x="0" y="1500"/>
                  </a:cubicBezTo>
                  <a:cubicBezTo>
                    <a:pt x="0" y="1733"/>
                    <a:pt x="104" y="2043"/>
                    <a:pt x="336" y="2146"/>
                  </a:cubicBezTo>
                  <a:cubicBezTo>
                    <a:pt x="440" y="2146"/>
                    <a:pt x="647" y="2043"/>
                    <a:pt x="750" y="2043"/>
                  </a:cubicBezTo>
                  <a:cubicBezTo>
                    <a:pt x="853" y="1940"/>
                    <a:pt x="983" y="1836"/>
                    <a:pt x="1086" y="1733"/>
                  </a:cubicBezTo>
                  <a:cubicBezTo>
                    <a:pt x="1500" y="1190"/>
                    <a:pt x="2042" y="647"/>
                    <a:pt x="248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1" name="Google Shape;1571;p52"/>
            <p:cNvSpPr/>
            <p:nvPr/>
          </p:nvSpPr>
          <p:spPr>
            <a:xfrm>
              <a:off x="7239731" y="4721156"/>
              <a:ext cx="199357" cy="91883"/>
            </a:xfrm>
            <a:custGeom>
              <a:avLst/>
              <a:gdLst/>
              <a:ahLst/>
              <a:cxnLst/>
              <a:rect l="l" t="t" r="r" b="b"/>
              <a:pathLst>
                <a:path w="2276" h="1049" extrusionOk="0">
                  <a:moveTo>
                    <a:pt x="734" y="0"/>
                  </a:moveTo>
                  <a:cubicBezTo>
                    <a:pt x="478" y="0"/>
                    <a:pt x="202" y="56"/>
                    <a:pt x="1" y="196"/>
                  </a:cubicBezTo>
                  <a:cubicBezTo>
                    <a:pt x="233" y="506"/>
                    <a:pt x="543" y="945"/>
                    <a:pt x="983" y="945"/>
                  </a:cubicBezTo>
                  <a:cubicBezTo>
                    <a:pt x="1203" y="997"/>
                    <a:pt x="1442" y="1049"/>
                    <a:pt x="1668" y="1049"/>
                  </a:cubicBezTo>
                  <a:cubicBezTo>
                    <a:pt x="1894" y="1049"/>
                    <a:pt x="2107" y="997"/>
                    <a:pt x="2275" y="842"/>
                  </a:cubicBezTo>
                  <a:cubicBezTo>
                    <a:pt x="2172" y="402"/>
                    <a:pt x="1629" y="66"/>
                    <a:pt x="1190" y="66"/>
                  </a:cubicBezTo>
                  <a:cubicBezTo>
                    <a:pt x="1066" y="25"/>
                    <a:pt x="904" y="0"/>
                    <a:pt x="73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2" name="Google Shape;1572;p52"/>
            <p:cNvSpPr/>
            <p:nvPr/>
          </p:nvSpPr>
          <p:spPr>
            <a:xfrm>
              <a:off x="7155992" y="5030361"/>
              <a:ext cx="140408" cy="78219"/>
            </a:xfrm>
            <a:custGeom>
              <a:avLst/>
              <a:gdLst/>
              <a:ahLst/>
              <a:cxnLst/>
              <a:rect l="l" t="t" r="r" b="b"/>
              <a:pathLst>
                <a:path w="1603" h="893" extrusionOk="0">
                  <a:moveTo>
                    <a:pt x="0" y="0"/>
                  </a:moveTo>
                  <a:cubicBezTo>
                    <a:pt x="104" y="207"/>
                    <a:pt x="310" y="414"/>
                    <a:pt x="440" y="543"/>
                  </a:cubicBezTo>
                  <a:cubicBezTo>
                    <a:pt x="672" y="776"/>
                    <a:pt x="978" y="892"/>
                    <a:pt x="1290" y="892"/>
                  </a:cubicBezTo>
                  <a:cubicBezTo>
                    <a:pt x="1394" y="892"/>
                    <a:pt x="1499" y="879"/>
                    <a:pt x="1603" y="853"/>
                  </a:cubicBezTo>
                  <a:cubicBezTo>
                    <a:pt x="1499" y="543"/>
                    <a:pt x="1189" y="310"/>
                    <a:pt x="957" y="104"/>
                  </a:cubicBezTo>
                  <a:cubicBezTo>
                    <a:pt x="646" y="0"/>
                    <a:pt x="310" y="0"/>
                    <a:pt x="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3" name="Google Shape;1573;p52"/>
            <p:cNvSpPr/>
            <p:nvPr/>
          </p:nvSpPr>
          <p:spPr>
            <a:xfrm>
              <a:off x="4778446" y="4836780"/>
              <a:ext cx="557079" cy="193664"/>
            </a:xfrm>
            <a:custGeom>
              <a:avLst/>
              <a:gdLst/>
              <a:ahLst/>
              <a:cxnLst/>
              <a:rect l="l" t="t" r="r" b="b"/>
              <a:pathLst>
                <a:path w="6360" h="2211" extrusionOk="0">
                  <a:moveTo>
                    <a:pt x="4257" y="0"/>
                  </a:moveTo>
                  <a:cubicBezTo>
                    <a:pt x="3385" y="0"/>
                    <a:pt x="2440" y="602"/>
                    <a:pt x="2146" y="1461"/>
                  </a:cubicBezTo>
                  <a:cubicBezTo>
                    <a:pt x="1911" y="1387"/>
                    <a:pt x="1635" y="1322"/>
                    <a:pt x="1359" y="1322"/>
                  </a:cubicBezTo>
                  <a:cubicBezTo>
                    <a:pt x="1149" y="1322"/>
                    <a:pt x="940" y="1360"/>
                    <a:pt x="750" y="1461"/>
                  </a:cubicBezTo>
                  <a:cubicBezTo>
                    <a:pt x="440" y="1564"/>
                    <a:pt x="207" y="1874"/>
                    <a:pt x="0" y="2210"/>
                  </a:cubicBezTo>
                  <a:lnTo>
                    <a:pt x="6359" y="2210"/>
                  </a:lnTo>
                  <a:cubicBezTo>
                    <a:pt x="6359" y="1228"/>
                    <a:pt x="5610" y="271"/>
                    <a:pt x="4627" y="39"/>
                  </a:cubicBezTo>
                  <a:cubicBezTo>
                    <a:pt x="4507" y="13"/>
                    <a:pt x="4383" y="0"/>
                    <a:pt x="425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4" name="Google Shape;1574;p52"/>
            <p:cNvSpPr/>
            <p:nvPr/>
          </p:nvSpPr>
          <p:spPr>
            <a:xfrm flipH="1">
              <a:off x="8685928" y="4732110"/>
              <a:ext cx="1183644" cy="411500"/>
            </a:xfrm>
            <a:custGeom>
              <a:avLst/>
              <a:gdLst/>
              <a:ahLst/>
              <a:cxnLst/>
              <a:rect l="l" t="t" r="r" b="b"/>
              <a:pathLst>
                <a:path w="6360" h="2211" extrusionOk="0">
                  <a:moveTo>
                    <a:pt x="4257" y="0"/>
                  </a:moveTo>
                  <a:cubicBezTo>
                    <a:pt x="3385" y="0"/>
                    <a:pt x="2440" y="602"/>
                    <a:pt x="2146" y="1461"/>
                  </a:cubicBezTo>
                  <a:cubicBezTo>
                    <a:pt x="1911" y="1387"/>
                    <a:pt x="1635" y="1322"/>
                    <a:pt x="1359" y="1322"/>
                  </a:cubicBezTo>
                  <a:cubicBezTo>
                    <a:pt x="1149" y="1322"/>
                    <a:pt x="940" y="1360"/>
                    <a:pt x="750" y="1461"/>
                  </a:cubicBezTo>
                  <a:cubicBezTo>
                    <a:pt x="440" y="1564"/>
                    <a:pt x="207" y="1874"/>
                    <a:pt x="0" y="2210"/>
                  </a:cubicBezTo>
                  <a:lnTo>
                    <a:pt x="6359" y="2210"/>
                  </a:lnTo>
                  <a:cubicBezTo>
                    <a:pt x="6359" y="1228"/>
                    <a:pt x="5610" y="271"/>
                    <a:pt x="4627" y="39"/>
                  </a:cubicBezTo>
                  <a:cubicBezTo>
                    <a:pt x="4507" y="13"/>
                    <a:pt x="4383" y="0"/>
                    <a:pt x="425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5" name="Google Shape;1575;p52"/>
            <p:cNvSpPr/>
            <p:nvPr/>
          </p:nvSpPr>
          <p:spPr>
            <a:xfrm>
              <a:off x="2593328" y="4732110"/>
              <a:ext cx="1183644" cy="411500"/>
            </a:xfrm>
            <a:custGeom>
              <a:avLst/>
              <a:gdLst/>
              <a:ahLst/>
              <a:cxnLst/>
              <a:rect l="l" t="t" r="r" b="b"/>
              <a:pathLst>
                <a:path w="6360" h="2211" extrusionOk="0">
                  <a:moveTo>
                    <a:pt x="4257" y="0"/>
                  </a:moveTo>
                  <a:cubicBezTo>
                    <a:pt x="3385" y="0"/>
                    <a:pt x="2440" y="602"/>
                    <a:pt x="2146" y="1461"/>
                  </a:cubicBezTo>
                  <a:cubicBezTo>
                    <a:pt x="1911" y="1387"/>
                    <a:pt x="1635" y="1322"/>
                    <a:pt x="1359" y="1322"/>
                  </a:cubicBezTo>
                  <a:cubicBezTo>
                    <a:pt x="1149" y="1322"/>
                    <a:pt x="940" y="1360"/>
                    <a:pt x="750" y="1461"/>
                  </a:cubicBezTo>
                  <a:cubicBezTo>
                    <a:pt x="440" y="1564"/>
                    <a:pt x="207" y="1874"/>
                    <a:pt x="0" y="2210"/>
                  </a:cubicBezTo>
                  <a:lnTo>
                    <a:pt x="6359" y="2210"/>
                  </a:lnTo>
                  <a:cubicBezTo>
                    <a:pt x="6359" y="1228"/>
                    <a:pt x="5610" y="271"/>
                    <a:pt x="4627" y="39"/>
                  </a:cubicBezTo>
                  <a:cubicBezTo>
                    <a:pt x="4507" y="13"/>
                    <a:pt x="4383" y="0"/>
                    <a:pt x="425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576" name="Google Shape;1576;p52"/>
            <p:cNvGrpSpPr/>
            <p:nvPr/>
          </p:nvGrpSpPr>
          <p:grpSpPr>
            <a:xfrm flipH="1">
              <a:off x="6206081" y="4180442"/>
              <a:ext cx="384959" cy="413870"/>
              <a:chOff x="6401901" y="4476420"/>
              <a:chExt cx="471071" cy="506449"/>
            </a:xfrm>
          </p:grpSpPr>
          <p:sp>
            <p:nvSpPr>
              <p:cNvPr id="1577" name="Google Shape;1577;p52"/>
              <p:cNvSpPr/>
              <p:nvPr/>
            </p:nvSpPr>
            <p:spPr>
              <a:xfrm>
                <a:off x="6515159" y="4557094"/>
                <a:ext cx="178946" cy="425775"/>
              </a:xfrm>
              <a:custGeom>
                <a:avLst/>
                <a:gdLst/>
                <a:ahLst/>
                <a:cxnLst/>
                <a:rect l="l" t="t" r="r" b="b"/>
                <a:pathLst>
                  <a:path w="2043" h="4861" extrusionOk="0">
                    <a:moveTo>
                      <a:pt x="1939" y="0"/>
                    </a:moveTo>
                    <a:cubicBezTo>
                      <a:pt x="1939" y="0"/>
                      <a:pt x="1810" y="0"/>
                      <a:pt x="1810" y="130"/>
                    </a:cubicBezTo>
                    <a:cubicBezTo>
                      <a:pt x="750" y="1422"/>
                      <a:pt x="311" y="3128"/>
                      <a:pt x="1" y="4757"/>
                    </a:cubicBezTo>
                    <a:cubicBezTo>
                      <a:pt x="1" y="4860"/>
                      <a:pt x="1" y="4860"/>
                      <a:pt x="104" y="4860"/>
                    </a:cubicBezTo>
                    <a:lnTo>
                      <a:pt x="207" y="4860"/>
                    </a:lnTo>
                    <a:cubicBezTo>
                      <a:pt x="518" y="3128"/>
                      <a:pt x="957" y="1526"/>
                      <a:pt x="1939" y="233"/>
                    </a:cubicBezTo>
                    <a:cubicBezTo>
                      <a:pt x="2043" y="130"/>
                      <a:pt x="2043" y="130"/>
                      <a:pt x="193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8" name="Google Shape;1578;p52"/>
              <p:cNvSpPr/>
              <p:nvPr/>
            </p:nvSpPr>
            <p:spPr>
              <a:xfrm>
                <a:off x="6401901" y="4476420"/>
                <a:ext cx="262770" cy="77692"/>
              </a:xfrm>
              <a:custGeom>
                <a:avLst/>
                <a:gdLst/>
                <a:ahLst/>
                <a:cxnLst/>
                <a:rect l="l" t="t" r="r" b="b"/>
                <a:pathLst>
                  <a:path w="3000" h="887" extrusionOk="0">
                    <a:moveTo>
                      <a:pt x="839" y="1"/>
                    </a:moveTo>
                    <a:cubicBezTo>
                      <a:pt x="616" y="1"/>
                      <a:pt x="390" y="51"/>
                      <a:pt x="208" y="172"/>
                    </a:cubicBezTo>
                    <a:cubicBezTo>
                      <a:pt x="104" y="172"/>
                      <a:pt x="1" y="275"/>
                      <a:pt x="1" y="404"/>
                    </a:cubicBezTo>
                    <a:cubicBezTo>
                      <a:pt x="1" y="508"/>
                      <a:pt x="104" y="611"/>
                      <a:pt x="104" y="715"/>
                    </a:cubicBezTo>
                    <a:cubicBezTo>
                      <a:pt x="422" y="836"/>
                      <a:pt x="732" y="886"/>
                      <a:pt x="1021" y="886"/>
                    </a:cubicBezTo>
                    <a:cubicBezTo>
                      <a:pt x="1226" y="886"/>
                      <a:pt x="1422" y="861"/>
                      <a:pt x="1604" y="818"/>
                    </a:cubicBezTo>
                    <a:lnTo>
                      <a:pt x="2353" y="818"/>
                    </a:lnTo>
                    <a:cubicBezTo>
                      <a:pt x="2586" y="715"/>
                      <a:pt x="3000" y="818"/>
                      <a:pt x="2793" y="611"/>
                    </a:cubicBezTo>
                    <a:cubicBezTo>
                      <a:pt x="2353" y="275"/>
                      <a:pt x="1707" y="68"/>
                      <a:pt x="1294" y="68"/>
                    </a:cubicBezTo>
                    <a:cubicBezTo>
                      <a:pt x="1154" y="26"/>
                      <a:pt x="997" y="1"/>
                      <a:pt x="83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9" name="Google Shape;1579;p52"/>
              <p:cNvSpPr/>
              <p:nvPr/>
            </p:nvSpPr>
            <p:spPr>
              <a:xfrm>
                <a:off x="6712156" y="4568393"/>
                <a:ext cx="160815" cy="226508"/>
              </a:xfrm>
              <a:custGeom>
                <a:avLst/>
                <a:gdLst/>
                <a:ahLst/>
                <a:cxnLst/>
                <a:rect l="l" t="t" r="r" b="b"/>
                <a:pathLst>
                  <a:path w="1836" h="2586" extrusionOk="0">
                    <a:moveTo>
                      <a:pt x="0" y="1"/>
                    </a:moveTo>
                    <a:lnTo>
                      <a:pt x="0" y="1"/>
                    </a:lnTo>
                    <a:cubicBezTo>
                      <a:pt x="207" y="647"/>
                      <a:pt x="543" y="1293"/>
                      <a:pt x="750" y="1940"/>
                    </a:cubicBezTo>
                    <a:cubicBezTo>
                      <a:pt x="854" y="2146"/>
                      <a:pt x="854" y="2250"/>
                      <a:pt x="983" y="2353"/>
                    </a:cubicBezTo>
                    <a:cubicBezTo>
                      <a:pt x="1086" y="2457"/>
                      <a:pt x="1190" y="2586"/>
                      <a:pt x="1293" y="2586"/>
                    </a:cubicBezTo>
                    <a:cubicBezTo>
                      <a:pt x="1500" y="2586"/>
                      <a:pt x="1732" y="2353"/>
                      <a:pt x="1732" y="2043"/>
                    </a:cubicBezTo>
                    <a:cubicBezTo>
                      <a:pt x="1836" y="1810"/>
                      <a:pt x="1629" y="1603"/>
                      <a:pt x="1500" y="1397"/>
                    </a:cubicBezTo>
                    <a:cubicBezTo>
                      <a:pt x="1190" y="854"/>
                      <a:pt x="647" y="208"/>
                      <a:pt x="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80" name="Google Shape;1580;p52"/>
              <p:cNvSpPr/>
              <p:nvPr/>
            </p:nvSpPr>
            <p:spPr>
              <a:xfrm>
                <a:off x="6685003" y="4568393"/>
                <a:ext cx="92933" cy="247004"/>
              </a:xfrm>
              <a:custGeom>
                <a:avLst/>
                <a:gdLst/>
                <a:ahLst/>
                <a:cxnLst/>
                <a:rect l="l" t="t" r="r" b="b"/>
                <a:pathLst>
                  <a:path w="1061" h="2820" extrusionOk="0">
                    <a:moveTo>
                      <a:pt x="104" y="1"/>
                    </a:moveTo>
                    <a:cubicBezTo>
                      <a:pt x="0" y="647"/>
                      <a:pt x="104" y="1397"/>
                      <a:pt x="104" y="2043"/>
                    </a:cubicBezTo>
                    <a:cubicBezTo>
                      <a:pt x="104" y="2250"/>
                      <a:pt x="104" y="2353"/>
                      <a:pt x="207" y="2457"/>
                    </a:cubicBezTo>
                    <a:cubicBezTo>
                      <a:pt x="207" y="2586"/>
                      <a:pt x="310" y="2689"/>
                      <a:pt x="414" y="2793"/>
                    </a:cubicBezTo>
                    <a:cubicBezTo>
                      <a:pt x="456" y="2811"/>
                      <a:pt x="498" y="2820"/>
                      <a:pt x="538" y="2820"/>
                    </a:cubicBezTo>
                    <a:cubicBezTo>
                      <a:pt x="718" y="2820"/>
                      <a:pt x="872" y="2647"/>
                      <a:pt x="957" y="2457"/>
                    </a:cubicBezTo>
                    <a:cubicBezTo>
                      <a:pt x="1060" y="2250"/>
                      <a:pt x="1060" y="2043"/>
                      <a:pt x="957" y="1810"/>
                    </a:cubicBezTo>
                    <a:cubicBezTo>
                      <a:pt x="853" y="1164"/>
                      <a:pt x="517" y="414"/>
                      <a:pt x="10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81" name="Google Shape;1581;p52"/>
              <p:cNvSpPr/>
              <p:nvPr/>
            </p:nvSpPr>
            <p:spPr>
              <a:xfrm>
                <a:off x="6598898" y="4557094"/>
                <a:ext cx="95210" cy="248318"/>
              </a:xfrm>
              <a:custGeom>
                <a:avLst/>
                <a:gdLst/>
                <a:ahLst/>
                <a:cxnLst/>
                <a:rect l="l" t="t" r="r" b="b"/>
                <a:pathLst>
                  <a:path w="1087" h="2835" extrusionOk="0">
                    <a:moveTo>
                      <a:pt x="854" y="0"/>
                    </a:moveTo>
                    <a:cubicBezTo>
                      <a:pt x="544" y="647"/>
                      <a:pt x="337" y="1422"/>
                      <a:pt x="104" y="1939"/>
                    </a:cubicBezTo>
                    <a:cubicBezTo>
                      <a:pt x="104" y="2172"/>
                      <a:pt x="1" y="2275"/>
                      <a:pt x="1" y="2379"/>
                    </a:cubicBezTo>
                    <a:cubicBezTo>
                      <a:pt x="1" y="2482"/>
                      <a:pt x="1" y="2586"/>
                      <a:pt x="104" y="2715"/>
                    </a:cubicBezTo>
                    <a:cubicBezTo>
                      <a:pt x="148" y="2802"/>
                      <a:pt x="233" y="2834"/>
                      <a:pt x="333" y="2834"/>
                    </a:cubicBezTo>
                    <a:cubicBezTo>
                      <a:pt x="469" y="2834"/>
                      <a:pt x="631" y="2774"/>
                      <a:pt x="751" y="2715"/>
                    </a:cubicBezTo>
                    <a:cubicBezTo>
                      <a:pt x="854" y="2482"/>
                      <a:pt x="983" y="2275"/>
                      <a:pt x="983" y="2069"/>
                    </a:cubicBezTo>
                    <a:cubicBezTo>
                      <a:pt x="1087" y="1422"/>
                      <a:pt x="1087" y="647"/>
                      <a:pt x="85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82" name="Google Shape;1582;p52"/>
              <p:cNvSpPr/>
              <p:nvPr/>
            </p:nvSpPr>
            <p:spPr>
              <a:xfrm>
                <a:off x="6485728" y="4548072"/>
                <a:ext cx="188056" cy="217398"/>
              </a:xfrm>
              <a:custGeom>
                <a:avLst/>
                <a:gdLst/>
                <a:ahLst/>
                <a:cxnLst/>
                <a:rect l="l" t="t" r="r" b="b"/>
                <a:pathLst>
                  <a:path w="2147" h="2482" extrusionOk="0">
                    <a:moveTo>
                      <a:pt x="2146" y="0"/>
                    </a:moveTo>
                    <a:cubicBezTo>
                      <a:pt x="1500" y="233"/>
                      <a:pt x="854" y="750"/>
                      <a:pt x="440" y="1293"/>
                    </a:cubicBezTo>
                    <a:cubicBezTo>
                      <a:pt x="207" y="1525"/>
                      <a:pt x="104" y="1732"/>
                      <a:pt x="104" y="1939"/>
                    </a:cubicBezTo>
                    <a:cubicBezTo>
                      <a:pt x="0" y="2172"/>
                      <a:pt x="207" y="2482"/>
                      <a:pt x="440" y="2482"/>
                    </a:cubicBezTo>
                    <a:cubicBezTo>
                      <a:pt x="647" y="2482"/>
                      <a:pt x="750" y="2482"/>
                      <a:pt x="854" y="2378"/>
                    </a:cubicBezTo>
                    <a:cubicBezTo>
                      <a:pt x="983" y="2275"/>
                      <a:pt x="983" y="2172"/>
                      <a:pt x="1086" y="1939"/>
                    </a:cubicBezTo>
                    <a:cubicBezTo>
                      <a:pt x="1396" y="1396"/>
                      <a:pt x="1939" y="646"/>
                      <a:pt x="214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83" name="Google Shape;1583;p52"/>
              <p:cNvSpPr/>
              <p:nvPr/>
            </p:nvSpPr>
            <p:spPr>
              <a:xfrm>
                <a:off x="6411011" y="4545619"/>
                <a:ext cx="244639" cy="136115"/>
              </a:xfrm>
              <a:custGeom>
                <a:avLst/>
                <a:gdLst/>
                <a:ahLst/>
                <a:cxnLst/>
                <a:rect l="l" t="t" r="r" b="b"/>
                <a:pathLst>
                  <a:path w="2793" h="1554" extrusionOk="0">
                    <a:moveTo>
                      <a:pt x="2431" y="1"/>
                    </a:moveTo>
                    <a:cubicBezTo>
                      <a:pt x="1877" y="1"/>
                      <a:pt x="1279" y="174"/>
                      <a:pt x="750" y="364"/>
                    </a:cubicBezTo>
                    <a:cubicBezTo>
                      <a:pt x="414" y="468"/>
                      <a:pt x="207" y="571"/>
                      <a:pt x="104" y="778"/>
                    </a:cubicBezTo>
                    <a:cubicBezTo>
                      <a:pt x="0" y="1114"/>
                      <a:pt x="0" y="1424"/>
                      <a:pt x="207" y="1553"/>
                    </a:cubicBezTo>
                    <a:lnTo>
                      <a:pt x="647" y="1553"/>
                    </a:lnTo>
                    <a:cubicBezTo>
                      <a:pt x="750" y="1424"/>
                      <a:pt x="853" y="1424"/>
                      <a:pt x="957" y="1321"/>
                    </a:cubicBezTo>
                    <a:cubicBezTo>
                      <a:pt x="1603" y="907"/>
                      <a:pt x="2249" y="468"/>
                      <a:pt x="2792" y="28"/>
                    </a:cubicBezTo>
                    <a:cubicBezTo>
                      <a:pt x="2675" y="9"/>
                      <a:pt x="2554" y="1"/>
                      <a:pt x="243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84" name="Google Shape;1584;p52"/>
              <p:cNvSpPr/>
              <p:nvPr/>
            </p:nvSpPr>
            <p:spPr>
              <a:xfrm>
                <a:off x="6589876" y="4494727"/>
                <a:ext cx="169925" cy="118509"/>
              </a:xfrm>
              <a:custGeom>
                <a:avLst/>
                <a:gdLst/>
                <a:ahLst/>
                <a:cxnLst/>
                <a:rect l="l" t="t" r="r" b="b"/>
                <a:pathLst>
                  <a:path w="1940" h="1353" extrusionOk="0">
                    <a:moveTo>
                      <a:pt x="427" y="0"/>
                    </a:moveTo>
                    <a:cubicBezTo>
                      <a:pt x="269" y="0"/>
                      <a:pt x="125" y="25"/>
                      <a:pt x="1" y="66"/>
                    </a:cubicBezTo>
                    <a:cubicBezTo>
                      <a:pt x="104" y="506"/>
                      <a:pt x="311" y="842"/>
                      <a:pt x="750" y="1049"/>
                    </a:cubicBezTo>
                    <a:cubicBezTo>
                      <a:pt x="987" y="1194"/>
                      <a:pt x="1313" y="1352"/>
                      <a:pt x="1602" y="1352"/>
                    </a:cubicBezTo>
                    <a:cubicBezTo>
                      <a:pt x="1724" y="1352"/>
                      <a:pt x="1840" y="1324"/>
                      <a:pt x="1939" y="1255"/>
                    </a:cubicBezTo>
                    <a:cubicBezTo>
                      <a:pt x="1939" y="712"/>
                      <a:pt x="1500" y="402"/>
                      <a:pt x="1190" y="195"/>
                    </a:cubicBezTo>
                    <a:cubicBezTo>
                      <a:pt x="926" y="56"/>
                      <a:pt x="662" y="0"/>
                      <a:pt x="42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85" name="Google Shape;1585;p52"/>
              <p:cNvSpPr/>
              <p:nvPr/>
            </p:nvSpPr>
            <p:spPr>
              <a:xfrm>
                <a:off x="6429142" y="4765391"/>
                <a:ext cx="113254" cy="104232"/>
              </a:xfrm>
              <a:custGeom>
                <a:avLst/>
                <a:gdLst/>
                <a:ahLst/>
                <a:cxnLst/>
                <a:rect l="l" t="t" r="r" b="b"/>
                <a:pathLst>
                  <a:path w="1293" h="1190" extrusionOk="0">
                    <a:moveTo>
                      <a:pt x="0" y="1"/>
                    </a:moveTo>
                    <a:cubicBezTo>
                      <a:pt x="104" y="208"/>
                      <a:pt x="207" y="440"/>
                      <a:pt x="336" y="647"/>
                    </a:cubicBezTo>
                    <a:cubicBezTo>
                      <a:pt x="543" y="983"/>
                      <a:pt x="983" y="1190"/>
                      <a:pt x="1293" y="1190"/>
                    </a:cubicBezTo>
                    <a:cubicBezTo>
                      <a:pt x="1293" y="854"/>
                      <a:pt x="1086" y="544"/>
                      <a:pt x="853" y="337"/>
                    </a:cubicBezTo>
                    <a:cubicBezTo>
                      <a:pt x="646" y="104"/>
                      <a:pt x="336" y="1"/>
                      <a:pt x="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1586" name="Google Shape;1586;p52"/>
          <p:cNvSpPr txBox="1">
            <a:spLocks noGrp="1"/>
          </p:cNvSpPr>
          <p:nvPr>
            <p:ph type="title"/>
          </p:nvPr>
        </p:nvSpPr>
        <p:spPr>
          <a:xfrm>
            <a:off x="1934202" y="48455"/>
            <a:ext cx="6119100" cy="21204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sz="5600" b="1" dirty="0">
                <a:latin typeface="Calibri" panose="020F0502020204030204" pitchFamily="34" charset="0"/>
                <a:cs typeface="Calibri" panose="020F0502020204030204" pitchFamily="34" charset="0"/>
              </a:rPr>
              <a:t>Hoạt động </a:t>
            </a:r>
            <a:br>
              <a:rPr lang="en" sz="5600" b="1" dirty="0">
                <a:latin typeface="Calibri" panose="020F0502020204030204" pitchFamily="34" charset="0"/>
                <a:cs typeface="Calibri" panose="020F0502020204030204" pitchFamily="34" charset="0"/>
              </a:rPr>
            </a:br>
            <a:r>
              <a:rPr lang="en" sz="5600" b="1" dirty="0">
                <a:solidFill>
                  <a:schemeClr val="tx2"/>
                </a:solidFill>
                <a:latin typeface="Calibri" panose="020F0502020204030204" pitchFamily="34" charset="0"/>
                <a:cs typeface="Calibri" panose="020F0502020204030204" pitchFamily="34" charset="0"/>
              </a:rPr>
              <a:t>sáng tạo</a:t>
            </a:r>
            <a:endParaRPr sz="5600" b="1" dirty="0">
              <a:solidFill>
                <a:schemeClr val="tx2"/>
              </a:solidFill>
              <a:latin typeface="Calibri" panose="020F0502020204030204" pitchFamily="34" charset="0"/>
              <a:cs typeface="Calibri" panose="020F0502020204030204" pitchFamily="34" charset="0"/>
            </a:endParaRPr>
          </a:p>
        </p:txBody>
      </p:sp>
      <p:grpSp>
        <p:nvGrpSpPr>
          <p:cNvPr id="1587" name="Google Shape;1587;p52"/>
          <p:cNvGrpSpPr/>
          <p:nvPr/>
        </p:nvGrpSpPr>
        <p:grpSpPr>
          <a:xfrm>
            <a:off x="7570309" y="3509563"/>
            <a:ext cx="1293039" cy="1575167"/>
            <a:chOff x="7570309" y="3509563"/>
            <a:chExt cx="1293039" cy="1575167"/>
          </a:xfrm>
        </p:grpSpPr>
        <p:sp>
          <p:nvSpPr>
            <p:cNvPr id="1588" name="Google Shape;1588;p52"/>
            <p:cNvSpPr/>
            <p:nvPr/>
          </p:nvSpPr>
          <p:spPr>
            <a:xfrm>
              <a:off x="7749174" y="4151799"/>
              <a:ext cx="434889" cy="932932"/>
            </a:xfrm>
            <a:custGeom>
              <a:avLst/>
              <a:gdLst/>
              <a:ahLst/>
              <a:cxnLst/>
              <a:rect l="l" t="t" r="r" b="b"/>
              <a:pathLst>
                <a:path w="4965" h="10651" extrusionOk="0">
                  <a:moveTo>
                    <a:pt x="4654" y="0"/>
                  </a:moveTo>
                  <a:cubicBezTo>
                    <a:pt x="4525" y="0"/>
                    <a:pt x="4421" y="104"/>
                    <a:pt x="4318" y="233"/>
                  </a:cubicBezTo>
                  <a:cubicBezTo>
                    <a:pt x="4318" y="1396"/>
                    <a:pt x="3775" y="2585"/>
                    <a:pt x="2922" y="3464"/>
                  </a:cubicBezTo>
                  <a:cubicBezTo>
                    <a:pt x="2586" y="3878"/>
                    <a:pt x="2069" y="4214"/>
                    <a:pt x="1630" y="4524"/>
                  </a:cubicBezTo>
                  <a:cubicBezTo>
                    <a:pt x="1190" y="4964"/>
                    <a:pt x="880" y="5274"/>
                    <a:pt x="544" y="5817"/>
                  </a:cubicBezTo>
                  <a:cubicBezTo>
                    <a:pt x="234" y="6359"/>
                    <a:pt x="1" y="7006"/>
                    <a:pt x="1" y="7652"/>
                  </a:cubicBezTo>
                  <a:cubicBezTo>
                    <a:pt x="1" y="7859"/>
                    <a:pt x="130" y="8091"/>
                    <a:pt x="130" y="8402"/>
                  </a:cubicBezTo>
                  <a:cubicBezTo>
                    <a:pt x="337" y="9281"/>
                    <a:pt x="776" y="10030"/>
                    <a:pt x="1423" y="10573"/>
                  </a:cubicBezTo>
                  <a:cubicBezTo>
                    <a:pt x="1474" y="10625"/>
                    <a:pt x="1526" y="10651"/>
                    <a:pt x="1578" y="10651"/>
                  </a:cubicBezTo>
                  <a:cubicBezTo>
                    <a:pt x="1630" y="10651"/>
                    <a:pt x="1681" y="10625"/>
                    <a:pt x="1733" y="10573"/>
                  </a:cubicBezTo>
                  <a:cubicBezTo>
                    <a:pt x="1836" y="10444"/>
                    <a:pt x="1836" y="10237"/>
                    <a:pt x="1733" y="10134"/>
                  </a:cubicBezTo>
                  <a:cubicBezTo>
                    <a:pt x="1190" y="9694"/>
                    <a:pt x="776" y="8945"/>
                    <a:pt x="647" y="8298"/>
                  </a:cubicBezTo>
                  <a:cubicBezTo>
                    <a:pt x="647" y="8091"/>
                    <a:pt x="544" y="7859"/>
                    <a:pt x="544" y="7652"/>
                  </a:cubicBezTo>
                  <a:cubicBezTo>
                    <a:pt x="544" y="7109"/>
                    <a:pt x="776" y="6566"/>
                    <a:pt x="983" y="6153"/>
                  </a:cubicBezTo>
                  <a:cubicBezTo>
                    <a:pt x="1190" y="5713"/>
                    <a:pt x="1630" y="5274"/>
                    <a:pt x="2069" y="4964"/>
                  </a:cubicBezTo>
                  <a:cubicBezTo>
                    <a:pt x="2483" y="4627"/>
                    <a:pt x="2922" y="4317"/>
                    <a:pt x="3362" y="3878"/>
                  </a:cubicBezTo>
                  <a:cubicBezTo>
                    <a:pt x="4215" y="2921"/>
                    <a:pt x="4861" y="1629"/>
                    <a:pt x="4964" y="233"/>
                  </a:cubicBezTo>
                  <a:cubicBezTo>
                    <a:pt x="4964" y="104"/>
                    <a:pt x="4861" y="0"/>
                    <a:pt x="465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89" name="Google Shape;1589;p52"/>
            <p:cNvSpPr/>
            <p:nvPr/>
          </p:nvSpPr>
          <p:spPr>
            <a:xfrm>
              <a:off x="7796737" y="3618354"/>
              <a:ext cx="378218" cy="458802"/>
            </a:xfrm>
            <a:custGeom>
              <a:avLst/>
              <a:gdLst/>
              <a:ahLst/>
              <a:cxnLst/>
              <a:rect l="l" t="t" r="r" b="b"/>
              <a:pathLst>
                <a:path w="4318" h="5238" extrusionOk="0">
                  <a:moveTo>
                    <a:pt x="1187" y="0"/>
                  </a:moveTo>
                  <a:cubicBezTo>
                    <a:pt x="1077" y="0"/>
                    <a:pt x="972" y="21"/>
                    <a:pt x="880" y="67"/>
                  </a:cubicBezTo>
                  <a:cubicBezTo>
                    <a:pt x="233" y="274"/>
                    <a:pt x="1" y="920"/>
                    <a:pt x="104" y="1566"/>
                  </a:cubicBezTo>
                  <a:cubicBezTo>
                    <a:pt x="233" y="2109"/>
                    <a:pt x="544" y="2652"/>
                    <a:pt x="880" y="3092"/>
                  </a:cubicBezTo>
                  <a:cubicBezTo>
                    <a:pt x="1629" y="3945"/>
                    <a:pt x="2379" y="4694"/>
                    <a:pt x="3336" y="5237"/>
                  </a:cubicBezTo>
                  <a:cubicBezTo>
                    <a:pt x="3672" y="5030"/>
                    <a:pt x="3878" y="4798"/>
                    <a:pt x="4318" y="4591"/>
                  </a:cubicBezTo>
                  <a:cubicBezTo>
                    <a:pt x="4214" y="4152"/>
                    <a:pt x="3982" y="3738"/>
                    <a:pt x="3878" y="3298"/>
                  </a:cubicBezTo>
                  <a:cubicBezTo>
                    <a:pt x="3568" y="2213"/>
                    <a:pt x="3129" y="1256"/>
                    <a:pt x="2379" y="507"/>
                  </a:cubicBezTo>
                  <a:cubicBezTo>
                    <a:pt x="2038" y="246"/>
                    <a:pt x="1572" y="0"/>
                    <a:pt x="118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90" name="Google Shape;1590;p52"/>
            <p:cNvSpPr/>
            <p:nvPr/>
          </p:nvSpPr>
          <p:spPr>
            <a:xfrm>
              <a:off x="7570309" y="3953399"/>
              <a:ext cx="518626" cy="251386"/>
            </a:xfrm>
            <a:custGeom>
              <a:avLst/>
              <a:gdLst/>
              <a:ahLst/>
              <a:cxnLst/>
              <a:rect l="l" t="t" r="r" b="b"/>
              <a:pathLst>
                <a:path w="5921" h="2870" extrusionOk="0">
                  <a:moveTo>
                    <a:pt x="1962" y="0"/>
                  </a:moveTo>
                  <a:cubicBezTo>
                    <a:pt x="1852" y="0"/>
                    <a:pt x="1741" y="5"/>
                    <a:pt x="1629" y="16"/>
                  </a:cubicBezTo>
                  <a:cubicBezTo>
                    <a:pt x="1087" y="120"/>
                    <a:pt x="440" y="327"/>
                    <a:pt x="233" y="869"/>
                  </a:cubicBezTo>
                  <a:cubicBezTo>
                    <a:pt x="1" y="1412"/>
                    <a:pt x="337" y="2058"/>
                    <a:pt x="750" y="2369"/>
                  </a:cubicBezTo>
                  <a:cubicBezTo>
                    <a:pt x="1293" y="2705"/>
                    <a:pt x="1836" y="2808"/>
                    <a:pt x="2482" y="2808"/>
                  </a:cubicBezTo>
                  <a:cubicBezTo>
                    <a:pt x="2880" y="2846"/>
                    <a:pt x="3274" y="2870"/>
                    <a:pt x="3667" y="2870"/>
                  </a:cubicBezTo>
                  <a:cubicBezTo>
                    <a:pt x="4347" y="2870"/>
                    <a:pt x="5025" y="2798"/>
                    <a:pt x="5714" y="2601"/>
                  </a:cubicBezTo>
                  <a:cubicBezTo>
                    <a:pt x="5714" y="2162"/>
                    <a:pt x="5817" y="1852"/>
                    <a:pt x="5921" y="1412"/>
                  </a:cubicBezTo>
                  <a:cubicBezTo>
                    <a:pt x="5507" y="1205"/>
                    <a:pt x="5067" y="973"/>
                    <a:pt x="4628" y="766"/>
                  </a:cubicBezTo>
                  <a:cubicBezTo>
                    <a:pt x="3772" y="373"/>
                    <a:pt x="2896" y="0"/>
                    <a:pt x="196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91" name="Google Shape;1591;p52"/>
            <p:cNvSpPr/>
            <p:nvPr/>
          </p:nvSpPr>
          <p:spPr>
            <a:xfrm>
              <a:off x="7703888" y="4181230"/>
              <a:ext cx="432612" cy="412291"/>
            </a:xfrm>
            <a:custGeom>
              <a:avLst/>
              <a:gdLst/>
              <a:ahLst/>
              <a:cxnLst/>
              <a:rect l="l" t="t" r="r" b="b"/>
              <a:pathLst>
                <a:path w="4939" h="4707" extrusionOk="0">
                  <a:moveTo>
                    <a:pt x="4189" y="0"/>
                  </a:moveTo>
                  <a:cubicBezTo>
                    <a:pt x="3749" y="207"/>
                    <a:pt x="3336" y="414"/>
                    <a:pt x="2896" y="647"/>
                  </a:cubicBezTo>
                  <a:cubicBezTo>
                    <a:pt x="2043" y="1060"/>
                    <a:pt x="1061" y="1603"/>
                    <a:pt x="415" y="2585"/>
                  </a:cubicBezTo>
                  <a:cubicBezTo>
                    <a:pt x="208" y="2999"/>
                    <a:pt x="1" y="3645"/>
                    <a:pt x="208" y="4085"/>
                  </a:cubicBezTo>
                  <a:cubicBezTo>
                    <a:pt x="439" y="4488"/>
                    <a:pt x="927" y="4706"/>
                    <a:pt x="1374" y="4706"/>
                  </a:cubicBezTo>
                  <a:cubicBezTo>
                    <a:pt x="1529" y="4706"/>
                    <a:pt x="1678" y="4681"/>
                    <a:pt x="1810" y="4628"/>
                  </a:cubicBezTo>
                  <a:cubicBezTo>
                    <a:pt x="2353" y="4421"/>
                    <a:pt x="2793" y="3981"/>
                    <a:pt x="3232" y="3542"/>
                  </a:cubicBezTo>
                  <a:cubicBezTo>
                    <a:pt x="3982" y="2792"/>
                    <a:pt x="4628" y="1836"/>
                    <a:pt x="4938" y="853"/>
                  </a:cubicBezTo>
                  <a:cubicBezTo>
                    <a:pt x="4732" y="543"/>
                    <a:pt x="4396" y="311"/>
                    <a:pt x="418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92" name="Google Shape;1592;p52"/>
            <p:cNvSpPr/>
            <p:nvPr/>
          </p:nvSpPr>
          <p:spPr>
            <a:xfrm>
              <a:off x="8100161" y="3509563"/>
              <a:ext cx="262773" cy="501897"/>
            </a:xfrm>
            <a:custGeom>
              <a:avLst/>
              <a:gdLst/>
              <a:ahLst/>
              <a:cxnLst/>
              <a:rect l="l" t="t" r="r" b="b"/>
              <a:pathLst>
                <a:path w="3000" h="5730" extrusionOk="0">
                  <a:moveTo>
                    <a:pt x="1431" y="1"/>
                  </a:moveTo>
                  <a:cubicBezTo>
                    <a:pt x="931" y="1"/>
                    <a:pt x="393" y="383"/>
                    <a:pt x="208" y="870"/>
                  </a:cubicBezTo>
                  <a:cubicBezTo>
                    <a:pt x="1" y="1413"/>
                    <a:pt x="1" y="2059"/>
                    <a:pt x="104" y="2602"/>
                  </a:cubicBezTo>
                  <a:cubicBezTo>
                    <a:pt x="208" y="3687"/>
                    <a:pt x="414" y="4747"/>
                    <a:pt x="957" y="5730"/>
                  </a:cubicBezTo>
                  <a:cubicBezTo>
                    <a:pt x="1250" y="5730"/>
                    <a:pt x="1532" y="5684"/>
                    <a:pt x="1786" y="5684"/>
                  </a:cubicBezTo>
                  <a:cubicBezTo>
                    <a:pt x="1914" y="5684"/>
                    <a:pt x="2034" y="5695"/>
                    <a:pt x="2146" y="5730"/>
                  </a:cubicBezTo>
                  <a:cubicBezTo>
                    <a:pt x="2353" y="5187"/>
                    <a:pt x="2457" y="4747"/>
                    <a:pt x="2586" y="4334"/>
                  </a:cubicBezTo>
                  <a:cubicBezTo>
                    <a:pt x="2793" y="3351"/>
                    <a:pt x="2999" y="2162"/>
                    <a:pt x="2689" y="1206"/>
                  </a:cubicBezTo>
                  <a:cubicBezTo>
                    <a:pt x="2586" y="663"/>
                    <a:pt x="2146" y="120"/>
                    <a:pt x="1603" y="17"/>
                  </a:cubicBezTo>
                  <a:cubicBezTo>
                    <a:pt x="1547" y="6"/>
                    <a:pt x="1489" y="1"/>
                    <a:pt x="143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93" name="Google Shape;1593;p52"/>
            <p:cNvSpPr/>
            <p:nvPr/>
          </p:nvSpPr>
          <p:spPr>
            <a:xfrm>
              <a:off x="8288136" y="3663640"/>
              <a:ext cx="423503" cy="422539"/>
            </a:xfrm>
            <a:custGeom>
              <a:avLst/>
              <a:gdLst/>
              <a:ahLst/>
              <a:cxnLst/>
              <a:rect l="l" t="t" r="r" b="b"/>
              <a:pathLst>
                <a:path w="4835" h="4824" extrusionOk="0">
                  <a:moveTo>
                    <a:pt x="3491" y="1"/>
                  </a:moveTo>
                  <a:cubicBezTo>
                    <a:pt x="3326" y="1"/>
                    <a:pt x="3166" y="30"/>
                    <a:pt x="3025" y="93"/>
                  </a:cubicBezTo>
                  <a:cubicBezTo>
                    <a:pt x="2482" y="300"/>
                    <a:pt x="2043" y="739"/>
                    <a:pt x="1603" y="1153"/>
                  </a:cubicBezTo>
                  <a:cubicBezTo>
                    <a:pt x="957" y="2032"/>
                    <a:pt x="311" y="2988"/>
                    <a:pt x="0" y="3971"/>
                  </a:cubicBezTo>
                  <a:cubicBezTo>
                    <a:pt x="311" y="4281"/>
                    <a:pt x="543" y="4513"/>
                    <a:pt x="853" y="4824"/>
                  </a:cubicBezTo>
                  <a:cubicBezTo>
                    <a:pt x="1189" y="4617"/>
                    <a:pt x="1603" y="4384"/>
                    <a:pt x="2043" y="4177"/>
                  </a:cubicBezTo>
                  <a:cubicBezTo>
                    <a:pt x="2896" y="3635"/>
                    <a:pt x="3878" y="2988"/>
                    <a:pt x="4421" y="2135"/>
                  </a:cubicBezTo>
                  <a:cubicBezTo>
                    <a:pt x="4731" y="1696"/>
                    <a:pt x="4834" y="1049"/>
                    <a:pt x="4628" y="507"/>
                  </a:cubicBezTo>
                  <a:cubicBezTo>
                    <a:pt x="4402" y="206"/>
                    <a:pt x="3930" y="1"/>
                    <a:pt x="349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94" name="Google Shape;1594;p52"/>
            <p:cNvSpPr/>
            <p:nvPr/>
          </p:nvSpPr>
          <p:spPr>
            <a:xfrm>
              <a:off x="8353831" y="3990189"/>
              <a:ext cx="509517" cy="250948"/>
            </a:xfrm>
            <a:custGeom>
              <a:avLst/>
              <a:gdLst/>
              <a:ahLst/>
              <a:cxnLst/>
              <a:rect l="l" t="t" r="r" b="b"/>
              <a:pathLst>
                <a:path w="5817" h="2865" extrusionOk="0">
                  <a:moveTo>
                    <a:pt x="4006" y="1"/>
                  </a:moveTo>
                  <a:cubicBezTo>
                    <a:pt x="3674" y="1"/>
                    <a:pt x="3333" y="66"/>
                    <a:pt x="3025" y="139"/>
                  </a:cubicBezTo>
                  <a:cubicBezTo>
                    <a:pt x="1939" y="346"/>
                    <a:pt x="853" y="656"/>
                    <a:pt x="0" y="1199"/>
                  </a:cubicBezTo>
                  <a:cubicBezTo>
                    <a:pt x="0" y="1638"/>
                    <a:pt x="103" y="1949"/>
                    <a:pt x="103" y="2388"/>
                  </a:cubicBezTo>
                  <a:cubicBezTo>
                    <a:pt x="543" y="2492"/>
                    <a:pt x="982" y="2595"/>
                    <a:pt x="1396" y="2724"/>
                  </a:cubicBezTo>
                  <a:cubicBezTo>
                    <a:pt x="1976" y="2779"/>
                    <a:pt x="2556" y="2864"/>
                    <a:pt x="3132" y="2864"/>
                  </a:cubicBezTo>
                  <a:cubicBezTo>
                    <a:pt x="3634" y="2864"/>
                    <a:pt x="4133" y="2800"/>
                    <a:pt x="4627" y="2595"/>
                  </a:cubicBezTo>
                  <a:cubicBezTo>
                    <a:pt x="5067" y="2388"/>
                    <a:pt x="5610" y="2078"/>
                    <a:pt x="5713" y="1535"/>
                  </a:cubicBezTo>
                  <a:cubicBezTo>
                    <a:pt x="5816" y="889"/>
                    <a:pt x="5273" y="346"/>
                    <a:pt x="4731" y="139"/>
                  </a:cubicBezTo>
                  <a:cubicBezTo>
                    <a:pt x="4507" y="39"/>
                    <a:pt x="4259" y="1"/>
                    <a:pt x="400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95" name="Google Shape;1595;p52"/>
            <p:cNvSpPr/>
            <p:nvPr/>
          </p:nvSpPr>
          <p:spPr>
            <a:xfrm>
              <a:off x="8258705" y="4190252"/>
              <a:ext cx="443824" cy="404408"/>
            </a:xfrm>
            <a:custGeom>
              <a:avLst/>
              <a:gdLst/>
              <a:ahLst/>
              <a:cxnLst/>
              <a:rect l="l" t="t" r="r" b="b"/>
              <a:pathLst>
                <a:path w="5067" h="4617" extrusionOk="0">
                  <a:moveTo>
                    <a:pt x="879" y="1"/>
                  </a:moveTo>
                  <a:cubicBezTo>
                    <a:pt x="543" y="311"/>
                    <a:pt x="336" y="647"/>
                    <a:pt x="0" y="854"/>
                  </a:cubicBezTo>
                  <a:cubicBezTo>
                    <a:pt x="233" y="1293"/>
                    <a:pt x="543" y="1733"/>
                    <a:pt x="776" y="2043"/>
                  </a:cubicBezTo>
                  <a:cubicBezTo>
                    <a:pt x="1293" y="3025"/>
                    <a:pt x="1939" y="3878"/>
                    <a:pt x="2921" y="4421"/>
                  </a:cubicBezTo>
                  <a:cubicBezTo>
                    <a:pt x="3162" y="4535"/>
                    <a:pt x="3466" y="4617"/>
                    <a:pt x="3776" y="4617"/>
                  </a:cubicBezTo>
                  <a:cubicBezTo>
                    <a:pt x="4031" y="4617"/>
                    <a:pt x="4291" y="4561"/>
                    <a:pt x="4524" y="4421"/>
                  </a:cubicBezTo>
                  <a:cubicBezTo>
                    <a:pt x="4964" y="4085"/>
                    <a:pt x="5067" y="3439"/>
                    <a:pt x="4860" y="2896"/>
                  </a:cubicBezTo>
                  <a:cubicBezTo>
                    <a:pt x="4653" y="2250"/>
                    <a:pt x="4214" y="1940"/>
                    <a:pt x="3671" y="1500"/>
                  </a:cubicBezTo>
                  <a:cubicBezTo>
                    <a:pt x="2818" y="854"/>
                    <a:pt x="1836" y="311"/>
                    <a:pt x="87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96" name="Google Shape;1596;p52"/>
            <p:cNvSpPr/>
            <p:nvPr/>
          </p:nvSpPr>
          <p:spPr>
            <a:xfrm>
              <a:off x="8052598" y="4264969"/>
              <a:ext cx="253751" cy="502247"/>
            </a:xfrm>
            <a:custGeom>
              <a:avLst/>
              <a:gdLst/>
              <a:ahLst/>
              <a:cxnLst/>
              <a:rect l="l" t="t" r="r" b="b"/>
              <a:pathLst>
                <a:path w="2897" h="5734" extrusionOk="0">
                  <a:moveTo>
                    <a:pt x="1190" y="1"/>
                  </a:moveTo>
                  <a:cubicBezTo>
                    <a:pt x="957" y="440"/>
                    <a:pt x="854" y="880"/>
                    <a:pt x="647" y="1293"/>
                  </a:cubicBezTo>
                  <a:cubicBezTo>
                    <a:pt x="311" y="2276"/>
                    <a:pt x="1" y="3335"/>
                    <a:pt x="104" y="4318"/>
                  </a:cubicBezTo>
                  <a:cubicBezTo>
                    <a:pt x="208" y="4861"/>
                    <a:pt x="544" y="5507"/>
                    <a:pt x="1061" y="5714"/>
                  </a:cubicBezTo>
                  <a:cubicBezTo>
                    <a:pt x="1131" y="5727"/>
                    <a:pt x="1202" y="5733"/>
                    <a:pt x="1274" y="5733"/>
                  </a:cubicBezTo>
                  <a:cubicBezTo>
                    <a:pt x="1765" y="5733"/>
                    <a:pt x="2293" y="5437"/>
                    <a:pt x="2586" y="4964"/>
                  </a:cubicBezTo>
                  <a:cubicBezTo>
                    <a:pt x="2896" y="4421"/>
                    <a:pt x="2896" y="3878"/>
                    <a:pt x="2896" y="3232"/>
                  </a:cubicBezTo>
                  <a:cubicBezTo>
                    <a:pt x="2896" y="2172"/>
                    <a:pt x="2793" y="1087"/>
                    <a:pt x="235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97" name="Google Shape;1597;p52"/>
            <p:cNvSpPr/>
            <p:nvPr/>
          </p:nvSpPr>
          <p:spPr>
            <a:xfrm>
              <a:off x="8043575" y="3954801"/>
              <a:ext cx="348787" cy="339678"/>
            </a:xfrm>
            <a:custGeom>
              <a:avLst/>
              <a:gdLst/>
              <a:ahLst/>
              <a:cxnLst/>
              <a:rect l="l" t="t" r="r" b="b"/>
              <a:pathLst>
                <a:path w="3982" h="3878" extrusionOk="0">
                  <a:moveTo>
                    <a:pt x="2043" y="0"/>
                  </a:moveTo>
                  <a:cubicBezTo>
                    <a:pt x="854" y="0"/>
                    <a:pt x="1" y="853"/>
                    <a:pt x="1" y="1939"/>
                  </a:cubicBezTo>
                  <a:cubicBezTo>
                    <a:pt x="1" y="2999"/>
                    <a:pt x="854" y="3878"/>
                    <a:pt x="2043" y="3878"/>
                  </a:cubicBezTo>
                  <a:cubicBezTo>
                    <a:pt x="3103" y="3878"/>
                    <a:pt x="3981" y="2999"/>
                    <a:pt x="3981" y="1939"/>
                  </a:cubicBezTo>
                  <a:cubicBezTo>
                    <a:pt x="3981" y="853"/>
                    <a:pt x="3103" y="0"/>
                    <a:pt x="204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98" name="Google Shape;1598;p52"/>
            <p:cNvSpPr/>
            <p:nvPr/>
          </p:nvSpPr>
          <p:spPr>
            <a:xfrm>
              <a:off x="8088861" y="4124645"/>
              <a:ext cx="47650" cy="47562"/>
            </a:xfrm>
            <a:custGeom>
              <a:avLst/>
              <a:gdLst/>
              <a:ahLst/>
              <a:cxnLst/>
              <a:rect l="l" t="t" r="r" b="b"/>
              <a:pathLst>
                <a:path w="544" h="543" extrusionOk="0">
                  <a:moveTo>
                    <a:pt x="337" y="0"/>
                  </a:moveTo>
                  <a:cubicBezTo>
                    <a:pt x="233" y="0"/>
                    <a:pt x="130" y="0"/>
                    <a:pt x="1" y="207"/>
                  </a:cubicBezTo>
                  <a:cubicBezTo>
                    <a:pt x="1" y="310"/>
                    <a:pt x="130" y="414"/>
                    <a:pt x="233" y="543"/>
                  </a:cubicBezTo>
                  <a:cubicBezTo>
                    <a:pt x="440" y="543"/>
                    <a:pt x="543" y="414"/>
                    <a:pt x="543" y="310"/>
                  </a:cubicBezTo>
                  <a:cubicBezTo>
                    <a:pt x="543" y="103"/>
                    <a:pt x="543" y="0"/>
                    <a:pt x="33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99" name="Google Shape;1599;p52"/>
            <p:cNvSpPr/>
            <p:nvPr/>
          </p:nvSpPr>
          <p:spPr>
            <a:xfrm>
              <a:off x="8279026" y="4142689"/>
              <a:ext cx="47650" cy="47650"/>
            </a:xfrm>
            <a:custGeom>
              <a:avLst/>
              <a:gdLst/>
              <a:ahLst/>
              <a:cxnLst/>
              <a:rect l="l" t="t" r="r" b="b"/>
              <a:pathLst>
                <a:path w="544" h="544" extrusionOk="0">
                  <a:moveTo>
                    <a:pt x="311" y="1"/>
                  </a:moveTo>
                  <a:cubicBezTo>
                    <a:pt x="208" y="1"/>
                    <a:pt x="1" y="104"/>
                    <a:pt x="1" y="208"/>
                  </a:cubicBezTo>
                  <a:cubicBezTo>
                    <a:pt x="1" y="337"/>
                    <a:pt x="104" y="440"/>
                    <a:pt x="208" y="544"/>
                  </a:cubicBezTo>
                  <a:cubicBezTo>
                    <a:pt x="311" y="544"/>
                    <a:pt x="544" y="440"/>
                    <a:pt x="544" y="337"/>
                  </a:cubicBezTo>
                  <a:cubicBezTo>
                    <a:pt x="544" y="104"/>
                    <a:pt x="415" y="1"/>
                    <a:pt x="3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0" name="Google Shape;1600;p52"/>
            <p:cNvSpPr/>
            <p:nvPr/>
          </p:nvSpPr>
          <p:spPr>
            <a:xfrm>
              <a:off x="8174878" y="4160821"/>
              <a:ext cx="74803" cy="38628"/>
            </a:xfrm>
            <a:custGeom>
              <a:avLst/>
              <a:gdLst/>
              <a:ahLst/>
              <a:cxnLst/>
              <a:rect l="l" t="t" r="r" b="b"/>
              <a:pathLst>
                <a:path w="854" h="441" extrusionOk="0">
                  <a:moveTo>
                    <a:pt x="104" y="1"/>
                  </a:moveTo>
                  <a:cubicBezTo>
                    <a:pt x="104" y="1"/>
                    <a:pt x="1" y="1"/>
                    <a:pt x="1" y="130"/>
                  </a:cubicBezTo>
                  <a:cubicBezTo>
                    <a:pt x="104" y="233"/>
                    <a:pt x="208" y="337"/>
                    <a:pt x="440" y="440"/>
                  </a:cubicBezTo>
                  <a:cubicBezTo>
                    <a:pt x="544" y="440"/>
                    <a:pt x="750" y="337"/>
                    <a:pt x="750" y="233"/>
                  </a:cubicBezTo>
                  <a:cubicBezTo>
                    <a:pt x="854" y="130"/>
                    <a:pt x="750" y="130"/>
                    <a:pt x="750" y="130"/>
                  </a:cubicBezTo>
                  <a:cubicBezTo>
                    <a:pt x="750" y="87"/>
                    <a:pt x="739" y="72"/>
                    <a:pt x="724" y="72"/>
                  </a:cubicBezTo>
                  <a:cubicBezTo>
                    <a:pt x="693" y="72"/>
                    <a:pt x="647" y="130"/>
                    <a:pt x="647" y="130"/>
                  </a:cubicBezTo>
                  <a:cubicBezTo>
                    <a:pt x="647" y="233"/>
                    <a:pt x="544" y="233"/>
                    <a:pt x="440" y="233"/>
                  </a:cubicBezTo>
                  <a:cubicBezTo>
                    <a:pt x="311" y="233"/>
                    <a:pt x="208" y="130"/>
                    <a:pt x="20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1" name="Google Shape;1601;p52"/>
            <p:cNvSpPr/>
            <p:nvPr/>
          </p:nvSpPr>
          <p:spPr>
            <a:xfrm>
              <a:off x="7796737" y="4771085"/>
              <a:ext cx="339766" cy="197605"/>
            </a:xfrm>
            <a:custGeom>
              <a:avLst/>
              <a:gdLst/>
              <a:ahLst/>
              <a:cxnLst/>
              <a:rect l="l" t="t" r="r" b="b"/>
              <a:pathLst>
                <a:path w="3879" h="2256" extrusionOk="0">
                  <a:moveTo>
                    <a:pt x="2902" y="1"/>
                  </a:moveTo>
                  <a:cubicBezTo>
                    <a:pt x="2174" y="1"/>
                    <a:pt x="1471" y="238"/>
                    <a:pt x="880" y="685"/>
                  </a:cubicBezTo>
                  <a:cubicBezTo>
                    <a:pt x="440" y="1021"/>
                    <a:pt x="1" y="1564"/>
                    <a:pt x="104" y="2081"/>
                  </a:cubicBezTo>
                  <a:cubicBezTo>
                    <a:pt x="427" y="2198"/>
                    <a:pt x="783" y="2256"/>
                    <a:pt x="1138" y="2256"/>
                  </a:cubicBezTo>
                  <a:cubicBezTo>
                    <a:pt x="1494" y="2256"/>
                    <a:pt x="1849" y="2198"/>
                    <a:pt x="2172" y="2081"/>
                  </a:cubicBezTo>
                  <a:cubicBezTo>
                    <a:pt x="2689" y="1771"/>
                    <a:pt x="3232" y="1228"/>
                    <a:pt x="3568" y="685"/>
                  </a:cubicBezTo>
                  <a:cubicBezTo>
                    <a:pt x="3672" y="479"/>
                    <a:pt x="3775" y="272"/>
                    <a:pt x="3878" y="143"/>
                  </a:cubicBezTo>
                  <a:cubicBezTo>
                    <a:pt x="3553" y="47"/>
                    <a:pt x="3225" y="1"/>
                    <a:pt x="290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2" name="Google Shape;1602;p52"/>
            <p:cNvSpPr/>
            <p:nvPr/>
          </p:nvSpPr>
          <p:spPr>
            <a:xfrm>
              <a:off x="7796737" y="4774501"/>
              <a:ext cx="348787" cy="187445"/>
            </a:xfrm>
            <a:custGeom>
              <a:avLst/>
              <a:gdLst/>
              <a:ahLst/>
              <a:cxnLst/>
              <a:rect l="l" t="t" r="r" b="b"/>
              <a:pathLst>
                <a:path w="3982" h="2140" extrusionOk="0">
                  <a:moveTo>
                    <a:pt x="3775" y="0"/>
                  </a:moveTo>
                  <a:cubicBezTo>
                    <a:pt x="2819" y="440"/>
                    <a:pt x="1629" y="982"/>
                    <a:pt x="647" y="1525"/>
                  </a:cubicBezTo>
                  <a:cubicBezTo>
                    <a:pt x="440" y="1629"/>
                    <a:pt x="233" y="1732"/>
                    <a:pt x="1" y="1939"/>
                  </a:cubicBezTo>
                  <a:lnTo>
                    <a:pt x="1" y="2042"/>
                  </a:lnTo>
                  <a:cubicBezTo>
                    <a:pt x="1" y="2107"/>
                    <a:pt x="27" y="2139"/>
                    <a:pt x="53" y="2139"/>
                  </a:cubicBezTo>
                  <a:cubicBezTo>
                    <a:pt x="78" y="2139"/>
                    <a:pt x="104" y="2107"/>
                    <a:pt x="104" y="2042"/>
                  </a:cubicBezTo>
                  <a:cubicBezTo>
                    <a:pt x="337" y="1939"/>
                    <a:pt x="544" y="1836"/>
                    <a:pt x="750" y="1732"/>
                  </a:cubicBezTo>
                  <a:cubicBezTo>
                    <a:pt x="1733" y="1086"/>
                    <a:pt x="2922" y="646"/>
                    <a:pt x="3878" y="233"/>
                  </a:cubicBezTo>
                  <a:cubicBezTo>
                    <a:pt x="3982" y="104"/>
                    <a:pt x="3982" y="104"/>
                    <a:pt x="398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3" name="Google Shape;1603;p52"/>
            <p:cNvSpPr/>
            <p:nvPr/>
          </p:nvSpPr>
          <p:spPr>
            <a:xfrm>
              <a:off x="7674457" y="4285379"/>
              <a:ext cx="208467" cy="339678"/>
            </a:xfrm>
            <a:custGeom>
              <a:avLst/>
              <a:gdLst/>
              <a:ahLst/>
              <a:cxnLst/>
              <a:rect l="l" t="t" r="r" b="b"/>
              <a:pathLst>
                <a:path w="2380" h="3878" extrusionOk="0">
                  <a:moveTo>
                    <a:pt x="337" y="0"/>
                  </a:moveTo>
                  <a:cubicBezTo>
                    <a:pt x="1" y="957"/>
                    <a:pt x="104" y="2146"/>
                    <a:pt x="647" y="2999"/>
                  </a:cubicBezTo>
                  <a:cubicBezTo>
                    <a:pt x="983" y="3439"/>
                    <a:pt x="1397" y="3878"/>
                    <a:pt x="1940" y="3878"/>
                  </a:cubicBezTo>
                  <a:cubicBezTo>
                    <a:pt x="2276" y="3232"/>
                    <a:pt x="2379" y="2456"/>
                    <a:pt x="2146" y="1810"/>
                  </a:cubicBezTo>
                  <a:cubicBezTo>
                    <a:pt x="1940" y="1164"/>
                    <a:pt x="1397" y="647"/>
                    <a:pt x="854" y="311"/>
                  </a:cubicBezTo>
                  <a:cubicBezTo>
                    <a:pt x="647" y="207"/>
                    <a:pt x="440" y="0"/>
                    <a:pt x="33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4" name="Google Shape;1604;p52"/>
            <p:cNvSpPr/>
            <p:nvPr/>
          </p:nvSpPr>
          <p:spPr>
            <a:xfrm>
              <a:off x="7692589" y="4274079"/>
              <a:ext cx="160905" cy="360087"/>
            </a:xfrm>
            <a:custGeom>
              <a:avLst/>
              <a:gdLst/>
              <a:ahLst/>
              <a:cxnLst/>
              <a:rect l="l" t="t" r="r" b="b"/>
              <a:pathLst>
                <a:path w="1837" h="4111" extrusionOk="0">
                  <a:moveTo>
                    <a:pt x="130" y="0"/>
                  </a:moveTo>
                  <a:cubicBezTo>
                    <a:pt x="1" y="0"/>
                    <a:pt x="1" y="129"/>
                    <a:pt x="1" y="129"/>
                  </a:cubicBezTo>
                  <a:cubicBezTo>
                    <a:pt x="337" y="1189"/>
                    <a:pt x="776" y="2378"/>
                    <a:pt x="1293" y="3361"/>
                  </a:cubicBezTo>
                  <a:cubicBezTo>
                    <a:pt x="1422" y="3568"/>
                    <a:pt x="1526" y="3878"/>
                    <a:pt x="1629" y="4110"/>
                  </a:cubicBezTo>
                  <a:lnTo>
                    <a:pt x="1836" y="4110"/>
                  </a:lnTo>
                  <a:lnTo>
                    <a:pt x="1836" y="4007"/>
                  </a:lnTo>
                  <a:cubicBezTo>
                    <a:pt x="1733" y="3774"/>
                    <a:pt x="1629" y="3568"/>
                    <a:pt x="1526" y="3231"/>
                  </a:cubicBezTo>
                  <a:cubicBezTo>
                    <a:pt x="983" y="2275"/>
                    <a:pt x="544" y="1086"/>
                    <a:pt x="23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5" name="Google Shape;1605;p52"/>
            <p:cNvSpPr/>
            <p:nvPr/>
          </p:nvSpPr>
          <p:spPr>
            <a:xfrm>
              <a:off x="7760561" y="4988317"/>
              <a:ext cx="384963" cy="89693"/>
            </a:xfrm>
            <a:custGeom>
              <a:avLst/>
              <a:gdLst/>
              <a:ahLst/>
              <a:cxnLst/>
              <a:rect l="l" t="t" r="r" b="b"/>
              <a:pathLst>
                <a:path w="4395" h="1024" extrusionOk="0">
                  <a:moveTo>
                    <a:pt x="3075" y="0"/>
                  </a:moveTo>
                  <a:cubicBezTo>
                    <a:pt x="2841" y="0"/>
                    <a:pt x="2597" y="51"/>
                    <a:pt x="2353" y="144"/>
                  </a:cubicBezTo>
                  <a:cubicBezTo>
                    <a:pt x="1939" y="248"/>
                    <a:pt x="1500" y="480"/>
                    <a:pt x="1293" y="894"/>
                  </a:cubicBezTo>
                  <a:cubicBezTo>
                    <a:pt x="1055" y="821"/>
                    <a:pt x="830" y="748"/>
                    <a:pt x="637" y="748"/>
                  </a:cubicBezTo>
                  <a:cubicBezTo>
                    <a:pt x="557" y="748"/>
                    <a:pt x="482" y="760"/>
                    <a:pt x="414" y="790"/>
                  </a:cubicBezTo>
                  <a:cubicBezTo>
                    <a:pt x="207" y="790"/>
                    <a:pt x="104" y="894"/>
                    <a:pt x="0" y="1023"/>
                  </a:cubicBezTo>
                  <a:lnTo>
                    <a:pt x="4395" y="1023"/>
                  </a:lnTo>
                  <a:lnTo>
                    <a:pt x="4395" y="894"/>
                  </a:lnTo>
                  <a:cubicBezTo>
                    <a:pt x="4188" y="687"/>
                    <a:pt x="4085" y="480"/>
                    <a:pt x="3878" y="248"/>
                  </a:cubicBezTo>
                  <a:cubicBezTo>
                    <a:pt x="3636" y="77"/>
                    <a:pt x="3363" y="0"/>
                    <a:pt x="3075"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 name="TextBox 1">
            <a:extLst>
              <a:ext uri="{FF2B5EF4-FFF2-40B4-BE49-F238E27FC236}">
                <a16:creationId xmlns:a16="http://schemas.microsoft.com/office/drawing/2014/main" id="{D47BF732-CE72-4A2F-9DF0-C77FCEFFB664}"/>
              </a:ext>
            </a:extLst>
          </p:cNvPr>
          <p:cNvSpPr txBox="1"/>
          <p:nvPr/>
        </p:nvSpPr>
        <p:spPr>
          <a:xfrm>
            <a:off x="797336" y="2236627"/>
            <a:ext cx="4580185" cy="1754326"/>
          </a:xfrm>
          <a:prstGeom prst="rect">
            <a:avLst/>
          </a:prstGeom>
          <a:noFill/>
        </p:spPr>
        <p:txBody>
          <a:bodyPr wrap="square" rtlCol="0">
            <a:spAutoFit/>
          </a:bodyPr>
          <a:lstStyle/>
          <a:p>
            <a:r>
              <a:rPr lang="en-US" sz="3600" b="1" dirty="0" err="1">
                <a:solidFill>
                  <a:schemeClr val="accent5">
                    <a:lumMod val="50000"/>
                  </a:schemeClr>
                </a:solidFill>
                <a:latin typeface="Times New Roman" panose="02020603050405020304" pitchFamily="18" charset="0"/>
                <a:cs typeface="Times New Roman" panose="02020603050405020304" pitchFamily="18" charset="0"/>
              </a:rPr>
              <a:t>Vẽ</a:t>
            </a:r>
            <a:r>
              <a:rPr lang="en-US" sz="3600" b="1" dirty="0">
                <a:solidFill>
                  <a:schemeClr val="accent5">
                    <a:lumMod val="50000"/>
                  </a:schemeClr>
                </a:solidFill>
                <a:latin typeface="Times New Roman" panose="02020603050405020304" pitchFamily="18" charset="0"/>
                <a:cs typeface="Times New Roman" panose="02020603050405020304" pitchFamily="18" charset="0"/>
              </a:rPr>
              <a:t> </a:t>
            </a:r>
            <a:r>
              <a:rPr lang="en-US" sz="3600" b="1" dirty="0" err="1">
                <a:solidFill>
                  <a:schemeClr val="accent5">
                    <a:lumMod val="50000"/>
                  </a:schemeClr>
                </a:solidFill>
                <a:latin typeface="Times New Roman" panose="02020603050405020304" pitchFamily="18" charset="0"/>
                <a:cs typeface="Times New Roman" panose="02020603050405020304" pitchFamily="18" charset="0"/>
              </a:rPr>
              <a:t>tranh</a:t>
            </a:r>
            <a:r>
              <a:rPr lang="en-US" sz="3600" b="1" dirty="0">
                <a:solidFill>
                  <a:schemeClr val="accent5">
                    <a:lumMod val="50000"/>
                  </a:schemeClr>
                </a:solidFill>
                <a:latin typeface="Times New Roman" panose="02020603050405020304" pitchFamily="18" charset="0"/>
                <a:cs typeface="Times New Roman" panose="02020603050405020304" pitchFamily="18" charset="0"/>
              </a:rPr>
              <a:t> </a:t>
            </a:r>
            <a:r>
              <a:rPr lang="en-US" sz="3600" b="1" dirty="0" err="1">
                <a:solidFill>
                  <a:schemeClr val="accent5">
                    <a:lumMod val="50000"/>
                  </a:schemeClr>
                </a:solidFill>
                <a:latin typeface="Times New Roman" panose="02020603050405020304" pitchFamily="18" charset="0"/>
                <a:cs typeface="Times New Roman" panose="02020603050405020304" pitchFamily="18" charset="0"/>
              </a:rPr>
              <a:t>tuyên</a:t>
            </a:r>
            <a:r>
              <a:rPr lang="en-US" sz="3600" b="1" dirty="0">
                <a:solidFill>
                  <a:schemeClr val="accent5">
                    <a:lumMod val="50000"/>
                  </a:schemeClr>
                </a:solidFill>
                <a:latin typeface="Times New Roman" panose="02020603050405020304" pitchFamily="18" charset="0"/>
                <a:cs typeface="Times New Roman" panose="02020603050405020304" pitchFamily="18" charset="0"/>
              </a:rPr>
              <a:t> </a:t>
            </a:r>
            <a:r>
              <a:rPr lang="en-US" sz="3600" b="1" dirty="0" err="1">
                <a:solidFill>
                  <a:schemeClr val="accent5">
                    <a:lumMod val="50000"/>
                  </a:schemeClr>
                </a:solidFill>
                <a:latin typeface="Times New Roman" panose="02020603050405020304" pitchFamily="18" charset="0"/>
                <a:cs typeface="Times New Roman" panose="02020603050405020304" pitchFamily="18" charset="0"/>
              </a:rPr>
              <a:t>truyền</a:t>
            </a:r>
            <a:r>
              <a:rPr lang="en-US" sz="3600" b="1" dirty="0">
                <a:solidFill>
                  <a:schemeClr val="accent5">
                    <a:lumMod val="50000"/>
                  </a:schemeClr>
                </a:solidFill>
                <a:latin typeface="Times New Roman" panose="02020603050405020304" pitchFamily="18" charset="0"/>
                <a:cs typeface="Times New Roman" panose="02020603050405020304" pitchFamily="18" charset="0"/>
              </a:rPr>
              <a:t> </a:t>
            </a:r>
            <a:r>
              <a:rPr lang="en-US" sz="3600" b="1" dirty="0" err="1">
                <a:solidFill>
                  <a:schemeClr val="accent5">
                    <a:lumMod val="50000"/>
                  </a:schemeClr>
                </a:solidFill>
                <a:latin typeface="Times New Roman" panose="02020603050405020304" pitchFamily="18" charset="0"/>
                <a:cs typeface="Times New Roman" panose="02020603050405020304" pitchFamily="18" charset="0"/>
              </a:rPr>
              <a:t>vệ</a:t>
            </a:r>
            <a:r>
              <a:rPr lang="en-US" sz="3600" b="1" dirty="0">
                <a:solidFill>
                  <a:schemeClr val="accent5">
                    <a:lumMod val="50000"/>
                  </a:schemeClr>
                </a:solidFill>
                <a:latin typeface="Times New Roman" panose="02020603050405020304" pitchFamily="18" charset="0"/>
                <a:cs typeface="Times New Roman" panose="02020603050405020304" pitchFamily="18" charset="0"/>
              </a:rPr>
              <a:t> </a:t>
            </a:r>
            <a:r>
              <a:rPr lang="en-US" sz="3600" b="1" dirty="0" err="1">
                <a:solidFill>
                  <a:schemeClr val="accent5">
                    <a:lumMod val="50000"/>
                  </a:schemeClr>
                </a:solidFill>
                <a:latin typeface="Times New Roman" panose="02020603050405020304" pitchFamily="18" charset="0"/>
                <a:cs typeface="Times New Roman" panose="02020603050405020304" pitchFamily="18" charset="0"/>
              </a:rPr>
              <a:t>sinh</a:t>
            </a:r>
            <a:r>
              <a:rPr lang="en-US" sz="3600" b="1" dirty="0">
                <a:solidFill>
                  <a:schemeClr val="accent5">
                    <a:lumMod val="50000"/>
                  </a:schemeClr>
                </a:solidFill>
                <a:latin typeface="Times New Roman" panose="02020603050405020304" pitchFamily="18" charset="0"/>
                <a:cs typeface="Times New Roman" panose="02020603050405020304" pitchFamily="18" charset="0"/>
              </a:rPr>
              <a:t> </a:t>
            </a:r>
            <a:r>
              <a:rPr lang="en-US" sz="3600" b="1" dirty="0" err="1">
                <a:solidFill>
                  <a:schemeClr val="accent5">
                    <a:lumMod val="50000"/>
                  </a:schemeClr>
                </a:solidFill>
                <a:latin typeface="Times New Roman" panose="02020603050405020304" pitchFamily="18" charset="0"/>
                <a:cs typeface="Times New Roman" panose="02020603050405020304" pitchFamily="18" charset="0"/>
              </a:rPr>
              <a:t>môi</a:t>
            </a:r>
            <a:r>
              <a:rPr lang="en-US" sz="3600" b="1" dirty="0">
                <a:solidFill>
                  <a:schemeClr val="accent5">
                    <a:lumMod val="50000"/>
                  </a:schemeClr>
                </a:solidFill>
                <a:latin typeface="Times New Roman" panose="02020603050405020304" pitchFamily="18" charset="0"/>
                <a:cs typeface="Times New Roman" panose="02020603050405020304" pitchFamily="18" charset="0"/>
              </a:rPr>
              <a:t> </a:t>
            </a:r>
            <a:r>
              <a:rPr lang="en-US" sz="3600" b="1" dirty="0" err="1">
                <a:solidFill>
                  <a:schemeClr val="accent5">
                    <a:lumMod val="50000"/>
                  </a:schemeClr>
                </a:solidFill>
                <a:latin typeface="Times New Roman" panose="02020603050405020304" pitchFamily="18" charset="0"/>
                <a:cs typeface="Times New Roman" panose="02020603050405020304" pitchFamily="18" charset="0"/>
              </a:rPr>
              <a:t>trường</a:t>
            </a:r>
            <a:r>
              <a:rPr lang="en-US" sz="3600" b="1" dirty="0">
                <a:solidFill>
                  <a:schemeClr val="accent5">
                    <a:lumMod val="50000"/>
                  </a:schemeClr>
                </a:solidFill>
                <a:latin typeface="Times New Roman" panose="02020603050405020304" pitchFamily="18" charset="0"/>
                <a:cs typeface="Times New Roman" panose="02020603050405020304" pitchFamily="18" charset="0"/>
              </a:rPr>
              <a:t> </a:t>
            </a:r>
            <a:r>
              <a:rPr lang="en-US" sz="3600" b="1" dirty="0" err="1">
                <a:solidFill>
                  <a:schemeClr val="accent5">
                    <a:lumMod val="50000"/>
                  </a:schemeClr>
                </a:solidFill>
                <a:latin typeface="Times New Roman" panose="02020603050405020304" pitchFamily="18" charset="0"/>
                <a:cs typeface="Times New Roman" panose="02020603050405020304" pitchFamily="18" charset="0"/>
              </a:rPr>
              <a:t>xanh</a:t>
            </a:r>
            <a:r>
              <a:rPr lang="en-US" sz="3600" b="1" dirty="0">
                <a:solidFill>
                  <a:schemeClr val="accent5">
                    <a:lumMod val="50000"/>
                  </a:schemeClr>
                </a:solidFill>
                <a:latin typeface="Times New Roman" panose="02020603050405020304" pitchFamily="18" charset="0"/>
                <a:cs typeface="Times New Roman" panose="02020603050405020304" pitchFamily="18" charset="0"/>
              </a:rPr>
              <a:t>, </a:t>
            </a:r>
            <a:r>
              <a:rPr lang="en-US" sz="3600" b="1" dirty="0" err="1">
                <a:solidFill>
                  <a:schemeClr val="accent5">
                    <a:lumMod val="50000"/>
                  </a:schemeClr>
                </a:solidFill>
                <a:latin typeface="Times New Roman" panose="02020603050405020304" pitchFamily="18" charset="0"/>
                <a:cs typeface="Times New Roman" panose="02020603050405020304" pitchFamily="18" charset="0"/>
              </a:rPr>
              <a:t>sạch</a:t>
            </a:r>
            <a:r>
              <a:rPr lang="en-US" sz="3600" b="1" dirty="0">
                <a:solidFill>
                  <a:schemeClr val="accent5">
                    <a:lumMod val="50000"/>
                  </a:schemeClr>
                </a:solidFill>
                <a:latin typeface="Times New Roman" panose="02020603050405020304" pitchFamily="18" charset="0"/>
                <a:cs typeface="Times New Roman" panose="02020603050405020304" pitchFamily="18" charset="0"/>
              </a:rPr>
              <a:t>, </a:t>
            </a:r>
            <a:r>
              <a:rPr lang="en-US" sz="3600" b="1" dirty="0" err="1">
                <a:solidFill>
                  <a:schemeClr val="accent5">
                    <a:lumMod val="50000"/>
                  </a:schemeClr>
                </a:solidFill>
                <a:latin typeface="Times New Roman" panose="02020603050405020304" pitchFamily="18" charset="0"/>
                <a:cs typeface="Times New Roman" panose="02020603050405020304" pitchFamily="18" charset="0"/>
              </a:rPr>
              <a:t>đẹp</a:t>
            </a:r>
            <a:r>
              <a:rPr lang="en-US" sz="3600" b="1" dirty="0">
                <a:solidFill>
                  <a:schemeClr val="accent5">
                    <a:lumMod val="50000"/>
                  </a:schemeClr>
                </a:solidFill>
                <a:latin typeface="Times New Roman" panose="02020603050405020304" pitchFamily="18" charset="0"/>
                <a:cs typeface="Times New Roman" panose="02020603050405020304" pitchFamily="18" charset="0"/>
              </a:rPr>
              <a: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918B0-8F20-4849-B756-86DA9FD425FD}"/>
              </a:ext>
            </a:extLst>
          </p:cNvPr>
          <p:cNvSpPr>
            <a:spLocks noGrp="1"/>
          </p:cNvSpPr>
          <p:nvPr>
            <p:ph type="ctrTitle"/>
          </p:nvPr>
        </p:nvSpPr>
        <p:spPr>
          <a:xfrm>
            <a:off x="367622" y="1377097"/>
            <a:ext cx="5234021" cy="2145000"/>
          </a:xfrm>
        </p:spPr>
        <p:txBody>
          <a:bodyPr/>
          <a:lstStyle/>
          <a:p>
            <a:r>
              <a:rPr lang="en-US" sz="5400" dirty="0" err="1"/>
              <a:t>Chúc</a:t>
            </a:r>
            <a:r>
              <a:rPr lang="en-US" sz="5400" dirty="0"/>
              <a:t> </a:t>
            </a:r>
            <a:r>
              <a:rPr lang="en-US" sz="5400" dirty="0" err="1"/>
              <a:t>các</a:t>
            </a:r>
            <a:r>
              <a:rPr lang="en-US" sz="5400" dirty="0"/>
              <a:t> </a:t>
            </a:r>
            <a:r>
              <a:rPr lang="en-US" sz="5400" dirty="0" err="1"/>
              <a:t>em</a:t>
            </a:r>
            <a:r>
              <a:rPr lang="en-US" sz="5400" dirty="0"/>
              <a:t> </a:t>
            </a:r>
            <a:r>
              <a:rPr lang="en-US" sz="5400" dirty="0" err="1"/>
              <a:t>chăm</a:t>
            </a:r>
            <a:r>
              <a:rPr lang="en-US" sz="5400" dirty="0"/>
              <a:t> </a:t>
            </a:r>
            <a:r>
              <a:rPr lang="en-US" sz="5400" dirty="0" err="1"/>
              <a:t>ngoan</a:t>
            </a:r>
            <a:r>
              <a:rPr lang="en-US" sz="5400" dirty="0"/>
              <a:t>!</a:t>
            </a:r>
          </a:p>
        </p:txBody>
      </p:sp>
      <p:grpSp>
        <p:nvGrpSpPr>
          <p:cNvPr id="4" name="Google Shape;2661;p75">
            <a:extLst>
              <a:ext uri="{FF2B5EF4-FFF2-40B4-BE49-F238E27FC236}">
                <a16:creationId xmlns:a16="http://schemas.microsoft.com/office/drawing/2014/main" id="{4CD582D7-0F18-4A6B-8EF4-0BE15C3F5B71}"/>
              </a:ext>
            </a:extLst>
          </p:cNvPr>
          <p:cNvGrpSpPr/>
          <p:nvPr/>
        </p:nvGrpSpPr>
        <p:grpSpPr>
          <a:xfrm>
            <a:off x="2117078" y="2546923"/>
            <a:ext cx="7752494" cy="2596687"/>
            <a:chOff x="830529" y="2546923"/>
            <a:chExt cx="7752494" cy="2596687"/>
          </a:xfrm>
        </p:grpSpPr>
        <p:sp>
          <p:nvSpPr>
            <p:cNvPr id="5" name="Google Shape;2662;p75">
              <a:extLst>
                <a:ext uri="{FF2B5EF4-FFF2-40B4-BE49-F238E27FC236}">
                  <a16:creationId xmlns:a16="http://schemas.microsoft.com/office/drawing/2014/main" id="{20E4648C-7FBE-4F43-B41D-DBFAE57CC380}"/>
                </a:ext>
              </a:extLst>
            </p:cNvPr>
            <p:cNvSpPr/>
            <p:nvPr/>
          </p:nvSpPr>
          <p:spPr>
            <a:xfrm>
              <a:off x="3104646" y="4261991"/>
              <a:ext cx="4519556" cy="881593"/>
            </a:xfrm>
            <a:custGeom>
              <a:avLst/>
              <a:gdLst/>
              <a:ahLst/>
              <a:cxnLst/>
              <a:rect l="l" t="t" r="r" b="b"/>
              <a:pathLst>
                <a:path w="51599" h="10065" extrusionOk="0">
                  <a:moveTo>
                    <a:pt x="27355" y="1"/>
                  </a:moveTo>
                  <a:cubicBezTo>
                    <a:pt x="22959" y="1"/>
                    <a:pt x="18661" y="742"/>
                    <a:pt x="14425" y="2077"/>
                  </a:cubicBezTo>
                  <a:lnTo>
                    <a:pt x="14425" y="1663"/>
                  </a:lnTo>
                  <a:cubicBezTo>
                    <a:pt x="14322" y="1327"/>
                    <a:pt x="14219" y="1017"/>
                    <a:pt x="13908" y="914"/>
                  </a:cubicBezTo>
                  <a:cubicBezTo>
                    <a:pt x="13792" y="849"/>
                    <a:pt x="13682" y="817"/>
                    <a:pt x="13588" y="817"/>
                  </a:cubicBezTo>
                  <a:cubicBezTo>
                    <a:pt x="13495" y="817"/>
                    <a:pt x="13417" y="849"/>
                    <a:pt x="13366" y="914"/>
                  </a:cubicBezTo>
                  <a:cubicBezTo>
                    <a:pt x="13133" y="1017"/>
                    <a:pt x="12926" y="1224"/>
                    <a:pt x="12823" y="1327"/>
                  </a:cubicBezTo>
                  <a:cubicBezTo>
                    <a:pt x="12616" y="1767"/>
                    <a:pt x="12383" y="2206"/>
                    <a:pt x="12487" y="2516"/>
                  </a:cubicBezTo>
                  <a:cubicBezTo>
                    <a:pt x="12280" y="2413"/>
                    <a:pt x="12176" y="2310"/>
                    <a:pt x="11970" y="2310"/>
                  </a:cubicBezTo>
                  <a:cubicBezTo>
                    <a:pt x="11737" y="2310"/>
                    <a:pt x="11634" y="2413"/>
                    <a:pt x="11530" y="2516"/>
                  </a:cubicBezTo>
                  <a:cubicBezTo>
                    <a:pt x="11323" y="2723"/>
                    <a:pt x="11323" y="3059"/>
                    <a:pt x="11323" y="3266"/>
                  </a:cubicBezTo>
                  <a:cubicBezTo>
                    <a:pt x="8402" y="4455"/>
                    <a:pt x="5610" y="5955"/>
                    <a:pt x="2922" y="7790"/>
                  </a:cubicBezTo>
                  <a:cubicBezTo>
                    <a:pt x="2689" y="7480"/>
                    <a:pt x="2482" y="7144"/>
                    <a:pt x="2146" y="6937"/>
                  </a:cubicBezTo>
                  <a:cubicBezTo>
                    <a:pt x="2043" y="6833"/>
                    <a:pt x="1940" y="6833"/>
                    <a:pt x="1733" y="6833"/>
                  </a:cubicBezTo>
                  <a:cubicBezTo>
                    <a:pt x="1629" y="6937"/>
                    <a:pt x="1629" y="7247"/>
                    <a:pt x="1629" y="7480"/>
                  </a:cubicBezTo>
                  <a:cubicBezTo>
                    <a:pt x="1629" y="7687"/>
                    <a:pt x="1733" y="8023"/>
                    <a:pt x="1940" y="8229"/>
                  </a:cubicBezTo>
                  <a:cubicBezTo>
                    <a:pt x="1733" y="8126"/>
                    <a:pt x="1397" y="8126"/>
                    <a:pt x="1190" y="8126"/>
                  </a:cubicBezTo>
                  <a:cubicBezTo>
                    <a:pt x="1087" y="8229"/>
                    <a:pt x="854" y="8229"/>
                    <a:pt x="854" y="8436"/>
                  </a:cubicBezTo>
                  <a:cubicBezTo>
                    <a:pt x="854" y="8540"/>
                    <a:pt x="983" y="8669"/>
                    <a:pt x="1087" y="8772"/>
                  </a:cubicBezTo>
                  <a:cubicBezTo>
                    <a:pt x="1190" y="8772"/>
                    <a:pt x="1293" y="8876"/>
                    <a:pt x="1293" y="8876"/>
                  </a:cubicBezTo>
                  <a:cubicBezTo>
                    <a:pt x="854" y="9186"/>
                    <a:pt x="440" y="9625"/>
                    <a:pt x="1" y="10065"/>
                  </a:cubicBezTo>
                  <a:lnTo>
                    <a:pt x="51598" y="10065"/>
                  </a:lnTo>
                  <a:lnTo>
                    <a:pt x="51598" y="7687"/>
                  </a:lnTo>
                  <a:cubicBezTo>
                    <a:pt x="51262" y="7480"/>
                    <a:pt x="50849" y="7144"/>
                    <a:pt x="50409" y="6937"/>
                  </a:cubicBezTo>
                  <a:cubicBezTo>
                    <a:pt x="50745" y="6394"/>
                    <a:pt x="50849" y="5851"/>
                    <a:pt x="50745" y="5205"/>
                  </a:cubicBezTo>
                  <a:cubicBezTo>
                    <a:pt x="50616" y="4791"/>
                    <a:pt x="50409" y="4455"/>
                    <a:pt x="49970" y="4352"/>
                  </a:cubicBezTo>
                  <a:cubicBezTo>
                    <a:pt x="49763" y="4352"/>
                    <a:pt x="49556" y="4352"/>
                    <a:pt x="49453" y="4455"/>
                  </a:cubicBezTo>
                  <a:cubicBezTo>
                    <a:pt x="49220" y="4559"/>
                    <a:pt x="48910" y="4791"/>
                    <a:pt x="48806" y="4895"/>
                  </a:cubicBezTo>
                  <a:cubicBezTo>
                    <a:pt x="48677" y="4662"/>
                    <a:pt x="48367" y="4455"/>
                    <a:pt x="48031" y="4455"/>
                  </a:cubicBezTo>
                  <a:cubicBezTo>
                    <a:pt x="47976" y="4437"/>
                    <a:pt x="47921" y="4428"/>
                    <a:pt x="47866" y="4428"/>
                  </a:cubicBezTo>
                  <a:cubicBezTo>
                    <a:pt x="47610" y="4428"/>
                    <a:pt x="47366" y="4618"/>
                    <a:pt x="47281" y="4895"/>
                  </a:cubicBezTo>
                  <a:cubicBezTo>
                    <a:pt x="47178" y="4895"/>
                    <a:pt x="47178" y="4998"/>
                    <a:pt x="47178" y="4998"/>
                  </a:cubicBezTo>
                  <a:cubicBezTo>
                    <a:pt x="41361" y="1974"/>
                    <a:pt x="35235" y="371"/>
                    <a:pt x="28979" y="35"/>
                  </a:cubicBezTo>
                  <a:cubicBezTo>
                    <a:pt x="28436" y="12"/>
                    <a:pt x="27895" y="1"/>
                    <a:pt x="27355" y="1"/>
                  </a:cubicBezTo>
                  <a:close/>
                </a:path>
              </a:pathLst>
            </a:custGeom>
            <a:solidFill>
              <a:srgbClr val="98D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663;p75">
              <a:extLst>
                <a:ext uri="{FF2B5EF4-FFF2-40B4-BE49-F238E27FC236}">
                  <a16:creationId xmlns:a16="http://schemas.microsoft.com/office/drawing/2014/main" id="{48DE4ACD-CD0F-470A-B76B-FDE6E1BE2D5D}"/>
                </a:ext>
              </a:extLst>
            </p:cNvPr>
            <p:cNvSpPr/>
            <p:nvPr/>
          </p:nvSpPr>
          <p:spPr>
            <a:xfrm>
              <a:off x="1519644" y="4779143"/>
              <a:ext cx="1188859" cy="364462"/>
            </a:xfrm>
            <a:custGeom>
              <a:avLst/>
              <a:gdLst/>
              <a:ahLst/>
              <a:cxnLst/>
              <a:rect l="l" t="t" r="r" b="b"/>
              <a:pathLst>
                <a:path w="13573" h="4161" extrusionOk="0">
                  <a:moveTo>
                    <a:pt x="6205" y="1"/>
                  </a:moveTo>
                  <a:cubicBezTo>
                    <a:pt x="5665" y="1"/>
                    <a:pt x="5118" y="141"/>
                    <a:pt x="4628" y="387"/>
                  </a:cubicBezTo>
                  <a:cubicBezTo>
                    <a:pt x="3878" y="929"/>
                    <a:pt x="3232" y="1679"/>
                    <a:pt x="2689" y="2429"/>
                  </a:cubicBezTo>
                  <a:cubicBezTo>
                    <a:pt x="2482" y="2119"/>
                    <a:pt x="2146" y="1783"/>
                    <a:pt x="1733" y="1576"/>
                  </a:cubicBezTo>
                  <a:cubicBezTo>
                    <a:pt x="1604" y="1545"/>
                    <a:pt x="1475" y="1533"/>
                    <a:pt x="1347" y="1533"/>
                  </a:cubicBezTo>
                  <a:cubicBezTo>
                    <a:pt x="1038" y="1533"/>
                    <a:pt x="733" y="1606"/>
                    <a:pt x="440" y="1679"/>
                  </a:cubicBezTo>
                  <a:cubicBezTo>
                    <a:pt x="337" y="1783"/>
                    <a:pt x="104" y="1886"/>
                    <a:pt x="1" y="1989"/>
                  </a:cubicBezTo>
                  <a:lnTo>
                    <a:pt x="1" y="4161"/>
                  </a:lnTo>
                  <a:lnTo>
                    <a:pt x="13572" y="4161"/>
                  </a:lnTo>
                  <a:cubicBezTo>
                    <a:pt x="13572" y="3928"/>
                    <a:pt x="13469" y="3825"/>
                    <a:pt x="13365" y="3618"/>
                  </a:cubicBezTo>
                  <a:cubicBezTo>
                    <a:pt x="13029" y="2765"/>
                    <a:pt x="12280" y="2119"/>
                    <a:pt x="11426" y="1886"/>
                  </a:cubicBezTo>
                  <a:cubicBezTo>
                    <a:pt x="11319" y="1873"/>
                    <a:pt x="11211" y="1867"/>
                    <a:pt x="11102" y="1867"/>
                  </a:cubicBezTo>
                  <a:cubicBezTo>
                    <a:pt x="10317" y="1867"/>
                    <a:pt x="9500" y="2182"/>
                    <a:pt x="8841" y="2636"/>
                  </a:cubicBezTo>
                  <a:cubicBezTo>
                    <a:pt x="8738" y="1679"/>
                    <a:pt x="8299" y="697"/>
                    <a:pt x="7446" y="283"/>
                  </a:cubicBezTo>
                  <a:cubicBezTo>
                    <a:pt x="7057" y="89"/>
                    <a:pt x="6633" y="1"/>
                    <a:pt x="62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664;p75">
              <a:extLst>
                <a:ext uri="{FF2B5EF4-FFF2-40B4-BE49-F238E27FC236}">
                  <a16:creationId xmlns:a16="http://schemas.microsoft.com/office/drawing/2014/main" id="{6E970D31-1552-4FF8-A1E8-9D652F9838B8}"/>
                </a:ext>
              </a:extLst>
            </p:cNvPr>
            <p:cNvSpPr/>
            <p:nvPr/>
          </p:nvSpPr>
          <p:spPr>
            <a:xfrm>
              <a:off x="6870285" y="4838794"/>
              <a:ext cx="754062" cy="304813"/>
            </a:xfrm>
            <a:custGeom>
              <a:avLst/>
              <a:gdLst/>
              <a:ahLst/>
              <a:cxnLst/>
              <a:rect l="l" t="t" r="r" b="b"/>
              <a:pathLst>
                <a:path w="8609" h="3480" extrusionOk="0">
                  <a:moveTo>
                    <a:pt x="6202" y="1"/>
                  </a:moveTo>
                  <a:cubicBezTo>
                    <a:pt x="6108" y="1"/>
                    <a:pt x="6014" y="6"/>
                    <a:pt x="5920" y="16"/>
                  </a:cubicBezTo>
                  <a:cubicBezTo>
                    <a:pt x="4834" y="16"/>
                    <a:pt x="3748" y="895"/>
                    <a:pt x="3335" y="1851"/>
                  </a:cubicBezTo>
                  <a:cubicBezTo>
                    <a:pt x="3244" y="1844"/>
                    <a:pt x="3154" y="1840"/>
                    <a:pt x="3064" y="1840"/>
                  </a:cubicBezTo>
                  <a:cubicBezTo>
                    <a:pt x="1864" y="1840"/>
                    <a:pt x="697" y="2470"/>
                    <a:pt x="0" y="3480"/>
                  </a:cubicBezTo>
                  <a:lnTo>
                    <a:pt x="8608" y="3480"/>
                  </a:lnTo>
                  <a:lnTo>
                    <a:pt x="8608" y="998"/>
                  </a:lnTo>
                  <a:cubicBezTo>
                    <a:pt x="7932" y="415"/>
                    <a:pt x="7067" y="1"/>
                    <a:pt x="6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665;p75">
              <a:extLst>
                <a:ext uri="{FF2B5EF4-FFF2-40B4-BE49-F238E27FC236}">
                  <a16:creationId xmlns:a16="http://schemas.microsoft.com/office/drawing/2014/main" id="{476450FC-ED38-4DDE-9C5F-967B64F6EA13}"/>
                </a:ext>
              </a:extLst>
            </p:cNvPr>
            <p:cNvSpPr/>
            <p:nvPr/>
          </p:nvSpPr>
          <p:spPr>
            <a:xfrm>
              <a:off x="2350643" y="4783523"/>
              <a:ext cx="688457" cy="360082"/>
            </a:xfrm>
            <a:custGeom>
              <a:avLst/>
              <a:gdLst/>
              <a:ahLst/>
              <a:cxnLst/>
              <a:rect l="l" t="t" r="r" b="b"/>
              <a:pathLst>
                <a:path w="7860" h="4111" extrusionOk="0">
                  <a:moveTo>
                    <a:pt x="3129" y="1"/>
                  </a:moveTo>
                  <a:cubicBezTo>
                    <a:pt x="2793" y="1"/>
                    <a:pt x="2482" y="130"/>
                    <a:pt x="2146" y="337"/>
                  </a:cubicBezTo>
                  <a:cubicBezTo>
                    <a:pt x="957" y="1190"/>
                    <a:pt x="311" y="2586"/>
                    <a:pt x="1" y="4111"/>
                  </a:cubicBezTo>
                  <a:lnTo>
                    <a:pt x="7859" y="4111"/>
                  </a:lnTo>
                  <a:cubicBezTo>
                    <a:pt x="7652" y="3568"/>
                    <a:pt x="7213" y="3128"/>
                    <a:pt x="6670" y="2922"/>
                  </a:cubicBezTo>
                  <a:cubicBezTo>
                    <a:pt x="6295" y="2702"/>
                    <a:pt x="5836" y="2592"/>
                    <a:pt x="5378" y="2592"/>
                  </a:cubicBezTo>
                  <a:cubicBezTo>
                    <a:pt x="4919" y="2592"/>
                    <a:pt x="4460" y="2702"/>
                    <a:pt x="4085" y="2922"/>
                  </a:cubicBezTo>
                  <a:cubicBezTo>
                    <a:pt x="4188" y="2379"/>
                    <a:pt x="4188" y="1733"/>
                    <a:pt x="3982" y="1086"/>
                  </a:cubicBezTo>
                  <a:cubicBezTo>
                    <a:pt x="3878" y="647"/>
                    <a:pt x="3646" y="130"/>
                    <a:pt x="3129" y="1"/>
                  </a:cubicBezTo>
                  <a:close/>
                </a:path>
              </a:pathLst>
            </a:custGeom>
            <a:solidFill>
              <a:srgbClr val="98D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666;p75">
              <a:extLst>
                <a:ext uri="{FF2B5EF4-FFF2-40B4-BE49-F238E27FC236}">
                  <a16:creationId xmlns:a16="http://schemas.microsoft.com/office/drawing/2014/main" id="{617F2DFB-F2EE-4E5B-86E1-7A185390E22A}"/>
                </a:ext>
              </a:extLst>
            </p:cNvPr>
            <p:cNvSpPr/>
            <p:nvPr/>
          </p:nvSpPr>
          <p:spPr>
            <a:xfrm>
              <a:off x="5228610" y="4557094"/>
              <a:ext cx="178946" cy="425775"/>
            </a:xfrm>
            <a:custGeom>
              <a:avLst/>
              <a:gdLst/>
              <a:ahLst/>
              <a:cxnLst/>
              <a:rect l="l" t="t" r="r" b="b"/>
              <a:pathLst>
                <a:path w="2043" h="4861" extrusionOk="0">
                  <a:moveTo>
                    <a:pt x="1939" y="0"/>
                  </a:moveTo>
                  <a:cubicBezTo>
                    <a:pt x="1939" y="0"/>
                    <a:pt x="1810" y="0"/>
                    <a:pt x="1810" y="130"/>
                  </a:cubicBezTo>
                  <a:cubicBezTo>
                    <a:pt x="750" y="1422"/>
                    <a:pt x="311" y="3128"/>
                    <a:pt x="1" y="4757"/>
                  </a:cubicBezTo>
                  <a:cubicBezTo>
                    <a:pt x="1" y="4860"/>
                    <a:pt x="1" y="4860"/>
                    <a:pt x="104" y="4860"/>
                  </a:cubicBezTo>
                  <a:lnTo>
                    <a:pt x="207" y="4860"/>
                  </a:lnTo>
                  <a:cubicBezTo>
                    <a:pt x="518" y="3128"/>
                    <a:pt x="957" y="1526"/>
                    <a:pt x="1939" y="233"/>
                  </a:cubicBezTo>
                  <a:cubicBezTo>
                    <a:pt x="2043" y="130"/>
                    <a:pt x="2043" y="130"/>
                    <a:pt x="19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667;p75">
              <a:extLst>
                <a:ext uri="{FF2B5EF4-FFF2-40B4-BE49-F238E27FC236}">
                  <a16:creationId xmlns:a16="http://schemas.microsoft.com/office/drawing/2014/main" id="{D75A9CCF-04E5-464B-8AB9-6FA24E21BE0E}"/>
                </a:ext>
              </a:extLst>
            </p:cNvPr>
            <p:cNvSpPr/>
            <p:nvPr/>
          </p:nvSpPr>
          <p:spPr>
            <a:xfrm>
              <a:off x="5115352" y="4476420"/>
              <a:ext cx="262770" cy="77692"/>
            </a:xfrm>
            <a:custGeom>
              <a:avLst/>
              <a:gdLst/>
              <a:ahLst/>
              <a:cxnLst/>
              <a:rect l="l" t="t" r="r" b="b"/>
              <a:pathLst>
                <a:path w="3000" h="887" extrusionOk="0">
                  <a:moveTo>
                    <a:pt x="839" y="1"/>
                  </a:moveTo>
                  <a:cubicBezTo>
                    <a:pt x="616" y="1"/>
                    <a:pt x="390" y="51"/>
                    <a:pt x="208" y="172"/>
                  </a:cubicBezTo>
                  <a:cubicBezTo>
                    <a:pt x="104" y="172"/>
                    <a:pt x="1" y="275"/>
                    <a:pt x="1" y="404"/>
                  </a:cubicBezTo>
                  <a:cubicBezTo>
                    <a:pt x="1" y="508"/>
                    <a:pt x="104" y="611"/>
                    <a:pt x="104" y="715"/>
                  </a:cubicBezTo>
                  <a:cubicBezTo>
                    <a:pt x="422" y="836"/>
                    <a:pt x="732" y="886"/>
                    <a:pt x="1021" y="886"/>
                  </a:cubicBezTo>
                  <a:cubicBezTo>
                    <a:pt x="1226" y="886"/>
                    <a:pt x="1422" y="861"/>
                    <a:pt x="1604" y="818"/>
                  </a:cubicBezTo>
                  <a:lnTo>
                    <a:pt x="2353" y="818"/>
                  </a:lnTo>
                  <a:cubicBezTo>
                    <a:pt x="2586" y="715"/>
                    <a:pt x="3000" y="818"/>
                    <a:pt x="2793" y="611"/>
                  </a:cubicBezTo>
                  <a:cubicBezTo>
                    <a:pt x="2353" y="275"/>
                    <a:pt x="1707" y="68"/>
                    <a:pt x="1294" y="68"/>
                  </a:cubicBezTo>
                  <a:cubicBezTo>
                    <a:pt x="1154" y="26"/>
                    <a:pt x="997" y="1"/>
                    <a:pt x="8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668;p75">
              <a:extLst>
                <a:ext uri="{FF2B5EF4-FFF2-40B4-BE49-F238E27FC236}">
                  <a16:creationId xmlns:a16="http://schemas.microsoft.com/office/drawing/2014/main" id="{DC1EEC7A-302B-40EA-B0C0-42CFE35C6EA8}"/>
                </a:ext>
              </a:extLst>
            </p:cNvPr>
            <p:cNvSpPr/>
            <p:nvPr/>
          </p:nvSpPr>
          <p:spPr>
            <a:xfrm>
              <a:off x="5425607" y="4568393"/>
              <a:ext cx="160815" cy="226508"/>
            </a:xfrm>
            <a:custGeom>
              <a:avLst/>
              <a:gdLst/>
              <a:ahLst/>
              <a:cxnLst/>
              <a:rect l="l" t="t" r="r" b="b"/>
              <a:pathLst>
                <a:path w="1836" h="2586" extrusionOk="0">
                  <a:moveTo>
                    <a:pt x="0" y="1"/>
                  </a:moveTo>
                  <a:lnTo>
                    <a:pt x="0" y="1"/>
                  </a:lnTo>
                  <a:cubicBezTo>
                    <a:pt x="207" y="647"/>
                    <a:pt x="543" y="1293"/>
                    <a:pt x="750" y="1940"/>
                  </a:cubicBezTo>
                  <a:cubicBezTo>
                    <a:pt x="854" y="2146"/>
                    <a:pt x="854" y="2250"/>
                    <a:pt x="983" y="2353"/>
                  </a:cubicBezTo>
                  <a:cubicBezTo>
                    <a:pt x="1086" y="2457"/>
                    <a:pt x="1190" y="2586"/>
                    <a:pt x="1293" y="2586"/>
                  </a:cubicBezTo>
                  <a:cubicBezTo>
                    <a:pt x="1500" y="2586"/>
                    <a:pt x="1732" y="2353"/>
                    <a:pt x="1732" y="2043"/>
                  </a:cubicBezTo>
                  <a:cubicBezTo>
                    <a:pt x="1836" y="1810"/>
                    <a:pt x="1629" y="1603"/>
                    <a:pt x="1500" y="1397"/>
                  </a:cubicBezTo>
                  <a:cubicBezTo>
                    <a:pt x="1190" y="854"/>
                    <a:pt x="647" y="208"/>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669;p75">
              <a:extLst>
                <a:ext uri="{FF2B5EF4-FFF2-40B4-BE49-F238E27FC236}">
                  <a16:creationId xmlns:a16="http://schemas.microsoft.com/office/drawing/2014/main" id="{F5FD0742-776D-420E-B912-8047DC6FA0DF}"/>
                </a:ext>
              </a:extLst>
            </p:cNvPr>
            <p:cNvSpPr/>
            <p:nvPr/>
          </p:nvSpPr>
          <p:spPr>
            <a:xfrm>
              <a:off x="5398453" y="4568393"/>
              <a:ext cx="92933" cy="247004"/>
            </a:xfrm>
            <a:custGeom>
              <a:avLst/>
              <a:gdLst/>
              <a:ahLst/>
              <a:cxnLst/>
              <a:rect l="l" t="t" r="r" b="b"/>
              <a:pathLst>
                <a:path w="1061" h="2820" extrusionOk="0">
                  <a:moveTo>
                    <a:pt x="104" y="1"/>
                  </a:moveTo>
                  <a:cubicBezTo>
                    <a:pt x="0" y="647"/>
                    <a:pt x="104" y="1397"/>
                    <a:pt x="104" y="2043"/>
                  </a:cubicBezTo>
                  <a:cubicBezTo>
                    <a:pt x="104" y="2250"/>
                    <a:pt x="104" y="2353"/>
                    <a:pt x="207" y="2457"/>
                  </a:cubicBezTo>
                  <a:cubicBezTo>
                    <a:pt x="207" y="2586"/>
                    <a:pt x="310" y="2689"/>
                    <a:pt x="414" y="2793"/>
                  </a:cubicBezTo>
                  <a:cubicBezTo>
                    <a:pt x="456" y="2811"/>
                    <a:pt x="498" y="2820"/>
                    <a:pt x="538" y="2820"/>
                  </a:cubicBezTo>
                  <a:cubicBezTo>
                    <a:pt x="718" y="2820"/>
                    <a:pt x="872" y="2647"/>
                    <a:pt x="957" y="2457"/>
                  </a:cubicBezTo>
                  <a:cubicBezTo>
                    <a:pt x="1060" y="2250"/>
                    <a:pt x="1060" y="2043"/>
                    <a:pt x="957" y="1810"/>
                  </a:cubicBezTo>
                  <a:cubicBezTo>
                    <a:pt x="853" y="1164"/>
                    <a:pt x="517" y="414"/>
                    <a:pt x="1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670;p75">
              <a:extLst>
                <a:ext uri="{FF2B5EF4-FFF2-40B4-BE49-F238E27FC236}">
                  <a16:creationId xmlns:a16="http://schemas.microsoft.com/office/drawing/2014/main" id="{B0046DA2-8DCE-43B3-887D-DED2E2DF7E73}"/>
                </a:ext>
              </a:extLst>
            </p:cNvPr>
            <p:cNvSpPr/>
            <p:nvPr/>
          </p:nvSpPr>
          <p:spPr>
            <a:xfrm>
              <a:off x="5312349" y="4557094"/>
              <a:ext cx="95210" cy="248318"/>
            </a:xfrm>
            <a:custGeom>
              <a:avLst/>
              <a:gdLst/>
              <a:ahLst/>
              <a:cxnLst/>
              <a:rect l="l" t="t" r="r" b="b"/>
              <a:pathLst>
                <a:path w="1087" h="2835" extrusionOk="0">
                  <a:moveTo>
                    <a:pt x="854" y="0"/>
                  </a:moveTo>
                  <a:cubicBezTo>
                    <a:pt x="544" y="647"/>
                    <a:pt x="337" y="1422"/>
                    <a:pt x="104" y="1939"/>
                  </a:cubicBezTo>
                  <a:cubicBezTo>
                    <a:pt x="104" y="2172"/>
                    <a:pt x="1" y="2275"/>
                    <a:pt x="1" y="2379"/>
                  </a:cubicBezTo>
                  <a:cubicBezTo>
                    <a:pt x="1" y="2482"/>
                    <a:pt x="1" y="2586"/>
                    <a:pt x="104" y="2715"/>
                  </a:cubicBezTo>
                  <a:cubicBezTo>
                    <a:pt x="148" y="2802"/>
                    <a:pt x="233" y="2834"/>
                    <a:pt x="333" y="2834"/>
                  </a:cubicBezTo>
                  <a:cubicBezTo>
                    <a:pt x="469" y="2834"/>
                    <a:pt x="631" y="2774"/>
                    <a:pt x="751" y="2715"/>
                  </a:cubicBezTo>
                  <a:cubicBezTo>
                    <a:pt x="854" y="2482"/>
                    <a:pt x="983" y="2275"/>
                    <a:pt x="983" y="2069"/>
                  </a:cubicBezTo>
                  <a:cubicBezTo>
                    <a:pt x="1087" y="1422"/>
                    <a:pt x="1087" y="647"/>
                    <a:pt x="8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671;p75">
              <a:extLst>
                <a:ext uri="{FF2B5EF4-FFF2-40B4-BE49-F238E27FC236}">
                  <a16:creationId xmlns:a16="http://schemas.microsoft.com/office/drawing/2014/main" id="{DEE46059-BB7B-40FF-8667-7EC810C8C7B7}"/>
                </a:ext>
              </a:extLst>
            </p:cNvPr>
            <p:cNvSpPr/>
            <p:nvPr/>
          </p:nvSpPr>
          <p:spPr>
            <a:xfrm>
              <a:off x="5199179" y="4548072"/>
              <a:ext cx="188056" cy="217398"/>
            </a:xfrm>
            <a:custGeom>
              <a:avLst/>
              <a:gdLst/>
              <a:ahLst/>
              <a:cxnLst/>
              <a:rect l="l" t="t" r="r" b="b"/>
              <a:pathLst>
                <a:path w="2147" h="2482" extrusionOk="0">
                  <a:moveTo>
                    <a:pt x="2146" y="0"/>
                  </a:moveTo>
                  <a:cubicBezTo>
                    <a:pt x="1500" y="233"/>
                    <a:pt x="854" y="750"/>
                    <a:pt x="440" y="1293"/>
                  </a:cubicBezTo>
                  <a:cubicBezTo>
                    <a:pt x="207" y="1525"/>
                    <a:pt x="104" y="1732"/>
                    <a:pt x="104" y="1939"/>
                  </a:cubicBezTo>
                  <a:cubicBezTo>
                    <a:pt x="0" y="2172"/>
                    <a:pt x="207" y="2482"/>
                    <a:pt x="440" y="2482"/>
                  </a:cubicBezTo>
                  <a:cubicBezTo>
                    <a:pt x="647" y="2482"/>
                    <a:pt x="750" y="2482"/>
                    <a:pt x="854" y="2378"/>
                  </a:cubicBezTo>
                  <a:cubicBezTo>
                    <a:pt x="983" y="2275"/>
                    <a:pt x="983" y="2172"/>
                    <a:pt x="1086" y="1939"/>
                  </a:cubicBezTo>
                  <a:cubicBezTo>
                    <a:pt x="1396" y="1396"/>
                    <a:pt x="1939" y="646"/>
                    <a:pt x="21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672;p75">
              <a:extLst>
                <a:ext uri="{FF2B5EF4-FFF2-40B4-BE49-F238E27FC236}">
                  <a16:creationId xmlns:a16="http://schemas.microsoft.com/office/drawing/2014/main" id="{EBB5FEF8-17A2-4216-97FE-79C657D02B4D}"/>
                </a:ext>
              </a:extLst>
            </p:cNvPr>
            <p:cNvSpPr/>
            <p:nvPr/>
          </p:nvSpPr>
          <p:spPr>
            <a:xfrm>
              <a:off x="5124461" y="4545619"/>
              <a:ext cx="244639" cy="136115"/>
            </a:xfrm>
            <a:custGeom>
              <a:avLst/>
              <a:gdLst/>
              <a:ahLst/>
              <a:cxnLst/>
              <a:rect l="l" t="t" r="r" b="b"/>
              <a:pathLst>
                <a:path w="2793" h="1554" extrusionOk="0">
                  <a:moveTo>
                    <a:pt x="2431" y="1"/>
                  </a:moveTo>
                  <a:cubicBezTo>
                    <a:pt x="1877" y="1"/>
                    <a:pt x="1279" y="174"/>
                    <a:pt x="750" y="364"/>
                  </a:cubicBezTo>
                  <a:cubicBezTo>
                    <a:pt x="414" y="468"/>
                    <a:pt x="207" y="571"/>
                    <a:pt x="104" y="778"/>
                  </a:cubicBezTo>
                  <a:cubicBezTo>
                    <a:pt x="0" y="1114"/>
                    <a:pt x="0" y="1424"/>
                    <a:pt x="207" y="1553"/>
                  </a:cubicBezTo>
                  <a:lnTo>
                    <a:pt x="647" y="1553"/>
                  </a:lnTo>
                  <a:cubicBezTo>
                    <a:pt x="750" y="1424"/>
                    <a:pt x="853" y="1424"/>
                    <a:pt x="957" y="1321"/>
                  </a:cubicBezTo>
                  <a:cubicBezTo>
                    <a:pt x="1603" y="907"/>
                    <a:pt x="2249" y="468"/>
                    <a:pt x="2792" y="28"/>
                  </a:cubicBezTo>
                  <a:cubicBezTo>
                    <a:pt x="2675" y="9"/>
                    <a:pt x="2554" y="1"/>
                    <a:pt x="24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673;p75">
              <a:extLst>
                <a:ext uri="{FF2B5EF4-FFF2-40B4-BE49-F238E27FC236}">
                  <a16:creationId xmlns:a16="http://schemas.microsoft.com/office/drawing/2014/main" id="{88A0748C-B7E8-42DC-8CE4-8BD00F1DAF7F}"/>
                </a:ext>
              </a:extLst>
            </p:cNvPr>
            <p:cNvSpPr/>
            <p:nvPr/>
          </p:nvSpPr>
          <p:spPr>
            <a:xfrm>
              <a:off x="5303327" y="4494727"/>
              <a:ext cx="169925" cy="118509"/>
            </a:xfrm>
            <a:custGeom>
              <a:avLst/>
              <a:gdLst/>
              <a:ahLst/>
              <a:cxnLst/>
              <a:rect l="l" t="t" r="r" b="b"/>
              <a:pathLst>
                <a:path w="1940" h="1353" extrusionOk="0">
                  <a:moveTo>
                    <a:pt x="427" y="0"/>
                  </a:moveTo>
                  <a:cubicBezTo>
                    <a:pt x="269" y="0"/>
                    <a:pt x="125" y="25"/>
                    <a:pt x="1" y="66"/>
                  </a:cubicBezTo>
                  <a:cubicBezTo>
                    <a:pt x="104" y="506"/>
                    <a:pt x="311" y="842"/>
                    <a:pt x="750" y="1049"/>
                  </a:cubicBezTo>
                  <a:cubicBezTo>
                    <a:pt x="987" y="1194"/>
                    <a:pt x="1313" y="1352"/>
                    <a:pt x="1602" y="1352"/>
                  </a:cubicBezTo>
                  <a:cubicBezTo>
                    <a:pt x="1724" y="1352"/>
                    <a:pt x="1840" y="1324"/>
                    <a:pt x="1939" y="1255"/>
                  </a:cubicBezTo>
                  <a:cubicBezTo>
                    <a:pt x="1939" y="712"/>
                    <a:pt x="1500" y="402"/>
                    <a:pt x="1190" y="195"/>
                  </a:cubicBezTo>
                  <a:cubicBezTo>
                    <a:pt x="926" y="56"/>
                    <a:pt x="662" y="0"/>
                    <a:pt x="4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674;p75">
              <a:extLst>
                <a:ext uri="{FF2B5EF4-FFF2-40B4-BE49-F238E27FC236}">
                  <a16:creationId xmlns:a16="http://schemas.microsoft.com/office/drawing/2014/main" id="{AE019C5C-3B62-4BC4-B9D1-6C190FEAF634}"/>
                </a:ext>
              </a:extLst>
            </p:cNvPr>
            <p:cNvSpPr/>
            <p:nvPr/>
          </p:nvSpPr>
          <p:spPr>
            <a:xfrm>
              <a:off x="5142593" y="4765391"/>
              <a:ext cx="113254" cy="104232"/>
            </a:xfrm>
            <a:custGeom>
              <a:avLst/>
              <a:gdLst/>
              <a:ahLst/>
              <a:cxnLst/>
              <a:rect l="l" t="t" r="r" b="b"/>
              <a:pathLst>
                <a:path w="1293" h="1190" extrusionOk="0">
                  <a:moveTo>
                    <a:pt x="0" y="1"/>
                  </a:moveTo>
                  <a:cubicBezTo>
                    <a:pt x="104" y="208"/>
                    <a:pt x="207" y="440"/>
                    <a:pt x="336" y="647"/>
                  </a:cubicBezTo>
                  <a:cubicBezTo>
                    <a:pt x="543" y="983"/>
                    <a:pt x="983" y="1190"/>
                    <a:pt x="1293" y="1190"/>
                  </a:cubicBezTo>
                  <a:cubicBezTo>
                    <a:pt x="1293" y="854"/>
                    <a:pt x="1086" y="544"/>
                    <a:pt x="853" y="337"/>
                  </a:cubicBezTo>
                  <a:cubicBezTo>
                    <a:pt x="646" y="104"/>
                    <a:pt x="336" y="1"/>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675;p75">
              <a:extLst>
                <a:ext uri="{FF2B5EF4-FFF2-40B4-BE49-F238E27FC236}">
                  <a16:creationId xmlns:a16="http://schemas.microsoft.com/office/drawing/2014/main" id="{0266234B-F829-45C2-A8AF-C96C68A8431F}"/>
                </a:ext>
              </a:extLst>
            </p:cNvPr>
            <p:cNvSpPr/>
            <p:nvPr/>
          </p:nvSpPr>
          <p:spPr>
            <a:xfrm>
              <a:off x="4379480" y="4794822"/>
              <a:ext cx="140494" cy="348783"/>
            </a:xfrm>
            <a:custGeom>
              <a:avLst/>
              <a:gdLst/>
              <a:ahLst/>
              <a:cxnLst/>
              <a:rect l="l" t="t" r="r" b="b"/>
              <a:pathLst>
                <a:path w="1604" h="3982" extrusionOk="0">
                  <a:moveTo>
                    <a:pt x="1" y="1"/>
                  </a:moveTo>
                  <a:lnTo>
                    <a:pt x="1" y="104"/>
                  </a:lnTo>
                  <a:cubicBezTo>
                    <a:pt x="1" y="208"/>
                    <a:pt x="104" y="208"/>
                    <a:pt x="104" y="311"/>
                  </a:cubicBezTo>
                  <a:cubicBezTo>
                    <a:pt x="207" y="414"/>
                    <a:pt x="311" y="518"/>
                    <a:pt x="414" y="750"/>
                  </a:cubicBezTo>
                  <a:cubicBezTo>
                    <a:pt x="957" y="1707"/>
                    <a:pt x="1293" y="2793"/>
                    <a:pt x="1603" y="3982"/>
                  </a:cubicBezTo>
                  <a:cubicBezTo>
                    <a:pt x="1603" y="3749"/>
                    <a:pt x="1603" y="3646"/>
                    <a:pt x="1500" y="3439"/>
                  </a:cubicBezTo>
                  <a:cubicBezTo>
                    <a:pt x="1293" y="2353"/>
                    <a:pt x="854" y="1293"/>
                    <a:pt x="207" y="311"/>
                  </a:cubicBezTo>
                  <a:cubicBezTo>
                    <a:pt x="104" y="208"/>
                    <a:pt x="104" y="104"/>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676;p75">
              <a:extLst>
                <a:ext uri="{FF2B5EF4-FFF2-40B4-BE49-F238E27FC236}">
                  <a16:creationId xmlns:a16="http://schemas.microsoft.com/office/drawing/2014/main" id="{F8D57575-D327-462F-9AD8-7B20DBAB8816}"/>
                </a:ext>
              </a:extLst>
            </p:cNvPr>
            <p:cNvSpPr/>
            <p:nvPr/>
          </p:nvSpPr>
          <p:spPr>
            <a:xfrm>
              <a:off x="4388590" y="4702849"/>
              <a:ext cx="273982" cy="80758"/>
            </a:xfrm>
            <a:custGeom>
              <a:avLst/>
              <a:gdLst/>
              <a:ahLst/>
              <a:cxnLst/>
              <a:rect l="l" t="t" r="r" b="b"/>
              <a:pathLst>
                <a:path w="3128" h="922" extrusionOk="0">
                  <a:moveTo>
                    <a:pt x="2269" y="1"/>
                  </a:moveTo>
                  <a:cubicBezTo>
                    <a:pt x="2115" y="1"/>
                    <a:pt x="1964" y="26"/>
                    <a:pt x="1835" y="68"/>
                  </a:cubicBezTo>
                  <a:cubicBezTo>
                    <a:pt x="1293" y="68"/>
                    <a:pt x="646" y="275"/>
                    <a:pt x="310" y="611"/>
                  </a:cubicBezTo>
                  <a:cubicBezTo>
                    <a:pt x="0" y="818"/>
                    <a:pt x="543" y="818"/>
                    <a:pt x="646" y="818"/>
                  </a:cubicBezTo>
                  <a:cubicBezTo>
                    <a:pt x="853" y="818"/>
                    <a:pt x="1189" y="818"/>
                    <a:pt x="1396" y="922"/>
                  </a:cubicBezTo>
                  <a:cubicBezTo>
                    <a:pt x="1939" y="922"/>
                    <a:pt x="2482" y="922"/>
                    <a:pt x="2895" y="715"/>
                  </a:cubicBezTo>
                  <a:cubicBezTo>
                    <a:pt x="2999" y="611"/>
                    <a:pt x="3128" y="611"/>
                    <a:pt x="3128" y="508"/>
                  </a:cubicBezTo>
                  <a:cubicBezTo>
                    <a:pt x="3128" y="275"/>
                    <a:pt x="2999" y="172"/>
                    <a:pt x="2895" y="172"/>
                  </a:cubicBezTo>
                  <a:cubicBezTo>
                    <a:pt x="2714" y="51"/>
                    <a:pt x="2487" y="1"/>
                    <a:pt x="22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677;p75">
              <a:extLst>
                <a:ext uri="{FF2B5EF4-FFF2-40B4-BE49-F238E27FC236}">
                  <a16:creationId xmlns:a16="http://schemas.microsoft.com/office/drawing/2014/main" id="{D08EDBB9-7A08-4E3A-8277-088910B9AE50}"/>
                </a:ext>
              </a:extLst>
            </p:cNvPr>
            <p:cNvSpPr/>
            <p:nvPr/>
          </p:nvSpPr>
          <p:spPr>
            <a:xfrm>
              <a:off x="4189315" y="4794822"/>
              <a:ext cx="151793" cy="226508"/>
            </a:xfrm>
            <a:custGeom>
              <a:avLst/>
              <a:gdLst/>
              <a:ahLst/>
              <a:cxnLst/>
              <a:rect l="l" t="t" r="r" b="b"/>
              <a:pathLst>
                <a:path w="1733" h="2586" extrusionOk="0">
                  <a:moveTo>
                    <a:pt x="1732" y="1"/>
                  </a:moveTo>
                  <a:lnTo>
                    <a:pt x="1732" y="1"/>
                  </a:lnTo>
                  <a:cubicBezTo>
                    <a:pt x="1189" y="311"/>
                    <a:pt x="646" y="854"/>
                    <a:pt x="233" y="1397"/>
                  </a:cubicBezTo>
                  <a:cubicBezTo>
                    <a:pt x="104" y="1604"/>
                    <a:pt x="0" y="1810"/>
                    <a:pt x="0" y="2043"/>
                  </a:cubicBezTo>
                  <a:cubicBezTo>
                    <a:pt x="0" y="2353"/>
                    <a:pt x="233" y="2586"/>
                    <a:pt x="440" y="2586"/>
                  </a:cubicBezTo>
                  <a:cubicBezTo>
                    <a:pt x="646" y="2586"/>
                    <a:pt x="750" y="2457"/>
                    <a:pt x="750" y="2353"/>
                  </a:cubicBezTo>
                  <a:cubicBezTo>
                    <a:pt x="879" y="2250"/>
                    <a:pt x="983" y="2146"/>
                    <a:pt x="983" y="2043"/>
                  </a:cubicBezTo>
                  <a:cubicBezTo>
                    <a:pt x="1293" y="1397"/>
                    <a:pt x="1629" y="647"/>
                    <a:pt x="17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678;p75">
              <a:extLst>
                <a:ext uri="{FF2B5EF4-FFF2-40B4-BE49-F238E27FC236}">
                  <a16:creationId xmlns:a16="http://schemas.microsoft.com/office/drawing/2014/main" id="{3199ABB7-271D-4FEC-97F5-CE82A93BFA40}"/>
                </a:ext>
              </a:extLst>
            </p:cNvPr>
            <p:cNvSpPr/>
            <p:nvPr/>
          </p:nvSpPr>
          <p:spPr>
            <a:xfrm>
              <a:off x="4275331" y="4794822"/>
              <a:ext cx="92933" cy="247004"/>
            </a:xfrm>
            <a:custGeom>
              <a:avLst/>
              <a:gdLst/>
              <a:ahLst/>
              <a:cxnLst/>
              <a:rect l="l" t="t" r="r" b="b"/>
              <a:pathLst>
                <a:path w="1061" h="2820" extrusionOk="0">
                  <a:moveTo>
                    <a:pt x="957" y="1"/>
                  </a:moveTo>
                  <a:cubicBezTo>
                    <a:pt x="543" y="518"/>
                    <a:pt x="207" y="1164"/>
                    <a:pt x="104" y="1810"/>
                  </a:cubicBezTo>
                  <a:cubicBezTo>
                    <a:pt x="104" y="2043"/>
                    <a:pt x="1" y="2250"/>
                    <a:pt x="104" y="2457"/>
                  </a:cubicBezTo>
                  <a:cubicBezTo>
                    <a:pt x="189" y="2647"/>
                    <a:pt x="429" y="2820"/>
                    <a:pt x="627" y="2820"/>
                  </a:cubicBezTo>
                  <a:cubicBezTo>
                    <a:pt x="671" y="2820"/>
                    <a:pt x="713" y="2811"/>
                    <a:pt x="750" y="2793"/>
                  </a:cubicBezTo>
                  <a:cubicBezTo>
                    <a:pt x="854" y="2689"/>
                    <a:pt x="957" y="2586"/>
                    <a:pt x="957" y="2457"/>
                  </a:cubicBezTo>
                  <a:lnTo>
                    <a:pt x="957" y="2146"/>
                  </a:lnTo>
                  <a:cubicBezTo>
                    <a:pt x="957" y="1397"/>
                    <a:pt x="1060" y="647"/>
                    <a:pt x="9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679;p75">
              <a:extLst>
                <a:ext uri="{FF2B5EF4-FFF2-40B4-BE49-F238E27FC236}">
                  <a16:creationId xmlns:a16="http://schemas.microsoft.com/office/drawing/2014/main" id="{70BBFC2D-4822-445F-90BF-6D89236A519F}"/>
                </a:ext>
              </a:extLst>
            </p:cNvPr>
            <p:cNvSpPr/>
            <p:nvPr/>
          </p:nvSpPr>
          <p:spPr>
            <a:xfrm>
              <a:off x="4359071" y="4794822"/>
              <a:ext cx="104320" cy="240084"/>
            </a:xfrm>
            <a:custGeom>
              <a:avLst/>
              <a:gdLst/>
              <a:ahLst/>
              <a:cxnLst/>
              <a:rect l="l" t="t" r="r" b="b"/>
              <a:pathLst>
                <a:path w="1191" h="2741" extrusionOk="0">
                  <a:moveTo>
                    <a:pt x="234" y="1"/>
                  </a:moveTo>
                  <a:cubicBezTo>
                    <a:pt x="1" y="518"/>
                    <a:pt x="1" y="1293"/>
                    <a:pt x="104" y="1940"/>
                  </a:cubicBezTo>
                  <a:cubicBezTo>
                    <a:pt x="104" y="2146"/>
                    <a:pt x="234" y="2353"/>
                    <a:pt x="440" y="2586"/>
                  </a:cubicBezTo>
                  <a:cubicBezTo>
                    <a:pt x="492" y="2689"/>
                    <a:pt x="602" y="2741"/>
                    <a:pt x="725" y="2741"/>
                  </a:cubicBezTo>
                  <a:cubicBezTo>
                    <a:pt x="848" y="2741"/>
                    <a:pt x="983" y="2689"/>
                    <a:pt x="1087" y="2586"/>
                  </a:cubicBezTo>
                  <a:cubicBezTo>
                    <a:pt x="1087" y="2586"/>
                    <a:pt x="1190" y="2353"/>
                    <a:pt x="1190" y="2250"/>
                  </a:cubicBezTo>
                  <a:cubicBezTo>
                    <a:pt x="1087" y="2146"/>
                    <a:pt x="1087" y="2043"/>
                    <a:pt x="1087" y="1940"/>
                  </a:cubicBezTo>
                  <a:cubicBezTo>
                    <a:pt x="751" y="1293"/>
                    <a:pt x="544" y="518"/>
                    <a:pt x="2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680;p75">
              <a:extLst>
                <a:ext uri="{FF2B5EF4-FFF2-40B4-BE49-F238E27FC236}">
                  <a16:creationId xmlns:a16="http://schemas.microsoft.com/office/drawing/2014/main" id="{E788D3C3-828E-4478-A3A0-98B6693D71D5}"/>
                </a:ext>
              </a:extLst>
            </p:cNvPr>
            <p:cNvSpPr/>
            <p:nvPr/>
          </p:nvSpPr>
          <p:spPr>
            <a:xfrm>
              <a:off x="4379480" y="4774501"/>
              <a:ext cx="188056" cy="217398"/>
            </a:xfrm>
            <a:custGeom>
              <a:avLst/>
              <a:gdLst/>
              <a:ahLst/>
              <a:cxnLst/>
              <a:rect l="l" t="t" r="r" b="b"/>
              <a:pathLst>
                <a:path w="2147" h="2482" extrusionOk="0">
                  <a:moveTo>
                    <a:pt x="1" y="0"/>
                  </a:moveTo>
                  <a:cubicBezTo>
                    <a:pt x="311" y="750"/>
                    <a:pt x="750" y="1396"/>
                    <a:pt x="1060" y="2042"/>
                  </a:cubicBezTo>
                  <a:cubicBezTo>
                    <a:pt x="1164" y="2172"/>
                    <a:pt x="1293" y="2275"/>
                    <a:pt x="1397" y="2378"/>
                  </a:cubicBezTo>
                  <a:cubicBezTo>
                    <a:pt x="1500" y="2482"/>
                    <a:pt x="1603" y="2482"/>
                    <a:pt x="1707" y="2482"/>
                  </a:cubicBezTo>
                  <a:cubicBezTo>
                    <a:pt x="2043" y="2482"/>
                    <a:pt x="2146" y="2275"/>
                    <a:pt x="2146" y="1939"/>
                  </a:cubicBezTo>
                  <a:cubicBezTo>
                    <a:pt x="2146" y="1732"/>
                    <a:pt x="1939" y="1525"/>
                    <a:pt x="1810" y="1293"/>
                  </a:cubicBezTo>
                  <a:cubicBezTo>
                    <a:pt x="1293" y="750"/>
                    <a:pt x="647" y="233"/>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681;p75">
              <a:extLst>
                <a:ext uri="{FF2B5EF4-FFF2-40B4-BE49-F238E27FC236}">
                  <a16:creationId xmlns:a16="http://schemas.microsoft.com/office/drawing/2014/main" id="{988E4B03-604D-4D02-A5F5-2879C3B2C037}"/>
                </a:ext>
              </a:extLst>
            </p:cNvPr>
            <p:cNvSpPr/>
            <p:nvPr/>
          </p:nvSpPr>
          <p:spPr>
            <a:xfrm>
              <a:off x="4397612" y="4772048"/>
              <a:ext cx="253661" cy="142859"/>
            </a:xfrm>
            <a:custGeom>
              <a:avLst/>
              <a:gdLst/>
              <a:ahLst/>
              <a:cxnLst/>
              <a:rect l="l" t="t" r="r" b="b"/>
              <a:pathLst>
                <a:path w="2896" h="1631" extrusionOk="0">
                  <a:moveTo>
                    <a:pt x="409" y="1"/>
                  </a:moveTo>
                  <a:cubicBezTo>
                    <a:pt x="273" y="1"/>
                    <a:pt x="137" y="9"/>
                    <a:pt x="0" y="28"/>
                  </a:cubicBezTo>
                  <a:cubicBezTo>
                    <a:pt x="543" y="468"/>
                    <a:pt x="1293" y="907"/>
                    <a:pt x="1836" y="1321"/>
                  </a:cubicBezTo>
                  <a:cubicBezTo>
                    <a:pt x="1939" y="1424"/>
                    <a:pt x="2043" y="1553"/>
                    <a:pt x="2146" y="1553"/>
                  </a:cubicBezTo>
                  <a:cubicBezTo>
                    <a:pt x="2262" y="1605"/>
                    <a:pt x="2346" y="1631"/>
                    <a:pt x="2414" y="1631"/>
                  </a:cubicBezTo>
                  <a:cubicBezTo>
                    <a:pt x="2482" y="1631"/>
                    <a:pt x="2534" y="1605"/>
                    <a:pt x="2585" y="1553"/>
                  </a:cubicBezTo>
                  <a:cubicBezTo>
                    <a:pt x="2792" y="1424"/>
                    <a:pt x="2896" y="1114"/>
                    <a:pt x="2689" y="907"/>
                  </a:cubicBezTo>
                  <a:cubicBezTo>
                    <a:pt x="2585" y="674"/>
                    <a:pt x="2379" y="468"/>
                    <a:pt x="2146" y="364"/>
                  </a:cubicBezTo>
                  <a:cubicBezTo>
                    <a:pt x="1617" y="174"/>
                    <a:pt x="1019" y="1"/>
                    <a:pt x="4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682;p75">
              <a:extLst>
                <a:ext uri="{FF2B5EF4-FFF2-40B4-BE49-F238E27FC236}">
                  <a16:creationId xmlns:a16="http://schemas.microsoft.com/office/drawing/2014/main" id="{836863F3-AEA4-46BF-83B5-B6C37F2B5892}"/>
                </a:ext>
              </a:extLst>
            </p:cNvPr>
            <p:cNvSpPr/>
            <p:nvPr/>
          </p:nvSpPr>
          <p:spPr>
            <a:xfrm>
              <a:off x="4293463" y="4723259"/>
              <a:ext cx="178946" cy="116407"/>
            </a:xfrm>
            <a:custGeom>
              <a:avLst/>
              <a:gdLst/>
              <a:ahLst/>
              <a:cxnLst/>
              <a:rect l="l" t="t" r="r" b="b"/>
              <a:pathLst>
                <a:path w="2043" h="1329" extrusionOk="0">
                  <a:moveTo>
                    <a:pt x="1685" y="0"/>
                  </a:moveTo>
                  <a:cubicBezTo>
                    <a:pt x="1386" y="0"/>
                    <a:pt x="1093" y="79"/>
                    <a:pt x="853" y="172"/>
                  </a:cubicBezTo>
                  <a:cubicBezTo>
                    <a:pt x="440" y="378"/>
                    <a:pt x="0" y="689"/>
                    <a:pt x="0" y="1231"/>
                  </a:cubicBezTo>
                  <a:cubicBezTo>
                    <a:pt x="131" y="1300"/>
                    <a:pt x="259" y="1328"/>
                    <a:pt x="386" y="1328"/>
                  </a:cubicBezTo>
                  <a:cubicBezTo>
                    <a:pt x="687" y="1328"/>
                    <a:pt x="984" y="1170"/>
                    <a:pt x="1293" y="1025"/>
                  </a:cubicBezTo>
                  <a:cubicBezTo>
                    <a:pt x="1629" y="921"/>
                    <a:pt x="1939" y="482"/>
                    <a:pt x="2042" y="42"/>
                  </a:cubicBezTo>
                  <a:cubicBezTo>
                    <a:pt x="1924" y="13"/>
                    <a:pt x="1804" y="0"/>
                    <a:pt x="16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83;p75">
              <a:extLst>
                <a:ext uri="{FF2B5EF4-FFF2-40B4-BE49-F238E27FC236}">
                  <a16:creationId xmlns:a16="http://schemas.microsoft.com/office/drawing/2014/main" id="{62369D64-5F17-4DB8-A281-2A39745C91E9}"/>
                </a:ext>
              </a:extLst>
            </p:cNvPr>
            <p:cNvSpPr/>
            <p:nvPr/>
          </p:nvSpPr>
          <p:spPr>
            <a:xfrm>
              <a:off x="4510782" y="4991820"/>
              <a:ext cx="113341" cy="104232"/>
            </a:xfrm>
            <a:custGeom>
              <a:avLst/>
              <a:gdLst/>
              <a:ahLst/>
              <a:cxnLst/>
              <a:rect l="l" t="t" r="r" b="b"/>
              <a:pathLst>
                <a:path w="1294" h="1190" extrusionOk="0">
                  <a:moveTo>
                    <a:pt x="1293" y="1"/>
                  </a:moveTo>
                  <a:cubicBezTo>
                    <a:pt x="957" y="1"/>
                    <a:pt x="751" y="104"/>
                    <a:pt x="440" y="337"/>
                  </a:cubicBezTo>
                  <a:cubicBezTo>
                    <a:pt x="208" y="544"/>
                    <a:pt x="104" y="854"/>
                    <a:pt x="1" y="1190"/>
                  </a:cubicBezTo>
                  <a:cubicBezTo>
                    <a:pt x="440" y="1190"/>
                    <a:pt x="751" y="983"/>
                    <a:pt x="1087" y="647"/>
                  </a:cubicBezTo>
                  <a:cubicBezTo>
                    <a:pt x="1190" y="440"/>
                    <a:pt x="1293" y="208"/>
                    <a:pt x="12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684;p75">
              <a:extLst>
                <a:ext uri="{FF2B5EF4-FFF2-40B4-BE49-F238E27FC236}">
                  <a16:creationId xmlns:a16="http://schemas.microsoft.com/office/drawing/2014/main" id="{9AC1FA38-B8A8-4544-A283-3CFD0B5E46AF}"/>
                </a:ext>
              </a:extLst>
            </p:cNvPr>
            <p:cNvSpPr/>
            <p:nvPr/>
          </p:nvSpPr>
          <p:spPr>
            <a:xfrm>
              <a:off x="6009767" y="4774501"/>
              <a:ext cx="56758" cy="369104"/>
            </a:xfrm>
            <a:custGeom>
              <a:avLst/>
              <a:gdLst/>
              <a:ahLst/>
              <a:cxnLst/>
              <a:rect l="l" t="t" r="r" b="b"/>
              <a:pathLst>
                <a:path w="648" h="4214" extrusionOk="0">
                  <a:moveTo>
                    <a:pt x="647" y="0"/>
                  </a:moveTo>
                  <a:lnTo>
                    <a:pt x="544" y="104"/>
                  </a:lnTo>
                  <a:cubicBezTo>
                    <a:pt x="544" y="233"/>
                    <a:pt x="544" y="336"/>
                    <a:pt x="440" y="336"/>
                  </a:cubicBezTo>
                  <a:lnTo>
                    <a:pt x="440" y="440"/>
                  </a:lnTo>
                  <a:cubicBezTo>
                    <a:pt x="130" y="1525"/>
                    <a:pt x="1" y="2585"/>
                    <a:pt x="1" y="3774"/>
                  </a:cubicBezTo>
                  <a:lnTo>
                    <a:pt x="1" y="4214"/>
                  </a:lnTo>
                  <a:cubicBezTo>
                    <a:pt x="1" y="3025"/>
                    <a:pt x="130" y="1939"/>
                    <a:pt x="440" y="879"/>
                  </a:cubicBezTo>
                  <a:cubicBezTo>
                    <a:pt x="440" y="646"/>
                    <a:pt x="440" y="543"/>
                    <a:pt x="544" y="440"/>
                  </a:cubicBezTo>
                  <a:cubicBezTo>
                    <a:pt x="544" y="336"/>
                    <a:pt x="647" y="233"/>
                    <a:pt x="647" y="104"/>
                  </a:cubicBezTo>
                  <a:lnTo>
                    <a:pt x="64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685;p75">
              <a:extLst>
                <a:ext uri="{FF2B5EF4-FFF2-40B4-BE49-F238E27FC236}">
                  <a16:creationId xmlns:a16="http://schemas.microsoft.com/office/drawing/2014/main" id="{54CE1700-5EBA-4B7D-82BE-48692693418E}"/>
                </a:ext>
              </a:extLst>
            </p:cNvPr>
            <p:cNvSpPr/>
            <p:nvPr/>
          </p:nvSpPr>
          <p:spPr>
            <a:xfrm>
              <a:off x="5774317" y="4730616"/>
              <a:ext cx="274069" cy="86189"/>
            </a:xfrm>
            <a:custGeom>
              <a:avLst/>
              <a:gdLst/>
              <a:ahLst/>
              <a:cxnLst/>
              <a:rect l="l" t="t" r="r" b="b"/>
              <a:pathLst>
                <a:path w="3129" h="984" extrusionOk="0">
                  <a:moveTo>
                    <a:pt x="1917" y="1"/>
                  </a:moveTo>
                  <a:cubicBezTo>
                    <a:pt x="1672" y="1"/>
                    <a:pt x="1421" y="32"/>
                    <a:pt x="1190" y="88"/>
                  </a:cubicBezTo>
                  <a:cubicBezTo>
                    <a:pt x="879" y="88"/>
                    <a:pt x="440" y="191"/>
                    <a:pt x="233" y="501"/>
                  </a:cubicBezTo>
                  <a:cubicBezTo>
                    <a:pt x="104" y="501"/>
                    <a:pt x="0" y="734"/>
                    <a:pt x="0" y="837"/>
                  </a:cubicBezTo>
                  <a:cubicBezTo>
                    <a:pt x="104" y="941"/>
                    <a:pt x="233" y="941"/>
                    <a:pt x="233" y="941"/>
                  </a:cubicBezTo>
                  <a:cubicBezTo>
                    <a:pt x="385" y="971"/>
                    <a:pt x="538" y="983"/>
                    <a:pt x="691" y="983"/>
                  </a:cubicBezTo>
                  <a:cubicBezTo>
                    <a:pt x="1059" y="983"/>
                    <a:pt x="1422" y="910"/>
                    <a:pt x="1732" y="837"/>
                  </a:cubicBezTo>
                  <a:cubicBezTo>
                    <a:pt x="2043" y="734"/>
                    <a:pt x="2275" y="605"/>
                    <a:pt x="2482" y="501"/>
                  </a:cubicBezTo>
                  <a:cubicBezTo>
                    <a:pt x="2689" y="398"/>
                    <a:pt x="3128" y="398"/>
                    <a:pt x="2818" y="191"/>
                  </a:cubicBezTo>
                  <a:cubicBezTo>
                    <a:pt x="2566" y="58"/>
                    <a:pt x="2247" y="1"/>
                    <a:pt x="19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686;p75">
              <a:extLst>
                <a:ext uri="{FF2B5EF4-FFF2-40B4-BE49-F238E27FC236}">
                  <a16:creationId xmlns:a16="http://schemas.microsoft.com/office/drawing/2014/main" id="{AA0D3CC3-203F-43BC-865E-A81DA8E770E5}"/>
                </a:ext>
              </a:extLst>
            </p:cNvPr>
            <p:cNvSpPr/>
            <p:nvPr/>
          </p:nvSpPr>
          <p:spPr>
            <a:xfrm>
              <a:off x="6095872" y="4765391"/>
              <a:ext cx="197078" cy="199355"/>
            </a:xfrm>
            <a:custGeom>
              <a:avLst/>
              <a:gdLst/>
              <a:ahLst/>
              <a:cxnLst/>
              <a:rect l="l" t="t" r="r" b="b"/>
              <a:pathLst>
                <a:path w="2250" h="2276" extrusionOk="0">
                  <a:moveTo>
                    <a:pt x="0" y="1"/>
                  </a:moveTo>
                  <a:cubicBezTo>
                    <a:pt x="310" y="647"/>
                    <a:pt x="853" y="1190"/>
                    <a:pt x="1293" y="1836"/>
                  </a:cubicBezTo>
                  <a:cubicBezTo>
                    <a:pt x="1293" y="1940"/>
                    <a:pt x="1396" y="2043"/>
                    <a:pt x="1500" y="2146"/>
                  </a:cubicBezTo>
                  <a:cubicBezTo>
                    <a:pt x="1603" y="2146"/>
                    <a:pt x="1732" y="2276"/>
                    <a:pt x="1939" y="2276"/>
                  </a:cubicBezTo>
                  <a:cubicBezTo>
                    <a:pt x="2146" y="2146"/>
                    <a:pt x="2249" y="1836"/>
                    <a:pt x="2249" y="1629"/>
                  </a:cubicBezTo>
                  <a:cubicBezTo>
                    <a:pt x="2146" y="1397"/>
                    <a:pt x="2042" y="1190"/>
                    <a:pt x="1836" y="1086"/>
                  </a:cubicBezTo>
                  <a:cubicBezTo>
                    <a:pt x="1293" y="647"/>
                    <a:pt x="646" y="208"/>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687;p75">
              <a:extLst>
                <a:ext uri="{FF2B5EF4-FFF2-40B4-BE49-F238E27FC236}">
                  <a16:creationId xmlns:a16="http://schemas.microsoft.com/office/drawing/2014/main" id="{D185DD53-C81F-4CF6-9F12-6DCFDA63A1DD}"/>
                </a:ext>
              </a:extLst>
            </p:cNvPr>
            <p:cNvSpPr/>
            <p:nvPr/>
          </p:nvSpPr>
          <p:spPr>
            <a:xfrm>
              <a:off x="6077740" y="4774501"/>
              <a:ext cx="131385" cy="228873"/>
            </a:xfrm>
            <a:custGeom>
              <a:avLst/>
              <a:gdLst/>
              <a:ahLst/>
              <a:cxnLst/>
              <a:rect l="l" t="t" r="r" b="b"/>
              <a:pathLst>
                <a:path w="1500" h="2613" extrusionOk="0">
                  <a:moveTo>
                    <a:pt x="0" y="0"/>
                  </a:moveTo>
                  <a:lnTo>
                    <a:pt x="0" y="0"/>
                  </a:lnTo>
                  <a:cubicBezTo>
                    <a:pt x="104" y="646"/>
                    <a:pt x="311" y="1396"/>
                    <a:pt x="517" y="2042"/>
                  </a:cubicBezTo>
                  <a:cubicBezTo>
                    <a:pt x="517" y="2172"/>
                    <a:pt x="647" y="2275"/>
                    <a:pt x="647" y="2378"/>
                  </a:cubicBezTo>
                  <a:cubicBezTo>
                    <a:pt x="750" y="2482"/>
                    <a:pt x="853" y="2585"/>
                    <a:pt x="957" y="2585"/>
                  </a:cubicBezTo>
                  <a:cubicBezTo>
                    <a:pt x="995" y="2604"/>
                    <a:pt x="1034" y="2613"/>
                    <a:pt x="1072" y="2613"/>
                  </a:cubicBezTo>
                  <a:cubicBezTo>
                    <a:pt x="1245" y="2613"/>
                    <a:pt x="1415" y="2444"/>
                    <a:pt x="1500" y="2275"/>
                  </a:cubicBezTo>
                  <a:cubicBezTo>
                    <a:pt x="1500" y="2042"/>
                    <a:pt x="1396" y="1732"/>
                    <a:pt x="1293" y="1525"/>
                  </a:cubicBezTo>
                  <a:cubicBezTo>
                    <a:pt x="1060" y="982"/>
                    <a:pt x="517" y="336"/>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688;p75">
              <a:extLst>
                <a:ext uri="{FF2B5EF4-FFF2-40B4-BE49-F238E27FC236}">
                  <a16:creationId xmlns:a16="http://schemas.microsoft.com/office/drawing/2014/main" id="{F32DC700-D5EA-4105-B463-E212A871273D}"/>
                </a:ext>
              </a:extLst>
            </p:cNvPr>
            <p:cNvSpPr/>
            <p:nvPr/>
          </p:nvSpPr>
          <p:spPr>
            <a:xfrm>
              <a:off x="6030177" y="4774501"/>
              <a:ext cx="83824" cy="250332"/>
            </a:xfrm>
            <a:custGeom>
              <a:avLst/>
              <a:gdLst/>
              <a:ahLst/>
              <a:cxnLst/>
              <a:rect l="l" t="t" r="r" b="b"/>
              <a:pathLst>
                <a:path w="957" h="2858" extrusionOk="0">
                  <a:moveTo>
                    <a:pt x="311" y="0"/>
                  </a:moveTo>
                  <a:cubicBezTo>
                    <a:pt x="104" y="646"/>
                    <a:pt x="104" y="1396"/>
                    <a:pt x="104" y="2042"/>
                  </a:cubicBezTo>
                  <a:cubicBezTo>
                    <a:pt x="1" y="2275"/>
                    <a:pt x="1" y="2378"/>
                    <a:pt x="1" y="2482"/>
                  </a:cubicBezTo>
                  <a:cubicBezTo>
                    <a:pt x="104" y="2585"/>
                    <a:pt x="104" y="2689"/>
                    <a:pt x="207" y="2818"/>
                  </a:cubicBezTo>
                  <a:cubicBezTo>
                    <a:pt x="262" y="2845"/>
                    <a:pt x="325" y="2858"/>
                    <a:pt x="391" y="2858"/>
                  </a:cubicBezTo>
                  <a:cubicBezTo>
                    <a:pt x="575" y="2858"/>
                    <a:pt x="777" y="2757"/>
                    <a:pt x="854" y="2585"/>
                  </a:cubicBezTo>
                  <a:cubicBezTo>
                    <a:pt x="957" y="2378"/>
                    <a:pt x="957" y="2172"/>
                    <a:pt x="957" y="1939"/>
                  </a:cubicBezTo>
                  <a:cubicBezTo>
                    <a:pt x="854" y="1293"/>
                    <a:pt x="750" y="543"/>
                    <a:pt x="3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689;p75">
              <a:extLst>
                <a:ext uri="{FF2B5EF4-FFF2-40B4-BE49-F238E27FC236}">
                  <a16:creationId xmlns:a16="http://schemas.microsoft.com/office/drawing/2014/main" id="{2B450E0B-4DE0-4D21-8C1C-C3C2EA68BDA2}"/>
                </a:ext>
              </a:extLst>
            </p:cNvPr>
            <p:cNvSpPr/>
            <p:nvPr/>
          </p:nvSpPr>
          <p:spPr>
            <a:xfrm>
              <a:off x="5917006" y="4765391"/>
              <a:ext cx="140407" cy="247179"/>
            </a:xfrm>
            <a:custGeom>
              <a:avLst/>
              <a:gdLst/>
              <a:ahLst/>
              <a:cxnLst/>
              <a:rect l="l" t="t" r="r" b="b"/>
              <a:pathLst>
                <a:path w="1603" h="2822" extrusionOk="0">
                  <a:moveTo>
                    <a:pt x="1603" y="1"/>
                  </a:moveTo>
                  <a:lnTo>
                    <a:pt x="1603" y="1"/>
                  </a:lnTo>
                  <a:cubicBezTo>
                    <a:pt x="956" y="337"/>
                    <a:pt x="543" y="983"/>
                    <a:pt x="207" y="1629"/>
                  </a:cubicBezTo>
                  <a:cubicBezTo>
                    <a:pt x="103" y="1836"/>
                    <a:pt x="0" y="2146"/>
                    <a:pt x="0" y="2379"/>
                  </a:cubicBezTo>
                  <a:cubicBezTo>
                    <a:pt x="87" y="2554"/>
                    <a:pt x="249" y="2821"/>
                    <a:pt x="437" y="2821"/>
                  </a:cubicBezTo>
                  <a:cubicBezTo>
                    <a:pt x="472" y="2821"/>
                    <a:pt x="507" y="2812"/>
                    <a:pt x="543" y="2793"/>
                  </a:cubicBezTo>
                  <a:cubicBezTo>
                    <a:pt x="750" y="2793"/>
                    <a:pt x="853" y="2689"/>
                    <a:pt x="853" y="2586"/>
                  </a:cubicBezTo>
                  <a:cubicBezTo>
                    <a:pt x="956" y="2482"/>
                    <a:pt x="956" y="2276"/>
                    <a:pt x="1060" y="2146"/>
                  </a:cubicBezTo>
                  <a:cubicBezTo>
                    <a:pt x="1189" y="1500"/>
                    <a:pt x="1499" y="750"/>
                    <a:pt x="16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690;p75">
              <a:extLst>
                <a:ext uri="{FF2B5EF4-FFF2-40B4-BE49-F238E27FC236}">
                  <a16:creationId xmlns:a16="http://schemas.microsoft.com/office/drawing/2014/main" id="{B13B9D46-0564-47A9-B734-E6AAF627AC26}"/>
                </a:ext>
              </a:extLst>
            </p:cNvPr>
            <p:cNvSpPr/>
            <p:nvPr/>
          </p:nvSpPr>
          <p:spPr>
            <a:xfrm>
              <a:off x="5821880" y="4765391"/>
              <a:ext cx="217398" cy="188056"/>
            </a:xfrm>
            <a:custGeom>
              <a:avLst/>
              <a:gdLst/>
              <a:ahLst/>
              <a:cxnLst/>
              <a:rect l="l" t="t" r="r" b="b"/>
              <a:pathLst>
                <a:path w="2482" h="2147" extrusionOk="0">
                  <a:moveTo>
                    <a:pt x="2482" y="1"/>
                  </a:moveTo>
                  <a:lnTo>
                    <a:pt x="2482" y="1"/>
                  </a:lnTo>
                  <a:cubicBezTo>
                    <a:pt x="1732" y="104"/>
                    <a:pt x="1086" y="440"/>
                    <a:pt x="543" y="854"/>
                  </a:cubicBezTo>
                  <a:cubicBezTo>
                    <a:pt x="336" y="1086"/>
                    <a:pt x="104" y="1190"/>
                    <a:pt x="0" y="1500"/>
                  </a:cubicBezTo>
                  <a:cubicBezTo>
                    <a:pt x="0" y="1733"/>
                    <a:pt x="104" y="2043"/>
                    <a:pt x="336" y="2146"/>
                  </a:cubicBezTo>
                  <a:cubicBezTo>
                    <a:pt x="440" y="2146"/>
                    <a:pt x="647" y="2043"/>
                    <a:pt x="750" y="2043"/>
                  </a:cubicBezTo>
                  <a:cubicBezTo>
                    <a:pt x="853" y="1940"/>
                    <a:pt x="983" y="1836"/>
                    <a:pt x="1086" y="1733"/>
                  </a:cubicBezTo>
                  <a:cubicBezTo>
                    <a:pt x="1500" y="1190"/>
                    <a:pt x="2042" y="647"/>
                    <a:pt x="24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691;p75">
              <a:extLst>
                <a:ext uri="{FF2B5EF4-FFF2-40B4-BE49-F238E27FC236}">
                  <a16:creationId xmlns:a16="http://schemas.microsoft.com/office/drawing/2014/main" id="{EBA56A1C-254D-4033-8586-9F3C28726938}"/>
                </a:ext>
              </a:extLst>
            </p:cNvPr>
            <p:cNvSpPr/>
            <p:nvPr/>
          </p:nvSpPr>
          <p:spPr>
            <a:xfrm>
              <a:off x="5953182" y="4721156"/>
              <a:ext cx="199355" cy="91882"/>
            </a:xfrm>
            <a:custGeom>
              <a:avLst/>
              <a:gdLst/>
              <a:ahLst/>
              <a:cxnLst/>
              <a:rect l="l" t="t" r="r" b="b"/>
              <a:pathLst>
                <a:path w="2276" h="1049" extrusionOk="0">
                  <a:moveTo>
                    <a:pt x="734" y="0"/>
                  </a:moveTo>
                  <a:cubicBezTo>
                    <a:pt x="478" y="0"/>
                    <a:pt x="202" y="56"/>
                    <a:pt x="1" y="196"/>
                  </a:cubicBezTo>
                  <a:cubicBezTo>
                    <a:pt x="233" y="506"/>
                    <a:pt x="543" y="945"/>
                    <a:pt x="983" y="945"/>
                  </a:cubicBezTo>
                  <a:cubicBezTo>
                    <a:pt x="1203" y="997"/>
                    <a:pt x="1442" y="1049"/>
                    <a:pt x="1668" y="1049"/>
                  </a:cubicBezTo>
                  <a:cubicBezTo>
                    <a:pt x="1894" y="1049"/>
                    <a:pt x="2107" y="997"/>
                    <a:pt x="2275" y="842"/>
                  </a:cubicBezTo>
                  <a:cubicBezTo>
                    <a:pt x="2172" y="402"/>
                    <a:pt x="1629" y="66"/>
                    <a:pt x="1190" y="66"/>
                  </a:cubicBezTo>
                  <a:cubicBezTo>
                    <a:pt x="1066" y="25"/>
                    <a:pt x="904" y="0"/>
                    <a:pt x="7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692;p75">
              <a:extLst>
                <a:ext uri="{FF2B5EF4-FFF2-40B4-BE49-F238E27FC236}">
                  <a16:creationId xmlns:a16="http://schemas.microsoft.com/office/drawing/2014/main" id="{A0361545-9474-4C47-990F-69BF31A7C76F}"/>
                </a:ext>
              </a:extLst>
            </p:cNvPr>
            <p:cNvSpPr/>
            <p:nvPr/>
          </p:nvSpPr>
          <p:spPr>
            <a:xfrm>
              <a:off x="5869443" y="5030361"/>
              <a:ext cx="140407" cy="78218"/>
            </a:xfrm>
            <a:custGeom>
              <a:avLst/>
              <a:gdLst/>
              <a:ahLst/>
              <a:cxnLst/>
              <a:rect l="l" t="t" r="r" b="b"/>
              <a:pathLst>
                <a:path w="1603" h="893" extrusionOk="0">
                  <a:moveTo>
                    <a:pt x="0" y="0"/>
                  </a:moveTo>
                  <a:cubicBezTo>
                    <a:pt x="104" y="207"/>
                    <a:pt x="310" y="414"/>
                    <a:pt x="440" y="543"/>
                  </a:cubicBezTo>
                  <a:cubicBezTo>
                    <a:pt x="672" y="776"/>
                    <a:pt x="978" y="892"/>
                    <a:pt x="1290" y="892"/>
                  </a:cubicBezTo>
                  <a:cubicBezTo>
                    <a:pt x="1394" y="892"/>
                    <a:pt x="1499" y="879"/>
                    <a:pt x="1603" y="853"/>
                  </a:cubicBezTo>
                  <a:cubicBezTo>
                    <a:pt x="1499" y="543"/>
                    <a:pt x="1189" y="310"/>
                    <a:pt x="957" y="104"/>
                  </a:cubicBezTo>
                  <a:cubicBezTo>
                    <a:pt x="646" y="0"/>
                    <a:pt x="310" y="0"/>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 name="Google Shape;2693;p75">
              <a:extLst>
                <a:ext uri="{FF2B5EF4-FFF2-40B4-BE49-F238E27FC236}">
                  <a16:creationId xmlns:a16="http://schemas.microsoft.com/office/drawing/2014/main" id="{4D93DD5A-2DA5-4075-BB23-C916E70F4641}"/>
                </a:ext>
              </a:extLst>
            </p:cNvPr>
            <p:cNvGrpSpPr/>
            <p:nvPr/>
          </p:nvGrpSpPr>
          <p:grpSpPr>
            <a:xfrm>
              <a:off x="4137206" y="2546923"/>
              <a:ext cx="2058298" cy="1992042"/>
              <a:chOff x="3858737" y="2260509"/>
              <a:chExt cx="2388926" cy="2312026"/>
            </a:xfrm>
          </p:grpSpPr>
          <p:sp>
            <p:nvSpPr>
              <p:cNvPr id="82" name="Google Shape;2694;p75">
                <a:extLst>
                  <a:ext uri="{FF2B5EF4-FFF2-40B4-BE49-F238E27FC236}">
                    <a16:creationId xmlns:a16="http://schemas.microsoft.com/office/drawing/2014/main" id="{C9755E4F-0FE9-4558-9E60-7A287247A42F}"/>
                  </a:ext>
                </a:extLst>
              </p:cNvPr>
              <p:cNvSpPr/>
              <p:nvPr/>
            </p:nvSpPr>
            <p:spPr>
              <a:xfrm>
                <a:off x="3935644" y="3601040"/>
                <a:ext cx="348783" cy="387235"/>
              </a:xfrm>
              <a:custGeom>
                <a:avLst/>
                <a:gdLst/>
                <a:ahLst/>
                <a:cxnLst/>
                <a:rect l="l" t="t" r="r" b="b"/>
                <a:pathLst>
                  <a:path w="3982" h="4421" extrusionOk="0">
                    <a:moveTo>
                      <a:pt x="3542" y="0"/>
                    </a:moveTo>
                    <a:cubicBezTo>
                      <a:pt x="2043" y="957"/>
                      <a:pt x="751" y="2353"/>
                      <a:pt x="1" y="3981"/>
                    </a:cubicBezTo>
                    <a:cubicBezTo>
                      <a:pt x="1" y="4188"/>
                      <a:pt x="1" y="4291"/>
                      <a:pt x="208" y="4421"/>
                    </a:cubicBezTo>
                    <a:cubicBezTo>
                      <a:pt x="311" y="4421"/>
                      <a:pt x="415" y="4421"/>
                      <a:pt x="544" y="4188"/>
                    </a:cubicBezTo>
                    <a:cubicBezTo>
                      <a:pt x="1190" y="2689"/>
                      <a:pt x="2353" y="1396"/>
                      <a:pt x="3879" y="543"/>
                    </a:cubicBezTo>
                    <a:cubicBezTo>
                      <a:pt x="3982" y="414"/>
                      <a:pt x="3982" y="207"/>
                      <a:pt x="3982" y="104"/>
                    </a:cubicBezTo>
                    <a:cubicBezTo>
                      <a:pt x="3879" y="0"/>
                      <a:pt x="3775" y="0"/>
                      <a:pt x="35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695;p75">
                <a:extLst>
                  <a:ext uri="{FF2B5EF4-FFF2-40B4-BE49-F238E27FC236}">
                    <a16:creationId xmlns:a16="http://schemas.microsoft.com/office/drawing/2014/main" id="{A988B0DB-FE4D-4C7B-806E-2D9C6F31AB86}"/>
                  </a:ext>
                </a:extLst>
              </p:cNvPr>
              <p:cNvSpPr/>
              <p:nvPr/>
            </p:nvSpPr>
            <p:spPr>
              <a:xfrm>
                <a:off x="3858737" y="3920319"/>
                <a:ext cx="208377" cy="174917"/>
              </a:xfrm>
              <a:custGeom>
                <a:avLst/>
                <a:gdLst/>
                <a:ahLst/>
                <a:cxnLst/>
                <a:rect l="l" t="t" r="r" b="b"/>
                <a:pathLst>
                  <a:path w="2379" h="1997" extrusionOk="0">
                    <a:moveTo>
                      <a:pt x="1293" y="0"/>
                    </a:moveTo>
                    <a:cubicBezTo>
                      <a:pt x="879" y="233"/>
                      <a:pt x="439" y="543"/>
                      <a:pt x="129" y="1086"/>
                    </a:cubicBezTo>
                    <a:cubicBezTo>
                      <a:pt x="129" y="1189"/>
                      <a:pt x="0" y="1293"/>
                      <a:pt x="129" y="1422"/>
                    </a:cubicBezTo>
                    <a:lnTo>
                      <a:pt x="233" y="1525"/>
                    </a:lnTo>
                    <a:cubicBezTo>
                      <a:pt x="336" y="1525"/>
                      <a:pt x="336" y="1422"/>
                      <a:pt x="439" y="1422"/>
                    </a:cubicBezTo>
                    <a:lnTo>
                      <a:pt x="712" y="1150"/>
                    </a:lnTo>
                    <a:lnTo>
                      <a:pt x="712" y="1150"/>
                    </a:lnTo>
                    <a:cubicBezTo>
                      <a:pt x="614" y="1268"/>
                      <a:pt x="543" y="1457"/>
                      <a:pt x="543" y="1629"/>
                    </a:cubicBezTo>
                    <a:lnTo>
                      <a:pt x="543" y="1836"/>
                    </a:lnTo>
                    <a:cubicBezTo>
                      <a:pt x="543" y="1836"/>
                      <a:pt x="589" y="1882"/>
                      <a:pt x="619" y="1882"/>
                    </a:cubicBezTo>
                    <a:cubicBezTo>
                      <a:pt x="635" y="1882"/>
                      <a:pt x="646" y="1870"/>
                      <a:pt x="646" y="1836"/>
                    </a:cubicBezTo>
                    <a:cubicBezTo>
                      <a:pt x="776" y="1836"/>
                      <a:pt x="776" y="1836"/>
                      <a:pt x="776" y="1732"/>
                    </a:cubicBezTo>
                    <a:cubicBezTo>
                      <a:pt x="982" y="1629"/>
                      <a:pt x="1086" y="1422"/>
                      <a:pt x="1189" y="1190"/>
                    </a:cubicBezTo>
                    <a:lnTo>
                      <a:pt x="1189" y="1190"/>
                    </a:lnTo>
                    <a:cubicBezTo>
                      <a:pt x="1086" y="1422"/>
                      <a:pt x="1086" y="1629"/>
                      <a:pt x="1086" y="1836"/>
                    </a:cubicBezTo>
                    <a:cubicBezTo>
                      <a:pt x="1086" y="1836"/>
                      <a:pt x="1086" y="1939"/>
                      <a:pt x="1189" y="1939"/>
                    </a:cubicBezTo>
                    <a:cubicBezTo>
                      <a:pt x="1189" y="1982"/>
                      <a:pt x="1201" y="1996"/>
                      <a:pt x="1216" y="1996"/>
                    </a:cubicBezTo>
                    <a:cubicBezTo>
                      <a:pt x="1247" y="1996"/>
                      <a:pt x="1293" y="1939"/>
                      <a:pt x="1293" y="1939"/>
                    </a:cubicBezTo>
                    <a:cubicBezTo>
                      <a:pt x="1422" y="1939"/>
                      <a:pt x="1422" y="1836"/>
                      <a:pt x="1422" y="1836"/>
                    </a:cubicBezTo>
                    <a:cubicBezTo>
                      <a:pt x="1525" y="1525"/>
                      <a:pt x="1629" y="1293"/>
                      <a:pt x="1835" y="1086"/>
                    </a:cubicBezTo>
                    <a:cubicBezTo>
                      <a:pt x="1939" y="1086"/>
                      <a:pt x="1939" y="1189"/>
                      <a:pt x="2068" y="1189"/>
                    </a:cubicBezTo>
                    <a:cubicBezTo>
                      <a:pt x="2171" y="1189"/>
                      <a:pt x="2171" y="1293"/>
                      <a:pt x="2275" y="1293"/>
                    </a:cubicBezTo>
                    <a:lnTo>
                      <a:pt x="2378" y="1189"/>
                    </a:lnTo>
                    <a:lnTo>
                      <a:pt x="2378" y="1086"/>
                    </a:lnTo>
                    <a:cubicBezTo>
                      <a:pt x="2068" y="543"/>
                      <a:pt x="1732" y="233"/>
                      <a:pt x="12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696;p75">
                <a:extLst>
                  <a:ext uri="{FF2B5EF4-FFF2-40B4-BE49-F238E27FC236}">
                    <a16:creationId xmlns:a16="http://schemas.microsoft.com/office/drawing/2014/main" id="{E3B3C66D-B6E9-4CF5-8FC6-17BB8CE0B0C2}"/>
                  </a:ext>
                </a:extLst>
              </p:cNvPr>
              <p:cNvSpPr/>
              <p:nvPr/>
            </p:nvSpPr>
            <p:spPr>
              <a:xfrm>
                <a:off x="4755343" y="4036380"/>
                <a:ext cx="151793" cy="497599"/>
              </a:xfrm>
              <a:custGeom>
                <a:avLst/>
                <a:gdLst/>
                <a:ahLst/>
                <a:cxnLst/>
                <a:rect l="l" t="t" r="r" b="b"/>
                <a:pathLst>
                  <a:path w="1733" h="5681" extrusionOk="0">
                    <a:moveTo>
                      <a:pt x="1410" y="0"/>
                    </a:moveTo>
                    <a:cubicBezTo>
                      <a:pt x="1326" y="0"/>
                      <a:pt x="1242" y="32"/>
                      <a:pt x="1190" y="97"/>
                    </a:cubicBezTo>
                    <a:cubicBezTo>
                      <a:pt x="440" y="1053"/>
                      <a:pt x="1" y="2346"/>
                      <a:pt x="1" y="3638"/>
                    </a:cubicBezTo>
                    <a:cubicBezTo>
                      <a:pt x="1" y="4285"/>
                      <a:pt x="104" y="4931"/>
                      <a:pt x="337" y="5474"/>
                    </a:cubicBezTo>
                    <a:cubicBezTo>
                      <a:pt x="337" y="5577"/>
                      <a:pt x="544" y="5681"/>
                      <a:pt x="647" y="5681"/>
                    </a:cubicBezTo>
                    <a:cubicBezTo>
                      <a:pt x="880" y="5577"/>
                      <a:pt x="880" y="5474"/>
                      <a:pt x="880" y="5267"/>
                    </a:cubicBezTo>
                    <a:cubicBezTo>
                      <a:pt x="647" y="4724"/>
                      <a:pt x="544" y="4181"/>
                      <a:pt x="544" y="3638"/>
                    </a:cubicBezTo>
                    <a:cubicBezTo>
                      <a:pt x="544" y="2553"/>
                      <a:pt x="983" y="1389"/>
                      <a:pt x="1629" y="511"/>
                    </a:cubicBezTo>
                    <a:cubicBezTo>
                      <a:pt x="1733" y="304"/>
                      <a:pt x="1733" y="200"/>
                      <a:pt x="1629" y="97"/>
                    </a:cubicBezTo>
                    <a:cubicBezTo>
                      <a:pt x="1578" y="32"/>
                      <a:pt x="1494" y="0"/>
                      <a:pt x="14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697;p75">
                <a:extLst>
                  <a:ext uri="{FF2B5EF4-FFF2-40B4-BE49-F238E27FC236}">
                    <a16:creationId xmlns:a16="http://schemas.microsoft.com/office/drawing/2014/main" id="{7A1D4E20-CE76-4D4D-9ADC-DBFC55748C65}"/>
                  </a:ext>
                </a:extLst>
              </p:cNvPr>
              <p:cNvSpPr/>
              <p:nvPr/>
            </p:nvSpPr>
            <p:spPr>
              <a:xfrm>
                <a:off x="4594609" y="4469180"/>
                <a:ext cx="226508" cy="103356"/>
              </a:xfrm>
              <a:custGeom>
                <a:avLst/>
                <a:gdLst/>
                <a:ahLst/>
                <a:cxnLst/>
                <a:rect l="l" t="t" r="r" b="b"/>
                <a:pathLst>
                  <a:path w="2586" h="1180" extrusionOk="0">
                    <a:moveTo>
                      <a:pt x="1328" y="1"/>
                    </a:moveTo>
                    <a:cubicBezTo>
                      <a:pt x="355" y="1"/>
                      <a:pt x="0" y="1179"/>
                      <a:pt x="0" y="1179"/>
                    </a:cubicBezTo>
                    <a:lnTo>
                      <a:pt x="2585" y="533"/>
                    </a:lnTo>
                    <a:cubicBezTo>
                      <a:pt x="2083" y="145"/>
                      <a:pt x="1668" y="1"/>
                      <a:pt x="13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698;p75">
                <a:extLst>
                  <a:ext uri="{FF2B5EF4-FFF2-40B4-BE49-F238E27FC236}">
                    <a16:creationId xmlns:a16="http://schemas.microsoft.com/office/drawing/2014/main" id="{1AC95D25-D396-482E-B560-47A34F49FD79}"/>
                  </a:ext>
                </a:extLst>
              </p:cNvPr>
              <p:cNvSpPr/>
              <p:nvPr/>
            </p:nvSpPr>
            <p:spPr>
              <a:xfrm>
                <a:off x="4096466" y="2260509"/>
                <a:ext cx="1942746" cy="1942834"/>
              </a:xfrm>
              <a:custGeom>
                <a:avLst/>
                <a:gdLst/>
                <a:ahLst/>
                <a:cxnLst/>
                <a:rect l="l" t="t" r="r" b="b"/>
                <a:pathLst>
                  <a:path w="22180" h="22181" extrusionOk="0">
                    <a:moveTo>
                      <a:pt x="11090" y="1"/>
                    </a:moveTo>
                    <a:cubicBezTo>
                      <a:pt x="10340" y="1"/>
                      <a:pt x="9565" y="104"/>
                      <a:pt x="8815" y="337"/>
                    </a:cubicBezTo>
                    <a:cubicBezTo>
                      <a:pt x="3878" y="1293"/>
                      <a:pt x="104" y="5714"/>
                      <a:pt x="0" y="10987"/>
                    </a:cubicBezTo>
                    <a:lnTo>
                      <a:pt x="0" y="11091"/>
                    </a:lnTo>
                    <a:cubicBezTo>
                      <a:pt x="0" y="13572"/>
                      <a:pt x="853" y="15951"/>
                      <a:pt x="2249" y="17786"/>
                    </a:cubicBezTo>
                    <a:cubicBezTo>
                      <a:pt x="2689" y="18303"/>
                      <a:pt x="3102" y="18846"/>
                      <a:pt x="3645" y="19389"/>
                    </a:cubicBezTo>
                    <a:cubicBezTo>
                      <a:pt x="4731" y="20371"/>
                      <a:pt x="6023" y="21121"/>
                      <a:pt x="7523" y="21663"/>
                    </a:cubicBezTo>
                    <a:cubicBezTo>
                      <a:pt x="8608" y="21974"/>
                      <a:pt x="9798" y="22180"/>
                      <a:pt x="11090" y="22180"/>
                    </a:cubicBezTo>
                    <a:cubicBezTo>
                      <a:pt x="14735" y="22180"/>
                      <a:pt x="17966" y="20474"/>
                      <a:pt x="19905" y="17889"/>
                    </a:cubicBezTo>
                    <a:cubicBezTo>
                      <a:pt x="21327" y="15951"/>
                      <a:pt x="22180" y="13676"/>
                      <a:pt x="22180" y="11091"/>
                    </a:cubicBezTo>
                    <a:cubicBezTo>
                      <a:pt x="22180" y="9385"/>
                      <a:pt x="21844" y="7756"/>
                      <a:pt x="21094" y="6360"/>
                    </a:cubicBezTo>
                    <a:cubicBezTo>
                      <a:pt x="20551" y="5274"/>
                      <a:pt x="19905" y="4318"/>
                      <a:pt x="19155" y="3568"/>
                    </a:cubicBezTo>
                    <a:cubicBezTo>
                      <a:pt x="18509" y="2922"/>
                      <a:pt x="17863" y="2276"/>
                      <a:pt x="17113" y="1836"/>
                    </a:cubicBezTo>
                    <a:cubicBezTo>
                      <a:pt x="15821" y="983"/>
                      <a:pt x="14218" y="337"/>
                      <a:pt x="12589" y="104"/>
                    </a:cubicBezTo>
                    <a:cubicBezTo>
                      <a:pt x="12047" y="104"/>
                      <a:pt x="11633" y="1"/>
                      <a:pt x="1109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2699;p75">
                <a:extLst>
                  <a:ext uri="{FF2B5EF4-FFF2-40B4-BE49-F238E27FC236}">
                    <a16:creationId xmlns:a16="http://schemas.microsoft.com/office/drawing/2014/main" id="{E351A928-FFB4-4EE5-B0F0-CBC919F02BEC}"/>
                  </a:ext>
                </a:extLst>
              </p:cNvPr>
              <p:cNvSpPr/>
              <p:nvPr/>
            </p:nvSpPr>
            <p:spPr>
              <a:xfrm>
                <a:off x="5387154" y="2568926"/>
                <a:ext cx="652108" cy="1258581"/>
              </a:xfrm>
              <a:custGeom>
                <a:avLst/>
                <a:gdLst/>
                <a:ahLst/>
                <a:cxnLst/>
                <a:rect l="l" t="t" r="r" b="b"/>
                <a:pathLst>
                  <a:path w="7445" h="14369" extrusionOk="0">
                    <a:moveTo>
                      <a:pt x="3967" y="1"/>
                    </a:moveTo>
                    <a:cubicBezTo>
                      <a:pt x="3488" y="1"/>
                      <a:pt x="3055" y="169"/>
                      <a:pt x="2818" y="564"/>
                    </a:cubicBezTo>
                    <a:cubicBezTo>
                      <a:pt x="2714" y="797"/>
                      <a:pt x="2585" y="1004"/>
                      <a:pt x="2378" y="1211"/>
                    </a:cubicBezTo>
                    <a:cubicBezTo>
                      <a:pt x="2068" y="1650"/>
                      <a:pt x="1422" y="1857"/>
                      <a:pt x="879" y="2193"/>
                    </a:cubicBezTo>
                    <a:cubicBezTo>
                      <a:pt x="543" y="2296"/>
                      <a:pt x="336" y="2632"/>
                      <a:pt x="129" y="2942"/>
                    </a:cubicBezTo>
                    <a:cubicBezTo>
                      <a:pt x="0" y="3279"/>
                      <a:pt x="0" y="3589"/>
                      <a:pt x="233" y="3925"/>
                    </a:cubicBezTo>
                    <a:cubicBezTo>
                      <a:pt x="439" y="4338"/>
                      <a:pt x="982" y="4442"/>
                      <a:pt x="1293" y="4778"/>
                    </a:cubicBezTo>
                    <a:cubicBezTo>
                      <a:pt x="1939" y="5321"/>
                      <a:pt x="1939" y="6277"/>
                      <a:pt x="2068" y="7027"/>
                    </a:cubicBezTo>
                    <a:cubicBezTo>
                      <a:pt x="2171" y="7906"/>
                      <a:pt x="2378" y="8759"/>
                      <a:pt x="3128" y="9095"/>
                    </a:cubicBezTo>
                    <a:cubicBezTo>
                      <a:pt x="3567" y="9405"/>
                      <a:pt x="4214" y="9302"/>
                      <a:pt x="4653" y="9508"/>
                    </a:cubicBezTo>
                    <a:cubicBezTo>
                      <a:pt x="4653" y="9612"/>
                      <a:pt x="4757" y="9612"/>
                      <a:pt x="4757" y="9612"/>
                    </a:cubicBezTo>
                    <a:cubicBezTo>
                      <a:pt x="5299" y="10051"/>
                      <a:pt x="5403" y="11034"/>
                      <a:pt x="4963" y="11680"/>
                    </a:cubicBezTo>
                    <a:cubicBezTo>
                      <a:pt x="4860" y="11887"/>
                      <a:pt x="4653" y="12094"/>
                      <a:pt x="4653" y="12430"/>
                    </a:cubicBezTo>
                    <a:cubicBezTo>
                      <a:pt x="4420" y="13076"/>
                      <a:pt x="4757" y="13619"/>
                      <a:pt x="5067" y="14136"/>
                    </a:cubicBezTo>
                    <a:cubicBezTo>
                      <a:pt x="5170" y="14265"/>
                      <a:pt x="5170" y="14265"/>
                      <a:pt x="5170" y="14368"/>
                    </a:cubicBezTo>
                    <a:cubicBezTo>
                      <a:pt x="6592" y="12430"/>
                      <a:pt x="7445" y="10155"/>
                      <a:pt x="7445" y="7570"/>
                    </a:cubicBezTo>
                    <a:cubicBezTo>
                      <a:pt x="7445" y="5864"/>
                      <a:pt x="7109" y="4235"/>
                      <a:pt x="6359" y="2839"/>
                    </a:cubicBezTo>
                    <a:cubicBezTo>
                      <a:pt x="5816" y="1753"/>
                      <a:pt x="5170" y="797"/>
                      <a:pt x="4420" y="47"/>
                    </a:cubicBezTo>
                    <a:cubicBezTo>
                      <a:pt x="4268" y="17"/>
                      <a:pt x="4115" y="1"/>
                      <a:pt x="39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700;p75">
                <a:extLst>
                  <a:ext uri="{FF2B5EF4-FFF2-40B4-BE49-F238E27FC236}">
                    <a16:creationId xmlns:a16="http://schemas.microsoft.com/office/drawing/2014/main" id="{0AE8FEC5-12DB-473E-BBCB-A08ECC210A01}"/>
                  </a:ext>
                </a:extLst>
              </p:cNvPr>
              <p:cNvSpPr/>
              <p:nvPr/>
            </p:nvSpPr>
            <p:spPr>
              <a:xfrm>
                <a:off x="4096466" y="2289941"/>
                <a:ext cx="942030" cy="1823799"/>
              </a:xfrm>
              <a:custGeom>
                <a:avLst/>
                <a:gdLst/>
                <a:ahLst/>
                <a:cxnLst/>
                <a:rect l="l" t="t" r="r" b="b"/>
                <a:pathLst>
                  <a:path w="10755" h="20822" extrusionOk="0">
                    <a:moveTo>
                      <a:pt x="8815" y="1"/>
                    </a:moveTo>
                    <a:cubicBezTo>
                      <a:pt x="3878" y="957"/>
                      <a:pt x="104" y="5378"/>
                      <a:pt x="0" y="10651"/>
                    </a:cubicBezTo>
                    <a:lnTo>
                      <a:pt x="104" y="10755"/>
                    </a:lnTo>
                    <a:cubicBezTo>
                      <a:pt x="414" y="10987"/>
                      <a:pt x="853" y="11194"/>
                      <a:pt x="1164" y="11401"/>
                    </a:cubicBezTo>
                    <a:cubicBezTo>
                      <a:pt x="1706" y="11840"/>
                      <a:pt x="2353" y="12383"/>
                      <a:pt x="2249" y="13030"/>
                    </a:cubicBezTo>
                    <a:cubicBezTo>
                      <a:pt x="2146" y="13572"/>
                      <a:pt x="1603" y="13883"/>
                      <a:pt x="1396" y="14322"/>
                    </a:cubicBezTo>
                    <a:cubicBezTo>
                      <a:pt x="1164" y="14865"/>
                      <a:pt x="1500" y="15382"/>
                      <a:pt x="1810" y="15821"/>
                    </a:cubicBezTo>
                    <a:cubicBezTo>
                      <a:pt x="2043" y="16157"/>
                      <a:pt x="2353" y="16468"/>
                      <a:pt x="2353" y="16804"/>
                    </a:cubicBezTo>
                    <a:cubicBezTo>
                      <a:pt x="2353" y="17010"/>
                      <a:pt x="2249" y="17217"/>
                      <a:pt x="2249" y="17450"/>
                    </a:cubicBezTo>
                    <a:cubicBezTo>
                      <a:pt x="2689" y="17967"/>
                      <a:pt x="3102" y="18510"/>
                      <a:pt x="3645" y="19053"/>
                    </a:cubicBezTo>
                    <a:lnTo>
                      <a:pt x="4524" y="19053"/>
                    </a:lnTo>
                    <a:cubicBezTo>
                      <a:pt x="5274" y="19259"/>
                      <a:pt x="5920" y="19596"/>
                      <a:pt x="6463" y="20138"/>
                    </a:cubicBezTo>
                    <a:cubicBezTo>
                      <a:pt x="6773" y="20345"/>
                      <a:pt x="6980" y="20681"/>
                      <a:pt x="7419" y="20785"/>
                    </a:cubicBezTo>
                    <a:cubicBezTo>
                      <a:pt x="7498" y="20809"/>
                      <a:pt x="7586" y="20822"/>
                      <a:pt x="7675" y="20822"/>
                    </a:cubicBezTo>
                    <a:cubicBezTo>
                      <a:pt x="7968" y="20822"/>
                      <a:pt x="8272" y="20682"/>
                      <a:pt x="8272" y="20345"/>
                    </a:cubicBezTo>
                    <a:cubicBezTo>
                      <a:pt x="8402" y="20138"/>
                      <a:pt x="8169" y="19906"/>
                      <a:pt x="8169" y="19596"/>
                    </a:cubicBezTo>
                    <a:cubicBezTo>
                      <a:pt x="8066" y="19053"/>
                      <a:pt x="8608" y="18510"/>
                      <a:pt x="8919" y="17967"/>
                    </a:cubicBezTo>
                    <a:cubicBezTo>
                      <a:pt x="9565" y="17010"/>
                      <a:pt x="9255" y="15511"/>
                      <a:pt x="8272" y="14736"/>
                    </a:cubicBezTo>
                    <a:cubicBezTo>
                      <a:pt x="7962" y="14529"/>
                      <a:pt x="7626" y="14425"/>
                      <a:pt x="7523" y="14089"/>
                    </a:cubicBezTo>
                    <a:cubicBezTo>
                      <a:pt x="7316" y="13779"/>
                      <a:pt x="7419" y="13443"/>
                      <a:pt x="7419" y="13030"/>
                    </a:cubicBezTo>
                    <a:cubicBezTo>
                      <a:pt x="7419" y="12693"/>
                      <a:pt x="7316" y="12280"/>
                      <a:pt x="6877" y="12151"/>
                    </a:cubicBezTo>
                    <a:cubicBezTo>
                      <a:pt x="6800" y="12099"/>
                      <a:pt x="6722" y="12082"/>
                      <a:pt x="6642" y="12082"/>
                    </a:cubicBezTo>
                    <a:cubicBezTo>
                      <a:pt x="6456" y="12082"/>
                      <a:pt x="6265" y="12181"/>
                      <a:pt x="6081" y="12181"/>
                    </a:cubicBezTo>
                    <a:cubicBezTo>
                      <a:pt x="6026" y="12181"/>
                      <a:pt x="5973" y="12173"/>
                      <a:pt x="5920" y="12151"/>
                    </a:cubicBezTo>
                    <a:cubicBezTo>
                      <a:pt x="5687" y="12047"/>
                      <a:pt x="5481" y="11840"/>
                      <a:pt x="5377" y="11737"/>
                    </a:cubicBezTo>
                    <a:cubicBezTo>
                      <a:pt x="4731" y="11298"/>
                      <a:pt x="3878" y="11737"/>
                      <a:pt x="3438" y="11194"/>
                    </a:cubicBezTo>
                    <a:cubicBezTo>
                      <a:pt x="3102" y="10755"/>
                      <a:pt x="3438" y="10212"/>
                      <a:pt x="3878" y="10005"/>
                    </a:cubicBezTo>
                    <a:cubicBezTo>
                      <a:pt x="4291" y="9695"/>
                      <a:pt x="4834" y="9798"/>
                      <a:pt x="5274" y="9695"/>
                    </a:cubicBezTo>
                    <a:cubicBezTo>
                      <a:pt x="6230" y="9695"/>
                      <a:pt x="7213" y="9462"/>
                      <a:pt x="8066" y="9049"/>
                    </a:cubicBezTo>
                    <a:cubicBezTo>
                      <a:pt x="8712" y="8713"/>
                      <a:pt x="9358" y="8273"/>
                      <a:pt x="9462" y="7523"/>
                    </a:cubicBezTo>
                    <a:cubicBezTo>
                      <a:pt x="9462" y="7213"/>
                      <a:pt x="9358" y="6774"/>
                      <a:pt x="9565" y="6464"/>
                    </a:cubicBezTo>
                    <a:cubicBezTo>
                      <a:pt x="9694" y="6231"/>
                      <a:pt x="10004" y="6127"/>
                      <a:pt x="10211" y="6024"/>
                    </a:cubicBezTo>
                    <a:cubicBezTo>
                      <a:pt x="10651" y="5817"/>
                      <a:pt x="10754" y="5274"/>
                      <a:pt x="10754" y="4938"/>
                    </a:cubicBezTo>
                    <a:cubicBezTo>
                      <a:pt x="10651" y="4396"/>
                      <a:pt x="10211" y="3982"/>
                      <a:pt x="10211" y="3542"/>
                    </a:cubicBezTo>
                    <a:cubicBezTo>
                      <a:pt x="10211" y="3232"/>
                      <a:pt x="10340" y="3000"/>
                      <a:pt x="10444" y="2793"/>
                    </a:cubicBezTo>
                    <a:cubicBezTo>
                      <a:pt x="10651" y="2043"/>
                      <a:pt x="10340" y="1293"/>
                      <a:pt x="9798" y="647"/>
                    </a:cubicBezTo>
                    <a:cubicBezTo>
                      <a:pt x="9462" y="415"/>
                      <a:pt x="9151" y="104"/>
                      <a:pt x="88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701;p75">
                <a:extLst>
                  <a:ext uri="{FF2B5EF4-FFF2-40B4-BE49-F238E27FC236}">
                    <a16:creationId xmlns:a16="http://schemas.microsoft.com/office/drawing/2014/main" id="{615F38DE-21E1-4CE8-A662-98A8189EF5E1}"/>
                  </a:ext>
                </a:extLst>
              </p:cNvPr>
              <p:cNvSpPr/>
              <p:nvPr/>
            </p:nvSpPr>
            <p:spPr>
              <a:xfrm>
                <a:off x="5172025" y="2269619"/>
                <a:ext cx="423498" cy="274069"/>
              </a:xfrm>
              <a:custGeom>
                <a:avLst/>
                <a:gdLst/>
                <a:ahLst/>
                <a:cxnLst/>
                <a:rect l="l" t="t" r="r" b="b"/>
                <a:pathLst>
                  <a:path w="4835" h="3129" extrusionOk="0">
                    <a:moveTo>
                      <a:pt x="310" y="0"/>
                    </a:moveTo>
                    <a:cubicBezTo>
                      <a:pt x="207" y="233"/>
                      <a:pt x="104" y="440"/>
                      <a:pt x="207" y="647"/>
                    </a:cubicBezTo>
                    <a:cubicBezTo>
                      <a:pt x="207" y="879"/>
                      <a:pt x="310" y="983"/>
                      <a:pt x="414" y="1189"/>
                    </a:cubicBezTo>
                    <a:cubicBezTo>
                      <a:pt x="414" y="1396"/>
                      <a:pt x="310" y="1629"/>
                      <a:pt x="207" y="1836"/>
                    </a:cubicBezTo>
                    <a:cubicBezTo>
                      <a:pt x="104" y="2042"/>
                      <a:pt x="0" y="2275"/>
                      <a:pt x="0" y="2482"/>
                    </a:cubicBezTo>
                    <a:cubicBezTo>
                      <a:pt x="0" y="2689"/>
                      <a:pt x="104" y="2921"/>
                      <a:pt x="310" y="3025"/>
                    </a:cubicBezTo>
                    <a:cubicBezTo>
                      <a:pt x="517" y="3025"/>
                      <a:pt x="647" y="2921"/>
                      <a:pt x="853" y="2921"/>
                    </a:cubicBezTo>
                    <a:cubicBezTo>
                      <a:pt x="1008" y="2805"/>
                      <a:pt x="1196" y="2747"/>
                      <a:pt x="1386" y="2747"/>
                    </a:cubicBezTo>
                    <a:cubicBezTo>
                      <a:pt x="1577" y="2747"/>
                      <a:pt x="1771" y="2805"/>
                      <a:pt x="1939" y="2921"/>
                    </a:cubicBezTo>
                    <a:cubicBezTo>
                      <a:pt x="2249" y="2921"/>
                      <a:pt x="2456" y="3128"/>
                      <a:pt x="2689" y="3128"/>
                    </a:cubicBezTo>
                    <a:cubicBezTo>
                      <a:pt x="2999" y="3025"/>
                      <a:pt x="3102" y="2482"/>
                      <a:pt x="3438" y="2275"/>
                    </a:cubicBezTo>
                    <a:cubicBezTo>
                      <a:pt x="3878" y="1939"/>
                      <a:pt x="4524" y="2042"/>
                      <a:pt x="4834" y="1732"/>
                    </a:cubicBezTo>
                    <a:cubicBezTo>
                      <a:pt x="3542" y="879"/>
                      <a:pt x="1939" y="233"/>
                      <a:pt x="3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702;p75">
                <a:extLst>
                  <a:ext uri="{FF2B5EF4-FFF2-40B4-BE49-F238E27FC236}">
                    <a16:creationId xmlns:a16="http://schemas.microsoft.com/office/drawing/2014/main" id="{B461253E-E7A9-44C5-A81F-9591F877D835}"/>
                  </a:ext>
                </a:extLst>
              </p:cNvPr>
              <p:cNvSpPr/>
              <p:nvPr/>
            </p:nvSpPr>
            <p:spPr>
              <a:xfrm>
                <a:off x="4594609" y="3467460"/>
                <a:ext cx="160815" cy="162217"/>
              </a:xfrm>
              <a:custGeom>
                <a:avLst/>
                <a:gdLst/>
                <a:ahLst/>
                <a:cxnLst/>
                <a:rect l="l" t="t" r="r" b="b"/>
                <a:pathLst>
                  <a:path w="1836" h="1852" extrusionOk="0">
                    <a:moveTo>
                      <a:pt x="983" y="0"/>
                    </a:moveTo>
                    <a:cubicBezTo>
                      <a:pt x="440" y="0"/>
                      <a:pt x="0" y="440"/>
                      <a:pt x="0" y="982"/>
                    </a:cubicBezTo>
                    <a:cubicBezTo>
                      <a:pt x="0" y="1422"/>
                      <a:pt x="336" y="1836"/>
                      <a:pt x="879" y="1836"/>
                    </a:cubicBezTo>
                    <a:cubicBezTo>
                      <a:pt x="936" y="1846"/>
                      <a:pt x="991" y="1851"/>
                      <a:pt x="1044" y="1851"/>
                    </a:cubicBezTo>
                    <a:cubicBezTo>
                      <a:pt x="1504" y="1851"/>
                      <a:pt x="1836" y="1469"/>
                      <a:pt x="1836" y="982"/>
                    </a:cubicBezTo>
                    <a:cubicBezTo>
                      <a:pt x="1836" y="440"/>
                      <a:pt x="1526" y="0"/>
                      <a:pt x="9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703;p75">
                <a:extLst>
                  <a:ext uri="{FF2B5EF4-FFF2-40B4-BE49-F238E27FC236}">
                    <a16:creationId xmlns:a16="http://schemas.microsoft.com/office/drawing/2014/main" id="{4AC50929-0BA1-4FFD-BDC4-5194BF1A687F}"/>
                  </a:ext>
                </a:extLst>
              </p:cNvPr>
              <p:cNvSpPr/>
              <p:nvPr/>
            </p:nvSpPr>
            <p:spPr>
              <a:xfrm>
                <a:off x="5246742" y="3458351"/>
                <a:ext cx="169925" cy="160903"/>
              </a:xfrm>
              <a:custGeom>
                <a:avLst/>
                <a:gdLst/>
                <a:ahLst/>
                <a:cxnLst/>
                <a:rect l="l" t="t" r="r" b="b"/>
                <a:pathLst>
                  <a:path w="1940" h="1837" extrusionOk="0">
                    <a:moveTo>
                      <a:pt x="957" y="1"/>
                    </a:moveTo>
                    <a:cubicBezTo>
                      <a:pt x="543" y="1"/>
                      <a:pt x="104" y="337"/>
                      <a:pt x="0" y="880"/>
                    </a:cubicBezTo>
                    <a:cubicBezTo>
                      <a:pt x="0" y="1397"/>
                      <a:pt x="440" y="1836"/>
                      <a:pt x="957" y="1836"/>
                    </a:cubicBezTo>
                    <a:cubicBezTo>
                      <a:pt x="1396" y="1836"/>
                      <a:pt x="1836" y="1397"/>
                      <a:pt x="1939" y="983"/>
                    </a:cubicBezTo>
                    <a:cubicBezTo>
                      <a:pt x="1939" y="440"/>
                      <a:pt x="1500" y="1"/>
                      <a:pt x="9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704;p75">
                <a:extLst>
                  <a:ext uri="{FF2B5EF4-FFF2-40B4-BE49-F238E27FC236}">
                    <a16:creationId xmlns:a16="http://schemas.microsoft.com/office/drawing/2014/main" id="{71C612A8-2011-44DC-A4E0-F277A852B260}"/>
                  </a:ext>
                </a:extLst>
              </p:cNvPr>
              <p:cNvSpPr/>
              <p:nvPr/>
            </p:nvSpPr>
            <p:spPr>
              <a:xfrm>
                <a:off x="4898033" y="3576952"/>
                <a:ext cx="244639" cy="107911"/>
              </a:xfrm>
              <a:custGeom>
                <a:avLst/>
                <a:gdLst/>
                <a:ahLst/>
                <a:cxnLst/>
                <a:rect l="l" t="t" r="r" b="b"/>
                <a:pathLst>
                  <a:path w="2793" h="1232" extrusionOk="0">
                    <a:moveTo>
                      <a:pt x="321" y="0"/>
                    </a:moveTo>
                    <a:cubicBezTo>
                      <a:pt x="277" y="0"/>
                      <a:pt x="237" y="13"/>
                      <a:pt x="207" y="43"/>
                    </a:cubicBezTo>
                    <a:cubicBezTo>
                      <a:pt x="104" y="43"/>
                      <a:pt x="0" y="275"/>
                      <a:pt x="104" y="379"/>
                    </a:cubicBezTo>
                    <a:cubicBezTo>
                      <a:pt x="311" y="922"/>
                      <a:pt x="853" y="1232"/>
                      <a:pt x="1396" y="1232"/>
                    </a:cubicBezTo>
                    <a:cubicBezTo>
                      <a:pt x="1939" y="1232"/>
                      <a:pt x="2482" y="922"/>
                      <a:pt x="2689" y="482"/>
                    </a:cubicBezTo>
                    <a:cubicBezTo>
                      <a:pt x="2792" y="275"/>
                      <a:pt x="2689" y="43"/>
                      <a:pt x="2585" y="43"/>
                    </a:cubicBezTo>
                    <a:cubicBezTo>
                      <a:pt x="2519" y="13"/>
                      <a:pt x="2463" y="0"/>
                      <a:pt x="2415" y="0"/>
                    </a:cubicBezTo>
                    <a:cubicBezTo>
                      <a:pt x="2294" y="0"/>
                      <a:pt x="2220" y="80"/>
                      <a:pt x="2146" y="172"/>
                    </a:cubicBezTo>
                    <a:cubicBezTo>
                      <a:pt x="2043" y="482"/>
                      <a:pt x="1706" y="689"/>
                      <a:pt x="1396" y="689"/>
                    </a:cubicBezTo>
                    <a:cubicBezTo>
                      <a:pt x="1060" y="689"/>
                      <a:pt x="750" y="482"/>
                      <a:pt x="647" y="172"/>
                    </a:cubicBezTo>
                    <a:cubicBezTo>
                      <a:pt x="573" y="80"/>
                      <a:pt x="433" y="0"/>
                      <a:pt x="3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705;p75">
                <a:extLst>
                  <a:ext uri="{FF2B5EF4-FFF2-40B4-BE49-F238E27FC236}">
                    <a16:creationId xmlns:a16="http://schemas.microsoft.com/office/drawing/2014/main" id="{9FC85DE1-8AC9-4FF6-AE44-75D6C8870389}"/>
                  </a:ext>
                </a:extLst>
              </p:cNvPr>
              <p:cNvSpPr/>
              <p:nvPr/>
            </p:nvSpPr>
            <p:spPr>
              <a:xfrm>
                <a:off x="4755343" y="3410787"/>
                <a:ext cx="1105035" cy="792602"/>
              </a:xfrm>
              <a:custGeom>
                <a:avLst/>
                <a:gdLst/>
                <a:ahLst/>
                <a:cxnLst/>
                <a:rect l="l" t="t" r="r" b="b"/>
                <a:pathLst>
                  <a:path w="12616" h="9049" extrusionOk="0">
                    <a:moveTo>
                      <a:pt x="11970" y="1"/>
                    </a:moveTo>
                    <a:cubicBezTo>
                      <a:pt x="11737" y="440"/>
                      <a:pt x="11530" y="880"/>
                      <a:pt x="11323" y="1293"/>
                    </a:cubicBezTo>
                    <a:cubicBezTo>
                      <a:pt x="9591" y="4111"/>
                      <a:pt x="6903" y="6360"/>
                      <a:pt x="3878" y="7653"/>
                    </a:cubicBezTo>
                    <a:cubicBezTo>
                      <a:pt x="2586" y="8092"/>
                      <a:pt x="1293" y="8402"/>
                      <a:pt x="1" y="8531"/>
                    </a:cubicBezTo>
                    <a:cubicBezTo>
                      <a:pt x="1086" y="8842"/>
                      <a:pt x="2276" y="9048"/>
                      <a:pt x="3568" y="9048"/>
                    </a:cubicBezTo>
                    <a:cubicBezTo>
                      <a:pt x="7213" y="9048"/>
                      <a:pt x="10444" y="7342"/>
                      <a:pt x="12383" y="4757"/>
                    </a:cubicBezTo>
                    <a:cubicBezTo>
                      <a:pt x="12383" y="4654"/>
                      <a:pt x="12383" y="4654"/>
                      <a:pt x="12280" y="4525"/>
                    </a:cubicBezTo>
                    <a:cubicBezTo>
                      <a:pt x="11970" y="4008"/>
                      <a:pt x="11633" y="3465"/>
                      <a:pt x="11866" y="2819"/>
                    </a:cubicBezTo>
                    <a:cubicBezTo>
                      <a:pt x="11866" y="2483"/>
                      <a:pt x="12073" y="2276"/>
                      <a:pt x="12176" y="2069"/>
                    </a:cubicBezTo>
                    <a:cubicBezTo>
                      <a:pt x="12616" y="1423"/>
                      <a:pt x="12512" y="440"/>
                      <a:pt x="11970" y="1"/>
                    </a:cubicBezTo>
                    <a:close/>
                  </a:path>
                </a:pathLst>
              </a:custGeom>
              <a:solidFill>
                <a:srgbClr val="1C0505">
                  <a:alpha val="1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706;p75">
                <a:extLst>
                  <a:ext uri="{FF2B5EF4-FFF2-40B4-BE49-F238E27FC236}">
                    <a16:creationId xmlns:a16="http://schemas.microsoft.com/office/drawing/2014/main" id="{1F8CB545-7E20-4DF2-85DE-6332E0D0351D}"/>
                  </a:ext>
                </a:extLst>
              </p:cNvPr>
              <p:cNvSpPr/>
              <p:nvPr/>
            </p:nvSpPr>
            <p:spPr>
              <a:xfrm>
                <a:off x="5774317" y="2817604"/>
                <a:ext cx="264960" cy="1009913"/>
              </a:xfrm>
              <a:custGeom>
                <a:avLst/>
                <a:gdLst/>
                <a:ahLst/>
                <a:cxnLst/>
                <a:rect l="l" t="t" r="r" b="b"/>
                <a:pathLst>
                  <a:path w="3025" h="11530" extrusionOk="0">
                    <a:moveTo>
                      <a:pt x="1939" y="0"/>
                    </a:moveTo>
                    <a:cubicBezTo>
                      <a:pt x="1939" y="2378"/>
                      <a:pt x="1396" y="4731"/>
                      <a:pt x="337" y="6773"/>
                    </a:cubicBezTo>
                    <a:cubicBezTo>
                      <a:pt x="879" y="7212"/>
                      <a:pt x="983" y="8195"/>
                      <a:pt x="543" y="8841"/>
                    </a:cubicBezTo>
                    <a:cubicBezTo>
                      <a:pt x="440" y="9048"/>
                      <a:pt x="233" y="9255"/>
                      <a:pt x="233" y="9591"/>
                    </a:cubicBezTo>
                    <a:cubicBezTo>
                      <a:pt x="0" y="10237"/>
                      <a:pt x="337" y="10780"/>
                      <a:pt x="647" y="11297"/>
                    </a:cubicBezTo>
                    <a:cubicBezTo>
                      <a:pt x="750" y="11426"/>
                      <a:pt x="750" y="11426"/>
                      <a:pt x="750" y="11529"/>
                    </a:cubicBezTo>
                    <a:cubicBezTo>
                      <a:pt x="2172" y="9591"/>
                      <a:pt x="3025" y="7316"/>
                      <a:pt x="3025" y="4731"/>
                    </a:cubicBezTo>
                    <a:cubicBezTo>
                      <a:pt x="3025" y="3025"/>
                      <a:pt x="2689" y="1396"/>
                      <a:pt x="1939" y="0"/>
                    </a:cubicBezTo>
                    <a:close/>
                  </a:path>
                </a:pathLst>
              </a:custGeom>
              <a:solidFill>
                <a:srgbClr val="1C0505">
                  <a:alpha val="1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707;p75">
                <a:extLst>
                  <a:ext uri="{FF2B5EF4-FFF2-40B4-BE49-F238E27FC236}">
                    <a16:creationId xmlns:a16="http://schemas.microsoft.com/office/drawing/2014/main" id="{AF275613-1CB7-45B6-AFF7-1BB4C1EEF847}"/>
                  </a:ext>
                </a:extLst>
              </p:cNvPr>
              <p:cNvSpPr/>
              <p:nvPr/>
            </p:nvSpPr>
            <p:spPr>
              <a:xfrm>
                <a:off x="5378044" y="3997313"/>
                <a:ext cx="405367" cy="292113"/>
              </a:xfrm>
              <a:custGeom>
                <a:avLst/>
                <a:gdLst/>
                <a:ahLst/>
                <a:cxnLst/>
                <a:rect l="l" t="t" r="r" b="b"/>
                <a:pathLst>
                  <a:path w="4628" h="3335" extrusionOk="0">
                    <a:moveTo>
                      <a:pt x="337" y="0"/>
                    </a:moveTo>
                    <a:cubicBezTo>
                      <a:pt x="104" y="104"/>
                      <a:pt x="1" y="207"/>
                      <a:pt x="1" y="310"/>
                    </a:cubicBezTo>
                    <a:cubicBezTo>
                      <a:pt x="1" y="853"/>
                      <a:pt x="1" y="1396"/>
                      <a:pt x="233" y="1835"/>
                    </a:cubicBezTo>
                    <a:cubicBezTo>
                      <a:pt x="647" y="2689"/>
                      <a:pt x="1397" y="3335"/>
                      <a:pt x="2275" y="3335"/>
                    </a:cubicBezTo>
                    <a:lnTo>
                      <a:pt x="2482" y="3335"/>
                    </a:lnTo>
                    <a:cubicBezTo>
                      <a:pt x="3335" y="3335"/>
                      <a:pt x="4111" y="2895"/>
                      <a:pt x="4524" y="2249"/>
                    </a:cubicBezTo>
                    <a:cubicBezTo>
                      <a:pt x="4628" y="2146"/>
                      <a:pt x="4628" y="1939"/>
                      <a:pt x="4524" y="1835"/>
                    </a:cubicBezTo>
                    <a:cubicBezTo>
                      <a:pt x="4318" y="1835"/>
                      <a:pt x="4214" y="1835"/>
                      <a:pt x="4111" y="1939"/>
                    </a:cubicBezTo>
                    <a:cubicBezTo>
                      <a:pt x="3775" y="2482"/>
                      <a:pt x="3129" y="2792"/>
                      <a:pt x="2482" y="2792"/>
                    </a:cubicBezTo>
                    <a:lnTo>
                      <a:pt x="2379" y="2792"/>
                    </a:lnTo>
                    <a:cubicBezTo>
                      <a:pt x="1733" y="2792"/>
                      <a:pt x="1086" y="2249"/>
                      <a:pt x="750" y="1603"/>
                    </a:cubicBezTo>
                    <a:cubicBezTo>
                      <a:pt x="647" y="1293"/>
                      <a:pt x="543" y="750"/>
                      <a:pt x="543" y="310"/>
                    </a:cubicBezTo>
                    <a:cubicBezTo>
                      <a:pt x="543" y="207"/>
                      <a:pt x="440" y="0"/>
                      <a:pt x="3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708;p75">
                <a:extLst>
                  <a:ext uri="{FF2B5EF4-FFF2-40B4-BE49-F238E27FC236}">
                    <a16:creationId xmlns:a16="http://schemas.microsoft.com/office/drawing/2014/main" id="{80436293-68CA-477F-9700-AC38D41453C7}"/>
                  </a:ext>
                </a:extLst>
              </p:cNvPr>
              <p:cNvSpPr/>
              <p:nvPr/>
            </p:nvSpPr>
            <p:spPr>
              <a:xfrm>
                <a:off x="5745761" y="4167070"/>
                <a:ext cx="198479" cy="125079"/>
              </a:xfrm>
              <a:custGeom>
                <a:avLst/>
                <a:gdLst/>
                <a:ahLst/>
                <a:cxnLst/>
                <a:rect l="l" t="t" r="r" b="b"/>
                <a:pathLst>
                  <a:path w="2266" h="1428" extrusionOk="0">
                    <a:moveTo>
                      <a:pt x="120" y="1"/>
                    </a:moveTo>
                    <a:lnTo>
                      <a:pt x="120" y="1"/>
                    </a:lnTo>
                    <a:cubicBezTo>
                      <a:pt x="0" y="1178"/>
                      <a:pt x="732" y="1428"/>
                      <a:pt x="1373" y="1428"/>
                    </a:cubicBezTo>
                    <a:cubicBezTo>
                      <a:pt x="1844" y="1428"/>
                      <a:pt x="2265" y="1293"/>
                      <a:pt x="2265" y="1293"/>
                    </a:cubicBezTo>
                    <a:lnTo>
                      <a:pt x="12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709;p75">
                <a:extLst>
                  <a:ext uri="{FF2B5EF4-FFF2-40B4-BE49-F238E27FC236}">
                    <a16:creationId xmlns:a16="http://schemas.microsoft.com/office/drawing/2014/main" id="{5A6E3F61-9A1B-4D34-AF99-C14A55526982}"/>
                  </a:ext>
                </a:extLst>
              </p:cNvPr>
              <p:cNvSpPr/>
              <p:nvPr/>
            </p:nvSpPr>
            <p:spPr>
              <a:xfrm>
                <a:off x="5821880" y="3580631"/>
                <a:ext cx="357805" cy="387323"/>
              </a:xfrm>
              <a:custGeom>
                <a:avLst/>
                <a:gdLst/>
                <a:ahLst/>
                <a:cxnLst/>
                <a:rect l="l" t="t" r="r" b="b"/>
                <a:pathLst>
                  <a:path w="4085" h="4422" extrusionOk="0">
                    <a:moveTo>
                      <a:pt x="440" y="1"/>
                    </a:moveTo>
                    <a:cubicBezTo>
                      <a:pt x="336" y="1"/>
                      <a:pt x="104" y="1"/>
                      <a:pt x="104" y="130"/>
                    </a:cubicBezTo>
                    <a:cubicBezTo>
                      <a:pt x="0" y="337"/>
                      <a:pt x="0" y="440"/>
                      <a:pt x="104" y="544"/>
                    </a:cubicBezTo>
                    <a:cubicBezTo>
                      <a:pt x="1629" y="1422"/>
                      <a:pt x="2792" y="2715"/>
                      <a:pt x="3438" y="4318"/>
                    </a:cubicBezTo>
                    <a:cubicBezTo>
                      <a:pt x="3568" y="4421"/>
                      <a:pt x="3671" y="4421"/>
                      <a:pt x="3878" y="4421"/>
                    </a:cubicBezTo>
                    <a:cubicBezTo>
                      <a:pt x="3981" y="4318"/>
                      <a:pt x="4085" y="4214"/>
                      <a:pt x="3981" y="4111"/>
                    </a:cubicBezTo>
                    <a:cubicBezTo>
                      <a:pt x="3232" y="2379"/>
                      <a:pt x="2042" y="983"/>
                      <a:pt x="4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710;p75">
                <a:extLst>
                  <a:ext uri="{FF2B5EF4-FFF2-40B4-BE49-F238E27FC236}">
                    <a16:creationId xmlns:a16="http://schemas.microsoft.com/office/drawing/2014/main" id="{4FC99032-963F-45F9-9BD2-2FB09B53DC7B}"/>
                  </a:ext>
                </a:extLst>
              </p:cNvPr>
              <p:cNvSpPr/>
              <p:nvPr/>
            </p:nvSpPr>
            <p:spPr>
              <a:xfrm>
                <a:off x="6039199" y="3902187"/>
                <a:ext cx="208464" cy="176669"/>
              </a:xfrm>
              <a:custGeom>
                <a:avLst/>
                <a:gdLst/>
                <a:ahLst/>
                <a:cxnLst/>
                <a:rect l="l" t="t" r="r" b="b"/>
                <a:pathLst>
                  <a:path w="2380" h="2017" extrusionOk="0">
                    <a:moveTo>
                      <a:pt x="1190" y="0"/>
                    </a:moveTo>
                    <a:cubicBezTo>
                      <a:pt x="647" y="207"/>
                      <a:pt x="311" y="647"/>
                      <a:pt x="104" y="1086"/>
                    </a:cubicBezTo>
                    <a:lnTo>
                      <a:pt x="1" y="1190"/>
                    </a:lnTo>
                    <a:cubicBezTo>
                      <a:pt x="104" y="1293"/>
                      <a:pt x="104" y="1293"/>
                      <a:pt x="208" y="1293"/>
                    </a:cubicBezTo>
                    <a:lnTo>
                      <a:pt x="311" y="1190"/>
                    </a:lnTo>
                    <a:cubicBezTo>
                      <a:pt x="440" y="1190"/>
                      <a:pt x="544" y="1086"/>
                      <a:pt x="544" y="1086"/>
                    </a:cubicBezTo>
                    <a:cubicBezTo>
                      <a:pt x="751" y="1293"/>
                      <a:pt x="854" y="1629"/>
                      <a:pt x="957" y="1836"/>
                    </a:cubicBezTo>
                    <a:lnTo>
                      <a:pt x="1087" y="1939"/>
                    </a:lnTo>
                    <a:cubicBezTo>
                      <a:pt x="1087" y="1991"/>
                      <a:pt x="1113" y="2017"/>
                      <a:pt x="1138" y="2017"/>
                    </a:cubicBezTo>
                    <a:cubicBezTo>
                      <a:pt x="1164" y="2017"/>
                      <a:pt x="1190" y="1991"/>
                      <a:pt x="1190" y="1939"/>
                    </a:cubicBezTo>
                    <a:cubicBezTo>
                      <a:pt x="1293" y="1939"/>
                      <a:pt x="1293" y="1836"/>
                      <a:pt x="1293" y="1836"/>
                    </a:cubicBezTo>
                    <a:cubicBezTo>
                      <a:pt x="1293" y="1629"/>
                      <a:pt x="1293" y="1396"/>
                      <a:pt x="1190" y="1190"/>
                    </a:cubicBezTo>
                    <a:lnTo>
                      <a:pt x="1190" y="1190"/>
                    </a:lnTo>
                    <a:cubicBezTo>
                      <a:pt x="1294" y="1396"/>
                      <a:pt x="1500" y="1629"/>
                      <a:pt x="1604" y="1732"/>
                    </a:cubicBezTo>
                    <a:cubicBezTo>
                      <a:pt x="1604" y="1836"/>
                      <a:pt x="1733" y="1836"/>
                      <a:pt x="1733" y="1836"/>
                    </a:cubicBezTo>
                    <a:cubicBezTo>
                      <a:pt x="1767" y="1870"/>
                      <a:pt x="1790" y="1882"/>
                      <a:pt x="1806" y="1882"/>
                    </a:cubicBezTo>
                    <a:cubicBezTo>
                      <a:pt x="1836" y="1882"/>
                      <a:pt x="1836" y="1836"/>
                      <a:pt x="1836" y="1836"/>
                    </a:cubicBezTo>
                    <a:cubicBezTo>
                      <a:pt x="1940" y="1732"/>
                      <a:pt x="1836" y="1732"/>
                      <a:pt x="1836" y="1629"/>
                    </a:cubicBezTo>
                    <a:cubicBezTo>
                      <a:pt x="1836" y="1396"/>
                      <a:pt x="1733" y="1190"/>
                      <a:pt x="1604" y="1086"/>
                    </a:cubicBezTo>
                    <a:lnTo>
                      <a:pt x="1604" y="1086"/>
                    </a:lnTo>
                    <a:cubicBezTo>
                      <a:pt x="1733" y="1190"/>
                      <a:pt x="1940" y="1293"/>
                      <a:pt x="2043" y="1396"/>
                    </a:cubicBezTo>
                    <a:cubicBezTo>
                      <a:pt x="2043" y="1396"/>
                      <a:pt x="2147" y="1500"/>
                      <a:pt x="2250" y="1500"/>
                    </a:cubicBezTo>
                    <a:lnTo>
                      <a:pt x="2379" y="1396"/>
                    </a:lnTo>
                    <a:cubicBezTo>
                      <a:pt x="2379" y="1293"/>
                      <a:pt x="2250" y="1190"/>
                      <a:pt x="2250" y="1086"/>
                    </a:cubicBezTo>
                    <a:cubicBezTo>
                      <a:pt x="2043" y="543"/>
                      <a:pt x="1604" y="207"/>
                      <a:pt x="11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711;p75">
                <a:extLst>
                  <a:ext uri="{FF2B5EF4-FFF2-40B4-BE49-F238E27FC236}">
                    <a16:creationId xmlns:a16="http://schemas.microsoft.com/office/drawing/2014/main" id="{E5FA9AC4-69D9-4C4B-A489-9A5ADA2DE0A7}"/>
                  </a:ext>
                </a:extLst>
              </p:cNvPr>
              <p:cNvSpPr/>
              <p:nvPr/>
            </p:nvSpPr>
            <p:spPr>
              <a:xfrm>
                <a:off x="4350049" y="2686214"/>
                <a:ext cx="226508" cy="178946"/>
              </a:xfrm>
              <a:custGeom>
                <a:avLst/>
                <a:gdLst/>
                <a:ahLst/>
                <a:cxnLst/>
                <a:rect l="l" t="t" r="r" b="b"/>
                <a:pathLst>
                  <a:path w="2586" h="2043" extrusionOk="0">
                    <a:moveTo>
                      <a:pt x="2586" y="1"/>
                    </a:moveTo>
                    <a:cubicBezTo>
                      <a:pt x="2043" y="1"/>
                      <a:pt x="1396" y="208"/>
                      <a:pt x="983" y="647"/>
                    </a:cubicBezTo>
                    <a:cubicBezTo>
                      <a:pt x="543" y="957"/>
                      <a:pt x="207" y="1500"/>
                      <a:pt x="1" y="2043"/>
                    </a:cubicBezTo>
                    <a:cubicBezTo>
                      <a:pt x="647" y="2043"/>
                      <a:pt x="1293" y="1940"/>
                      <a:pt x="1836" y="1500"/>
                    </a:cubicBezTo>
                    <a:cubicBezTo>
                      <a:pt x="2379" y="1164"/>
                      <a:pt x="2379" y="647"/>
                      <a:pt x="2586" y="1"/>
                    </a:cubicBezTo>
                    <a:close/>
                  </a:path>
                </a:pathLst>
              </a:custGeom>
              <a:solidFill>
                <a:srgbClr val="9CD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712;p75">
                <a:extLst>
                  <a:ext uri="{FF2B5EF4-FFF2-40B4-BE49-F238E27FC236}">
                    <a16:creationId xmlns:a16="http://schemas.microsoft.com/office/drawing/2014/main" id="{ACE4BE8A-0AD9-4595-8B74-3F12A34B1F1D}"/>
                  </a:ext>
                </a:extLst>
              </p:cNvPr>
              <p:cNvSpPr/>
              <p:nvPr/>
            </p:nvSpPr>
            <p:spPr>
              <a:xfrm>
                <a:off x="4180205" y="2609219"/>
                <a:ext cx="151793" cy="274069"/>
              </a:xfrm>
              <a:custGeom>
                <a:avLst/>
                <a:gdLst/>
                <a:ahLst/>
                <a:cxnLst/>
                <a:rect l="l" t="t" r="r" b="b"/>
                <a:pathLst>
                  <a:path w="1733" h="3129" extrusionOk="0">
                    <a:moveTo>
                      <a:pt x="440" y="1"/>
                    </a:moveTo>
                    <a:cubicBezTo>
                      <a:pt x="104" y="647"/>
                      <a:pt x="1" y="1293"/>
                      <a:pt x="337" y="1940"/>
                    </a:cubicBezTo>
                    <a:cubicBezTo>
                      <a:pt x="544" y="2482"/>
                      <a:pt x="983" y="2689"/>
                      <a:pt x="1500" y="3129"/>
                    </a:cubicBezTo>
                    <a:cubicBezTo>
                      <a:pt x="1733" y="2482"/>
                      <a:pt x="1629" y="1940"/>
                      <a:pt x="1397" y="1397"/>
                    </a:cubicBezTo>
                    <a:cubicBezTo>
                      <a:pt x="1190" y="880"/>
                      <a:pt x="854" y="337"/>
                      <a:pt x="440" y="1"/>
                    </a:cubicBezTo>
                    <a:close/>
                  </a:path>
                </a:pathLst>
              </a:custGeom>
              <a:solidFill>
                <a:srgbClr val="9CD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713;p75">
                <a:extLst>
                  <a:ext uri="{FF2B5EF4-FFF2-40B4-BE49-F238E27FC236}">
                    <a16:creationId xmlns:a16="http://schemas.microsoft.com/office/drawing/2014/main" id="{B94CAD48-4041-494C-8E5A-8A7E88DBB546}"/>
                  </a:ext>
                </a:extLst>
              </p:cNvPr>
              <p:cNvSpPr/>
              <p:nvPr/>
            </p:nvSpPr>
            <p:spPr>
              <a:xfrm>
                <a:off x="4841447" y="2638651"/>
                <a:ext cx="169837" cy="244639"/>
              </a:xfrm>
              <a:custGeom>
                <a:avLst/>
                <a:gdLst/>
                <a:ahLst/>
                <a:cxnLst/>
                <a:rect l="l" t="t" r="r" b="b"/>
                <a:pathLst>
                  <a:path w="1939" h="2793" extrusionOk="0">
                    <a:moveTo>
                      <a:pt x="1835" y="1"/>
                    </a:moveTo>
                    <a:lnTo>
                      <a:pt x="1835" y="1"/>
                    </a:lnTo>
                    <a:cubicBezTo>
                      <a:pt x="1189" y="104"/>
                      <a:pt x="750" y="544"/>
                      <a:pt x="414" y="1061"/>
                    </a:cubicBezTo>
                    <a:cubicBezTo>
                      <a:pt x="207" y="1604"/>
                      <a:pt x="103" y="2146"/>
                      <a:pt x="0" y="2793"/>
                    </a:cubicBezTo>
                    <a:cubicBezTo>
                      <a:pt x="646" y="2483"/>
                      <a:pt x="1293" y="2146"/>
                      <a:pt x="1603" y="1604"/>
                    </a:cubicBezTo>
                    <a:cubicBezTo>
                      <a:pt x="1939" y="1061"/>
                      <a:pt x="1706" y="544"/>
                      <a:pt x="1835" y="1"/>
                    </a:cubicBezTo>
                    <a:close/>
                  </a:path>
                </a:pathLst>
              </a:custGeom>
              <a:solidFill>
                <a:srgbClr val="9CD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714;p75">
                <a:extLst>
                  <a:ext uri="{FF2B5EF4-FFF2-40B4-BE49-F238E27FC236}">
                    <a16:creationId xmlns:a16="http://schemas.microsoft.com/office/drawing/2014/main" id="{EAE247B1-A5D6-4AAD-BEFF-08AE432056CE}"/>
                  </a:ext>
                </a:extLst>
              </p:cNvPr>
              <p:cNvSpPr/>
              <p:nvPr/>
            </p:nvSpPr>
            <p:spPr>
              <a:xfrm>
                <a:off x="5255764" y="2600197"/>
                <a:ext cx="169925" cy="235530"/>
              </a:xfrm>
              <a:custGeom>
                <a:avLst/>
                <a:gdLst/>
                <a:ahLst/>
                <a:cxnLst/>
                <a:rect l="l" t="t" r="r" b="b"/>
                <a:pathLst>
                  <a:path w="1940" h="2689" extrusionOk="0">
                    <a:moveTo>
                      <a:pt x="1836" y="0"/>
                    </a:moveTo>
                    <a:cubicBezTo>
                      <a:pt x="1190" y="104"/>
                      <a:pt x="750" y="543"/>
                      <a:pt x="440" y="1086"/>
                    </a:cubicBezTo>
                    <a:cubicBezTo>
                      <a:pt x="208" y="1629"/>
                      <a:pt x="104" y="2146"/>
                      <a:pt x="1" y="2689"/>
                    </a:cubicBezTo>
                    <a:cubicBezTo>
                      <a:pt x="647" y="2482"/>
                      <a:pt x="1293" y="2146"/>
                      <a:pt x="1629" y="1629"/>
                    </a:cubicBezTo>
                    <a:cubicBezTo>
                      <a:pt x="1939" y="1086"/>
                      <a:pt x="1733" y="543"/>
                      <a:pt x="1836" y="0"/>
                    </a:cubicBezTo>
                    <a:close/>
                  </a:path>
                </a:pathLst>
              </a:custGeom>
              <a:solidFill>
                <a:srgbClr val="9CD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715;p75">
                <a:extLst>
                  <a:ext uri="{FF2B5EF4-FFF2-40B4-BE49-F238E27FC236}">
                    <a16:creationId xmlns:a16="http://schemas.microsoft.com/office/drawing/2014/main" id="{CB8C470C-35E4-4428-AF5A-AA26BCD46AE9}"/>
                  </a:ext>
                </a:extLst>
              </p:cNvPr>
              <p:cNvSpPr/>
              <p:nvPr/>
            </p:nvSpPr>
            <p:spPr>
              <a:xfrm>
                <a:off x="4624041" y="2647760"/>
                <a:ext cx="188056" cy="226508"/>
              </a:xfrm>
              <a:custGeom>
                <a:avLst/>
                <a:gdLst/>
                <a:ahLst/>
                <a:cxnLst/>
                <a:rect l="l" t="t" r="r" b="b"/>
                <a:pathLst>
                  <a:path w="2147" h="2586" extrusionOk="0">
                    <a:moveTo>
                      <a:pt x="0" y="0"/>
                    </a:moveTo>
                    <a:cubicBezTo>
                      <a:pt x="0" y="750"/>
                      <a:pt x="104" y="1396"/>
                      <a:pt x="543" y="1939"/>
                    </a:cubicBezTo>
                    <a:cubicBezTo>
                      <a:pt x="957" y="2379"/>
                      <a:pt x="1500" y="2379"/>
                      <a:pt x="2043" y="2585"/>
                    </a:cubicBezTo>
                    <a:cubicBezTo>
                      <a:pt x="2146" y="2042"/>
                      <a:pt x="1836" y="1500"/>
                      <a:pt x="1500" y="1086"/>
                    </a:cubicBezTo>
                    <a:cubicBezTo>
                      <a:pt x="1086" y="543"/>
                      <a:pt x="543" y="311"/>
                      <a:pt x="0" y="0"/>
                    </a:cubicBezTo>
                    <a:close/>
                  </a:path>
                </a:pathLst>
              </a:custGeom>
              <a:solidFill>
                <a:srgbClr val="9CD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716;p75">
                <a:extLst>
                  <a:ext uri="{FF2B5EF4-FFF2-40B4-BE49-F238E27FC236}">
                    <a16:creationId xmlns:a16="http://schemas.microsoft.com/office/drawing/2014/main" id="{3CE0A659-BE94-481F-87AC-E085895EA3D5}"/>
                  </a:ext>
                </a:extLst>
              </p:cNvPr>
              <p:cNvSpPr/>
              <p:nvPr/>
            </p:nvSpPr>
            <p:spPr>
              <a:xfrm>
                <a:off x="5038445" y="2638651"/>
                <a:ext cx="208377" cy="206187"/>
              </a:xfrm>
              <a:custGeom>
                <a:avLst/>
                <a:gdLst/>
                <a:ahLst/>
                <a:cxnLst/>
                <a:rect l="l" t="t" r="r" b="b"/>
                <a:pathLst>
                  <a:path w="2379" h="2354" extrusionOk="0">
                    <a:moveTo>
                      <a:pt x="0" y="1"/>
                    </a:moveTo>
                    <a:lnTo>
                      <a:pt x="0" y="1"/>
                    </a:lnTo>
                    <a:cubicBezTo>
                      <a:pt x="103" y="647"/>
                      <a:pt x="336" y="1293"/>
                      <a:pt x="750" y="1707"/>
                    </a:cubicBezTo>
                    <a:cubicBezTo>
                      <a:pt x="1189" y="2146"/>
                      <a:pt x="1732" y="2146"/>
                      <a:pt x="2378" y="2353"/>
                    </a:cubicBezTo>
                    <a:cubicBezTo>
                      <a:pt x="2275" y="1707"/>
                      <a:pt x="2042" y="1190"/>
                      <a:pt x="1629" y="751"/>
                    </a:cubicBezTo>
                    <a:cubicBezTo>
                      <a:pt x="1189" y="415"/>
                      <a:pt x="646" y="104"/>
                      <a:pt x="0" y="1"/>
                    </a:cubicBezTo>
                    <a:close/>
                  </a:path>
                </a:pathLst>
              </a:custGeom>
              <a:solidFill>
                <a:srgbClr val="9CD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717;p75">
                <a:extLst>
                  <a:ext uri="{FF2B5EF4-FFF2-40B4-BE49-F238E27FC236}">
                    <a16:creationId xmlns:a16="http://schemas.microsoft.com/office/drawing/2014/main" id="{D399854D-B5C1-4D36-BF99-64D94367B0FA}"/>
                  </a:ext>
                </a:extLst>
              </p:cNvPr>
              <p:cNvSpPr/>
              <p:nvPr/>
            </p:nvSpPr>
            <p:spPr>
              <a:xfrm>
                <a:off x="5690490" y="2600197"/>
                <a:ext cx="169925" cy="235530"/>
              </a:xfrm>
              <a:custGeom>
                <a:avLst/>
                <a:gdLst/>
                <a:ahLst/>
                <a:cxnLst/>
                <a:rect l="l" t="t" r="r" b="b"/>
                <a:pathLst>
                  <a:path w="1940" h="2689" extrusionOk="0">
                    <a:moveTo>
                      <a:pt x="1836" y="0"/>
                    </a:moveTo>
                    <a:lnTo>
                      <a:pt x="1836" y="0"/>
                    </a:lnTo>
                    <a:cubicBezTo>
                      <a:pt x="1190" y="104"/>
                      <a:pt x="751" y="543"/>
                      <a:pt x="415" y="1086"/>
                    </a:cubicBezTo>
                    <a:cubicBezTo>
                      <a:pt x="208" y="1629"/>
                      <a:pt x="1" y="2146"/>
                      <a:pt x="1" y="2689"/>
                    </a:cubicBezTo>
                    <a:cubicBezTo>
                      <a:pt x="647" y="2482"/>
                      <a:pt x="1294" y="2146"/>
                      <a:pt x="1604" y="1629"/>
                    </a:cubicBezTo>
                    <a:cubicBezTo>
                      <a:pt x="1940" y="1086"/>
                      <a:pt x="1707" y="543"/>
                      <a:pt x="1836" y="0"/>
                    </a:cubicBezTo>
                    <a:close/>
                  </a:path>
                </a:pathLst>
              </a:custGeom>
              <a:solidFill>
                <a:srgbClr val="9CD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718;p75">
                <a:extLst>
                  <a:ext uri="{FF2B5EF4-FFF2-40B4-BE49-F238E27FC236}">
                    <a16:creationId xmlns:a16="http://schemas.microsoft.com/office/drawing/2014/main" id="{FF198E0E-C05A-484C-8F53-4C2E50D10CC3}"/>
                  </a:ext>
                </a:extLst>
              </p:cNvPr>
              <p:cNvSpPr/>
              <p:nvPr/>
            </p:nvSpPr>
            <p:spPr>
              <a:xfrm>
                <a:off x="5473171" y="2638651"/>
                <a:ext cx="208377" cy="206187"/>
              </a:xfrm>
              <a:custGeom>
                <a:avLst/>
                <a:gdLst/>
                <a:ahLst/>
                <a:cxnLst/>
                <a:rect l="l" t="t" r="r" b="b"/>
                <a:pathLst>
                  <a:path w="2379" h="2354" extrusionOk="0">
                    <a:moveTo>
                      <a:pt x="0" y="1"/>
                    </a:moveTo>
                    <a:lnTo>
                      <a:pt x="0" y="1"/>
                    </a:lnTo>
                    <a:cubicBezTo>
                      <a:pt x="104" y="647"/>
                      <a:pt x="311" y="1293"/>
                      <a:pt x="750" y="1707"/>
                    </a:cubicBezTo>
                    <a:cubicBezTo>
                      <a:pt x="1189" y="2146"/>
                      <a:pt x="1732" y="2146"/>
                      <a:pt x="2379" y="2353"/>
                    </a:cubicBezTo>
                    <a:cubicBezTo>
                      <a:pt x="2249" y="1707"/>
                      <a:pt x="1939" y="1190"/>
                      <a:pt x="1500" y="751"/>
                    </a:cubicBezTo>
                    <a:cubicBezTo>
                      <a:pt x="1189" y="415"/>
                      <a:pt x="647" y="104"/>
                      <a:pt x="0" y="1"/>
                    </a:cubicBezTo>
                    <a:close/>
                  </a:path>
                </a:pathLst>
              </a:custGeom>
              <a:solidFill>
                <a:srgbClr val="9CD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 name="Google Shape;2719;p75">
              <a:extLst>
                <a:ext uri="{FF2B5EF4-FFF2-40B4-BE49-F238E27FC236}">
                  <a16:creationId xmlns:a16="http://schemas.microsoft.com/office/drawing/2014/main" id="{9728D0D1-63E3-440C-A713-C9336B5B9691}"/>
                </a:ext>
              </a:extLst>
            </p:cNvPr>
            <p:cNvSpPr/>
            <p:nvPr/>
          </p:nvSpPr>
          <p:spPr>
            <a:xfrm>
              <a:off x="6462625" y="4151799"/>
              <a:ext cx="434884" cy="932921"/>
            </a:xfrm>
            <a:custGeom>
              <a:avLst/>
              <a:gdLst/>
              <a:ahLst/>
              <a:cxnLst/>
              <a:rect l="l" t="t" r="r" b="b"/>
              <a:pathLst>
                <a:path w="4965" h="10651" extrusionOk="0">
                  <a:moveTo>
                    <a:pt x="4654" y="0"/>
                  </a:moveTo>
                  <a:cubicBezTo>
                    <a:pt x="4525" y="0"/>
                    <a:pt x="4421" y="104"/>
                    <a:pt x="4318" y="233"/>
                  </a:cubicBezTo>
                  <a:cubicBezTo>
                    <a:pt x="4318" y="1396"/>
                    <a:pt x="3775" y="2585"/>
                    <a:pt x="2922" y="3464"/>
                  </a:cubicBezTo>
                  <a:cubicBezTo>
                    <a:pt x="2586" y="3878"/>
                    <a:pt x="2069" y="4214"/>
                    <a:pt x="1630" y="4524"/>
                  </a:cubicBezTo>
                  <a:cubicBezTo>
                    <a:pt x="1190" y="4964"/>
                    <a:pt x="880" y="5274"/>
                    <a:pt x="544" y="5817"/>
                  </a:cubicBezTo>
                  <a:cubicBezTo>
                    <a:pt x="234" y="6359"/>
                    <a:pt x="1" y="7006"/>
                    <a:pt x="1" y="7652"/>
                  </a:cubicBezTo>
                  <a:cubicBezTo>
                    <a:pt x="1" y="7859"/>
                    <a:pt x="130" y="8091"/>
                    <a:pt x="130" y="8402"/>
                  </a:cubicBezTo>
                  <a:cubicBezTo>
                    <a:pt x="337" y="9281"/>
                    <a:pt x="776" y="10030"/>
                    <a:pt x="1423" y="10573"/>
                  </a:cubicBezTo>
                  <a:cubicBezTo>
                    <a:pt x="1474" y="10625"/>
                    <a:pt x="1526" y="10651"/>
                    <a:pt x="1578" y="10651"/>
                  </a:cubicBezTo>
                  <a:cubicBezTo>
                    <a:pt x="1630" y="10651"/>
                    <a:pt x="1681" y="10625"/>
                    <a:pt x="1733" y="10573"/>
                  </a:cubicBezTo>
                  <a:cubicBezTo>
                    <a:pt x="1836" y="10444"/>
                    <a:pt x="1836" y="10237"/>
                    <a:pt x="1733" y="10134"/>
                  </a:cubicBezTo>
                  <a:cubicBezTo>
                    <a:pt x="1190" y="9694"/>
                    <a:pt x="776" y="8945"/>
                    <a:pt x="647" y="8298"/>
                  </a:cubicBezTo>
                  <a:cubicBezTo>
                    <a:pt x="647" y="8091"/>
                    <a:pt x="544" y="7859"/>
                    <a:pt x="544" y="7652"/>
                  </a:cubicBezTo>
                  <a:cubicBezTo>
                    <a:pt x="544" y="7109"/>
                    <a:pt x="776" y="6566"/>
                    <a:pt x="983" y="6153"/>
                  </a:cubicBezTo>
                  <a:cubicBezTo>
                    <a:pt x="1190" y="5713"/>
                    <a:pt x="1630" y="5274"/>
                    <a:pt x="2069" y="4964"/>
                  </a:cubicBezTo>
                  <a:cubicBezTo>
                    <a:pt x="2483" y="4627"/>
                    <a:pt x="2922" y="4317"/>
                    <a:pt x="3362" y="3878"/>
                  </a:cubicBezTo>
                  <a:cubicBezTo>
                    <a:pt x="4215" y="2921"/>
                    <a:pt x="4861" y="1629"/>
                    <a:pt x="4964" y="233"/>
                  </a:cubicBezTo>
                  <a:cubicBezTo>
                    <a:pt x="4964" y="104"/>
                    <a:pt x="4861" y="0"/>
                    <a:pt x="46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720;p75">
              <a:extLst>
                <a:ext uri="{FF2B5EF4-FFF2-40B4-BE49-F238E27FC236}">
                  <a16:creationId xmlns:a16="http://schemas.microsoft.com/office/drawing/2014/main" id="{5CF1403F-E438-436B-A88B-18CBD2DA0D3B}"/>
                </a:ext>
              </a:extLst>
            </p:cNvPr>
            <p:cNvSpPr/>
            <p:nvPr/>
          </p:nvSpPr>
          <p:spPr>
            <a:xfrm>
              <a:off x="6510188" y="3618354"/>
              <a:ext cx="378214" cy="458796"/>
            </a:xfrm>
            <a:custGeom>
              <a:avLst/>
              <a:gdLst/>
              <a:ahLst/>
              <a:cxnLst/>
              <a:rect l="l" t="t" r="r" b="b"/>
              <a:pathLst>
                <a:path w="4318" h="5238" extrusionOk="0">
                  <a:moveTo>
                    <a:pt x="1187" y="0"/>
                  </a:moveTo>
                  <a:cubicBezTo>
                    <a:pt x="1077" y="0"/>
                    <a:pt x="972" y="21"/>
                    <a:pt x="880" y="67"/>
                  </a:cubicBezTo>
                  <a:cubicBezTo>
                    <a:pt x="233" y="274"/>
                    <a:pt x="1" y="920"/>
                    <a:pt x="104" y="1566"/>
                  </a:cubicBezTo>
                  <a:cubicBezTo>
                    <a:pt x="233" y="2109"/>
                    <a:pt x="544" y="2652"/>
                    <a:pt x="880" y="3092"/>
                  </a:cubicBezTo>
                  <a:cubicBezTo>
                    <a:pt x="1629" y="3945"/>
                    <a:pt x="2379" y="4694"/>
                    <a:pt x="3336" y="5237"/>
                  </a:cubicBezTo>
                  <a:cubicBezTo>
                    <a:pt x="3672" y="5030"/>
                    <a:pt x="3878" y="4798"/>
                    <a:pt x="4318" y="4591"/>
                  </a:cubicBezTo>
                  <a:cubicBezTo>
                    <a:pt x="4214" y="4152"/>
                    <a:pt x="3982" y="3738"/>
                    <a:pt x="3878" y="3298"/>
                  </a:cubicBezTo>
                  <a:cubicBezTo>
                    <a:pt x="3568" y="2213"/>
                    <a:pt x="3129" y="1256"/>
                    <a:pt x="2379" y="507"/>
                  </a:cubicBezTo>
                  <a:cubicBezTo>
                    <a:pt x="2038" y="246"/>
                    <a:pt x="1572" y="0"/>
                    <a:pt x="11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721;p75">
              <a:extLst>
                <a:ext uri="{FF2B5EF4-FFF2-40B4-BE49-F238E27FC236}">
                  <a16:creationId xmlns:a16="http://schemas.microsoft.com/office/drawing/2014/main" id="{3CA1F20E-7E5E-4042-A066-3ADCA1D3D8DD}"/>
                </a:ext>
              </a:extLst>
            </p:cNvPr>
            <p:cNvSpPr/>
            <p:nvPr/>
          </p:nvSpPr>
          <p:spPr>
            <a:xfrm>
              <a:off x="6283759" y="3953399"/>
              <a:ext cx="518620" cy="251383"/>
            </a:xfrm>
            <a:custGeom>
              <a:avLst/>
              <a:gdLst/>
              <a:ahLst/>
              <a:cxnLst/>
              <a:rect l="l" t="t" r="r" b="b"/>
              <a:pathLst>
                <a:path w="5921" h="2870" extrusionOk="0">
                  <a:moveTo>
                    <a:pt x="1962" y="0"/>
                  </a:moveTo>
                  <a:cubicBezTo>
                    <a:pt x="1852" y="0"/>
                    <a:pt x="1741" y="5"/>
                    <a:pt x="1629" y="16"/>
                  </a:cubicBezTo>
                  <a:cubicBezTo>
                    <a:pt x="1087" y="120"/>
                    <a:pt x="440" y="327"/>
                    <a:pt x="233" y="869"/>
                  </a:cubicBezTo>
                  <a:cubicBezTo>
                    <a:pt x="1" y="1412"/>
                    <a:pt x="337" y="2058"/>
                    <a:pt x="750" y="2369"/>
                  </a:cubicBezTo>
                  <a:cubicBezTo>
                    <a:pt x="1293" y="2705"/>
                    <a:pt x="1836" y="2808"/>
                    <a:pt x="2482" y="2808"/>
                  </a:cubicBezTo>
                  <a:cubicBezTo>
                    <a:pt x="2880" y="2846"/>
                    <a:pt x="3274" y="2870"/>
                    <a:pt x="3667" y="2870"/>
                  </a:cubicBezTo>
                  <a:cubicBezTo>
                    <a:pt x="4347" y="2870"/>
                    <a:pt x="5025" y="2798"/>
                    <a:pt x="5714" y="2601"/>
                  </a:cubicBezTo>
                  <a:cubicBezTo>
                    <a:pt x="5714" y="2162"/>
                    <a:pt x="5817" y="1852"/>
                    <a:pt x="5921" y="1412"/>
                  </a:cubicBezTo>
                  <a:cubicBezTo>
                    <a:pt x="5507" y="1205"/>
                    <a:pt x="5067" y="973"/>
                    <a:pt x="4628" y="766"/>
                  </a:cubicBezTo>
                  <a:cubicBezTo>
                    <a:pt x="3772" y="373"/>
                    <a:pt x="2896" y="0"/>
                    <a:pt x="19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722;p75">
              <a:extLst>
                <a:ext uri="{FF2B5EF4-FFF2-40B4-BE49-F238E27FC236}">
                  <a16:creationId xmlns:a16="http://schemas.microsoft.com/office/drawing/2014/main" id="{4F2CAF64-950F-4B0A-9833-5BACDB764AB3}"/>
                </a:ext>
              </a:extLst>
            </p:cNvPr>
            <p:cNvSpPr/>
            <p:nvPr/>
          </p:nvSpPr>
          <p:spPr>
            <a:xfrm>
              <a:off x="6417339" y="4181230"/>
              <a:ext cx="432607" cy="412286"/>
            </a:xfrm>
            <a:custGeom>
              <a:avLst/>
              <a:gdLst/>
              <a:ahLst/>
              <a:cxnLst/>
              <a:rect l="l" t="t" r="r" b="b"/>
              <a:pathLst>
                <a:path w="4939" h="4707" extrusionOk="0">
                  <a:moveTo>
                    <a:pt x="4189" y="0"/>
                  </a:moveTo>
                  <a:cubicBezTo>
                    <a:pt x="3749" y="207"/>
                    <a:pt x="3336" y="414"/>
                    <a:pt x="2896" y="647"/>
                  </a:cubicBezTo>
                  <a:cubicBezTo>
                    <a:pt x="2043" y="1060"/>
                    <a:pt x="1061" y="1603"/>
                    <a:pt x="415" y="2585"/>
                  </a:cubicBezTo>
                  <a:cubicBezTo>
                    <a:pt x="208" y="2999"/>
                    <a:pt x="1" y="3645"/>
                    <a:pt x="208" y="4085"/>
                  </a:cubicBezTo>
                  <a:cubicBezTo>
                    <a:pt x="439" y="4488"/>
                    <a:pt x="927" y="4706"/>
                    <a:pt x="1374" y="4706"/>
                  </a:cubicBezTo>
                  <a:cubicBezTo>
                    <a:pt x="1529" y="4706"/>
                    <a:pt x="1678" y="4681"/>
                    <a:pt x="1810" y="4628"/>
                  </a:cubicBezTo>
                  <a:cubicBezTo>
                    <a:pt x="2353" y="4421"/>
                    <a:pt x="2793" y="3981"/>
                    <a:pt x="3232" y="3542"/>
                  </a:cubicBezTo>
                  <a:cubicBezTo>
                    <a:pt x="3982" y="2792"/>
                    <a:pt x="4628" y="1836"/>
                    <a:pt x="4938" y="853"/>
                  </a:cubicBezTo>
                  <a:cubicBezTo>
                    <a:pt x="4732" y="543"/>
                    <a:pt x="4396" y="311"/>
                    <a:pt x="41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723;p75">
              <a:extLst>
                <a:ext uri="{FF2B5EF4-FFF2-40B4-BE49-F238E27FC236}">
                  <a16:creationId xmlns:a16="http://schemas.microsoft.com/office/drawing/2014/main" id="{EB52A700-CE9A-413A-873F-B85EBF580250}"/>
                </a:ext>
              </a:extLst>
            </p:cNvPr>
            <p:cNvSpPr/>
            <p:nvPr/>
          </p:nvSpPr>
          <p:spPr>
            <a:xfrm>
              <a:off x="6813612" y="3509563"/>
              <a:ext cx="262770" cy="501891"/>
            </a:xfrm>
            <a:custGeom>
              <a:avLst/>
              <a:gdLst/>
              <a:ahLst/>
              <a:cxnLst/>
              <a:rect l="l" t="t" r="r" b="b"/>
              <a:pathLst>
                <a:path w="3000" h="5730" extrusionOk="0">
                  <a:moveTo>
                    <a:pt x="1431" y="1"/>
                  </a:moveTo>
                  <a:cubicBezTo>
                    <a:pt x="931" y="1"/>
                    <a:pt x="393" y="383"/>
                    <a:pt x="208" y="870"/>
                  </a:cubicBezTo>
                  <a:cubicBezTo>
                    <a:pt x="1" y="1413"/>
                    <a:pt x="1" y="2059"/>
                    <a:pt x="104" y="2602"/>
                  </a:cubicBezTo>
                  <a:cubicBezTo>
                    <a:pt x="208" y="3687"/>
                    <a:pt x="414" y="4747"/>
                    <a:pt x="957" y="5730"/>
                  </a:cubicBezTo>
                  <a:cubicBezTo>
                    <a:pt x="1250" y="5730"/>
                    <a:pt x="1532" y="5684"/>
                    <a:pt x="1786" y="5684"/>
                  </a:cubicBezTo>
                  <a:cubicBezTo>
                    <a:pt x="1914" y="5684"/>
                    <a:pt x="2034" y="5695"/>
                    <a:pt x="2146" y="5730"/>
                  </a:cubicBezTo>
                  <a:cubicBezTo>
                    <a:pt x="2353" y="5187"/>
                    <a:pt x="2457" y="4747"/>
                    <a:pt x="2586" y="4334"/>
                  </a:cubicBezTo>
                  <a:cubicBezTo>
                    <a:pt x="2793" y="3351"/>
                    <a:pt x="2999" y="2162"/>
                    <a:pt x="2689" y="1206"/>
                  </a:cubicBezTo>
                  <a:cubicBezTo>
                    <a:pt x="2586" y="663"/>
                    <a:pt x="2146" y="120"/>
                    <a:pt x="1603" y="17"/>
                  </a:cubicBezTo>
                  <a:cubicBezTo>
                    <a:pt x="1547" y="6"/>
                    <a:pt x="1489" y="1"/>
                    <a:pt x="14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724;p75">
              <a:extLst>
                <a:ext uri="{FF2B5EF4-FFF2-40B4-BE49-F238E27FC236}">
                  <a16:creationId xmlns:a16="http://schemas.microsoft.com/office/drawing/2014/main" id="{7E00A96B-31D0-49C3-B52C-6BC7B89855C4}"/>
                </a:ext>
              </a:extLst>
            </p:cNvPr>
            <p:cNvSpPr/>
            <p:nvPr/>
          </p:nvSpPr>
          <p:spPr>
            <a:xfrm>
              <a:off x="7001587" y="3663640"/>
              <a:ext cx="423498" cy="422534"/>
            </a:xfrm>
            <a:custGeom>
              <a:avLst/>
              <a:gdLst/>
              <a:ahLst/>
              <a:cxnLst/>
              <a:rect l="l" t="t" r="r" b="b"/>
              <a:pathLst>
                <a:path w="4835" h="4824" extrusionOk="0">
                  <a:moveTo>
                    <a:pt x="3491" y="1"/>
                  </a:moveTo>
                  <a:cubicBezTo>
                    <a:pt x="3326" y="1"/>
                    <a:pt x="3166" y="30"/>
                    <a:pt x="3025" y="93"/>
                  </a:cubicBezTo>
                  <a:cubicBezTo>
                    <a:pt x="2482" y="300"/>
                    <a:pt x="2043" y="739"/>
                    <a:pt x="1603" y="1153"/>
                  </a:cubicBezTo>
                  <a:cubicBezTo>
                    <a:pt x="957" y="2032"/>
                    <a:pt x="311" y="2988"/>
                    <a:pt x="0" y="3971"/>
                  </a:cubicBezTo>
                  <a:cubicBezTo>
                    <a:pt x="311" y="4281"/>
                    <a:pt x="543" y="4513"/>
                    <a:pt x="853" y="4824"/>
                  </a:cubicBezTo>
                  <a:cubicBezTo>
                    <a:pt x="1189" y="4617"/>
                    <a:pt x="1603" y="4384"/>
                    <a:pt x="2043" y="4177"/>
                  </a:cubicBezTo>
                  <a:cubicBezTo>
                    <a:pt x="2896" y="3635"/>
                    <a:pt x="3878" y="2988"/>
                    <a:pt x="4421" y="2135"/>
                  </a:cubicBezTo>
                  <a:cubicBezTo>
                    <a:pt x="4731" y="1696"/>
                    <a:pt x="4834" y="1049"/>
                    <a:pt x="4628" y="507"/>
                  </a:cubicBezTo>
                  <a:cubicBezTo>
                    <a:pt x="4402" y="206"/>
                    <a:pt x="3930" y="1"/>
                    <a:pt x="34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725;p75">
              <a:extLst>
                <a:ext uri="{FF2B5EF4-FFF2-40B4-BE49-F238E27FC236}">
                  <a16:creationId xmlns:a16="http://schemas.microsoft.com/office/drawing/2014/main" id="{5321E587-32BA-438E-872F-CF45263F1D09}"/>
                </a:ext>
              </a:extLst>
            </p:cNvPr>
            <p:cNvSpPr/>
            <p:nvPr/>
          </p:nvSpPr>
          <p:spPr>
            <a:xfrm>
              <a:off x="7067282" y="3990189"/>
              <a:ext cx="509511" cy="250945"/>
            </a:xfrm>
            <a:custGeom>
              <a:avLst/>
              <a:gdLst/>
              <a:ahLst/>
              <a:cxnLst/>
              <a:rect l="l" t="t" r="r" b="b"/>
              <a:pathLst>
                <a:path w="5817" h="2865" extrusionOk="0">
                  <a:moveTo>
                    <a:pt x="4006" y="1"/>
                  </a:moveTo>
                  <a:cubicBezTo>
                    <a:pt x="3674" y="1"/>
                    <a:pt x="3333" y="66"/>
                    <a:pt x="3025" y="139"/>
                  </a:cubicBezTo>
                  <a:cubicBezTo>
                    <a:pt x="1939" y="346"/>
                    <a:pt x="853" y="656"/>
                    <a:pt x="0" y="1199"/>
                  </a:cubicBezTo>
                  <a:cubicBezTo>
                    <a:pt x="0" y="1638"/>
                    <a:pt x="103" y="1949"/>
                    <a:pt x="103" y="2388"/>
                  </a:cubicBezTo>
                  <a:cubicBezTo>
                    <a:pt x="543" y="2492"/>
                    <a:pt x="982" y="2595"/>
                    <a:pt x="1396" y="2724"/>
                  </a:cubicBezTo>
                  <a:cubicBezTo>
                    <a:pt x="1976" y="2779"/>
                    <a:pt x="2556" y="2864"/>
                    <a:pt x="3132" y="2864"/>
                  </a:cubicBezTo>
                  <a:cubicBezTo>
                    <a:pt x="3634" y="2864"/>
                    <a:pt x="4133" y="2800"/>
                    <a:pt x="4627" y="2595"/>
                  </a:cubicBezTo>
                  <a:cubicBezTo>
                    <a:pt x="5067" y="2388"/>
                    <a:pt x="5610" y="2078"/>
                    <a:pt x="5713" y="1535"/>
                  </a:cubicBezTo>
                  <a:cubicBezTo>
                    <a:pt x="5816" y="889"/>
                    <a:pt x="5273" y="346"/>
                    <a:pt x="4731" y="139"/>
                  </a:cubicBezTo>
                  <a:cubicBezTo>
                    <a:pt x="4507" y="39"/>
                    <a:pt x="4259" y="1"/>
                    <a:pt x="40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726;p75">
              <a:extLst>
                <a:ext uri="{FF2B5EF4-FFF2-40B4-BE49-F238E27FC236}">
                  <a16:creationId xmlns:a16="http://schemas.microsoft.com/office/drawing/2014/main" id="{491E9BB9-33A9-4C11-A947-48E2DC0B6D93}"/>
                </a:ext>
              </a:extLst>
            </p:cNvPr>
            <p:cNvSpPr/>
            <p:nvPr/>
          </p:nvSpPr>
          <p:spPr>
            <a:xfrm>
              <a:off x="6972156" y="4190252"/>
              <a:ext cx="443819" cy="404403"/>
            </a:xfrm>
            <a:custGeom>
              <a:avLst/>
              <a:gdLst/>
              <a:ahLst/>
              <a:cxnLst/>
              <a:rect l="l" t="t" r="r" b="b"/>
              <a:pathLst>
                <a:path w="5067" h="4617" extrusionOk="0">
                  <a:moveTo>
                    <a:pt x="879" y="1"/>
                  </a:moveTo>
                  <a:cubicBezTo>
                    <a:pt x="543" y="311"/>
                    <a:pt x="336" y="647"/>
                    <a:pt x="0" y="854"/>
                  </a:cubicBezTo>
                  <a:cubicBezTo>
                    <a:pt x="233" y="1293"/>
                    <a:pt x="543" y="1733"/>
                    <a:pt x="776" y="2043"/>
                  </a:cubicBezTo>
                  <a:cubicBezTo>
                    <a:pt x="1293" y="3025"/>
                    <a:pt x="1939" y="3878"/>
                    <a:pt x="2921" y="4421"/>
                  </a:cubicBezTo>
                  <a:cubicBezTo>
                    <a:pt x="3162" y="4535"/>
                    <a:pt x="3466" y="4617"/>
                    <a:pt x="3776" y="4617"/>
                  </a:cubicBezTo>
                  <a:cubicBezTo>
                    <a:pt x="4031" y="4617"/>
                    <a:pt x="4291" y="4561"/>
                    <a:pt x="4524" y="4421"/>
                  </a:cubicBezTo>
                  <a:cubicBezTo>
                    <a:pt x="4964" y="4085"/>
                    <a:pt x="5067" y="3439"/>
                    <a:pt x="4860" y="2896"/>
                  </a:cubicBezTo>
                  <a:cubicBezTo>
                    <a:pt x="4653" y="2250"/>
                    <a:pt x="4214" y="1940"/>
                    <a:pt x="3671" y="1500"/>
                  </a:cubicBezTo>
                  <a:cubicBezTo>
                    <a:pt x="2818" y="854"/>
                    <a:pt x="1836" y="311"/>
                    <a:pt x="8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727;p75">
              <a:extLst>
                <a:ext uri="{FF2B5EF4-FFF2-40B4-BE49-F238E27FC236}">
                  <a16:creationId xmlns:a16="http://schemas.microsoft.com/office/drawing/2014/main" id="{35A942F5-008A-42DD-A1F6-E25D7B13CB4B}"/>
                </a:ext>
              </a:extLst>
            </p:cNvPr>
            <p:cNvSpPr/>
            <p:nvPr/>
          </p:nvSpPr>
          <p:spPr>
            <a:xfrm>
              <a:off x="6766048" y="4264969"/>
              <a:ext cx="253748" cy="502241"/>
            </a:xfrm>
            <a:custGeom>
              <a:avLst/>
              <a:gdLst/>
              <a:ahLst/>
              <a:cxnLst/>
              <a:rect l="l" t="t" r="r" b="b"/>
              <a:pathLst>
                <a:path w="2897" h="5734" extrusionOk="0">
                  <a:moveTo>
                    <a:pt x="1190" y="1"/>
                  </a:moveTo>
                  <a:cubicBezTo>
                    <a:pt x="957" y="440"/>
                    <a:pt x="854" y="880"/>
                    <a:pt x="647" y="1293"/>
                  </a:cubicBezTo>
                  <a:cubicBezTo>
                    <a:pt x="311" y="2276"/>
                    <a:pt x="1" y="3335"/>
                    <a:pt x="104" y="4318"/>
                  </a:cubicBezTo>
                  <a:cubicBezTo>
                    <a:pt x="208" y="4861"/>
                    <a:pt x="544" y="5507"/>
                    <a:pt x="1061" y="5714"/>
                  </a:cubicBezTo>
                  <a:cubicBezTo>
                    <a:pt x="1131" y="5727"/>
                    <a:pt x="1202" y="5733"/>
                    <a:pt x="1274" y="5733"/>
                  </a:cubicBezTo>
                  <a:cubicBezTo>
                    <a:pt x="1765" y="5733"/>
                    <a:pt x="2293" y="5437"/>
                    <a:pt x="2586" y="4964"/>
                  </a:cubicBezTo>
                  <a:cubicBezTo>
                    <a:pt x="2896" y="4421"/>
                    <a:pt x="2896" y="3878"/>
                    <a:pt x="2896" y="3232"/>
                  </a:cubicBezTo>
                  <a:cubicBezTo>
                    <a:pt x="2896" y="2172"/>
                    <a:pt x="2793" y="1087"/>
                    <a:pt x="23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728;p75">
              <a:extLst>
                <a:ext uri="{FF2B5EF4-FFF2-40B4-BE49-F238E27FC236}">
                  <a16:creationId xmlns:a16="http://schemas.microsoft.com/office/drawing/2014/main" id="{B54BE684-E3F4-401C-B867-B14BEE5786C8}"/>
                </a:ext>
              </a:extLst>
            </p:cNvPr>
            <p:cNvSpPr/>
            <p:nvPr/>
          </p:nvSpPr>
          <p:spPr>
            <a:xfrm>
              <a:off x="6757026" y="3954801"/>
              <a:ext cx="348783" cy="339674"/>
            </a:xfrm>
            <a:custGeom>
              <a:avLst/>
              <a:gdLst/>
              <a:ahLst/>
              <a:cxnLst/>
              <a:rect l="l" t="t" r="r" b="b"/>
              <a:pathLst>
                <a:path w="3982" h="3878" extrusionOk="0">
                  <a:moveTo>
                    <a:pt x="2043" y="0"/>
                  </a:moveTo>
                  <a:cubicBezTo>
                    <a:pt x="854" y="0"/>
                    <a:pt x="1" y="853"/>
                    <a:pt x="1" y="1939"/>
                  </a:cubicBezTo>
                  <a:cubicBezTo>
                    <a:pt x="1" y="2999"/>
                    <a:pt x="854" y="3878"/>
                    <a:pt x="2043" y="3878"/>
                  </a:cubicBezTo>
                  <a:cubicBezTo>
                    <a:pt x="3103" y="3878"/>
                    <a:pt x="3981" y="2999"/>
                    <a:pt x="3981" y="1939"/>
                  </a:cubicBezTo>
                  <a:cubicBezTo>
                    <a:pt x="3981" y="853"/>
                    <a:pt x="3103" y="0"/>
                    <a:pt x="20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729;p75">
              <a:extLst>
                <a:ext uri="{FF2B5EF4-FFF2-40B4-BE49-F238E27FC236}">
                  <a16:creationId xmlns:a16="http://schemas.microsoft.com/office/drawing/2014/main" id="{434D69C0-C71D-43D1-9D9F-82D8C73A6DF4}"/>
                </a:ext>
              </a:extLst>
            </p:cNvPr>
            <p:cNvSpPr/>
            <p:nvPr/>
          </p:nvSpPr>
          <p:spPr>
            <a:xfrm>
              <a:off x="6802312" y="4124645"/>
              <a:ext cx="47649" cy="47561"/>
            </a:xfrm>
            <a:custGeom>
              <a:avLst/>
              <a:gdLst/>
              <a:ahLst/>
              <a:cxnLst/>
              <a:rect l="l" t="t" r="r" b="b"/>
              <a:pathLst>
                <a:path w="544" h="543" extrusionOk="0">
                  <a:moveTo>
                    <a:pt x="337" y="0"/>
                  </a:moveTo>
                  <a:cubicBezTo>
                    <a:pt x="233" y="0"/>
                    <a:pt x="130" y="0"/>
                    <a:pt x="1" y="207"/>
                  </a:cubicBezTo>
                  <a:cubicBezTo>
                    <a:pt x="1" y="310"/>
                    <a:pt x="130" y="414"/>
                    <a:pt x="233" y="543"/>
                  </a:cubicBezTo>
                  <a:cubicBezTo>
                    <a:pt x="440" y="543"/>
                    <a:pt x="543" y="414"/>
                    <a:pt x="543" y="310"/>
                  </a:cubicBezTo>
                  <a:cubicBezTo>
                    <a:pt x="543" y="103"/>
                    <a:pt x="543" y="0"/>
                    <a:pt x="3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730;p75">
              <a:extLst>
                <a:ext uri="{FF2B5EF4-FFF2-40B4-BE49-F238E27FC236}">
                  <a16:creationId xmlns:a16="http://schemas.microsoft.com/office/drawing/2014/main" id="{53A59BB8-08C2-4A55-863F-4769FDF45CE5}"/>
                </a:ext>
              </a:extLst>
            </p:cNvPr>
            <p:cNvSpPr/>
            <p:nvPr/>
          </p:nvSpPr>
          <p:spPr>
            <a:xfrm>
              <a:off x="6992477" y="4142689"/>
              <a:ext cx="47649" cy="47649"/>
            </a:xfrm>
            <a:custGeom>
              <a:avLst/>
              <a:gdLst/>
              <a:ahLst/>
              <a:cxnLst/>
              <a:rect l="l" t="t" r="r" b="b"/>
              <a:pathLst>
                <a:path w="544" h="544" extrusionOk="0">
                  <a:moveTo>
                    <a:pt x="311" y="1"/>
                  </a:moveTo>
                  <a:cubicBezTo>
                    <a:pt x="208" y="1"/>
                    <a:pt x="1" y="104"/>
                    <a:pt x="1" y="208"/>
                  </a:cubicBezTo>
                  <a:cubicBezTo>
                    <a:pt x="1" y="337"/>
                    <a:pt x="104" y="440"/>
                    <a:pt x="208" y="544"/>
                  </a:cubicBezTo>
                  <a:cubicBezTo>
                    <a:pt x="311" y="544"/>
                    <a:pt x="544" y="440"/>
                    <a:pt x="544" y="337"/>
                  </a:cubicBezTo>
                  <a:cubicBezTo>
                    <a:pt x="544" y="104"/>
                    <a:pt x="415" y="1"/>
                    <a:pt x="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731;p75">
              <a:extLst>
                <a:ext uri="{FF2B5EF4-FFF2-40B4-BE49-F238E27FC236}">
                  <a16:creationId xmlns:a16="http://schemas.microsoft.com/office/drawing/2014/main" id="{47744FDB-AE9A-4544-9007-272AEDD3887B}"/>
                </a:ext>
              </a:extLst>
            </p:cNvPr>
            <p:cNvSpPr/>
            <p:nvPr/>
          </p:nvSpPr>
          <p:spPr>
            <a:xfrm>
              <a:off x="6888329" y="4160821"/>
              <a:ext cx="74802" cy="38627"/>
            </a:xfrm>
            <a:custGeom>
              <a:avLst/>
              <a:gdLst/>
              <a:ahLst/>
              <a:cxnLst/>
              <a:rect l="l" t="t" r="r" b="b"/>
              <a:pathLst>
                <a:path w="854" h="441" extrusionOk="0">
                  <a:moveTo>
                    <a:pt x="104" y="1"/>
                  </a:moveTo>
                  <a:cubicBezTo>
                    <a:pt x="104" y="1"/>
                    <a:pt x="1" y="1"/>
                    <a:pt x="1" y="130"/>
                  </a:cubicBezTo>
                  <a:cubicBezTo>
                    <a:pt x="104" y="233"/>
                    <a:pt x="208" y="337"/>
                    <a:pt x="440" y="440"/>
                  </a:cubicBezTo>
                  <a:cubicBezTo>
                    <a:pt x="544" y="440"/>
                    <a:pt x="750" y="337"/>
                    <a:pt x="750" y="233"/>
                  </a:cubicBezTo>
                  <a:cubicBezTo>
                    <a:pt x="854" y="130"/>
                    <a:pt x="750" y="130"/>
                    <a:pt x="750" y="130"/>
                  </a:cubicBezTo>
                  <a:cubicBezTo>
                    <a:pt x="750" y="87"/>
                    <a:pt x="739" y="72"/>
                    <a:pt x="724" y="72"/>
                  </a:cubicBezTo>
                  <a:cubicBezTo>
                    <a:pt x="693" y="72"/>
                    <a:pt x="647" y="130"/>
                    <a:pt x="647" y="130"/>
                  </a:cubicBezTo>
                  <a:cubicBezTo>
                    <a:pt x="647" y="233"/>
                    <a:pt x="544" y="233"/>
                    <a:pt x="440" y="233"/>
                  </a:cubicBezTo>
                  <a:cubicBezTo>
                    <a:pt x="311" y="233"/>
                    <a:pt x="208" y="130"/>
                    <a:pt x="2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732;p75">
              <a:extLst>
                <a:ext uri="{FF2B5EF4-FFF2-40B4-BE49-F238E27FC236}">
                  <a16:creationId xmlns:a16="http://schemas.microsoft.com/office/drawing/2014/main" id="{C8139D2F-DD3C-4DAB-B704-A9E100FB216F}"/>
                </a:ext>
              </a:extLst>
            </p:cNvPr>
            <p:cNvSpPr/>
            <p:nvPr/>
          </p:nvSpPr>
          <p:spPr>
            <a:xfrm>
              <a:off x="6510188" y="4771085"/>
              <a:ext cx="339762" cy="197603"/>
            </a:xfrm>
            <a:custGeom>
              <a:avLst/>
              <a:gdLst/>
              <a:ahLst/>
              <a:cxnLst/>
              <a:rect l="l" t="t" r="r" b="b"/>
              <a:pathLst>
                <a:path w="3879" h="2256" extrusionOk="0">
                  <a:moveTo>
                    <a:pt x="2902" y="1"/>
                  </a:moveTo>
                  <a:cubicBezTo>
                    <a:pt x="2174" y="1"/>
                    <a:pt x="1471" y="238"/>
                    <a:pt x="880" y="685"/>
                  </a:cubicBezTo>
                  <a:cubicBezTo>
                    <a:pt x="440" y="1021"/>
                    <a:pt x="1" y="1564"/>
                    <a:pt x="104" y="2081"/>
                  </a:cubicBezTo>
                  <a:cubicBezTo>
                    <a:pt x="427" y="2198"/>
                    <a:pt x="783" y="2256"/>
                    <a:pt x="1138" y="2256"/>
                  </a:cubicBezTo>
                  <a:cubicBezTo>
                    <a:pt x="1494" y="2256"/>
                    <a:pt x="1849" y="2198"/>
                    <a:pt x="2172" y="2081"/>
                  </a:cubicBezTo>
                  <a:cubicBezTo>
                    <a:pt x="2689" y="1771"/>
                    <a:pt x="3232" y="1228"/>
                    <a:pt x="3568" y="685"/>
                  </a:cubicBezTo>
                  <a:cubicBezTo>
                    <a:pt x="3672" y="479"/>
                    <a:pt x="3775" y="272"/>
                    <a:pt x="3878" y="143"/>
                  </a:cubicBezTo>
                  <a:cubicBezTo>
                    <a:pt x="3553" y="47"/>
                    <a:pt x="3225" y="1"/>
                    <a:pt x="29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733;p75">
              <a:extLst>
                <a:ext uri="{FF2B5EF4-FFF2-40B4-BE49-F238E27FC236}">
                  <a16:creationId xmlns:a16="http://schemas.microsoft.com/office/drawing/2014/main" id="{AE864DEF-10BD-430C-B6BB-052762E4D92E}"/>
                </a:ext>
              </a:extLst>
            </p:cNvPr>
            <p:cNvSpPr/>
            <p:nvPr/>
          </p:nvSpPr>
          <p:spPr>
            <a:xfrm>
              <a:off x="6510188" y="4774501"/>
              <a:ext cx="348783" cy="187443"/>
            </a:xfrm>
            <a:custGeom>
              <a:avLst/>
              <a:gdLst/>
              <a:ahLst/>
              <a:cxnLst/>
              <a:rect l="l" t="t" r="r" b="b"/>
              <a:pathLst>
                <a:path w="3982" h="2140" extrusionOk="0">
                  <a:moveTo>
                    <a:pt x="3775" y="0"/>
                  </a:moveTo>
                  <a:cubicBezTo>
                    <a:pt x="2819" y="440"/>
                    <a:pt x="1629" y="982"/>
                    <a:pt x="647" y="1525"/>
                  </a:cubicBezTo>
                  <a:cubicBezTo>
                    <a:pt x="440" y="1629"/>
                    <a:pt x="233" y="1732"/>
                    <a:pt x="1" y="1939"/>
                  </a:cubicBezTo>
                  <a:lnTo>
                    <a:pt x="1" y="2042"/>
                  </a:lnTo>
                  <a:cubicBezTo>
                    <a:pt x="1" y="2107"/>
                    <a:pt x="27" y="2139"/>
                    <a:pt x="53" y="2139"/>
                  </a:cubicBezTo>
                  <a:cubicBezTo>
                    <a:pt x="78" y="2139"/>
                    <a:pt x="104" y="2107"/>
                    <a:pt x="104" y="2042"/>
                  </a:cubicBezTo>
                  <a:cubicBezTo>
                    <a:pt x="337" y="1939"/>
                    <a:pt x="544" y="1836"/>
                    <a:pt x="750" y="1732"/>
                  </a:cubicBezTo>
                  <a:cubicBezTo>
                    <a:pt x="1733" y="1086"/>
                    <a:pt x="2922" y="646"/>
                    <a:pt x="3878" y="233"/>
                  </a:cubicBezTo>
                  <a:cubicBezTo>
                    <a:pt x="3982" y="104"/>
                    <a:pt x="3982" y="104"/>
                    <a:pt x="39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734;p75">
              <a:extLst>
                <a:ext uri="{FF2B5EF4-FFF2-40B4-BE49-F238E27FC236}">
                  <a16:creationId xmlns:a16="http://schemas.microsoft.com/office/drawing/2014/main" id="{F0CFC29D-FF3C-4598-8B3F-93004F52BE1A}"/>
                </a:ext>
              </a:extLst>
            </p:cNvPr>
            <p:cNvSpPr/>
            <p:nvPr/>
          </p:nvSpPr>
          <p:spPr>
            <a:xfrm>
              <a:off x="6387908" y="4285379"/>
              <a:ext cx="208464" cy="339674"/>
            </a:xfrm>
            <a:custGeom>
              <a:avLst/>
              <a:gdLst/>
              <a:ahLst/>
              <a:cxnLst/>
              <a:rect l="l" t="t" r="r" b="b"/>
              <a:pathLst>
                <a:path w="2380" h="3878" extrusionOk="0">
                  <a:moveTo>
                    <a:pt x="337" y="0"/>
                  </a:moveTo>
                  <a:cubicBezTo>
                    <a:pt x="1" y="957"/>
                    <a:pt x="104" y="2146"/>
                    <a:pt x="647" y="2999"/>
                  </a:cubicBezTo>
                  <a:cubicBezTo>
                    <a:pt x="983" y="3439"/>
                    <a:pt x="1397" y="3878"/>
                    <a:pt x="1940" y="3878"/>
                  </a:cubicBezTo>
                  <a:cubicBezTo>
                    <a:pt x="2276" y="3232"/>
                    <a:pt x="2379" y="2456"/>
                    <a:pt x="2146" y="1810"/>
                  </a:cubicBezTo>
                  <a:cubicBezTo>
                    <a:pt x="1940" y="1164"/>
                    <a:pt x="1397" y="647"/>
                    <a:pt x="854" y="311"/>
                  </a:cubicBezTo>
                  <a:cubicBezTo>
                    <a:pt x="647" y="207"/>
                    <a:pt x="440" y="0"/>
                    <a:pt x="3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735;p75">
              <a:extLst>
                <a:ext uri="{FF2B5EF4-FFF2-40B4-BE49-F238E27FC236}">
                  <a16:creationId xmlns:a16="http://schemas.microsoft.com/office/drawing/2014/main" id="{DE35F7FC-33A6-44B5-B1EA-74C6CE42EE31}"/>
                </a:ext>
              </a:extLst>
            </p:cNvPr>
            <p:cNvSpPr/>
            <p:nvPr/>
          </p:nvSpPr>
          <p:spPr>
            <a:xfrm>
              <a:off x="6406040" y="4274079"/>
              <a:ext cx="160903" cy="360082"/>
            </a:xfrm>
            <a:custGeom>
              <a:avLst/>
              <a:gdLst/>
              <a:ahLst/>
              <a:cxnLst/>
              <a:rect l="l" t="t" r="r" b="b"/>
              <a:pathLst>
                <a:path w="1837" h="4111" extrusionOk="0">
                  <a:moveTo>
                    <a:pt x="130" y="0"/>
                  </a:moveTo>
                  <a:cubicBezTo>
                    <a:pt x="1" y="0"/>
                    <a:pt x="1" y="129"/>
                    <a:pt x="1" y="129"/>
                  </a:cubicBezTo>
                  <a:cubicBezTo>
                    <a:pt x="337" y="1189"/>
                    <a:pt x="776" y="2378"/>
                    <a:pt x="1293" y="3361"/>
                  </a:cubicBezTo>
                  <a:cubicBezTo>
                    <a:pt x="1422" y="3568"/>
                    <a:pt x="1526" y="3878"/>
                    <a:pt x="1629" y="4110"/>
                  </a:cubicBezTo>
                  <a:lnTo>
                    <a:pt x="1836" y="4110"/>
                  </a:lnTo>
                  <a:lnTo>
                    <a:pt x="1836" y="4007"/>
                  </a:lnTo>
                  <a:cubicBezTo>
                    <a:pt x="1733" y="3774"/>
                    <a:pt x="1629" y="3568"/>
                    <a:pt x="1526" y="3231"/>
                  </a:cubicBezTo>
                  <a:cubicBezTo>
                    <a:pt x="983" y="2275"/>
                    <a:pt x="544" y="1086"/>
                    <a:pt x="2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736;p75">
              <a:extLst>
                <a:ext uri="{FF2B5EF4-FFF2-40B4-BE49-F238E27FC236}">
                  <a16:creationId xmlns:a16="http://schemas.microsoft.com/office/drawing/2014/main" id="{4B245D3C-E9D6-4691-820A-5C3A384F851E}"/>
                </a:ext>
              </a:extLst>
            </p:cNvPr>
            <p:cNvSpPr/>
            <p:nvPr/>
          </p:nvSpPr>
          <p:spPr>
            <a:xfrm>
              <a:off x="3039039" y="4052198"/>
              <a:ext cx="831054" cy="745654"/>
            </a:xfrm>
            <a:custGeom>
              <a:avLst/>
              <a:gdLst/>
              <a:ahLst/>
              <a:cxnLst/>
              <a:rect l="l" t="t" r="r" b="b"/>
              <a:pathLst>
                <a:path w="9488" h="8513" extrusionOk="0">
                  <a:moveTo>
                    <a:pt x="4345" y="1"/>
                  </a:moveTo>
                  <a:cubicBezTo>
                    <a:pt x="4077" y="1"/>
                    <a:pt x="3809" y="26"/>
                    <a:pt x="3542" y="69"/>
                  </a:cubicBezTo>
                  <a:cubicBezTo>
                    <a:pt x="3335" y="69"/>
                    <a:pt x="3025" y="172"/>
                    <a:pt x="2792" y="172"/>
                  </a:cubicBezTo>
                  <a:cubicBezTo>
                    <a:pt x="2249" y="405"/>
                    <a:pt x="1732" y="715"/>
                    <a:pt x="1293" y="1154"/>
                  </a:cubicBezTo>
                  <a:cubicBezTo>
                    <a:pt x="1086" y="1361"/>
                    <a:pt x="853" y="1594"/>
                    <a:pt x="646" y="1904"/>
                  </a:cubicBezTo>
                  <a:cubicBezTo>
                    <a:pt x="440" y="2240"/>
                    <a:pt x="310" y="2550"/>
                    <a:pt x="207" y="2886"/>
                  </a:cubicBezTo>
                  <a:cubicBezTo>
                    <a:pt x="0" y="3739"/>
                    <a:pt x="0" y="4592"/>
                    <a:pt x="104" y="5342"/>
                  </a:cubicBezTo>
                  <a:lnTo>
                    <a:pt x="104" y="5471"/>
                  </a:lnTo>
                  <a:cubicBezTo>
                    <a:pt x="207" y="6428"/>
                    <a:pt x="310" y="7513"/>
                    <a:pt x="750" y="8470"/>
                  </a:cubicBezTo>
                  <a:cubicBezTo>
                    <a:pt x="848" y="8500"/>
                    <a:pt x="953" y="8513"/>
                    <a:pt x="1061" y="8513"/>
                  </a:cubicBezTo>
                  <a:cubicBezTo>
                    <a:pt x="1322" y="8513"/>
                    <a:pt x="1598" y="8440"/>
                    <a:pt x="1836" y="8366"/>
                  </a:cubicBezTo>
                  <a:cubicBezTo>
                    <a:pt x="2146" y="8366"/>
                    <a:pt x="2482" y="8263"/>
                    <a:pt x="2792" y="8160"/>
                  </a:cubicBezTo>
                  <a:cubicBezTo>
                    <a:pt x="3128" y="7927"/>
                    <a:pt x="3542" y="7824"/>
                    <a:pt x="3981" y="7617"/>
                  </a:cubicBezTo>
                  <a:cubicBezTo>
                    <a:pt x="6023" y="6634"/>
                    <a:pt x="7962" y="5135"/>
                    <a:pt x="9358" y="3532"/>
                  </a:cubicBezTo>
                  <a:lnTo>
                    <a:pt x="9487" y="3403"/>
                  </a:lnTo>
                  <a:cubicBezTo>
                    <a:pt x="9255" y="3093"/>
                    <a:pt x="8944" y="2654"/>
                    <a:pt x="8712" y="2343"/>
                  </a:cubicBezTo>
                  <a:cubicBezTo>
                    <a:pt x="8195" y="1800"/>
                    <a:pt x="7652" y="1258"/>
                    <a:pt x="7006" y="818"/>
                  </a:cubicBezTo>
                  <a:cubicBezTo>
                    <a:pt x="6566" y="508"/>
                    <a:pt x="6023" y="301"/>
                    <a:pt x="5480" y="172"/>
                  </a:cubicBezTo>
                  <a:cubicBezTo>
                    <a:pt x="5102" y="51"/>
                    <a:pt x="4723" y="1"/>
                    <a:pt x="43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737;p75">
              <a:extLst>
                <a:ext uri="{FF2B5EF4-FFF2-40B4-BE49-F238E27FC236}">
                  <a16:creationId xmlns:a16="http://schemas.microsoft.com/office/drawing/2014/main" id="{5FF8EE6C-6803-4CCF-A89D-BD81196A7186}"/>
                </a:ext>
              </a:extLst>
            </p:cNvPr>
            <p:cNvSpPr/>
            <p:nvPr/>
          </p:nvSpPr>
          <p:spPr>
            <a:xfrm>
              <a:off x="3057171" y="4067177"/>
              <a:ext cx="246829" cy="246916"/>
            </a:xfrm>
            <a:custGeom>
              <a:avLst/>
              <a:gdLst/>
              <a:ahLst/>
              <a:cxnLst/>
              <a:rect l="l" t="t" r="r" b="b"/>
              <a:pathLst>
                <a:path w="2818" h="2819" extrusionOk="0">
                  <a:moveTo>
                    <a:pt x="2585" y="1"/>
                  </a:moveTo>
                  <a:cubicBezTo>
                    <a:pt x="1732" y="337"/>
                    <a:pt x="879" y="983"/>
                    <a:pt x="439" y="1733"/>
                  </a:cubicBezTo>
                  <a:cubicBezTo>
                    <a:pt x="233" y="2069"/>
                    <a:pt x="103" y="2379"/>
                    <a:pt x="0" y="2715"/>
                  </a:cubicBezTo>
                  <a:cubicBezTo>
                    <a:pt x="233" y="2819"/>
                    <a:pt x="543" y="2819"/>
                    <a:pt x="750" y="2819"/>
                  </a:cubicBezTo>
                  <a:cubicBezTo>
                    <a:pt x="1835" y="2819"/>
                    <a:pt x="2818" y="1940"/>
                    <a:pt x="2818" y="880"/>
                  </a:cubicBezTo>
                  <a:cubicBezTo>
                    <a:pt x="2818" y="544"/>
                    <a:pt x="2688" y="337"/>
                    <a:pt x="25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738;p75">
              <a:extLst>
                <a:ext uri="{FF2B5EF4-FFF2-40B4-BE49-F238E27FC236}">
                  <a16:creationId xmlns:a16="http://schemas.microsoft.com/office/drawing/2014/main" id="{B8020652-FC66-41CA-8580-1A438357896C}"/>
                </a:ext>
              </a:extLst>
            </p:cNvPr>
            <p:cNvSpPr/>
            <p:nvPr/>
          </p:nvSpPr>
          <p:spPr>
            <a:xfrm>
              <a:off x="3048061" y="4434813"/>
              <a:ext cx="255938" cy="286857"/>
            </a:xfrm>
            <a:custGeom>
              <a:avLst/>
              <a:gdLst/>
              <a:ahLst/>
              <a:cxnLst/>
              <a:rect l="l" t="t" r="r" b="b"/>
              <a:pathLst>
                <a:path w="2922" h="3275" extrusionOk="0">
                  <a:moveTo>
                    <a:pt x="854" y="1"/>
                  </a:moveTo>
                  <a:cubicBezTo>
                    <a:pt x="543" y="1"/>
                    <a:pt x="207" y="104"/>
                    <a:pt x="1" y="233"/>
                  </a:cubicBezTo>
                  <a:cubicBezTo>
                    <a:pt x="104" y="1190"/>
                    <a:pt x="207" y="2275"/>
                    <a:pt x="647" y="3232"/>
                  </a:cubicBezTo>
                  <a:cubicBezTo>
                    <a:pt x="745" y="3262"/>
                    <a:pt x="850" y="3275"/>
                    <a:pt x="958" y="3275"/>
                  </a:cubicBezTo>
                  <a:cubicBezTo>
                    <a:pt x="1219" y="3275"/>
                    <a:pt x="1495" y="3202"/>
                    <a:pt x="1733" y="3128"/>
                  </a:cubicBezTo>
                  <a:cubicBezTo>
                    <a:pt x="2043" y="3128"/>
                    <a:pt x="2379" y="3025"/>
                    <a:pt x="2689" y="2922"/>
                  </a:cubicBezTo>
                  <a:cubicBezTo>
                    <a:pt x="2792" y="2586"/>
                    <a:pt x="2922" y="2275"/>
                    <a:pt x="2922" y="2043"/>
                  </a:cubicBezTo>
                  <a:cubicBezTo>
                    <a:pt x="2922" y="879"/>
                    <a:pt x="1939" y="1"/>
                    <a:pt x="854"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739;p75">
              <a:extLst>
                <a:ext uri="{FF2B5EF4-FFF2-40B4-BE49-F238E27FC236}">
                  <a16:creationId xmlns:a16="http://schemas.microsoft.com/office/drawing/2014/main" id="{85649A9C-9844-4176-831B-AD5B3BD867EE}"/>
                </a:ext>
              </a:extLst>
            </p:cNvPr>
            <p:cNvSpPr/>
            <p:nvPr/>
          </p:nvSpPr>
          <p:spPr>
            <a:xfrm>
              <a:off x="3462465" y="4067177"/>
              <a:ext cx="339674" cy="312609"/>
            </a:xfrm>
            <a:custGeom>
              <a:avLst/>
              <a:gdLst/>
              <a:ahLst/>
              <a:cxnLst/>
              <a:rect l="l" t="t" r="r" b="b"/>
              <a:pathLst>
                <a:path w="3878" h="3569" extrusionOk="0">
                  <a:moveTo>
                    <a:pt x="646" y="1"/>
                  </a:moveTo>
                  <a:cubicBezTo>
                    <a:pt x="233" y="337"/>
                    <a:pt x="0" y="983"/>
                    <a:pt x="0" y="1629"/>
                  </a:cubicBezTo>
                  <a:cubicBezTo>
                    <a:pt x="0" y="2715"/>
                    <a:pt x="879" y="3568"/>
                    <a:pt x="1939" y="3568"/>
                  </a:cubicBezTo>
                  <a:cubicBezTo>
                    <a:pt x="2818" y="3568"/>
                    <a:pt x="3568" y="3025"/>
                    <a:pt x="3878" y="2172"/>
                  </a:cubicBezTo>
                  <a:cubicBezTo>
                    <a:pt x="3361" y="1629"/>
                    <a:pt x="2818" y="1087"/>
                    <a:pt x="2172" y="647"/>
                  </a:cubicBezTo>
                  <a:cubicBezTo>
                    <a:pt x="1732" y="337"/>
                    <a:pt x="1189" y="130"/>
                    <a:pt x="6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740;p75">
              <a:extLst>
                <a:ext uri="{FF2B5EF4-FFF2-40B4-BE49-F238E27FC236}">
                  <a16:creationId xmlns:a16="http://schemas.microsoft.com/office/drawing/2014/main" id="{51C17B06-0412-4054-8E08-8B476E8A4C96}"/>
                </a:ext>
              </a:extLst>
            </p:cNvPr>
            <p:cNvSpPr/>
            <p:nvPr/>
          </p:nvSpPr>
          <p:spPr>
            <a:xfrm>
              <a:off x="3104646" y="4361579"/>
              <a:ext cx="754150" cy="439351"/>
            </a:xfrm>
            <a:custGeom>
              <a:avLst/>
              <a:gdLst/>
              <a:ahLst/>
              <a:cxnLst/>
              <a:rect l="l" t="t" r="r" b="b"/>
              <a:pathLst>
                <a:path w="8610" h="5016" extrusionOk="0">
                  <a:moveTo>
                    <a:pt x="8506" y="0"/>
                  </a:moveTo>
                  <a:cubicBezTo>
                    <a:pt x="7549" y="207"/>
                    <a:pt x="6670" y="414"/>
                    <a:pt x="5817" y="750"/>
                  </a:cubicBezTo>
                  <a:cubicBezTo>
                    <a:pt x="5714" y="750"/>
                    <a:pt x="5714" y="854"/>
                    <a:pt x="5610" y="854"/>
                  </a:cubicBezTo>
                  <a:cubicBezTo>
                    <a:pt x="5274" y="957"/>
                    <a:pt x="4964" y="1060"/>
                    <a:pt x="4628" y="1293"/>
                  </a:cubicBezTo>
                  <a:cubicBezTo>
                    <a:pt x="4318" y="1396"/>
                    <a:pt x="4085" y="1500"/>
                    <a:pt x="3878" y="1603"/>
                  </a:cubicBezTo>
                  <a:lnTo>
                    <a:pt x="3775" y="1603"/>
                  </a:lnTo>
                  <a:lnTo>
                    <a:pt x="3775" y="1707"/>
                  </a:lnTo>
                  <a:cubicBezTo>
                    <a:pt x="3336" y="1939"/>
                    <a:pt x="2793" y="2146"/>
                    <a:pt x="2379" y="2456"/>
                  </a:cubicBezTo>
                  <a:cubicBezTo>
                    <a:pt x="2146" y="2585"/>
                    <a:pt x="1940" y="2792"/>
                    <a:pt x="1733" y="2896"/>
                  </a:cubicBezTo>
                  <a:cubicBezTo>
                    <a:pt x="1629" y="2999"/>
                    <a:pt x="1629" y="2999"/>
                    <a:pt x="1629" y="3102"/>
                  </a:cubicBezTo>
                  <a:cubicBezTo>
                    <a:pt x="1190" y="3439"/>
                    <a:pt x="751" y="3749"/>
                    <a:pt x="440" y="4188"/>
                  </a:cubicBezTo>
                  <a:cubicBezTo>
                    <a:pt x="337" y="4395"/>
                    <a:pt x="1" y="4731"/>
                    <a:pt x="1" y="4938"/>
                  </a:cubicBezTo>
                  <a:cubicBezTo>
                    <a:pt x="169" y="4990"/>
                    <a:pt x="330" y="5015"/>
                    <a:pt x="492" y="5015"/>
                  </a:cubicBezTo>
                  <a:cubicBezTo>
                    <a:pt x="654" y="5015"/>
                    <a:pt x="815" y="4990"/>
                    <a:pt x="983" y="4938"/>
                  </a:cubicBezTo>
                  <a:lnTo>
                    <a:pt x="1087" y="4834"/>
                  </a:lnTo>
                  <a:lnTo>
                    <a:pt x="1190" y="4834"/>
                  </a:lnTo>
                  <a:cubicBezTo>
                    <a:pt x="2146" y="4628"/>
                    <a:pt x="3129" y="4188"/>
                    <a:pt x="4085" y="3645"/>
                  </a:cubicBezTo>
                  <a:cubicBezTo>
                    <a:pt x="4964" y="3232"/>
                    <a:pt x="5714" y="2689"/>
                    <a:pt x="6463" y="2146"/>
                  </a:cubicBezTo>
                  <a:lnTo>
                    <a:pt x="6463" y="2043"/>
                  </a:lnTo>
                  <a:cubicBezTo>
                    <a:pt x="7317" y="1396"/>
                    <a:pt x="7963" y="750"/>
                    <a:pt x="86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741;p75">
              <a:extLst>
                <a:ext uri="{FF2B5EF4-FFF2-40B4-BE49-F238E27FC236}">
                  <a16:creationId xmlns:a16="http://schemas.microsoft.com/office/drawing/2014/main" id="{E6D10A9F-0B98-4786-9391-EC8AF462C2E1}"/>
                </a:ext>
              </a:extLst>
            </p:cNvPr>
            <p:cNvSpPr/>
            <p:nvPr/>
          </p:nvSpPr>
          <p:spPr>
            <a:xfrm>
              <a:off x="3482787" y="4474749"/>
              <a:ext cx="27328" cy="83911"/>
            </a:xfrm>
            <a:custGeom>
              <a:avLst/>
              <a:gdLst/>
              <a:ahLst/>
              <a:cxnLst/>
              <a:rect l="l" t="t" r="r" b="b"/>
              <a:pathLst>
                <a:path w="312" h="958" extrusionOk="0">
                  <a:moveTo>
                    <a:pt x="311" y="1"/>
                  </a:moveTo>
                  <a:lnTo>
                    <a:pt x="1" y="854"/>
                  </a:lnTo>
                  <a:lnTo>
                    <a:pt x="1" y="854"/>
                  </a:lnTo>
                  <a:lnTo>
                    <a:pt x="1" y="854"/>
                  </a:lnTo>
                  <a:lnTo>
                    <a:pt x="1" y="854"/>
                  </a:lnTo>
                  <a:lnTo>
                    <a:pt x="1" y="854"/>
                  </a:lnTo>
                  <a:lnTo>
                    <a:pt x="1" y="854"/>
                  </a:lnTo>
                  <a:lnTo>
                    <a:pt x="1" y="957"/>
                  </a:lnTo>
                  <a:lnTo>
                    <a:pt x="1" y="957"/>
                  </a:lnTo>
                  <a:lnTo>
                    <a:pt x="1" y="957"/>
                  </a:lnTo>
                  <a:lnTo>
                    <a:pt x="1" y="957"/>
                  </a:lnTo>
                  <a:lnTo>
                    <a:pt x="1" y="957"/>
                  </a:lnTo>
                  <a:lnTo>
                    <a:pt x="1" y="957"/>
                  </a:lnTo>
                  <a:lnTo>
                    <a:pt x="1" y="957"/>
                  </a:lnTo>
                  <a:lnTo>
                    <a:pt x="1" y="957"/>
                  </a:lnTo>
                  <a:lnTo>
                    <a:pt x="1" y="854"/>
                  </a:lnTo>
                  <a:lnTo>
                    <a:pt x="1" y="854"/>
                  </a:lnTo>
                  <a:lnTo>
                    <a:pt x="1" y="854"/>
                  </a:lnTo>
                  <a:lnTo>
                    <a:pt x="1" y="854"/>
                  </a:lnTo>
                  <a:lnTo>
                    <a:pt x="311" y="1"/>
                  </a:lnTo>
                  <a:close/>
                </a:path>
              </a:pathLst>
            </a:custGeom>
            <a:solidFill>
              <a:srgbClr val="5A1D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742;p75">
              <a:extLst>
                <a:ext uri="{FF2B5EF4-FFF2-40B4-BE49-F238E27FC236}">
                  <a16:creationId xmlns:a16="http://schemas.microsoft.com/office/drawing/2014/main" id="{963A805E-2315-4A25-A58C-242D7A3105C2}"/>
                </a:ext>
              </a:extLst>
            </p:cNvPr>
            <p:cNvSpPr/>
            <p:nvPr/>
          </p:nvSpPr>
          <p:spPr>
            <a:xfrm>
              <a:off x="3435311" y="4501991"/>
              <a:ext cx="47561" cy="56671"/>
            </a:xfrm>
            <a:custGeom>
              <a:avLst/>
              <a:gdLst/>
              <a:ahLst/>
              <a:cxnLst/>
              <a:rect l="l" t="t" r="r" b="b"/>
              <a:pathLst>
                <a:path w="543" h="647" extrusionOk="0">
                  <a:moveTo>
                    <a:pt x="0" y="0"/>
                  </a:moveTo>
                  <a:cubicBezTo>
                    <a:pt x="207" y="207"/>
                    <a:pt x="310" y="440"/>
                    <a:pt x="439" y="543"/>
                  </a:cubicBezTo>
                  <a:lnTo>
                    <a:pt x="543" y="646"/>
                  </a:lnTo>
                  <a:lnTo>
                    <a:pt x="543" y="543"/>
                  </a:lnTo>
                  <a:cubicBezTo>
                    <a:pt x="439" y="336"/>
                    <a:pt x="207" y="207"/>
                    <a:pt x="1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743;p75">
              <a:extLst>
                <a:ext uri="{FF2B5EF4-FFF2-40B4-BE49-F238E27FC236}">
                  <a16:creationId xmlns:a16="http://schemas.microsoft.com/office/drawing/2014/main" id="{89CC81B8-8242-4781-9630-40732DEB4FE5}"/>
                </a:ext>
              </a:extLst>
            </p:cNvPr>
            <p:cNvSpPr/>
            <p:nvPr/>
          </p:nvSpPr>
          <p:spPr>
            <a:xfrm>
              <a:off x="3190750" y="4549554"/>
              <a:ext cx="292113" cy="244551"/>
            </a:xfrm>
            <a:custGeom>
              <a:avLst/>
              <a:gdLst/>
              <a:ahLst/>
              <a:cxnLst/>
              <a:rect l="l" t="t" r="r" b="b"/>
              <a:pathLst>
                <a:path w="3335" h="2792" extrusionOk="0">
                  <a:moveTo>
                    <a:pt x="3231" y="0"/>
                  </a:moveTo>
                  <a:cubicBezTo>
                    <a:pt x="2353" y="207"/>
                    <a:pt x="1603" y="543"/>
                    <a:pt x="750" y="750"/>
                  </a:cubicBezTo>
                  <a:cubicBezTo>
                    <a:pt x="646" y="853"/>
                    <a:pt x="646" y="853"/>
                    <a:pt x="646" y="956"/>
                  </a:cubicBezTo>
                  <a:cubicBezTo>
                    <a:pt x="1396" y="646"/>
                    <a:pt x="2249" y="310"/>
                    <a:pt x="3102" y="103"/>
                  </a:cubicBezTo>
                  <a:lnTo>
                    <a:pt x="3102" y="103"/>
                  </a:lnTo>
                  <a:cubicBezTo>
                    <a:pt x="2353" y="750"/>
                    <a:pt x="1499" y="1499"/>
                    <a:pt x="750" y="2146"/>
                  </a:cubicBezTo>
                  <a:cubicBezTo>
                    <a:pt x="470" y="2340"/>
                    <a:pt x="279" y="2515"/>
                    <a:pt x="104" y="2688"/>
                  </a:cubicBezTo>
                  <a:lnTo>
                    <a:pt x="207" y="2688"/>
                  </a:lnTo>
                  <a:cubicBezTo>
                    <a:pt x="310" y="2585"/>
                    <a:pt x="517" y="2378"/>
                    <a:pt x="750" y="2249"/>
                  </a:cubicBezTo>
                  <a:cubicBezTo>
                    <a:pt x="1603" y="1499"/>
                    <a:pt x="2353" y="750"/>
                    <a:pt x="3231" y="103"/>
                  </a:cubicBezTo>
                  <a:lnTo>
                    <a:pt x="3335" y="103"/>
                  </a:lnTo>
                  <a:lnTo>
                    <a:pt x="3335" y="0"/>
                  </a:lnTo>
                  <a:close/>
                  <a:moveTo>
                    <a:pt x="104" y="2688"/>
                  </a:moveTo>
                  <a:lnTo>
                    <a:pt x="0" y="2792"/>
                  </a:lnTo>
                  <a:cubicBezTo>
                    <a:pt x="35" y="2757"/>
                    <a:pt x="69" y="2723"/>
                    <a:pt x="104" y="268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744;p75">
              <a:extLst>
                <a:ext uri="{FF2B5EF4-FFF2-40B4-BE49-F238E27FC236}">
                  <a16:creationId xmlns:a16="http://schemas.microsoft.com/office/drawing/2014/main" id="{2095D4D1-2127-401D-911D-93FFFB865807}"/>
                </a:ext>
              </a:extLst>
            </p:cNvPr>
            <p:cNvSpPr/>
            <p:nvPr/>
          </p:nvSpPr>
          <p:spPr>
            <a:xfrm>
              <a:off x="3462465" y="4558576"/>
              <a:ext cx="20408" cy="122363"/>
            </a:xfrm>
            <a:custGeom>
              <a:avLst/>
              <a:gdLst/>
              <a:ahLst/>
              <a:cxnLst/>
              <a:rect l="l" t="t" r="r" b="b"/>
              <a:pathLst>
                <a:path w="233" h="1397" extrusionOk="0">
                  <a:moveTo>
                    <a:pt x="129" y="0"/>
                  </a:moveTo>
                  <a:cubicBezTo>
                    <a:pt x="129" y="336"/>
                    <a:pt x="129" y="647"/>
                    <a:pt x="0" y="853"/>
                  </a:cubicBezTo>
                  <a:lnTo>
                    <a:pt x="0" y="1396"/>
                  </a:lnTo>
                  <a:cubicBezTo>
                    <a:pt x="129" y="1190"/>
                    <a:pt x="129" y="1086"/>
                    <a:pt x="129" y="983"/>
                  </a:cubicBezTo>
                  <a:cubicBezTo>
                    <a:pt x="129" y="647"/>
                    <a:pt x="233" y="336"/>
                    <a:pt x="2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745;p75">
              <a:extLst>
                <a:ext uri="{FF2B5EF4-FFF2-40B4-BE49-F238E27FC236}">
                  <a16:creationId xmlns:a16="http://schemas.microsoft.com/office/drawing/2014/main" id="{39AB7D34-00AF-4663-92DE-330C22046D96}"/>
                </a:ext>
              </a:extLst>
            </p:cNvPr>
            <p:cNvSpPr/>
            <p:nvPr/>
          </p:nvSpPr>
          <p:spPr>
            <a:xfrm>
              <a:off x="3482787" y="4351074"/>
              <a:ext cx="131473" cy="131385"/>
            </a:xfrm>
            <a:custGeom>
              <a:avLst/>
              <a:gdLst/>
              <a:ahLst/>
              <a:cxnLst/>
              <a:rect l="l" t="t" r="r" b="b"/>
              <a:pathLst>
                <a:path w="1501" h="1500" extrusionOk="0">
                  <a:moveTo>
                    <a:pt x="1500" y="0"/>
                  </a:moveTo>
                  <a:cubicBezTo>
                    <a:pt x="1397" y="0"/>
                    <a:pt x="1397" y="104"/>
                    <a:pt x="1293" y="104"/>
                  </a:cubicBezTo>
                  <a:cubicBezTo>
                    <a:pt x="854" y="543"/>
                    <a:pt x="414" y="853"/>
                    <a:pt x="1" y="1396"/>
                  </a:cubicBezTo>
                  <a:lnTo>
                    <a:pt x="1" y="1499"/>
                  </a:lnTo>
                  <a:lnTo>
                    <a:pt x="104" y="1396"/>
                  </a:lnTo>
                  <a:lnTo>
                    <a:pt x="208" y="1293"/>
                  </a:lnTo>
                  <a:cubicBezTo>
                    <a:pt x="647" y="853"/>
                    <a:pt x="1061" y="414"/>
                    <a:pt x="15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746;p75">
              <a:extLst>
                <a:ext uri="{FF2B5EF4-FFF2-40B4-BE49-F238E27FC236}">
                  <a16:creationId xmlns:a16="http://schemas.microsoft.com/office/drawing/2014/main" id="{B4296EE4-688F-416D-B69B-98F8A8BE6EBB}"/>
                </a:ext>
              </a:extLst>
            </p:cNvPr>
            <p:cNvSpPr/>
            <p:nvPr/>
          </p:nvSpPr>
          <p:spPr>
            <a:xfrm>
              <a:off x="3482787" y="4361579"/>
              <a:ext cx="376024" cy="197078"/>
            </a:xfrm>
            <a:custGeom>
              <a:avLst/>
              <a:gdLst/>
              <a:ahLst/>
              <a:cxnLst/>
              <a:rect l="l" t="t" r="r" b="b"/>
              <a:pathLst>
                <a:path w="4293" h="2250" extrusionOk="0">
                  <a:moveTo>
                    <a:pt x="4189" y="0"/>
                  </a:moveTo>
                  <a:cubicBezTo>
                    <a:pt x="2793" y="647"/>
                    <a:pt x="1500" y="1293"/>
                    <a:pt x="208" y="2043"/>
                  </a:cubicBezTo>
                  <a:cubicBezTo>
                    <a:pt x="104" y="2043"/>
                    <a:pt x="104" y="2146"/>
                    <a:pt x="1" y="2146"/>
                  </a:cubicBezTo>
                  <a:lnTo>
                    <a:pt x="1" y="2249"/>
                  </a:lnTo>
                  <a:lnTo>
                    <a:pt x="104" y="2146"/>
                  </a:lnTo>
                  <a:cubicBezTo>
                    <a:pt x="1500" y="1396"/>
                    <a:pt x="2896" y="647"/>
                    <a:pt x="42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747;p75">
              <a:extLst>
                <a:ext uri="{FF2B5EF4-FFF2-40B4-BE49-F238E27FC236}">
                  <a16:creationId xmlns:a16="http://schemas.microsoft.com/office/drawing/2014/main" id="{F16A2C15-01C9-493C-A64D-6FC6B8CDECE0}"/>
                </a:ext>
              </a:extLst>
            </p:cNvPr>
            <p:cNvSpPr/>
            <p:nvPr/>
          </p:nvSpPr>
          <p:spPr>
            <a:xfrm>
              <a:off x="3482787" y="4540445"/>
              <a:ext cx="188056" cy="18219"/>
            </a:xfrm>
            <a:custGeom>
              <a:avLst/>
              <a:gdLst/>
              <a:ahLst/>
              <a:cxnLst/>
              <a:rect l="l" t="t" r="r" b="b"/>
              <a:pathLst>
                <a:path w="2147" h="208" extrusionOk="0">
                  <a:moveTo>
                    <a:pt x="2146" y="1"/>
                  </a:moveTo>
                  <a:cubicBezTo>
                    <a:pt x="1500" y="104"/>
                    <a:pt x="854" y="104"/>
                    <a:pt x="104" y="104"/>
                  </a:cubicBezTo>
                  <a:lnTo>
                    <a:pt x="1" y="104"/>
                  </a:lnTo>
                  <a:lnTo>
                    <a:pt x="1" y="207"/>
                  </a:lnTo>
                  <a:lnTo>
                    <a:pt x="104" y="207"/>
                  </a:lnTo>
                  <a:cubicBezTo>
                    <a:pt x="751" y="104"/>
                    <a:pt x="1397" y="104"/>
                    <a:pt x="2146" y="104"/>
                  </a:cubicBezTo>
                  <a:lnTo>
                    <a:pt x="214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748;p75">
              <a:extLst>
                <a:ext uri="{FF2B5EF4-FFF2-40B4-BE49-F238E27FC236}">
                  <a16:creationId xmlns:a16="http://schemas.microsoft.com/office/drawing/2014/main" id="{6A8022B1-C83B-455A-8F5F-EF49CF5C0365}"/>
                </a:ext>
              </a:extLst>
            </p:cNvPr>
            <p:cNvSpPr/>
            <p:nvPr/>
          </p:nvSpPr>
          <p:spPr>
            <a:xfrm>
              <a:off x="3462465" y="4549554"/>
              <a:ext cx="351061" cy="525365"/>
            </a:xfrm>
            <a:custGeom>
              <a:avLst/>
              <a:gdLst/>
              <a:ahLst/>
              <a:cxnLst/>
              <a:rect l="l" t="t" r="r" b="b"/>
              <a:pathLst>
                <a:path w="4008" h="5998" extrusionOk="0">
                  <a:moveTo>
                    <a:pt x="233" y="0"/>
                  </a:moveTo>
                  <a:cubicBezTo>
                    <a:pt x="0" y="103"/>
                    <a:pt x="336" y="543"/>
                    <a:pt x="440" y="646"/>
                  </a:cubicBezTo>
                  <a:cubicBezTo>
                    <a:pt x="879" y="1293"/>
                    <a:pt x="1189" y="2042"/>
                    <a:pt x="1525" y="2895"/>
                  </a:cubicBezTo>
                  <a:cubicBezTo>
                    <a:pt x="1836" y="3774"/>
                    <a:pt x="2068" y="4731"/>
                    <a:pt x="2275" y="5713"/>
                  </a:cubicBezTo>
                  <a:cubicBezTo>
                    <a:pt x="2275" y="5816"/>
                    <a:pt x="2275" y="5920"/>
                    <a:pt x="2378" y="5920"/>
                  </a:cubicBezTo>
                  <a:cubicBezTo>
                    <a:pt x="2430" y="5971"/>
                    <a:pt x="2482" y="5997"/>
                    <a:pt x="2537" y="5997"/>
                  </a:cubicBezTo>
                  <a:cubicBezTo>
                    <a:pt x="2592" y="5997"/>
                    <a:pt x="2650" y="5971"/>
                    <a:pt x="2715" y="5920"/>
                  </a:cubicBezTo>
                  <a:cubicBezTo>
                    <a:pt x="3128" y="5816"/>
                    <a:pt x="3464" y="5713"/>
                    <a:pt x="3774" y="5480"/>
                  </a:cubicBezTo>
                  <a:cubicBezTo>
                    <a:pt x="3774" y="5480"/>
                    <a:pt x="3878" y="5480"/>
                    <a:pt x="3878" y="5377"/>
                  </a:cubicBezTo>
                  <a:cubicBezTo>
                    <a:pt x="4007" y="5274"/>
                    <a:pt x="3878" y="5067"/>
                    <a:pt x="3878" y="4963"/>
                  </a:cubicBezTo>
                  <a:cubicBezTo>
                    <a:pt x="3128" y="3438"/>
                    <a:pt x="2275" y="2042"/>
                    <a:pt x="1086" y="853"/>
                  </a:cubicBezTo>
                  <a:cubicBezTo>
                    <a:pt x="983" y="646"/>
                    <a:pt x="440" y="0"/>
                    <a:pt x="2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749;p75">
              <a:extLst>
                <a:ext uri="{FF2B5EF4-FFF2-40B4-BE49-F238E27FC236}">
                  <a16:creationId xmlns:a16="http://schemas.microsoft.com/office/drawing/2014/main" id="{4424CE8B-4FAB-4ACD-B8EA-3AB2209E3EFA}"/>
                </a:ext>
              </a:extLst>
            </p:cNvPr>
            <p:cNvSpPr/>
            <p:nvPr/>
          </p:nvSpPr>
          <p:spPr>
            <a:xfrm>
              <a:off x="3048061" y="4304993"/>
              <a:ext cx="235617" cy="301222"/>
            </a:xfrm>
            <a:custGeom>
              <a:avLst/>
              <a:gdLst/>
              <a:ahLst/>
              <a:cxnLst/>
              <a:rect l="l" t="t" r="r" b="b"/>
              <a:pathLst>
                <a:path w="2690" h="3439" extrusionOk="0">
                  <a:moveTo>
                    <a:pt x="104" y="0"/>
                  </a:moveTo>
                  <a:cubicBezTo>
                    <a:pt x="1" y="517"/>
                    <a:pt x="1" y="1060"/>
                    <a:pt x="1" y="1706"/>
                  </a:cubicBezTo>
                  <a:lnTo>
                    <a:pt x="1" y="2456"/>
                  </a:lnTo>
                  <a:lnTo>
                    <a:pt x="1" y="2585"/>
                  </a:lnTo>
                  <a:cubicBezTo>
                    <a:pt x="207" y="2456"/>
                    <a:pt x="543" y="2353"/>
                    <a:pt x="854" y="2353"/>
                  </a:cubicBezTo>
                  <a:cubicBezTo>
                    <a:pt x="1629" y="2353"/>
                    <a:pt x="2275" y="2792"/>
                    <a:pt x="2586" y="3438"/>
                  </a:cubicBezTo>
                  <a:lnTo>
                    <a:pt x="2689" y="3335"/>
                  </a:lnTo>
                  <a:cubicBezTo>
                    <a:pt x="2586" y="3231"/>
                    <a:pt x="2482" y="3102"/>
                    <a:pt x="2379" y="2895"/>
                  </a:cubicBezTo>
                  <a:cubicBezTo>
                    <a:pt x="1939" y="2249"/>
                    <a:pt x="1629" y="1500"/>
                    <a:pt x="1397" y="646"/>
                  </a:cubicBezTo>
                  <a:cubicBezTo>
                    <a:pt x="1397" y="414"/>
                    <a:pt x="1293" y="310"/>
                    <a:pt x="1293" y="104"/>
                  </a:cubicBezTo>
                  <a:lnTo>
                    <a:pt x="854" y="104"/>
                  </a:lnTo>
                  <a:cubicBezTo>
                    <a:pt x="647" y="104"/>
                    <a:pt x="337" y="104"/>
                    <a:pt x="104" y="0"/>
                  </a:cubicBezTo>
                  <a:close/>
                </a:path>
              </a:pathLst>
            </a:custGeom>
            <a:solidFill>
              <a:srgbClr val="1C0505">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750;p75">
              <a:extLst>
                <a:ext uri="{FF2B5EF4-FFF2-40B4-BE49-F238E27FC236}">
                  <a16:creationId xmlns:a16="http://schemas.microsoft.com/office/drawing/2014/main" id="{0C074FAF-2BB2-434D-8CBA-76EB8256D91B}"/>
                </a:ext>
              </a:extLst>
            </p:cNvPr>
            <p:cNvSpPr/>
            <p:nvPr/>
          </p:nvSpPr>
          <p:spPr>
            <a:xfrm>
              <a:off x="3057171" y="4153281"/>
              <a:ext cx="104232" cy="160815"/>
            </a:xfrm>
            <a:custGeom>
              <a:avLst/>
              <a:gdLst/>
              <a:ahLst/>
              <a:cxnLst/>
              <a:rect l="l" t="t" r="r" b="b"/>
              <a:pathLst>
                <a:path w="1190" h="1836" extrusionOk="0">
                  <a:moveTo>
                    <a:pt x="1086" y="0"/>
                  </a:moveTo>
                  <a:cubicBezTo>
                    <a:pt x="982" y="104"/>
                    <a:pt x="879" y="207"/>
                    <a:pt x="750" y="207"/>
                  </a:cubicBezTo>
                  <a:cubicBezTo>
                    <a:pt x="646" y="440"/>
                    <a:pt x="543" y="543"/>
                    <a:pt x="439" y="750"/>
                  </a:cubicBezTo>
                  <a:cubicBezTo>
                    <a:pt x="233" y="1086"/>
                    <a:pt x="103" y="1396"/>
                    <a:pt x="0" y="1732"/>
                  </a:cubicBezTo>
                  <a:cubicBezTo>
                    <a:pt x="233" y="1836"/>
                    <a:pt x="543" y="1836"/>
                    <a:pt x="750" y="1836"/>
                  </a:cubicBezTo>
                  <a:lnTo>
                    <a:pt x="1189" y="1836"/>
                  </a:lnTo>
                  <a:cubicBezTo>
                    <a:pt x="1189" y="1189"/>
                    <a:pt x="1189" y="646"/>
                    <a:pt x="1086" y="0"/>
                  </a:cubicBezTo>
                  <a:close/>
                </a:path>
              </a:pathLst>
            </a:custGeom>
            <a:solidFill>
              <a:srgbClr val="1C0505">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751;p75">
              <a:extLst>
                <a:ext uri="{FF2B5EF4-FFF2-40B4-BE49-F238E27FC236}">
                  <a16:creationId xmlns:a16="http://schemas.microsoft.com/office/drawing/2014/main" id="{77652410-76A3-4C61-8B52-67DDF96F5A6D}"/>
                </a:ext>
              </a:extLst>
            </p:cNvPr>
            <p:cNvSpPr/>
            <p:nvPr/>
          </p:nvSpPr>
          <p:spPr>
            <a:xfrm>
              <a:off x="3048061" y="4511013"/>
              <a:ext cx="226508" cy="283091"/>
            </a:xfrm>
            <a:custGeom>
              <a:avLst/>
              <a:gdLst/>
              <a:ahLst/>
              <a:cxnLst/>
              <a:rect l="l" t="t" r="r" b="b"/>
              <a:pathLst>
                <a:path w="2586" h="3232" extrusionOk="0">
                  <a:moveTo>
                    <a:pt x="854" y="1"/>
                  </a:moveTo>
                  <a:cubicBezTo>
                    <a:pt x="543" y="1"/>
                    <a:pt x="207" y="104"/>
                    <a:pt x="1" y="233"/>
                  </a:cubicBezTo>
                  <a:cubicBezTo>
                    <a:pt x="104" y="1190"/>
                    <a:pt x="207" y="2275"/>
                    <a:pt x="647" y="3232"/>
                  </a:cubicBezTo>
                  <a:cubicBezTo>
                    <a:pt x="647" y="3025"/>
                    <a:pt x="983" y="2689"/>
                    <a:pt x="1086" y="2482"/>
                  </a:cubicBezTo>
                  <a:cubicBezTo>
                    <a:pt x="1397" y="2043"/>
                    <a:pt x="1836" y="1733"/>
                    <a:pt x="2275" y="1396"/>
                  </a:cubicBezTo>
                  <a:cubicBezTo>
                    <a:pt x="2275" y="1293"/>
                    <a:pt x="2275" y="1293"/>
                    <a:pt x="2379" y="1190"/>
                  </a:cubicBezTo>
                  <a:cubicBezTo>
                    <a:pt x="2482" y="1190"/>
                    <a:pt x="2482" y="1086"/>
                    <a:pt x="2586" y="1086"/>
                  </a:cubicBezTo>
                  <a:cubicBezTo>
                    <a:pt x="2275" y="440"/>
                    <a:pt x="1629" y="1"/>
                    <a:pt x="854" y="1"/>
                  </a:cubicBezTo>
                  <a:close/>
                </a:path>
              </a:pathLst>
            </a:custGeom>
            <a:solidFill>
              <a:srgbClr val="1C0505">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752;p75">
              <a:extLst>
                <a:ext uri="{FF2B5EF4-FFF2-40B4-BE49-F238E27FC236}">
                  <a16:creationId xmlns:a16="http://schemas.microsoft.com/office/drawing/2014/main" id="{768397C2-A47E-4523-BD71-CA04C9BD3BAD}"/>
                </a:ext>
              </a:extLst>
            </p:cNvPr>
            <p:cNvSpPr/>
            <p:nvPr/>
          </p:nvSpPr>
          <p:spPr>
            <a:xfrm>
              <a:off x="3104646" y="4597030"/>
              <a:ext cx="226508" cy="206187"/>
            </a:xfrm>
            <a:custGeom>
              <a:avLst/>
              <a:gdLst/>
              <a:ahLst/>
              <a:cxnLst/>
              <a:rect l="l" t="t" r="r" b="b"/>
              <a:pathLst>
                <a:path w="2586" h="2354" extrusionOk="0">
                  <a:moveTo>
                    <a:pt x="2043" y="1"/>
                  </a:moveTo>
                  <a:lnTo>
                    <a:pt x="1940" y="104"/>
                  </a:lnTo>
                  <a:cubicBezTo>
                    <a:pt x="1836" y="104"/>
                    <a:pt x="1836" y="208"/>
                    <a:pt x="1733" y="208"/>
                  </a:cubicBezTo>
                  <a:cubicBezTo>
                    <a:pt x="1836" y="208"/>
                    <a:pt x="1940" y="208"/>
                    <a:pt x="2043" y="104"/>
                  </a:cubicBezTo>
                  <a:lnTo>
                    <a:pt x="2043" y="1"/>
                  </a:lnTo>
                  <a:close/>
                  <a:moveTo>
                    <a:pt x="2146" y="208"/>
                  </a:moveTo>
                  <a:cubicBezTo>
                    <a:pt x="1940" y="208"/>
                    <a:pt x="1733" y="311"/>
                    <a:pt x="1629" y="414"/>
                  </a:cubicBezTo>
                  <a:cubicBezTo>
                    <a:pt x="1190" y="751"/>
                    <a:pt x="751" y="1061"/>
                    <a:pt x="440" y="1500"/>
                  </a:cubicBezTo>
                  <a:cubicBezTo>
                    <a:pt x="337" y="1707"/>
                    <a:pt x="1" y="2043"/>
                    <a:pt x="1" y="2250"/>
                  </a:cubicBezTo>
                  <a:cubicBezTo>
                    <a:pt x="104" y="2353"/>
                    <a:pt x="208" y="2353"/>
                    <a:pt x="337" y="2353"/>
                  </a:cubicBezTo>
                  <a:lnTo>
                    <a:pt x="440" y="2353"/>
                  </a:lnTo>
                  <a:cubicBezTo>
                    <a:pt x="647" y="2353"/>
                    <a:pt x="751" y="2250"/>
                    <a:pt x="983" y="2250"/>
                  </a:cubicBezTo>
                  <a:cubicBezTo>
                    <a:pt x="1190" y="2043"/>
                    <a:pt x="1397" y="1836"/>
                    <a:pt x="1733" y="1604"/>
                  </a:cubicBezTo>
                  <a:cubicBezTo>
                    <a:pt x="1940" y="1397"/>
                    <a:pt x="2276" y="1061"/>
                    <a:pt x="2586" y="751"/>
                  </a:cubicBezTo>
                  <a:cubicBezTo>
                    <a:pt x="2482" y="647"/>
                    <a:pt x="2276" y="414"/>
                    <a:pt x="2146" y="208"/>
                  </a:cubicBezTo>
                  <a:close/>
                </a:path>
              </a:pathLst>
            </a:custGeom>
            <a:solidFill>
              <a:srgbClr val="1C0505">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753;p75">
              <a:extLst>
                <a:ext uri="{FF2B5EF4-FFF2-40B4-BE49-F238E27FC236}">
                  <a16:creationId xmlns:a16="http://schemas.microsoft.com/office/drawing/2014/main" id="{908830DD-BCD0-4953-83DD-ED0C0368C054}"/>
                </a:ext>
              </a:extLst>
            </p:cNvPr>
            <p:cNvSpPr/>
            <p:nvPr/>
          </p:nvSpPr>
          <p:spPr>
            <a:xfrm>
              <a:off x="3199773" y="4708806"/>
              <a:ext cx="9109" cy="88"/>
            </a:xfrm>
            <a:custGeom>
              <a:avLst/>
              <a:gdLst/>
              <a:ahLst/>
              <a:cxnLst/>
              <a:rect l="l" t="t" r="r" b="b"/>
              <a:pathLst>
                <a:path w="104" h="1" extrusionOk="0">
                  <a:moveTo>
                    <a:pt x="104" y="0"/>
                  </a:moveTo>
                  <a:lnTo>
                    <a:pt x="104" y="0"/>
                  </a:lnTo>
                  <a:lnTo>
                    <a:pt x="1" y="0"/>
                  </a:lnTo>
                  <a:close/>
                </a:path>
              </a:pathLst>
            </a:custGeom>
            <a:solidFill>
              <a:srgbClr val="DDD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754;p75">
              <a:extLst>
                <a:ext uri="{FF2B5EF4-FFF2-40B4-BE49-F238E27FC236}">
                  <a16:creationId xmlns:a16="http://schemas.microsoft.com/office/drawing/2014/main" id="{4EDE750F-678B-4475-8D2C-5033FF4A0950}"/>
                </a:ext>
              </a:extLst>
            </p:cNvPr>
            <p:cNvSpPr/>
            <p:nvPr/>
          </p:nvSpPr>
          <p:spPr>
            <a:xfrm>
              <a:off x="3208795" y="4595547"/>
              <a:ext cx="179034" cy="113341"/>
            </a:xfrm>
            <a:custGeom>
              <a:avLst/>
              <a:gdLst/>
              <a:ahLst/>
              <a:cxnLst/>
              <a:rect l="l" t="t" r="r" b="b"/>
              <a:pathLst>
                <a:path w="2044" h="1294" extrusionOk="0">
                  <a:moveTo>
                    <a:pt x="1500" y="1"/>
                  </a:moveTo>
                  <a:cubicBezTo>
                    <a:pt x="1190" y="208"/>
                    <a:pt x="854" y="544"/>
                    <a:pt x="544" y="854"/>
                  </a:cubicBezTo>
                  <a:cubicBezTo>
                    <a:pt x="311" y="983"/>
                    <a:pt x="104" y="1190"/>
                    <a:pt x="1" y="1293"/>
                  </a:cubicBezTo>
                  <a:cubicBezTo>
                    <a:pt x="208" y="1293"/>
                    <a:pt x="544" y="1190"/>
                    <a:pt x="854" y="1087"/>
                  </a:cubicBezTo>
                  <a:cubicBezTo>
                    <a:pt x="1190" y="854"/>
                    <a:pt x="1604" y="751"/>
                    <a:pt x="2043" y="544"/>
                  </a:cubicBezTo>
                  <a:lnTo>
                    <a:pt x="1500" y="1"/>
                  </a:lnTo>
                  <a:close/>
                </a:path>
              </a:pathLst>
            </a:custGeom>
            <a:solidFill>
              <a:srgbClr val="DE93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755;p75">
              <a:extLst>
                <a:ext uri="{FF2B5EF4-FFF2-40B4-BE49-F238E27FC236}">
                  <a16:creationId xmlns:a16="http://schemas.microsoft.com/office/drawing/2014/main" id="{66EA4109-D7E9-4F3D-9205-ABD5C2BA827B}"/>
                </a:ext>
              </a:extLst>
            </p:cNvPr>
            <p:cNvSpPr/>
            <p:nvPr/>
          </p:nvSpPr>
          <p:spPr>
            <a:xfrm>
              <a:off x="3199773" y="4708806"/>
              <a:ext cx="88" cy="9109"/>
            </a:xfrm>
            <a:custGeom>
              <a:avLst/>
              <a:gdLst/>
              <a:ahLst/>
              <a:cxnLst/>
              <a:rect l="l" t="t" r="r" b="b"/>
              <a:pathLst>
                <a:path w="1" h="104" extrusionOk="0">
                  <a:moveTo>
                    <a:pt x="1" y="0"/>
                  </a:moveTo>
                  <a:lnTo>
                    <a:pt x="1" y="104"/>
                  </a:lnTo>
                  <a:close/>
                </a:path>
              </a:pathLst>
            </a:custGeom>
            <a:solidFill>
              <a:srgbClr val="DDD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756;p75">
              <a:extLst>
                <a:ext uri="{FF2B5EF4-FFF2-40B4-BE49-F238E27FC236}">
                  <a16:creationId xmlns:a16="http://schemas.microsoft.com/office/drawing/2014/main" id="{EA354D77-F9BD-4E32-BEB9-5B60B1AD2DF1}"/>
                </a:ext>
              </a:extLst>
            </p:cNvPr>
            <p:cNvSpPr/>
            <p:nvPr/>
          </p:nvSpPr>
          <p:spPr>
            <a:xfrm>
              <a:off x="3190750" y="4529940"/>
              <a:ext cx="149516" cy="187968"/>
            </a:xfrm>
            <a:custGeom>
              <a:avLst/>
              <a:gdLst/>
              <a:ahLst/>
              <a:cxnLst/>
              <a:rect l="l" t="t" r="r" b="b"/>
              <a:pathLst>
                <a:path w="1707" h="2146" extrusionOk="0">
                  <a:moveTo>
                    <a:pt x="1060" y="0"/>
                  </a:moveTo>
                  <a:cubicBezTo>
                    <a:pt x="957" y="104"/>
                    <a:pt x="853" y="104"/>
                    <a:pt x="750" y="104"/>
                  </a:cubicBezTo>
                  <a:cubicBezTo>
                    <a:pt x="646" y="207"/>
                    <a:pt x="646" y="207"/>
                    <a:pt x="646" y="310"/>
                  </a:cubicBezTo>
                  <a:cubicBezTo>
                    <a:pt x="750" y="207"/>
                    <a:pt x="957" y="104"/>
                    <a:pt x="1163" y="104"/>
                  </a:cubicBezTo>
                  <a:cubicBezTo>
                    <a:pt x="1163" y="104"/>
                    <a:pt x="1163" y="0"/>
                    <a:pt x="1060" y="0"/>
                  </a:cubicBezTo>
                  <a:close/>
                  <a:moveTo>
                    <a:pt x="1603" y="647"/>
                  </a:moveTo>
                  <a:cubicBezTo>
                    <a:pt x="1293" y="957"/>
                    <a:pt x="957" y="1293"/>
                    <a:pt x="750" y="1500"/>
                  </a:cubicBezTo>
                  <a:cubicBezTo>
                    <a:pt x="470" y="1694"/>
                    <a:pt x="279" y="1869"/>
                    <a:pt x="104" y="2042"/>
                  </a:cubicBezTo>
                  <a:lnTo>
                    <a:pt x="207" y="2042"/>
                  </a:lnTo>
                  <a:cubicBezTo>
                    <a:pt x="310" y="1939"/>
                    <a:pt x="517" y="1732"/>
                    <a:pt x="750" y="1603"/>
                  </a:cubicBezTo>
                  <a:cubicBezTo>
                    <a:pt x="1060" y="1293"/>
                    <a:pt x="1396" y="957"/>
                    <a:pt x="1706" y="750"/>
                  </a:cubicBezTo>
                  <a:lnTo>
                    <a:pt x="1603" y="647"/>
                  </a:lnTo>
                  <a:close/>
                  <a:moveTo>
                    <a:pt x="104" y="2042"/>
                  </a:moveTo>
                  <a:lnTo>
                    <a:pt x="104" y="2043"/>
                  </a:lnTo>
                  <a:lnTo>
                    <a:pt x="104" y="2043"/>
                  </a:lnTo>
                  <a:cubicBezTo>
                    <a:pt x="104" y="2043"/>
                    <a:pt x="104" y="2043"/>
                    <a:pt x="104" y="2042"/>
                  </a:cubicBezTo>
                  <a:close/>
                  <a:moveTo>
                    <a:pt x="104" y="2043"/>
                  </a:moveTo>
                  <a:cubicBezTo>
                    <a:pt x="69" y="2077"/>
                    <a:pt x="34" y="2112"/>
                    <a:pt x="0" y="2146"/>
                  </a:cubicBezTo>
                  <a:lnTo>
                    <a:pt x="104" y="2146"/>
                  </a:lnTo>
                  <a:lnTo>
                    <a:pt x="104" y="2043"/>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757;p75">
              <a:extLst>
                <a:ext uri="{FF2B5EF4-FFF2-40B4-BE49-F238E27FC236}">
                  <a16:creationId xmlns:a16="http://schemas.microsoft.com/office/drawing/2014/main" id="{609211FC-3C9E-4B60-8C13-F98EA4F46C28}"/>
                </a:ext>
              </a:extLst>
            </p:cNvPr>
            <p:cNvSpPr/>
            <p:nvPr/>
          </p:nvSpPr>
          <p:spPr>
            <a:xfrm>
              <a:off x="3491896" y="4912980"/>
              <a:ext cx="557072" cy="193661"/>
            </a:xfrm>
            <a:custGeom>
              <a:avLst/>
              <a:gdLst/>
              <a:ahLst/>
              <a:cxnLst/>
              <a:rect l="l" t="t" r="r" b="b"/>
              <a:pathLst>
                <a:path w="6360" h="2211" extrusionOk="0">
                  <a:moveTo>
                    <a:pt x="4257" y="0"/>
                  </a:moveTo>
                  <a:cubicBezTo>
                    <a:pt x="3385" y="0"/>
                    <a:pt x="2440" y="602"/>
                    <a:pt x="2146" y="1461"/>
                  </a:cubicBezTo>
                  <a:cubicBezTo>
                    <a:pt x="1911" y="1387"/>
                    <a:pt x="1635" y="1322"/>
                    <a:pt x="1359" y="1322"/>
                  </a:cubicBezTo>
                  <a:cubicBezTo>
                    <a:pt x="1149" y="1322"/>
                    <a:pt x="940" y="1360"/>
                    <a:pt x="750" y="1461"/>
                  </a:cubicBezTo>
                  <a:cubicBezTo>
                    <a:pt x="440" y="1564"/>
                    <a:pt x="207" y="1874"/>
                    <a:pt x="0" y="2210"/>
                  </a:cubicBezTo>
                  <a:lnTo>
                    <a:pt x="6359" y="2210"/>
                  </a:lnTo>
                  <a:cubicBezTo>
                    <a:pt x="6359" y="1228"/>
                    <a:pt x="5610" y="271"/>
                    <a:pt x="4627" y="39"/>
                  </a:cubicBezTo>
                  <a:cubicBezTo>
                    <a:pt x="4507" y="13"/>
                    <a:pt x="4383" y="0"/>
                    <a:pt x="42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758;p75">
              <a:extLst>
                <a:ext uri="{FF2B5EF4-FFF2-40B4-BE49-F238E27FC236}">
                  <a16:creationId xmlns:a16="http://schemas.microsoft.com/office/drawing/2014/main" id="{0B172A31-B498-48D1-A879-49FC019F57B0}"/>
                </a:ext>
              </a:extLst>
            </p:cNvPr>
            <p:cNvSpPr/>
            <p:nvPr/>
          </p:nvSpPr>
          <p:spPr>
            <a:xfrm>
              <a:off x="3217904" y="4441814"/>
              <a:ext cx="86101" cy="72875"/>
            </a:xfrm>
            <a:custGeom>
              <a:avLst/>
              <a:gdLst/>
              <a:ahLst/>
              <a:cxnLst/>
              <a:rect l="l" t="t" r="r" b="b"/>
              <a:pathLst>
                <a:path w="983" h="832" extrusionOk="0">
                  <a:moveTo>
                    <a:pt x="501" y="0"/>
                  </a:moveTo>
                  <a:cubicBezTo>
                    <a:pt x="447" y="0"/>
                    <a:pt x="392" y="13"/>
                    <a:pt x="336" y="41"/>
                  </a:cubicBezTo>
                  <a:cubicBezTo>
                    <a:pt x="104" y="144"/>
                    <a:pt x="0" y="377"/>
                    <a:pt x="104" y="584"/>
                  </a:cubicBezTo>
                  <a:cubicBezTo>
                    <a:pt x="179" y="735"/>
                    <a:pt x="324" y="831"/>
                    <a:pt x="478" y="831"/>
                  </a:cubicBezTo>
                  <a:cubicBezTo>
                    <a:pt x="534" y="831"/>
                    <a:pt x="591" y="818"/>
                    <a:pt x="647" y="791"/>
                  </a:cubicBezTo>
                  <a:cubicBezTo>
                    <a:pt x="853" y="687"/>
                    <a:pt x="983" y="480"/>
                    <a:pt x="853" y="248"/>
                  </a:cubicBezTo>
                  <a:cubicBezTo>
                    <a:pt x="778" y="96"/>
                    <a:pt x="647" y="0"/>
                    <a:pt x="5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759;p75">
              <a:extLst>
                <a:ext uri="{FF2B5EF4-FFF2-40B4-BE49-F238E27FC236}">
                  <a16:creationId xmlns:a16="http://schemas.microsoft.com/office/drawing/2014/main" id="{5B63680F-A1E6-4B0E-9A36-723E32BFD749}"/>
                </a:ext>
              </a:extLst>
            </p:cNvPr>
            <p:cNvSpPr/>
            <p:nvPr/>
          </p:nvSpPr>
          <p:spPr>
            <a:xfrm>
              <a:off x="3473765" y="4300438"/>
              <a:ext cx="83824" cy="73751"/>
            </a:xfrm>
            <a:custGeom>
              <a:avLst/>
              <a:gdLst/>
              <a:ahLst/>
              <a:cxnLst/>
              <a:rect l="l" t="t" r="r" b="b"/>
              <a:pathLst>
                <a:path w="957" h="842" extrusionOk="0">
                  <a:moveTo>
                    <a:pt x="485" y="0"/>
                  </a:moveTo>
                  <a:cubicBezTo>
                    <a:pt x="427" y="0"/>
                    <a:pt x="368" y="16"/>
                    <a:pt x="311" y="52"/>
                  </a:cubicBezTo>
                  <a:cubicBezTo>
                    <a:pt x="104" y="156"/>
                    <a:pt x="0" y="362"/>
                    <a:pt x="104" y="569"/>
                  </a:cubicBezTo>
                  <a:cubicBezTo>
                    <a:pt x="180" y="741"/>
                    <a:pt x="312" y="842"/>
                    <a:pt x="470" y="842"/>
                  </a:cubicBezTo>
                  <a:cubicBezTo>
                    <a:pt x="526" y="842"/>
                    <a:pt x="586" y="829"/>
                    <a:pt x="647" y="802"/>
                  </a:cubicBezTo>
                  <a:cubicBezTo>
                    <a:pt x="854" y="698"/>
                    <a:pt x="957" y="466"/>
                    <a:pt x="854" y="259"/>
                  </a:cubicBezTo>
                  <a:cubicBezTo>
                    <a:pt x="779" y="109"/>
                    <a:pt x="636" y="0"/>
                    <a:pt x="4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760;p75">
              <a:extLst>
                <a:ext uri="{FF2B5EF4-FFF2-40B4-BE49-F238E27FC236}">
                  <a16:creationId xmlns:a16="http://schemas.microsoft.com/office/drawing/2014/main" id="{747B6F98-676B-45AA-9F29-865FBCCA4ADE}"/>
                </a:ext>
              </a:extLst>
            </p:cNvPr>
            <p:cNvSpPr/>
            <p:nvPr/>
          </p:nvSpPr>
          <p:spPr>
            <a:xfrm>
              <a:off x="3360506" y="4397842"/>
              <a:ext cx="92933" cy="65693"/>
            </a:xfrm>
            <a:custGeom>
              <a:avLst/>
              <a:gdLst/>
              <a:ahLst/>
              <a:cxnLst/>
              <a:rect l="l" t="t" r="r" b="b"/>
              <a:pathLst>
                <a:path w="1061" h="750" extrusionOk="0">
                  <a:moveTo>
                    <a:pt x="957" y="0"/>
                  </a:moveTo>
                  <a:cubicBezTo>
                    <a:pt x="854" y="0"/>
                    <a:pt x="854" y="103"/>
                    <a:pt x="854" y="103"/>
                  </a:cubicBezTo>
                  <a:cubicBezTo>
                    <a:pt x="854" y="336"/>
                    <a:pt x="751" y="440"/>
                    <a:pt x="647" y="543"/>
                  </a:cubicBezTo>
                  <a:lnTo>
                    <a:pt x="415" y="543"/>
                  </a:lnTo>
                  <a:cubicBezTo>
                    <a:pt x="311" y="543"/>
                    <a:pt x="311" y="543"/>
                    <a:pt x="208" y="440"/>
                  </a:cubicBezTo>
                  <a:lnTo>
                    <a:pt x="1" y="440"/>
                  </a:lnTo>
                  <a:lnTo>
                    <a:pt x="1" y="646"/>
                  </a:lnTo>
                  <a:cubicBezTo>
                    <a:pt x="104" y="750"/>
                    <a:pt x="311" y="750"/>
                    <a:pt x="415" y="750"/>
                  </a:cubicBezTo>
                  <a:lnTo>
                    <a:pt x="751" y="750"/>
                  </a:lnTo>
                  <a:cubicBezTo>
                    <a:pt x="957" y="646"/>
                    <a:pt x="1061" y="440"/>
                    <a:pt x="1061" y="103"/>
                  </a:cubicBezTo>
                  <a:cubicBezTo>
                    <a:pt x="1061" y="103"/>
                    <a:pt x="1061" y="0"/>
                    <a:pt x="9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761;p75">
              <a:extLst>
                <a:ext uri="{FF2B5EF4-FFF2-40B4-BE49-F238E27FC236}">
                  <a16:creationId xmlns:a16="http://schemas.microsoft.com/office/drawing/2014/main" id="{B88EA83B-BEA7-4CD3-85B7-F4E350C93E37}"/>
                </a:ext>
              </a:extLst>
            </p:cNvPr>
            <p:cNvSpPr/>
            <p:nvPr/>
          </p:nvSpPr>
          <p:spPr>
            <a:xfrm>
              <a:off x="6474012" y="4988317"/>
              <a:ext cx="384958" cy="89692"/>
            </a:xfrm>
            <a:custGeom>
              <a:avLst/>
              <a:gdLst/>
              <a:ahLst/>
              <a:cxnLst/>
              <a:rect l="l" t="t" r="r" b="b"/>
              <a:pathLst>
                <a:path w="4395" h="1024" extrusionOk="0">
                  <a:moveTo>
                    <a:pt x="3075" y="0"/>
                  </a:moveTo>
                  <a:cubicBezTo>
                    <a:pt x="2841" y="0"/>
                    <a:pt x="2597" y="51"/>
                    <a:pt x="2353" y="144"/>
                  </a:cubicBezTo>
                  <a:cubicBezTo>
                    <a:pt x="1939" y="248"/>
                    <a:pt x="1500" y="480"/>
                    <a:pt x="1293" y="894"/>
                  </a:cubicBezTo>
                  <a:cubicBezTo>
                    <a:pt x="1055" y="821"/>
                    <a:pt x="830" y="748"/>
                    <a:pt x="637" y="748"/>
                  </a:cubicBezTo>
                  <a:cubicBezTo>
                    <a:pt x="557" y="748"/>
                    <a:pt x="482" y="760"/>
                    <a:pt x="414" y="790"/>
                  </a:cubicBezTo>
                  <a:cubicBezTo>
                    <a:pt x="207" y="790"/>
                    <a:pt x="104" y="894"/>
                    <a:pt x="0" y="1023"/>
                  </a:cubicBezTo>
                  <a:lnTo>
                    <a:pt x="4395" y="1023"/>
                  </a:lnTo>
                  <a:lnTo>
                    <a:pt x="4395" y="894"/>
                  </a:lnTo>
                  <a:cubicBezTo>
                    <a:pt x="4188" y="687"/>
                    <a:pt x="4085" y="480"/>
                    <a:pt x="3878" y="248"/>
                  </a:cubicBezTo>
                  <a:cubicBezTo>
                    <a:pt x="3636" y="77"/>
                    <a:pt x="3363" y="0"/>
                    <a:pt x="30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762;p75">
              <a:extLst>
                <a:ext uri="{FF2B5EF4-FFF2-40B4-BE49-F238E27FC236}">
                  <a16:creationId xmlns:a16="http://schemas.microsoft.com/office/drawing/2014/main" id="{8FE97219-D5B1-44ED-8C3F-C71E01911DBA}"/>
                </a:ext>
              </a:extLst>
            </p:cNvPr>
            <p:cNvSpPr/>
            <p:nvPr/>
          </p:nvSpPr>
          <p:spPr>
            <a:xfrm flipH="1">
              <a:off x="7399379" y="4732110"/>
              <a:ext cx="1183644" cy="411500"/>
            </a:xfrm>
            <a:custGeom>
              <a:avLst/>
              <a:gdLst/>
              <a:ahLst/>
              <a:cxnLst/>
              <a:rect l="l" t="t" r="r" b="b"/>
              <a:pathLst>
                <a:path w="6360" h="2211" extrusionOk="0">
                  <a:moveTo>
                    <a:pt x="4257" y="0"/>
                  </a:moveTo>
                  <a:cubicBezTo>
                    <a:pt x="3385" y="0"/>
                    <a:pt x="2440" y="602"/>
                    <a:pt x="2146" y="1461"/>
                  </a:cubicBezTo>
                  <a:cubicBezTo>
                    <a:pt x="1911" y="1387"/>
                    <a:pt x="1635" y="1322"/>
                    <a:pt x="1359" y="1322"/>
                  </a:cubicBezTo>
                  <a:cubicBezTo>
                    <a:pt x="1149" y="1322"/>
                    <a:pt x="940" y="1360"/>
                    <a:pt x="750" y="1461"/>
                  </a:cubicBezTo>
                  <a:cubicBezTo>
                    <a:pt x="440" y="1564"/>
                    <a:pt x="207" y="1874"/>
                    <a:pt x="0" y="2210"/>
                  </a:cubicBezTo>
                  <a:lnTo>
                    <a:pt x="6359" y="2210"/>
                  </a:lnTo>
                  <a:cubicBezTo>
                    <a:pt x="6359" y="1228"/>
                    <a:pt x="5610" y="271"/>
                    <a:pt x="4627" y="39"/>
                  </a:cubicBezTo>
                  <a:cubicBezTo>
                    <a:pt x="4507" y="13"/>
                    <a:pt x="4383" y="0"/>
                    <a:pt x="42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763;p75">
              <a:extLst>
                <a:ext uri="{FF2B5EF4-FFF2-40B4-BE49-F238E27FC236}">
                  <a16:creationId xmlns:a16="http://schemas.microsoft.com/office/drawing/2014/main" id="{0DD4DE43-8125-4ADB-BF55-FA5CAE2D6D3C}"/>
                </a:ext>
              </a:extLst>
            </p:cNvPr>
            <p:cNvSpPr/>
            <p:nvPr/>
          </p:nvSpPr>
          <p:spPr>
            <a:xfrm>
              <a:off x="830529" y="4732110"/>
              <a:ext cx="1183644" cy="411500"/>
            </a:xfrm>
            <a:custGeom>
              <a:avLst/>
              <a:gdLst/>
              <a:ahLst/>
              <a:cxnLst/>
              <a:rect l="l" t="t" r="r" b="b"/>
              <a:pathLst>
                <a:path w="6360" h="2211" extrusionOk="0">
                  <a:moveTo>
                    <a:pt x="4257" y="0"/>
                  </a:moveTo>
                  <a:cubicBezTo>
                    <a:pt x="3385" y="0"/>
                    <a:pt x="2440" y="602"/>
                    <a:pt x="2146" y="1461"/>
                  </a:cubicBezTo>
                  <a:cubicBezTo>
                    <a:pt x="1911" y="1387"/>
                    <a:pt x="1635" y="1322"/>
                    <a:pt x="1359" y="1322"/>
                  </a:cubicBezTo>
                  <a:cubicBezTo>
                    <a:pt x="1149" y="1322"/>
                    <a:pt x="940" y="1360"/>
                    <a:pt x="750" y="1461"/>
                  </a:cubicBezTo>
                  <a:cubicBezTo>
                    <a:pt x="440" y="1564"/>
                    <a:pt x="207" y="1874"/>
                    <a:pt x="0" y="2210"/>
                  </a:cubicBezTo>
                  <a:lnTo>
                    <a:pt x="6359" y="2210"/>
                  </a:lnTo>
                  <a:cubicBezTo>
                    <a:pt x="6359" y="1228"/>
                    <a:pt x="5610" y="271"/>
                    <a:pt x="4627" y="39"/>
                  </a:cubicBezTo>
                  <a:cubicBezTo>
                    <a:pt x="4507" y="13"/>
                    <a:pt x="4383" y="0"/>
                    <a:pt x="42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090975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9"/>
        <p:cNvGrpSpPr/>
        <p:nvPr/>
      </p:nvGrpSpPr>
      <p:grpSpPr>
        <a:xfrm>
          <a:off x="0" y="0"/>
          <a:ext cx="0" cy="0"/>
          <a:chOff x="0" y="0"/>
          <a:chExt cx="0" cy="0"/>
        </a:xfrm>
      </p:grpSpPr>
      <p:sp>
        <p:nvSpPr>
          <p:cNvPr id="670" name="Google Shape;670;p44"/>
          <p:cNvSpPr/>
          <p:nvPr/>
        </p:nvSpPr>
        <p:spPr>
          <a:xfrm>
            <a:off x="330841" y="2688947"/>
            <a:ext cx="4109704" cy="1907989"/>
          </a:xfrm>
          <a:prstGeom prst="rect">
            <a:avLst/>
          </a:prstGeom>
          <a:solidFill>
            <a:srgbClr val="FFF8F0"/>
          </a:solidFill>
          <a:ln w="19050" cap="flat" cmpd="sng">
            <a:solidFill>
              <a:schemeClr val="dk1"/>
            </a:solidFill>
            <a:prstDash val="solid"/>
            <a:round/>
            <a:headEnd type="none" w="sm" len="sm"/>
            <a:tailEnd type="none" w="sm" len="sm"/>
          </a:ln>
          <a:effectLst>
            <a:outerShdw dist="95250" dir="336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44"/>
          <p:cNvSpPr/>
          <p:nvPr/>
        </p:nvSpPr>
        <p:spPr>
          <a:xfrm>
            <a:off x="6335875" y="2509900"/>
            <a:ext cx="1190100" cy="1190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44"/>
          <p:cNvSpPr/>
          <p:nvPr/>
        </p:nvSpPr>
        <p:spPr>
          <a:xfrm>
            <a:off x="7039600" y="1278525"/>
            <a:ext cx="847500" cy="847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44"/>
          <p:cNvSpPr/>
          <p:nvPr/>
        </p:nvSpPr>
        <p:spPr>
          <a:xfrm>
            <a:off x="8059800" y="-34600"/>
            <a:ext cx="1084200" cy="10842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44"/>
          <p:cNvSpPr/>
          <p:nvPr/>
        </p:nvSpPr>
        <p:spPr>
          <a:xfrm>
            <a:off x="7525975" y="4224025"/>
            <a:ext cx="660000" cy="6600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44"/>
          <p:cNvSpPr/>
          <p:nvPr/>
        </p:nvSpPr>
        <p:spPr>
          <a:xfrm>
            <a:off x="-250107" y="816500"/>
            <a:ext cx="660000" cy="6600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44"/>
          <p:cNvSpPr txBox="1">
            <a:spLocks noGrp="1"/>
          </p:cNvSpPr>
          <p:nvPr>
            <p:ph type="title"/>
          </p:nvPr>
        </p:nvSpPr>
        <p:spPr>
          <a:xfrm>
            <a:off x="447757" y="710600"/>
            <a:ext cx="4127400" cy="1190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Quan sát tranh</a:t>
            </a:r>
            <a:endParaRPr dirty="0"/>
          </a:p>
        </p:txBody>
      </p:sp>
      <p:grpSp>
        <p:nvGrpSpPr>
          <p:cNvPr id="13" name="Group 12">
            <a:extLst>
              <a:ext uri="{FF2B5EF4-FFF2-40B4-BE49-F238E27FC236}">
                <a16:creationId xmlns:a16="http://schemas.microsoft.com/office/drawing/2014/main" id="{9B938A12-A784-4E17-9961-A639E10C2C7F}"/>
              </a:ext>
            </a:extLst>
          </p:cNvPr>
          <p:cNvGrpSpPr/>
          <p:nvPr/>
        </p:nvGrpSpPr>
        <p:grpSpPr>
          <a:xfrm>
            <a:off x="275904" y="2872297"/>
            <a:ext cx="4216958" cy="581334"/>
            <a:chOff x="261257" y="1300849"/>
            <a:chExt cx="4216958" cy="581334"/>
          </a:xfrm>
          <a:noFill/>
        </p:grpSpPr>
        <p:sp>
          <p:nvSpPr>
            <p:cNvPr id="14" name="Rectangle: Rounded Corners 13">
              <a:extLst>
                <a:ext uri="{FF2B5EF4-FFF2-40B4-BE49-F238E27FC236}">
                  <a16:creationId xmlns:a16="http://schemas.microsoft.com/office/drawing/2014/main" id="{56E2D7D8-AA6D-4DE9-9D0B-A57AB6A07AFC}"/>
                </a:ext>
              </a:extLst>
            </p:cNvPr>
            <p:cNvSpPr/>
            <p:nvPr/>
          </p:nvSpPr>
          <p:spPr>
            <a:xfrm>
              <a:off x="261257" y="1300849"/>
              <a:ext cx="4216958" cy="581334"/>
            </a:xfrm>
            <a:prstGeom prst="roundRect">
              <a:avLst>
                <a:gd name="adj"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5C4497"/>
                </a:solidFill>
                <a:effectLst/>
                <a:uLnTx/>
                <a:uFillTx/>
                <a:latin typeface="Calibri" panose="020F0502020204030204"/>
                <a:ea typeface="+mn-ea"/>
                <a:cs typeface="+mn-cs"/>
                <a:sym typeface="Arial"/>
              </a:endParaRPr>
            </a:p>
          </p:txBody>
        </p:sp>
        <p:sp>
          <p:nvSpPr>
            <p:cNvPr id="15" name="Google Shape;356;p33">
              <a:extLst>
                <a:ext uri="{FF2B5EF4-FFF2-40B4-BE49-F238E27FC236}">
                  <a16:creationId xmlns:a16="http://schemas.microsoft.com/office/drawing/2014/main" id="{78F2C04C-AC77-4D2B-BFBA-A707D13F41EC}"/>
                </a:ext>
              </a:extLst>
            </p:cNvPr>
            <p:cNvSpPr txBox="1">
              <a:spLocks/>
            </p:cNvSpPr>
            <p:nvPr/>
          </p:nvSpPr>
          <p:spPr>
            <a:xfrm flipH="1">
              <a:off x="386286" y="1320642"/>
              <a:ext cx="3400268" cy="467916"/>
            </a:xfrm>
            <a:prstGeom prst="rect">
              <a:avLst/>
            </a:prstGeom>
            <a:grpFill/>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Trả</a:t>
              </a:r>
              <a:r>
                <a:rPr kumimoji="0" lang="en-US" sz="24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2400" b="1"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lời</a:t>
              </a:r>
              <a:r>
                <a:rPr kumimoji="0" lang="en-US" sz="24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2400" b="1"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các</a:t>
              </a:r>
              <a:r>
                <a:rPr kumimoji="0" lang="en-US" sz="24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2400" b="1"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câu</a:t>
              </a:r>
              <a:r>
                <a:rPr kumimoji="0" lang="en-US" sz="24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2400" b="1"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hỏi</a:t>
              </a:r>
              <a:endParaRPr kumimoji="0" lang="vi-VN" sz="24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endParaRPr>
            </a:p>
          </p:txBody>
        </p:sp>
      </p:grpSp>
      <p:sp>
        <p:nvSpPr>
          <p:cNvPr id="16" name="TextBox 15">
            <a:extLst>
              <a:ext uri="{FF2B5EF4-FFF2-40B4-BE49-F238E27FC236}">
                <a16:creationId xmlns:a16="http://schemas.microsoft.com/office/drawing/2014/main" id="{1627CDBD-E4F2-4530-9532-B49B475FACA7}"/>
              </a:ext>
            </a:extLst>
          </p:cNvPr>
          <p:cNvSpPr txBox="1"/>
          <p:nvPr/>
        </p:nvSpPr>
        <p:spPr>
          <a:xfrm>
            <a:off x="422051" y="3386972"/>
            <a:ext cx="3814085" cy="873572"/>
          </a:xfrm>
          <a:prstGeom prst="rect">
            <a:avLst/>
          </a:prstGeom>
          <a:noFill/>
        </p:spPr>
        <p:txBody>
          <a:bodyPr wrap="square" rtlCol="0">
            <a:spAutoFit/>
          </a:bodyPr>
          <a:lstStyle/>
          <a:p>
            <a:pPr marL="91440" marR="0" lvl="0" indent="-182880" algn="l" defTabSz="914400" rtl="0" eaLnBrk="1" fontAlgn="auto" latinLnBrk="0" hangingPunct="1">
              <a:lnSpc>
                <a:spcPct val="150000"/>
              </a:lnSpc>
              <a:spcBef>
                <a:spcPts val="0"/>
              </a:spcBef>
              <a:spcAft>
                <a:spcPts val="0"/>
              </a:spcAft>
              <a:buClr>
                <a:srgbClr val="000000"/>
              </a:buClr>
              <a:buSzTx/>
              <a:buFont typeface="Arial" panose="020B0604020202020204" pitchFamily="34" charset="0"/>
              <a:buChar char="•"/>
              <a:tabLst/>
              <a:defRPr/>
            </a:pPr>
            <a:r>
              <a:rPr kumimoji="0" lang="en-US" sz="1800" b="0" i="1" u="none" strike="noStrike" kern="0" cap="none" spc="0" normalizeH="0" baseline="0" noProof="0" dirty="0" err="1">
                <a:ln>
                  <a:noFill/>
                </a:ln>
                <a:solidFill>
                  <a:srgbClr val="20124D"/>
                </a:solidFill>
                <a:effectLst/>
                <a:uLnTx/>
                <a:uFillTx/>
                <a:latin typeface="Times New Roman" panose="02020603050405020304" pitchFamily="18" charset="0"/>
                <a:cs typeface="Times New Roman" panose="02020603050405020304" pitchFamily="18" charset="0"/>
                <a:sym typeface="Arial"/>
              </a:rPr>
              <a:t>Hãy</a:t>
            </a:r>
            <a:r>
              <a:rPr kumimoji="0" lang="en-US" sz="1800" b="0" i="1" u="none" strike="noStrike" kern="0" cap="none" spc="0" normalizeH="0" baseline="0" noProof="0" dirty="0">
                <a:ln>
                  <a:noFill/>
                </a:ln>
                <a:solidFill>
                  <a:srgbClr val="20124D"/>
                </a:solidFill>
                <a:effectLst/>
                <a:uLnTx/>
                <a:uFillTx/>
                <a:latin typeface="Times New Roman" panose="02020603050405020304" pitchFamily="18" charset="0"/>
                <a:cs typeface="Times New Roman" panose="02020603050405020304" pitchFamily="18" charset="0"/>
                <a:sym typeface="Arial"/>
              </a:rPr>
              <a:t> </a:t>
            </a:r>
            <a:r>
              <a:rPr kumimoji="0" lang="en-US" sz="1800" b="0" i="1" u="none" strike="noStrike" kern="0" cap="none" spc="0" normalizeH="0" baseline="0" noProof="0" dirty="0" err="1">
                <a:ln>
                  <a:noFill/>
                </a:ln>
                <a:solidFill>
                  <a:srgbClr val="20124D"/>
                </a:solidFill>
                <a:effectLst/>
                <a:uLnTx/>
                <a:uFillTx/>
                <a:latin typeface="Times New Roman" panose="02020603050405020304" pitchFamily="18" charset="0"/>
                <a:cs typeface="Times New Roman" panose="02020603050405020304" pitchFamily="18" charset="0"/>
                <a:sym typeface="Arial"/>
              </a:rPr>
              <a:t>mô</a:t>
            </a:r>
            <a:r>
              <a:rPr kumimoji="0" lang="en-US" sz="1800" b="0" i="1" u="none" strike="noStrike" kern="0" cap="none" spc="0" normalizeH="0" baseline="0" noProof="0" dirty="0">
                <a:ln>
                  <a:noFill/>
                </a:ln>
                <a:solidFill>
                  <a:srgbClr val="20124D"/>
                </a:solidFill>
                <a:effectLst/>
                <a:uLnTx/>
                <a:uFillTx/>
                <a:latin typeface="Times New Roman" panose="02020603050405020304" pitchFamily="18" charset="0"/>
                <a:cs typeface="Times New Roman" panose="02020603050405020304" pitchFamily="18" charset="0"/>
                <a:sym typeface="Arial"/>
              </a:rPr>
              <a:t> </a:t>
            </a:r>
            <a:r>
              <a:rPr kumimoji="0" lang="en-US" sz="1800" b="0" i="1" u="none" strike="noStrike" kern="0" cap="none" spc="0" normalizeH="0" baseline="0" noProof="0" dirty="0" err="1">
                <a:ln>
                  <a:noFill/>
                </a:ln>
                <a:solidFill>
                  <a:srgbClr val="20124D"/>
                </a:solidFill>
                <a:effectLst/>
                <a:uLnTx/>
                <a:uFillTx/>
                <a:latin typeface="Times New Roman" panose="02020603050405020304" pitchFamily="18" charset="0"/>
                <a:cs typeface="Times New Roman" panose="02020603050405020304" pitchFamily="18" charset="0"/>
                <a:sym typeface="Arial"/>
              </a:rPr>
              <a:t>tả</a:t>
            </a:r>
            <a:r>
              <a:rPr kumimoji="0" lang="en-US" sz="1800" b="0" i="1" u="none" strike="noStrike" kern="0" cap="none" spc="0" normalizeH="0" baseline="0" noProof="0" dirty="0">
                <a:ln>
                  <a:noFill/>
                </a:ln>
                <a:solidFill>
                  <a:srgbClr val="20124D"/>
                </a:solidFill>
                <a:effectLst/>
                <a:uLnTx/>
                <a:uFillTx/>
                <a:latin typeface="Times New Roman" panose="02020603050405020304" pitchFamily="18" charset="0"/>
                <a:cs typeface="Times New Roman" panose="02020603050405020304" pitchFamily="18" charset="0"/>
                <a:sym typeface="Arial"/>
              </a:rPr>
              <a:t> </a:t>
            </a:r>
            <a:r>
              <a:rPr kumimoji="0" lang="en-US" sz="1800" b="0" i="1" u="none" strike="noStrike" kern="0" cap="none" spc="0" normalizeH="0" baseline="0" noProof="0" dirty="0" err="1">
                <a:ln>
                  <a:noFill/>
                </a:ln>
                <a:solidFill>
                  <a:srgbClr val="20124D"/>
                </a:solidFill>
                <a:effectLst/>
                <a:uLnTx/>
                <a:uFillTx/>
                <a:latin typeface="Times New Roman" panose="02020603050405020304" pitchFamily="18" charset="0"/>
                <a:cs typeface="Times New Roman" panose="02020603050405020304" pitchFamily="18" charset="0"/>
                <a:sym typeface="Arial"/>
              </a:rPr>
              <a:t>những</a:t>
            </a:r>
            <a:r>
              <a:rPr kumimoji="0" lang="en-US" sz="1800" b="0" i="1" u="none" strike="noStrike" kern="0" cap="none" spc="0" normalizeH="0" baseline="0" noProof="0" dirty="0">
                <a:ln>
                  <a:noFill/>
                </a:ln>
                <a:solidFill>
                  <a:srgbClr val="20124D"/>
                </a:solidFill>
                <a:effectLst/>
                <a:uLnTx/>
                <a:uFillTx/>
                <a:latin typeface="Times New Roman" panose="02020603050405020304" pitchFamily="18" charset="0"/>
                <a:cs typeface="Times New Roman" panose="02020603050405020304" pitchFamily="18" charset="0"/>
                <a:sym typeface="Arial"/>
              </a:rPr>
              <a:t> </a:t>
            </a:r>
            <a:r>
              <a:rPr kumimoji="0" lang="en-US" sz="1800" b="0" i="1" u="none" strike="noStrike" kern="0" cap="none" spc="0" normalizeH="0" baseline="0" noProof="0" dirty="0" err="1">
                <a:ln>
                  <a:noFill/>
                </a:ln>
                <a:solidFill>
                  <a:srgbClr val="20124D"/>
                </a:solidFill>
                <a:effectLst/>
                <a:uLnTx/>
                <a:uFillTx/>
                <a:latin typeface="Times New Roman" panose="02020603050405020304" pitchFamily="18" charset="0"/>
                <a:cs typeface="Times New Roman" panose="02020603050405020304" pitchFamily="18" charset="0"/>
                <a:sym typeface="Arial"/>
              </a:rPr>
              <a:t>gì</a:t>
            </a:r>
            <a:r>
              <a:rPr kumimoji="0" lang="en-US" sz="1800" b="0" i="1" u="none" strike="noStrike" kern="0" cap="none" spc="0" normalizeH="0" baseline="0" noProof="0" dirty="0">
                <a:ln>
                  <a:noFill/>
                </a:ln>
                <a:solidFill>
                  <a:srgbClr val="20124D"/>
                </a:solidFill>
                <a:effectLst/>
                <a:uLnTx/>
                <a:uFillTx/>
                <a:latin typeface="Times New Roman" panose="02020603050405020304" pitchFamily="18" charset="0"/>
                <a:cs typeface="Times New Roman" panose="02020603050405020304" pitchFamily="18" charset="0"/>
                <a:sym typeface="Arial"/>
              </a:rPr>
              <a:t> </a:t>
            </a:r>
            <a:r>
              <a:rPr kumimoji="0" lang="en-US" sz="1800" b="0" i="1" u="none" strike="noStrike" kern="0" cap="none" spc="0" normalizeH="0" baseline="0" noProof="0" dirty="0" err="1">
                <a:ln>
                  <a:noFill/>
                </a:ln>
                <a:solidFill>
                  <a:srgbClr val="20124D"/>
                </a:solidFill>
                <a:effectLst/>
                <a:uLnTx/>
                <a:uFillTx/>
                <a:latin typeface="Times New Roman" panose="02020603050405020304" pitchFamily="18" charset="0"/>
                <a:cs typeface="Times New Roman" panose="02020603050405020304" pitchFamily="18" charset="0"/>
                <a:sym typeface="Arial"/>
              </a:rPr>
              <a:t>em</a:t>
            </a:r>
            <a:r>
              <a:rPr kumimoji="0" lang="en-US" sz="1800" b="0" i="1" u="none" strike="noStrike" kern="0" cap="none" spc="0" normalizeH="0" baseline="0" noProof="0" dirty="0">
                <a:ln>
                  <a:noFill/>
                </a:ln>
                <a:solidFill>
                  <a:srgbClr val="20124D"/>
                </a:solidFill>
                <a:effectLst/>
                <a:uLnTx/>
                <a:uFillTx/>
                <a:latin typeface="Times New Roman" panose="02020603050405020304" pitchFamily="18" charset="0"/>
                <a:cs typeface="Times New Roman" panose="02020603050405020304" pitchFamily="18" charset="0"/>
                <a:sym typeface="Arial"/>
              </a:rPr>
              <a:t> </a:t>
            </a:r>
            <a:r>
              <a:rPr kumimoji="0" lang="en-US" sz="1800" b="0" i="1" u="none" strike="noStrike" kern="0" cap="none" spc="0" normalizeH="0" baseline="0" noProof="0" dirty="0" err="1">
                <a:ln>
                  <a:noFill/>
                </a:ln>
                <a:solidFill>
                  <a:srgbClr val="20124D"/>
                </a:solidFill>
                <a:effectLst/>
                <a:uLnTx/>
                <a:uFillTx/>
                <a:latin typeface="Times New Roman" panose="02020603050405020304" pitchFamily="18" charset="0"/>
                <a:cs typeface="Times New Roman" panose="02020603050405020304" pitchFamily="18" charset="0"/>
                <a:sym typeface="Arial"/>
              </a:rPr>
              <a:t>thấy</a:t>
            </a:r>
            <a:r>
              <a:rPr kumimoji="0" lang="en-US" sz="1800" b="0" i="1" u="none" strike="noStrike" kern="0" cap="none" spc="0" normalizeH="0" baseline="0" noProof="0" dirty="0">
                <a:ln>
                  <a:noFill/>
                </a:ln>
                <a:solidFill>
                  <a:srgbClr val="20124D"/>
                </a:solidFill>
                <a:effectLst/>
                <a:uLnTx/>
                <a:uFillTx/>
                <a:latin typeface="Times New Roman" panose="02020603050405020304" pitchFamily="18" charset="0"/>
                <a:cs typeface="Times New Roman" panose="02020603050405020304" pitchFamily="18" charset="0"/>
                <a:sym typeface="Arial"/>
              </a:rPr>
              <a:t> </a:t>
            </a:r>
            <a:r>
              <a:rPr kumimoji="0" lang="en-US" sz="1800" b="0" i="1" u="none" strike="noStrike" kern="0" cap="none" spc="0" normalizeH="0" baseline="0" noProof="0" dirty="0" err="1">
                <a:ln>
                  <a:noFill/>
                </a:ln>
                <a:solidFill>
                  <a:srgbClr val="20124D"/>
                </a:solidFill>
                <a:effectLst/>
                <a:uLnTx/>
                <a:uFillTx/>
                <a:latin typeface="Times New Roman" panose="02020603050405020304" pitchFamily="18" charset="0"/>
                <a:cs typeface="Times New Roman" panose="02020603050405020304" pitchFamily="18" charset="0"/>
                <a:sym typeface="Arial"/>
              </a:rPr>
              <a:t>trong</a:t>
            </a:r>
            <a:r>
              <a:rPr kumimoji="0" lang="en-US" sz="1800" b="0" i="1" u="none" strike="noStrike" kern="0" cap="none" spc="0" normalizeH="0" baseline="0" noProof="0" dirty="0">
                <a:ln>
                  <a:noFill/>
                </a:ln>
                <a:solidFill>
                  <a:srgbClr val="20124D"/>
                </a:solidFill>
                <a:effectLst/>
                <a:uLnTx/>
                <a:uFillTx/>
                <a:latin typeface="Times New Roman" panose="02020603050405020304" pitchFamily="18" charset="0"/>
                <a:cs typeface="Times New Roman" panose="02020603050405020304" pitchFamily="18" charset="0"/>
                <a:sym typeface="Arial"/>
              </a:rPr>
              <a:t> </a:t>
            </a:r>
            <a:r>
              <a:rPr kumimoji="0" lang="en-US" sz="1800" b="0" i="1" u="none" strike="noStrike" kern="0" cap="none" spc="0" normalizeH="0" baseline="0" noProof="0" dirty="0" err="1">
                <a:ln>
                  <a:noFill/>
                </a:ln>
                <a:solidFill>
                  <a:srgbClr val="20124D"/>
                </a:solidFill>
                <a:effectLst/>
                <a:uLnTx/>
                <a:uFillTx/>
                <a:latin typeface="Times New Roman" panose="02020603050405020304" pitchFamily="18" charset="0"/>
                <a:cs typeface="Times New Roman" panose="02020603050405020304" pitchFamily="18" charset="0"/>
                <a:sym typeface="Arial"/>
              </a:rPr>
              <a:t>hình</a:t>
            </a:r>
            <a:r>
              <a:rPr kumimoji="0" lang="en-US" sz="1800" b="0" i="1" u="none" strike="noStrike" kern="0" cap="none" spc="0" normalizeH="0" baseline="0" noProof="0" dirty="0">
                <a:ln>
                  <a:noFill/>
                </a:ln>
                <a:solidFill>
                  <a:srgbClr val="20124D"/>
                </a:solidFill>
                <a:effectLst/>
                <a:uLnTx/>
                <a:uFillTx/>
                <a:latin typeface="Times New Roman" panose="02020603050405020304" pitchFamily="18" charset="0"/>
                <a:cs typeface="Times New Roman" panose="02020603050405020304" pitchFamily="18" charset="0"/>
                <a:sym typeface="Arial"/>
              </a:rPr>
              <a:t> </a:t>
            </a:r>
            <a:r>
              <a:rPr kumimoji="0" lang="en-US" sz="1800" b="0" i="1" u="none" strike="noStrike" kern="0" cap="none" spc="0" normalizeH="0" baseline="0" noProof="0" dirty="0" err="1">
                <a:ln>
                  <a:noFill/>
                </a:ln>
                <a:solidFill>
                  <a:srgbClr val="20124D"/>
                </a:solidFill>
                <a:effectLst/>
                <a:uLnTx/>
                <a:uFillTx/>
                <a:latin typeface="Times New Roman" panose="02020603050405020304" pitchFamily="18" charset="0"/>
                <a:cs typeface="Times New Roman" panose="02020603050405020304" pitchFamily="18" charset="0"/>
                <a:sym typeface="Arial"/>
              </a:rPr>
              <a:t>vẽ</a:t>
            </a:r>
            <a:r>
              <a:rPr kumimoji="0" lang="en-US" sz="1800" b="0" i="1" u="none" strike="noStrike" kern="0" cap="none" spc="0" normalizeH="0" baseline="0" noProof="0" dirty="0">
                <a:ln>
                  <a:noFill/>
                </a:ln>
                <a:solidFill>
                  <a:srgbClr val="20124D"/>
                </a:solidFill>
                <a:effectLst/>
                <a:uLnTx/>
                <a:uFillTx/>
                <a:latin typeface="Times New Roman" panose="02020603050405020304" pitchFamily="18" charset="0"/>
                <a:cs typeface="Times New Roman" panose="02020603050405020304" pitchFamily="18" charset="0"/>
                <a:sym typeface="Arial"/>
              </a:rPr>
              <a:t>?</a:t>
            </a:r>
            <a:endParaRPr kumimoji="0" lang="vi-VN" sz="1800" b="0" i="1" u="none" strike="noStrike" kern="0" cap="none" spc="0" normalizeH="0" baseline="0" noProof="0" dirty="0">
              <a:ln>
                <a:noFill/>
              </a:ln>
              <a:solidFill>
                <a:srgbClr val="20124D"/>
              </a:solidFill>
              <a:effectLst/>
              <a:uLnTx/>
              <a:uFillTx/>
              <a:latin typeface="Times New Roman" panose="02020603050405020304" pitchFamily="18" charset="0"/>
              <a:cs typeface="Times New Roman" panose="02020603050405020304" pitchFamily="18" charset="0"/>
              <a:sym typeface="Arial"/>
            </a:endParaRPr>
          </a:p>
        </p:txBody>
      </p:sp>
      <p:grpSp>
        <p:nvGrpSpPr>
          <p:cNvPr id="672" name="Google Shape;672;p44"/>
          <p:cNvGrpSpPr/>
          <p:nvPr/>
        </p:nvGrpSpPr>
        <p:grpSpPr>
          <a:xfrm>
            <a:off x="4122061" y="2898899"/>
            <a:ext cx="114075" cy="114075"/>
            <a:chOff x="793375" y="2989875"/>
            <a:chExt cx="225000" cy="225000"/>
          </a:xfrm>
        </p:grpSpPr>
        <p:cxnSp>
          <p:nvCxnSpPr>
            <p:cNvPr id="673" name="Google Shape;673;p44"/>
            <p:cNvCxnSpPr/>
            <p:nvPr/>
          </p:nvCxnSpPr>
          <p:spPr>
            <a:xfrm>
              <a:off x="793375" y="2989875"/>
              <a:ext cx="225000" cy="225000"/>
            </a:xfrm>
            <a:prstGeom prst="straightConnector1">
              <a:avLst/>
            </a:prstGeom>
            <a:noFill/>
            <a:ln w="28575" cap="flat" cmpd="sng">
              <a:solidFill>
                <a:schemeClr val="dk1"/>
              </a:solidFill>
              <a:prstDash val="solid"/>
              <a:round/>
              <a:headEnd type="none" w="med" len="med"/>
              <a:tailEnd type="none" w="med" len="med"/>
            </a:ln>
          </p:spPr>
        </p:cxnSp>
        <p:cxnSp>
          <p:nvCxnSpPr>
            <p:cNvPr id="674" name="Google Shape;674;p44"/>
            <p:cNvCxnSpPr/>
            <p:nvPr/>
          </p:nvCxnSpPr>
          <p:spPr>
            <a:xfrm flipH="1">
              <a:off x="793375" y="2989875"/>
              <a:ext cx="225000" cy="225000"/>
            </a:xfrm>
            <a:prstGeom prst="straightConnector1">
              <a:avLst/>
            </a:prstGeom>
            <a:noFill/>
            <a:ln w="28575" cap="flat" cmpd="sng">
              <a:solidFill>
                <a:schemeClr val="dk1"/>
              </a:solidFill>
              <a:prstDash val="solid"/>
              <a:round/>
              <a:headEnd type="none" w="med" len="med"/>
              <a:tailEnd type="none" w="med" len="med"/>
            </a:ln>
          </p:spPr>
        </p:cxnSp>
      </p:grpSp>
      <p:grpSp>
        <p:nvGrpSpPr>
          <p:cNvPr id="27" name="Group 20">
            <a:extLst>
              <a:ext uri="{FF2B5EF4-FFF2-40B4-BE49-F238E27FC236}">
                <a16:creationId xmlns:a16="http://schemas.microsoft.com/office/drawing/2014/main" id="{5408F57B-1C66-466E-8DBD-5635CE16F017}"/>
              </a:ext>
            </a:extLst>
          </p:cNvPr>
          <p:cNvGrpSpPr>
            <a:grpSpLocks/>
          </p:cNvGrpSpPr>
          <p:nvPr/>
        </p:nvGrpSpPr>
        <p:grpSpPr bwMode="auto">
          <a:xfrm>
            <a:off x="3846202" y="215190"/>
            <a:ext cx="2660183" cy="2669489"/>
            <a:chOff x="0" y="1248"/>
            <a:chExt cx="2880" cy="2710"/>
          </a:xfrm>
        </p:grpSpPr>
        <p:sp>
          <p:nvSpPr>
            <p:cNvPr id="28" name="Text Box 14">
              <a:extLst>
                <a:ext uri="{FF2B5EF4-FFF2-40B4-BE49-F238E27FC236}">
                  <a16:creationId xmlns:a16="http://schemas.microsoft.com/office/drawing/2014/main" id="{6477CC2F-2538-4440-92C7-BD3DA002639D}"/>
                </a:ext>
              </a:extLst>
            </p:cNvPr>
            <p:cNvSpPr txBox="1">
              <a:spLocks noChangeArrowheads="1"/>
            </p:cNvSpPr>
            <p:nvPr/>
          </p:nvSpPr>
          <p:spPr bwMode="auto">
            <a:xfrm>
              <a:off x="960" y="3552"/>
              <a:ext cx="1248" cy="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US" altLang="en-US" sz="1400" b="1" dirty="0"/>
                <a:t>HÌNH 1</a:t>
              </a:r>
            </a:p>
          </p:txBody>
        </p:sp>
        <p:pic>
          <p:nvPicPr>
            <p:cNvPr id="31" name="Picture 17">
              <a:extLst>
                <a:ext uri="{FF2B5EF4-FFF2-40B4-BE49-F238E27FC236}">
                  <a16:creationId xmlns:a16="http://schemas.microsoft.com/office/drawing/2014/main" id="{EF92F36F-CE53-4798-928F-4689B90E38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48"/>
              <a:ext cx="2880" cy="2256"/>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32" name="Group 21">
            <a:extLst>
              <a:ext uri="{FF2B5EF4-FFF2-40B4-BE49-F238E27FC236}">
                <a16:creationId xmlns:a16="http://schemas.microsoft.com/office/drawing/2014/main" id="{5164852A-FCB0-47D7-B9B5-026708ED36FB}"/>
              </a:ext>
            </a:extLst>
          </p:cNvPr>
          <p:cNvGrpSpPr>
            <a:grpSpLocks/>
          </p:cNvGrpSpPr>
          <p:nvPr/>
        </p:nvGrpSpPr>
        <p:grpSpPr bwMode="auto">
          <a:xfrm>
            <a:off x="6232655" y="2571750"/>
            <a:ext cx="2660183" cy="2571751"/>
            <a:chOff x="2928" y="1248"/>
            <a:chExt cx="2832" cy="2723"/>
          </a:xfrm>
        </p:grpSpPr>
        <p:sp>
          <p:nvSpPr>
            <p:cNvPr id="33" name="Text Box 15">
              <a:extLst>
                <a:ext uri="{FF2B5EF4-FFF2-40B4-BE49-F238E27FC236}">
                  <a16:creationId xmlns:a16="http://schemas.microsoft.com/office/drawing/2014/main" id="{B621EDCA-7B57-4C71-9C07-B0C6425A69A4}"/>
                </a:ext>
              </a:extLst>
            </p:cNvPr>
            <p:cNvSpPr txBox="1">
              <a:spLocks noChangeArrowheads="1"/>
            </p:cNvSpPr>
            <p:nvPr/>
          </p:nvSpPr>
          <p:spPr bwMode="auto">
            <a:xfrm>
              <a:off x="3792" y="3561"/>
              <a:ext cx="1248" cy="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US" altLang="en-US" sz="1600" b="1" dirty="0"/>
                <a:t>HÌNH 2</a:t>
              </a:r>
            </a:p>
          </p:txBody>
        </p:sp>
        <p:pic>
          <p:nvPicPr>
            <p:cNvPr id="34" name="Picture 19">
              <a:extLst>
                <a:ext uri="{FF2B5EF4-FFF2-40B4-BE49-F238E27FC236}">
                  <a16:creationId xmlns:a16="http://schemas.microsoft.com/office/drawing/2014/main" id="{926CD65E-3AB2-41A3-BA98-3F83F37278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8" y="1248"/>
              <a:ext cx="2832" cy="224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2"/>
                                        </p:tgtEl>
                                        <p:attrNameLst>
                                          <p:attrName>style.visibility</p:attrName>
                                        </p:attrNameLst>
                                      </p:cBhvr>
                                      <p:to>
                                        <p:strVal val="visible"/>
                                      </p:to>
                                    </p:set>
                                    <p:anim calcmode="lin" valueType="num">
                                      <p:cBhvr>
                                        <p:cTn id="14" dur="500" fill="hold"/>
                                        <p:tgtEl>
                                          <p:spTgt spid="32"/>
                                        </p:tgtEl>
                                        <p:attrNameLst>
                                          <p:attrName>ppt_w</p:attrName>
                                        </p:attrNameLst>
                                      </p:cBhvr>
                                      <p:tavLst>
                                        <p:tav tm="0">
                                          <p:val>
                                            <p:fltVal val="0"/>
                                          </p:val>
                                        </p:tav>
                                        <p:tav tm="100000">
                                          <p:val>
                                            <p:strVal val="#ppt_w"/>
                                          </p:val>
                                        </p:tav>
                                      </p:tavLst>
                                    </p:anim>
                                    <p:anim calcmode="lin" valueType="num">
                                      <p:cBhvr>
                                        <p:cTn id="15" dur="500" fill="hold"/>
                                        <p:tgtEl>
                                          <p:spTgt spid="32"/>
                                        </p:tgtEl>
                                        <p:attrNameLst>
                                          <p:attrName>ppt_h</p:attrName>
                                        </p:attrNameLst>
                                      </p:cBhvr>
                                      <p:tavLst>
                                        <p:tav tm="0">
                                          <p:val>
                                            <p:fltVal val="0"/>
                                          </p:val>
                                        </p:tav>
                                        <p:tav tm="100000">
                                          <p:val>
                                            <p:strVal val="#ppt_h"/>
                                          </p:val>
                                        </p:tav>
                                      </p:tavLst>
                                    </p:anim>
                                    <p:animEffect transition="in" filter="fade">
                                      <p:cBhvr>
                                        <p:cTn id="1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Google Shape;911;p48">
            <a:extLst>
              <a:ext uri="{FF2B5EF4-FFF2-40B4-BE49-F238E27FC236}">
                <a16:creationId xmlns:a16="http://schemas.microsoft.com/office/drawing/2014/main" id="{54EF62E9-BE7B-4CD6-BAC3-1073288171E6}"/>
              </a:ext>
            </a:extLst>
          </p:cNvPr>
          <p:cNvSpPr/>
          <p:nvPr/>
        </p:nvSpPr>
        <p:spPr>
          <a:xfrm>
            <a:off x="1366900" y="2687700"/>
            <a:ext cx="607500" cy="607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912;p48">
            <a:extLst>
              <a:ext uri="{FF2B5EF4-FFF2-40B4-BE49-F238E27FC236}">
                <a16:creationId xmlns:a16="http://schemas.microsoft.com/office/drawing/2014/main" id="{FB08A626-9CFC-402E-8D70-2A082CE319F2}"/>
              </a:ext>
            </a:extLst>
          </p:cNvPr>
          <p:cNvSpPr/>
          <p:nvPr/>
        </p:nvSpPr>
        <p:spPr>
          <a:xfrm>
            <a:off x="446549" y="243425"/>
            <a:ext cx="521400" cy="5214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913;p48">
            <a:extLst>
              <a:ext uri="{FF2B5EF4-FFF2-40B4-BE49-F238E27FC236}">
                <a16:creationId xmlns:a16="http://schemas.microsoft.com/office/drawing/2014/main" id="{E3608018-9AA8-4749-8585-815114CC04C5}"/>
              </a:ext>
            </a:extLst>
          </p:cNvPr>
          <p:cNvSpPr/>
          <p:nvPr/>
        </p:nvSpPr>
        <p:spPr>
          <a:xfrm>
            <a:off x="-443101" y="3567547"/>
            <a:ext cx="1779300" cy="1779300"/>
          </a:xfrm>
          <a:prstGeom prst="ellipse">
            <a:avLst/>
          </a:prstGeom>
          <a:solidFill>
            <a:srgbClr val="FFD7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914;p48">
            <a:extLst>
              <a:ext uri="{FF2B5EF4-FFF2-40B4-BE49-F238E27FC236}">
                <a16:creationId xmlns:a16="http://schemas.microsoft.com/office/drawing/2014/main" id="{DFFD8C97-F320-4588-8358-178EB30001CB}"/>
              </a:ext>
            </a:extLst>
          </p:cNvPr>
          <p:cNvSpPr/>
          <p:nvPr/>
        </p:nvSpPr>
        <p:spPr>
          <a:xfrm>
            <a:off x="8119453" y="176129"/>
            <a:ext cx="847500" cy="847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roup 11">
            <a:extLst>
              <a:ext uri="{FF2B5EF4-FFF2-40B4-BE49-F238E27FC236}">
                <a16:creationId xmlns:a16="http://schemas.microsoft.com/office/drawing/2014/main" id="{3ED898B6-5ABD-42E2-B60A-49D0FE8188F4}"/>
              </a:ext>
            </a:extLst>
          </p:cNvPr>
          <p:cNvGrpSpPr>
            <a:grpSpLocks/>
          </p:cNvGrpSpPr>
          <p:nvPr/>
        </p:nvGrpSpPr>
        <p:grpSpPr bwMode="auto">
          <a:xfrm>
            <a:off x="0" y="1525734"/>
            <a:ext cx="9144000" cy="655638"/>
            <a:chOff x="0" y="-29"/>
            <a:chExt cx="5760" cy="529"/>
          </a:xfrm>
        </p:grpSpPr>
        <p:sp>
          <p:nvSpPr>
            <p:cNvPr id="15" name="Rectangle 4">
              <a:extLst>
                <a:ext uri="{FF2B5EF4-FFF2-40B4-BE49-F238E27FC236}">
                  <a16:creationId xmlns:a16="http://schemas.microsoft.com/office/drawing/2014/main" id="{74B45380-CD9D-4DB9-AE0A-A06DC89D2F0C}"/>
                </a:ext>
              </a:extLst>
            </p:cNvPr>
            <p:cNvSpPr>
              <a:spLocks noChangeArrowheads="1"/>
            </p:cNvSpPr>
            <p:nvPr/>
          </p:nvSpPr>
          <p:spPr bwMode="auto">
            <a:xfrm>
              <a:off x="0" y="-29"/>
              <a:ext cx="2880" cy="36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nvGrpSpPr>
            <p:cNvPr id="16" name="Group 10">
              <a:extLst>
                <a:ext uri="{FF2B5EF4-FFF2-40B4-BE49-F238E27FC236}">
                  <a16:creationId xmlns:a16="http://schemas.microsoft.com/office/drawing/2014/main" id="{E67EF69B-B33A-41DF-842E-BBDAA53CEA07}"/>
                </a:ext>
              </a:extLst>
            </p:cNvPr>
            <p:cNvGrpSpPr>
              <a:grpSpLocks/>
            </p:cNvGrpSpPr>
            <p:nvPr/>
          </p:nvGrpSpPr>
          <p:grpSpPr bwMode="auto">
            <a:xfrm>
              <a:off x="0" y="0"/>
              <a:ext cx="5760" cy="500"/>
              <a:chOff x="0" y="0"/>
              <a:chExt cx="5760" cy="500"/>
            </a:xfrm>
          </p:grpSpPr>
          <p:sp>
            <p:nvSpPr>
              <p:cNvPr id="17" name="Rectangle 9">
                <a:extLst>
                  <a:ext uri="{FF2B5EF4-FFF2-40B4-BE49-F238E27FC236}">
                    <a16:creationId xmlns:a16="http://schemas.microsoft.com/office/drawing/2014/main" id="{B833A066-0C23-4FFE-AF34-C8C77F7B0617}"/>
                  </a:ext>
                </a:extLst>
              </p:cNvPr>
              <p:cNvSpPr>
                <a:spLocks noChangeArrowheads="1"/>
              </p:cNvSpPr>
              <p:nvPr/>
            </p:nvSpPr>
            <p:spPr bwMode="auto">
              <a:xfrm>
                <a:off x="0" y="0"/>
                <a:ext cx="5760" cy="5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nvGrpSpPr>
              <p:cNvPr id="18" name="Group 8">
                <a:extLst>
                  <a:ext uri="{FF2B5EF4-FFF2-40B4-BE49-F238E27FC236}">
                    <a16:creationId xmlns:a16="http://schemas.microsoft.com/office/drawing/2014/main" id="{8004D571-411C-492B-ADED-0DF51ADE6F5A}"/>
                  </a:ext>
                </a:extLst>
              </p:cNvPr>
              <p:cNvGrpSpPr>
                <a:grpSpLocks/>
              </p:cNvGrpSpPr>
              <p:nvPr/>
            </p:nvGrpSpPr>
            <p:grpSpPr bwMode="auto">
              <a:xfrm>
                <a:off x="0" y="0"/>
                <a:ext cx="5760" cy="500"/>
                <a:chOff x="0" y="0"/>
                <a:chExt cx="5760" cy="500"/>
              </a:xfrm>
            </p:grpSpPr>
            <p:sp>
              <p:nvSpPr>
                <p:cNvPr id="19" name="Rectangle 7">
                  <a:extLst>
                    <a:ext uri="{FF2B5EF4-FFF2-40B4-BE49-F238E27FC236}">
                      <a16:creationId xmlns:a16="http://schemas.microsoft.com/office/drawing/2014/main" id="{0B09D63F-F6D3-40FA-B444-98330DBD84AA}"/>
                    </a:ext>
                  </a:extLst>
                </p:cNvPr>
                <p:cNvSpPr>
                  <a:spLocks noChangeArrowheads="1"/>
                </p:cNvSpPr>
                <p:nvPr/>
              </p:nvSpPr>
              <p:spPr bwMode="auto">
                <a:xfrm>
                  <a:off x="0" y="0"/>
                  <a:ext cx="5760" cy="5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0" name="Rectangle 5">
                  <a:extLst>
                    <a:ext uri="{FF2B5EF4-FFF2-40B4-BE49-F238E27FC236}">
                      <a16:creationId xmlns:a16="http://schemas.microsoft.com/office/drawing/2014/main" id="{4C93BEF1-D1FF-4936-AC09-FD9994C0C2FB}"/>
                    </a:ext>
                  </a:extLst>
                </p:cNvPr>
                <p:cNvSpPr>
                  <a:spLocks noChangeArrowheads="1"/>
                </p:cNvSpPr>
                <p:nvPr/>
              </p:nvSpPr>
              <p:spPr bwMode="auto">
                <a:xfrm>
                  <a:off x="0" y="0"/>
                  <a:ext cx="5760" cy="5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fontAlgn="t" hangingPunct="1"/>
                  <a:r>
                    <a:rPr lang="en-US" altLang="en-US" sz="800">
                      <a:latin typeface="Tahoma" panose="020B0604030504040204" pitchFamily="34" charset="0"/>
                      <a:cs typeface="Tahoma" panose="020B0604030504040204" pitchFamily="34" charset="0"/>
                    </a:rPr>
                    <a:t>  </a:t>
                  </a:r>
                  <a:r>
                    <a:rPr lang="en-US" altLang="en-US" sz="4600">
                      <a:latin typeface="Tahoma" panose="020B0604030504040204" pitchFamily="34" charset="0"/>
                      <a:cs typeface="Tahoma" panose="020B0604030504040204" pitchFamily="34" charset="0"/>
                    </a:rPr>
                    <a:t> </a:t>
                  </a:r>
                  <a:r>
                    <a:rPr lang="en-US" altLang="en-US" sz="800">
                      <a:latin typeface="Tahoma" panose="020B0604030504040204" pitchFamily="34" charset="0"/>
                      <a:cs typeface="Tahoma" panose="020B0604030504040204" pitchFamily="34" charset="0"/>
                    </a:rPr>
                    <a:t>                      </a:t>
                  </a:r>
                </a:p>
              </p:txBody>
            </p:sp>
          </p:grpSp>
        </p:grpSp>
      </p:grpSp>
      <p:sp>
        <p:nvSpPr>
          <p:cNvPr id="21" name="Rectangle 15">
            <a:extLst>
              <a:ext uri="{FF2B5EF4-FFF2-40B4-BE49-F238E27FC236}">
                <a16:creationId xmlns:a16="http://schemas.microsoft.com/office/drawing/2014/main" id="{8971825B-CE7F-45F0-A15E-C821E29EFB3F}"/>
              </a:ext>
            </a:extLst>
          </p:cNvPr>
          <p:cNvSpPr>
            <a:spLocks noChangeArrowheads="1"/>
          </p:cNvSpPr>
          <p:nvPr/>
        </p:nvSpPr>
        <p:spPr bwMode="auto">
          <a:xfrm>
            <a:off x="82550" y="-1180953"/>
            <a:ext cx="9180513"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3600">
                <a:solidFill>
                  <a:srgbClr val="000099"/>
                </a:solidFill>
              </a:rPr>
              <a:t>Hãy mô tả những gì em nhìn thấy trong hình vẽ?</a:t>
            </a:r>
          </a:p>
        </p:txBody>
      </p:sp>
      <p:sp>
        <p:nvSpPr>
          <p:cNvPr id="22" name="Text Box 16">
            <a:extLst>
              <a:ext uri="{FF2B5EF4-FFF2-40B4-BE49-F238E27FC236}">
                <a16:creationId xmlns:a16="http://schemas.microsoft.com/office/drawing/2014/main" id="{6006D70F-67C2-4EE1-8C49-87A91DE5D5EA}"/>
              </a:ext>
            </a:extLst>
          </p:cNvPr>
          <p:cNvSpPr txBox="1">
            <a:spLocks noChangeArrowheads="1"/>
          </p:cNvSpPr>
          <p:nvPr/>
        </p:nvSpPr>
        <p:spPr bwMode="auto">
          <a:xfrm>
            <a:off x="4226891" y="4643925"/>
            <a:ext cx="2133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800" b="1" dirty="0"/>
              <a:t>HÌNH 1</a:t>
            </a:r>
          </a:p>
        </p:txBody>
      </p:sp>
      <p:pic>
        <p:nvPicPr>
          <p:cNvPr id="23" name="Picture 17">
            <a:extLst>
              <a:ext uri="{FF2B5EF4-FFF2-40B4-BE49-F238E27FC236}">
                <a16:creationId xmlns:a16="http://schemas.microsoft.com/office/drawing/2014/main" id="{909A4CF3-6331-48D5-AA0A-F217E3A7CC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0650" y="871386"/>
            <a:ext cx="6317613" cy="3632628"/>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pic>
      <p:sp>
        <p:nvSpPr>
          <p:cNvPr id="24" name="AutoShape 28">
            <a:extLst>
              <a:ext uri="{FF2B5EF4-FFF2-40B4-BE49-F238E27FC236}">
                <a16:creationId xmlns:a16="http://schemas.microsoft.com/office/drawing/2014/main" id="{B57D2580-F302-41A8-9516-518FB2540B50}"/>
              </a:ext>
            </a:extLst>
          </p:cNvPr>
          <p:cNvSpPr>
            <a:spLocks noChangeArrowheads="1"/>
          </p:cNvSpPr>
          <p:nvPr/>
        </p:nvSpPr>
        <p:spPr bwMode="auto">
          <a:xfrm rot="16200000">
            <a:off x="5076567" y="607421"/>
            <a:ext cx="911441" cy="1658195"/>
          </a:xfrm>
          <a:prstGeom prst="wedgeEllipseCallout">
            <a:avLst>
              <a:gd name="adj1" fmla="val -77492"/>
              <a:gd name="adj2" fmla="val 42755"/>
            </a:avLst>
          </a:prstGeom>
          <a:solidFill>
            <a:srgbClr val="FFFF66"/>
          </a:solidFill>
          <a:ln w="9525">
            <a:solidFill>
              <a:schemeClr val="tx1"/>
            </a:solidFill>
            <a:miter lim="800000"/>
            <a:headEnd/>
            <a:tailEnd/>
          </a:ln>
        </p:spPr>
        <p:txBody>
          <a:bodyPr vert="eaVert"/>
          <a:lstStyle/>
          <a:p>
            <a:pPr algn="ctr">
              <a:defRPr/>
            </a:pPr>
            <a:r>
              <a:rPr lang="en-US" b="1" dirty="0" err="1">
                <a:solidFill>
                  <a:srgbClr val="0033CC"/>
                </a:solidFill>
                <a:effectLst>
                  <a:outerShdw blurRad="38100" dist="38100" dir="2700000" algn="tl">
                    <a:srgbClr val="000000">
                      <a:alpha val="43137"/>
                    </a:srgbClr>
                  </a:outerShdw>
                </a:effectLst>
                <a:cs typeface="Times New Roman" pitchFamily="18" charset="0"/>
              </a:rPr>
              <a:t>Đi</a:t>
            </a:r>
            <a:r>
              <a:rPr lang="en-US" b="1" dirty="0">
                <a:solidFill>
                  <a:srgbClr val="0033CC"/>
                </a:solidFill>
                <a:effectLst>
                  <a:outerShdw blurRad="38100" dist="38100" dir="2700000" algn="tl">
                    <a:srgbClr val="000000">
                      <a:alpha val="43137"/>
                    </a:srgbClr>
                  </a:outerShdw>
                </a:effectLst>
                <a:cs typeface="Times New Roman" pitchFamily="18" charset="0"/>
              </a:rPr>
              <a:t> </a:t>
            </a:r>
            <a:r>
              <a:rPr lang="en-US" b="1" dirty="0" err="1">
                <a:solidFill>
                  <a:srgbClr val="0033CC"/>
                </a:solidFill>
                <a:effectLst>
                  <a:outerShdw blurRad="38100" dist="38100" dir="2700000" algn="tl">
                    <a:srgbClr val="000000">
                      <a:alpha val="43137"/>
                    </a:srgbClr>
                  </a:outerShdw>
                </a:effectLst>
                <a:cs typeface="Times New Roman" pitchFamily="18" charset="0"/>
              </a:rPr>
              <a:t>gánh</a:t>
            </a:r>
            <a:r>
              <a:rPr lang="en-US" b="1" dirty="0">
                <a:solidFill>
                  <a:srgbClr val="0033CC"/>
                </a:solidFill>
                <a:effectLst>
                  <a:outerShdw blurRad="38100" dist="38100" dir="2700000" algn="tl">
                    <a:srgbClr val="000000">
                      <a:alpha val="43137"/>
                    </a:srgbClr>
                  </a:outerShdw>
                </a:effectLst>
                <a:cs typeface="Times New Roman" pitchFamily="18" charset="0"/>
              </a:rPr>
              <a:t> </a:t>
            </a:r>
            <a:r>
              <a:rPr lang="en-US" b="1" dirty="0" err="1">
                <a:solidFill>
                  <a:srgbClr val="0033CC"/>
                </a:solidFill>
                <a:effectLst>
                  <a:outerShdw blurRad="38100" dist="38100" dir="2700000" algn="tl">
                    <a:srgbClr val="000000">
                      <a:alpha val="43137"/>
                    </a:srgbClr>
                  </a:outerShdw>
                </a:effectLst>
                <a:cs typeface="Times New Roman" pitchFamily="18" charset="0"/>
              </a:rPr>
              <a:t>nước</a:t>
            </a:r>
            <a:r>
              <a:rPr lang="en-US" b="1" dirty="0">
                <a:solidFill>
                  <a:srgbClr val="0033CC"/>
                </a:solidFill>
                <a:effectLst>
                  <a:outerShdw blurRad="38100" dist="38100" dir="2700000" algn="tl">
                    <a:srgbClr val="000000">
                      <a:alpha val="43137"/>
                    </a:srgbClr>
                  </a:outerShdw>
                </a:effectLst>
                <a:cs typeface="Times New Roman" pitchFamily="18" charset="0"/>
              </a:rPr>
              <a:t> </a:t>
            </a:r>
            <a:r>
              <a:rPr lang="en-US" b="1" dirty="0" err="1">
                <a:solidFill>
                  <a:srgbClr val="0033CC"/>
                </a:solidFill>
                <a:effectLst>
                  <a:outerShdw blurRad="38100" dist="38100" dir="2700000" algn="tl">
                    <a:srgbClr val="000000">
                      <a:alpha val="43137"/>
                    </a:srgbClr>
                  </a:outerShdw>
                </a:effectLst>
                <a:cs typeface="Times New Roman" pitchFamily="18" charset="0"/>
              </a:rPr>
              <a:t>sông</a:t>
            </a:r>
            <a:endParaRPr lang="en-US" b="1" dirty="0">
              <a:solidFill>
                <a:srgbClr val="0033CC"/>
              </a:solidFill>
              <a:effectLst>
                <a:outerShdw blurRad="38100" dist="38100" dir="2700000" algn="tl">
                  <a:srgbClr val="000000">
                    <a:alpha val="43137"/>
                  </a:srgbClr>
                </a:outerShdw>
              </a:effectLst>
              <a:cs typeface="Times New Roman" pitchFamily="18" charset="0"/>
            </a:endParaRPr>
          </a:p>
        </p:txBody>
      </p:sp>
      <p:sp>
        <p:nvSpPr>
          <p:cNvPr id="25" name="AutoShape 27">
            <a:extLst>
              <a:ext uri="{FF2B5EF4-FFF2-40B4-BE49-F238E27FC236}">
                <a16:creationId xmlns:a16="http://schemas.microsoft.com/office/drawing/2014/main" id="{66AF62CC-3880-49D1-8BAD-7B4960A441D5}"/>
              </a:ext>
            </a:extLst>
          </p:cNvPr>
          <p:cNvSpPr>
            <a:spLocks noChangeArrowheads="1"/>
          </p:cNvSpPr>
          <p:nvPr/>
        </p:nvSpPr>
        <p:spPr bwMode="auto">
          <a:xfrm rot="16200000">
            <a:off x="1512680" y="2214043"/>
            <a:ext cx="1143212" cy="1496173"/>
          </a:xfrm>
          <a:prstGeom prst="wedgeEllipseCallout">
            <a:avLst>
              <a:gd name="adj1" fmla="val -30068"/>
              <a:gd name="adj2" fmla="val 103397"/>
            </a:avLst>
          </a:prstGeom>
          <a:solidFill>
            <a:srgbClr val="FFFF66"/>
          </a:solidFill>
          <a:ln w="9525">
            <a:solidFill>
              <a:schemeClr val="tx1"/>
            </a:solidFill>
            <a:miter lim="800000"/>
            <a:headEnd/>
            <a:tailEnd/>
          </a:ln>
        </p:spPr>
        <p:txBody>
          <a:bodyPr vert="eaVert"/>
          <a:lstStyle/>
          <a:p>
            <a:pPr algn="ctr">
              <a:defRPr/>
            </a:pPr>
            <a:r>
              <a:rPr lang="en-US" sz="1800" b="1" dirty="0">
                <a:solidFill>
                  <a:srgbClr val="0033CC"/>
                </a:solidFill>
                <a:effectLst>
                  <a:outerShdw blurRad="38100" dist="38100" dir="2700000" algn="tl">
                    <a:srgbClr val="000000">
                      <a:alpha val="43137"/>
                    </a:srgbClr>
                  </a:outerShdw>
                </a:effectLst>
                <a:cs typeface="Times New Roman" pitchFamily="18" charset="0"/>
              </a:rPr>
              <a:t>Vo </a:t>
            </a:r>
            <a:r>
              <a:rPr lang="en-US" sz="1800" b="1" dirty="0" err="1">
                <a:solidFill>
                  <a:srgbClr val="0033CC"/>
                </a:solidFill>
                <a:effectLst>
                  <a:outerShdw blurRad="38100" dist="38100" dir="2700000" algn="tl">
                    <a:srgbClr val="000000">
                      <a:alpha val="43137"/>
                    </a:srgbClr>
                  </a:outerShdw>
                </a:effectLst>
                <a:cs typeface="Times New Roman" pitchFamily="18" charset="0"/>
              </a:rPr>
              <a:t>gạo</a:t>
            </a:r>
            <a:r>
              <a:rPr lang="en-US" sz="1800" b="1" dirty="0">
                <a:solidFill>
                  <a:srgbClr val="0033CC"/>
                </a:solidFill>
                <a:effectLst>
                  <a:outerShdw blurRad="38100" dist="38100" dir="2700000" algn="tl">
                    <a:srgbClr val="000000">
                      <a:alpha val="43137"/>
                    </a:srgbClr>
                  </a:outerShdw>
                </a:effectLst>
                <a:cs typeface="Times New Roman" pitchFamily="18" charset="0"/>
              </a:rPr>
              <a:t>, </a:t>
            </a:r>
            <a:r>
              <a:rPr lang="en-US" sz="1800" b="1" dirty="0" err="1">
                <a:solidFill>
                  <a:srgbClr val="0033CC"/>
                </a:solidFill>
                <a:effectLst>
                  <a:outerShdw blurRad="38100" dist="38100" dir="2700000" algn="tl">
                    <a:srgbClr val="000000">
                      <a:alpha val="43137"/>
                    </a:srgbClr>
                  </a:outerShdw>
                </a:effectLst>
                <a:cs typeface="Times New Roman" pitchFamily="18" charset="0"/>
              </a:rPr>
              <a:t>rửa</a:t>
            </a:r>
            <a:r>
              <a:rPr lang="en-US" sz="1800" b="1" dirty="0">
                <a:solidFill>
                  <a:srgbClr val="0033CC"/>
                </a:solidFill>
                <a:effectLst>
                  <a:outerShdw blurRad="38100" dist="38100" dir="2700000" algn="tl">
                    <a:srgbClr val="000000">
                      <a:alpha val="43137"/>
                    </a:srgbClr>
                  </a:outerShdw>
                </a:effectLst>
                <a:cs typeface="Times New Roman" pitchFamily="18" charset="0"/>
              </a:rPr>
              <a:t> </a:t>
            </a:r>
            <a:r>
              <a:rPr lang="en-US" sz="1800" b="1" dirty="0" err="1">
                <a:solidFill>
                  <a:srgbClr val="0033CC"/>
                </a:solidFill>
                <a:effectLst>
                  <a:outerShdw blurRad="38100" dist="38100" dir="2700000" algn="tl">
                    <a:srgbClr val="000000">
                      <a:alpha val="43137"/>
                    </a:srgbClr>
                  </a:outerShdw>
                </a:effectLst>
                <a:cs typeface="Times New Roman" pitchFamily="18" charset="0"/>
              </a:rPr>
              <a:t>rau</a:t>
            </a:r>
            <a:endParaRPr lang="en-US" sz="1800" b="1" dirty="0">
              <a:solidFill>
                <a:srgbClr val="0033CC"/>
              </a:solidFill>
              <a:effectLst>
                <a:outerShdw blurRad="38100" dist="38100" dir="2700000" algn="tl">
                  <a:srgbClr val="000000">
                    <a:alpha val="43137"/>
                  </a:srgbClr>
                </a:outerShdw>
              </a:effectLst>
              <a:cs typeface="Times New Roman" pitchFamily="18" charset="0"/>
            </a:endParaRPr>
          </a:p>
        </p:txBody>
      </p:sp>
      <p:sp>
        <p:nvSpPr>
          <p:cNvPr id="26" name="AutoShape 26">
            <a:extLst>
              <a:ext uri="{FF2B5EF4-FFF2-40B4-BE49-F238E27FC236}">
                <a16:creationId xmlns:a16="http://schemas.microsoft.com/office/drawing/2014/main" id="{03CC20E6-CC68-47DB-8C1B-3AFFC89214D2}"/>
              </a:ext>
            </a:extLst>
          </p:cNvPr>
          <p:cNvSpPr>
            <a:spLocks noChangeArrowheads="1"/>
          </p:cNvSpPr>
          <p:nvPr/>
        </p:nvSpPr>
        <p:spPr bwMode="auto">
          <a:xfrm rot="10330575">
            <a:off x="3208477" y="3923740"/>
            <a:ext cx="1145156" cy="996604"/>
          </a:xfrm>
          <a:prstGeom prst="wedgeEllipseCallout">
            <a:avLst>
              <a:gd name="adj1" fmla="val -73924"/>
              <a:gd name="adj2" fmla="val 18715"/>
            </a:avLst>
          </a:prstGeom>
          <a:solidFill>
            <a:srgbClr val="FFFF66"/>
          </a:solidFill>
          <a:ln w="9525">
            <a:solidFill>
              <a:schemeClr val="tx1"/>
            </a:solidFill>
            <a:miter lim="800000"/>
            <a:headEnd/>
            <a:tailEnd/>
          </a:ln>
        </p:spPr>
        <p:txBody>
          <a:bodyPr rot="10800000"/>
          <a:lstStyle/>
          <a:p>
            <a:pPr algn="ctr">
              <a:defRPr/>
            </a:pPr>
            <a:r>
              <a:rPr lang="en-US" sz="2000" b="1" dirty="0" err="1">
                <a:solidFill>
                  <a:srgbClr val="0033CC"/>
                </a:solidFill>
                <a:effectLst>
                  <a:outerShdw blurRad="38100" dist="38100" dir="2700000" algn="tl">
                    <a:srgbClr val="000000">
                      <a:alpha val="43137"/>
                    </a:srgbClr>
                  </a:outerShdw>
                </a:effectLst>
                <a:cs typeface="Times New Roman" pitchFamily="18" charset="0"/>
              </a:rPr>
              <a:t>Tắm</a:t>
            </a:r>
            <a:r>
              <a:rPr lang="en-US" sz="2000" b="1" dirty="0">
                <a:solidFill>
                  <a:srgbClr val="0033CC"/>
                </a:solidFill>
                <a:effectLst>
                  <a:outerShdw blurRad="38100" dist="38100" dir="2700000" algn="tl">
                    <a:srgbClr val="000000">
                      <a:alpha val="43137"/>
                    </a:srgbClr>
                  </a:outerShdw>
                </a:effectLst>
                <a:cs typeface="Times New Roman" pitchFamily="18" charset="0"/>
              </a:rPr>
              <a:t> </a:t>
            </a:r>
            <a:r>
              <a:rPr lang="en-US" sz="2000" b="1" dirty="0" err="1">
                <a:solidFill>
                  <a:srgbClr val="0033CC"/>
                </a:solidFill>
                <a:effectLst>
                  <a:outerShdw blurRad="38100" dist="38100" dir="2700000" algn="tl">
                    <a:srgbClr val="000000">
                      <a:alpha val="43137"/>
                    </a:srgbClr>
                  </a:outerShdw>
                </a:effectLst>
                <a:cs typeface="Times New Roman" pitchFamily="18" charset="0"/>
              </a:rPr>
              <a:t>sông</a:t>
            </a:r>
            <a:endParaRPr lang="en-US" sz="2000" b="1" dirty="0">
              <a:solidFill>
                <a:srgbClr val="0033CC"/>
              </a:solidFill>
              <a:effectLst>
                <a:outerShdw blurRad="38100" dist="38100" dir="2700000" algn="tl">
                  <a:srgbClr val="000000">
                    <a:alpha val="43137"/>
                  </a:srgbClr>
                </a:outerShdw>
              </a:effectLst>
              <a:cs typeface="Times New Roman" pitchFamily="18" charset="0"/>
            </a:endParaRPr>
          </a:p>
        </p:txBody>
      </p:sp>
      <p:sp>
        <p:nvSpPr>
          <p:cNvPr id="27" name="AutoShape 33">
            <a:extLst>
              <a:ext uri="{FF2B5EF4-FFF2-40B4-BE49-F238E27FC236}">
                <a16:creationId xmlns:a16="http://schemas.microsoft.com/office/drawing/2014/main" id="{E8CEED8A-79E2-4AE9-B5F3-BBBF53981F3D}"/>
              </a:ext>
            </a:extLst>
          </p:cNvPr>
          <p:cNvSpPr>
            <a:spLocks noChangeArrowheads="1"/>
          </p:cNvSpPr>
          <p:nvPr/>
        </p:nvSpPr>
        <p:spPr bwMode="auto">
          <a:xfrm rot="12004110">
            <a:off x="5295448" y="2350130"/>
            <a:ext cx="868882" cy="738576"/>
          </a:xfrm>
          <a:prstGeom prst="wedgeEllipseCallout">
            <a:avLst>
              <a:gd name="adj1" fmla="val -98494"/>
              <a:gd name="adj2" fmla="val 3778"/>
            </a:avLst>
          </a:prstGeom>
          <a:solidFill>
            <a:srgbClr val="FFFF66"/>
          </a:solidFill>
          <a:ln w="9525">
            <a:solidFill>
              <a:schemeClr val="tx1"/>
            </a:solidFill>
            <a:miter lim="800000"/>
            <a:headEnd/>
            <a:tailEnd/>
          </a:ln>
        </p:spPr>
        <p:txBody>
          <a:bodyPr rot="10800000"/>
          <a:lstStyle/>
          <a:p>
            <a:pPr algn="ctr">
              <a:defRPr/>
            </a:pPr>
            <a:r>
              <a:rPr lang="en-US" b="1" dirty="0" err="1">
                <a:solidFill>
                  <a:srgbClr val="0033CC"/>
                </a:solidFill>
                <a:effectLst>
                  <a:outerShdw blurRad="38100" dist="38100" dir="2700000" algn="tl">
                    <a:srgbClr val="000000">
                      <a:alpha val="43137"/>
                    </a:srgbClr>
                  </a:outerShdw>
                </a:effectLst>
                <a:cs typeface="Times New Roman" pitchFamily="18" charset="0"/>
              </a:rPr>
              <a:t>Đổ</a:t>
            </a:r>
            <a:r>
              <a:rPr lang="en-US" b="1" dirty="0">
                <a:solidFill>
                  <a:srgbClr val="0033CC"/>
                </a:solidFill>
                <a:effectLst>
                  <a:outerShdw blurRad="38100" dist="38100" dir="2700000" algn="tl">
                    <a:srgbClr val="000000">
                      <a:alpha val="43137"/>
                    </a:srgbClr>
                  </a:outerShdw>
                </a:effectLst>
                <a:cs typeface="Times New Roman" pitchFamily="18" charset="0"/>
              </a:rPr>
              <a:t> </a:t>
            </a:r>
            <a:r>
              <a:rPr lang="en-US" b="1" dirty="0" err="1">
                <a:solidFill>
                  <a:srgbClr val="0033CC"/>
                </a:solidFill>
                <a:effectLst>
                  <a:outerShdw blurRad="38100" dist="38100" dir="2700000" algn="tl">
                    <a:srgbClr val="000000">
                      <a:alpha val="43137"/>
                    </a:srgbClr>
                  </a:outerShdw>
                </a:effectLst>
                <a:cs typeface="Times New Roman" pitchFamily="18" charset="0"/>
              </a:rPr>
              <a:t>rác</a:t>
            </a:r>
            <a:endParaRPr lang="en-US" b="1" dirty="0">
              <a:solidFill>
                <a:srgbClr val="0033CC"/>
              </a:solidFill>
              <a:effectLst>
                <a:outerShdw blurRad="38100" dist="38100" dir="2700000" algn="tl">
                  <a:srgbClr val="000000">
                    <a:alpha val="43137"/>
                  </a:srgbClr>
                </a:outerShdw>
              </a:effectLst>
              <a:cs typeface="Times New Roman" pitchFamily="18" charset="0"/>
            </a:endParaRPr>
          </a:p>
        </p:txBody>
      </p:sp>
      <p:sp>
        <p:nvSpPr>
          <p:cNvPr id="28" name="AutoShape 34">
            <a:extLst>
              <a:ext uri="{FF2B5EF4-FFF2-40B4-BE49-F238E27FC236}">
                <a16:creationId xmlns:a16="http://schemas.microsoft.com/office/drawing/2014/main" id="{C3955741-1B96-43CD-A360-03107ED8E0C0}"/>
              </a:ext>
            </a:extLst>
          </p:cNvPr>
          <p:cNvSpPr>
            <a:spLocks noChangeArrowheads="1"/>
          </p:cNvSpPr>
          <p:nvPr/>
        </p:nvSpPr>
        <p:spPr bwMode="auto">
          <a:xfrm rot="10330575">
            <a:off x="6032860" y="4015254"/>
            <a:ext cx="1347424" cy="990184"/>
          </a:xfrm>
          <a:prstGeom prst="wedgeEllipseCallout">
            <a:avLst>
              <a:gd name="adj1" fmla="val -50156"/>
              <a:gd name="adj2" fmla="val 87172"/>
            </a:avLst>
          </a:prstGeom>
          <a:solidFill>
            <a:srgbClr val="FFFF66"/>
          </a:solidFill>
          <a:ln w="9525">
            <a:solidFill>
              <a:schemeClr val="tx1"/>
            </a:solidFill>
            <a:miter lim="800000"/>
            <a:headEnd/>
            <a:tailEnd/>
          </a:ln>
        </p:spPr>
        <p:txBody>
          <a:bodyPr rot="10800000"/>
          <a:lstStyle/>
          <a:p>
            <a:pPr algn="ctr">
              <a:defRPr/>
            </a:pPr>
            <a:r>
              <a:rPr lang="en-US" sz="2000" b="1" dirty="0" err="1">
                <a:solidFill>
                  <a:srgbClr val="C00000"/>
                </a:solidFill>
                <a:effectLst>
                  <a:outerShdw blurRad="38100" dist="38100" dir="2700000" algn="tl">
                    <a:srgbClr val="000000">
                      <a:alpha val="43137"/>
                    </a:srgbClr>
                  </a:outerShdw>
                </a:effectLst>
                <a:cs typeface="Times New Roman" pitchFamily="18" charset="0"/>
              </a:rPr>
              <a:t>Nước</a:t>
            </a:r>
            <a:r>
              <a:rPr lang="en-US" sz="2000" b="1" dirty="0">
                <a:solidFill>
                  <a:srgbClr val="C00000"/>
                </a:solidFill>
                <a:effectLst>
                  <a:outerShdw blurRad="38100" dist="38100" dir="2700000" algn="tl">
                    <a:srgbClr val="000000">
                      <a:alpha val="43137"/>
                    </a:srgbClr>
                  </a:outerShdw>
                </a:effectLst>
                <a:cs typeface="Times New Roman" pitchFamily="18" charset="0"/>
              </a:rPr>
              <a:t> </a:t>
            </a:r>
            <a:r>
              <a:rPr lang="en-US" sz="2000" b="1" dirty="0" err="1">
                <a:solidFill>
                  <a:srgbClr val="C00000"/>
                </a:solidFill>
                <a:effectLst>
                  <a:outerShdw blurRad="38100" dist="38100" dir="2700000" algn="tl">
                    <a:srgbClr val="000000">
                      <a:alpha val="43137"/>
                    </a:srgbClr>
                  </a:outerShdw>
                </a:effectLst>
                <a:cs typeface="Times New Roman" pitchFamily="18" charset="0"/>
              </a:rPr>
              <a:t>thải</a:t>
            </a:r>
            <a:endParaRPr lang="en-US" sz="2000" b="1" dirty="0">
              <a:solidFill>
                <a:srgbClr val="C00000"/>
              </a:solidFill>
              <a:effectLst>
                <a:outerShdw blurRad="38100" dist="38100" dir="2700000" algn="tl">
                  <a:srgbClr val="000000">
                    <a:alpha val="43137"/>
                  </a:srgbClr>
                </a:outerShdw>
              </a:effectLst>
              <a:cs typeface="Times New Roman" pitchFamily="18" charset="0"/>
            </a:endParaRPr>
          </a:p>
        </p:txBody>
      </p:sp>
      <p:sp>
        <p:nvSpPr>
          <p:cNvPr id="29" name="TextBox 28">
            <a:extLst>
              <a:ext uri="{FF2B5EF4-FFF2-40B4-BE49-F238E27FC236}">
                <a16:creationId xmlns:a16="http://schemas.microsoft.com/office/drawing/2014/main" id="{92900375-5F2F-43D5-818F-4650E8E5E682}"/>
              </a:ext>
            </a:extLst>
          </p:cNvPr>
          <p:cNvSpPr txBox="1"/>
          <p:nvPr/>
        </p:nvSpPr>
        <p:spPr>
          <a:xfrm>
            <a:off x="1099139" y="204161"/>
            <a:ext cx="6484935" cy="458074"/>
          </a:xfrm>
          <a:prstGeom prst="rect">
            <a:avLst/>
          </a:prstGeom>
          <a:noFill/>
        </p:spPr>
        <p:txBody>
          <a:bodyPr wrap="square" rtlCol="0">
            <a:spAutoFit/>
          </a:bodyPr>
          <a:lstStyle/>
          <a:p>
            <a:pPr marL="91440" marR="0" lvl="0" indent="-182880" algn="l" defTabSz="914400" rtl="0" eaLnBrk="1" fontAlgn="auto" latinLnBrk="0" hangingPunct="1">
              <a:lnSpc>
                <a:spcPct val="150000"/>
              </a:lnSpc>
              <a:spcBef>
                <a:spcPts val="0"/>
              </a:spcBef>
              <a:spcAft>
                <a:spcPts val="0"/>
              </a:spcAft>
              <a:buClr>
                <a:srgbClr val="000000"/>
              </a:buClr>
              <a:buSzTx/>
              <a:buFont typeface="Arial" panose="020B0604020202020204" pitchFamily="34" charset="0"/>
              <a:buChar char="•"/>
              <a:tabLst/>
              <a:defRPr/>
            </a:pPr>
            <a:r>
              <a:rPr kumimoji="0" lang="en-US" sz="1800" b="0" i="1" u="none" strike="noStrike" kern="0" cap="none" spc="0" normalizeH="0" baseline="0" noProof="0" dirty="0" err="1">
                <a:ln>
                  <a:noFill/>
                </a:ln>
                <a:solidFill>
                  <a:srgbClr val="20124D"/>
                </a:solidFill>
                <a:effectLst/>
                <a:uLnTx/>
                <a:uFillTx/>
                <a:latin typeface="Times New Roman" panose="02020603050405020304" pitchFamily="18" charset="0"/>
                <a:cs typeface="Times New Roman" panose="02020603050405020304" pitchFamily="18" charset="0"/>
                <a:sym typeface="Arial"/>
              </a:rPr>
              <a:t>Hãy</a:t>
            </a:r>
            <a:r>
              <a:rPr kumimoji="0" lang="en-US" sz="1800" b="0" i="1" u="none" strike="noStrike" kern="0" cap="none" spc="0" normalizeH="0" baseline="0" noProof="0" dirty="0">
                <a:ln>
                  <a:noFill/>
                </a:ln>
                <a:solidFill>
                  <a:srgbClr val="20124D"/>
                </a:solidFill>
                <a:effectLst/>
                <a:uLnTx/>
                <a:uFillTx/>
                <a:latin typeface="Times New Roman" panose="02020603050405020304" pitchFamily="18" charset="0"/>
                <a:cs typeface="Times New Roman" panose="02020603050405020304" pitchFamily="18" charset="0"/>
                <a:sym typeface="Arial"/>
              </a:rPr>
              <a:t> </a:t>
            </a:r>
            <a:r>
              <a:rPr kumimoji="0" lang="en-US" sz="1800" b="0" i="1" u="none" strike="noStrike" kern="0" cap="none" spc="0" normalizeH="0" baseline="0" noProof="0" dirty="0" err="1">
                <a:ln>
                  <a:noFill/>
                </a:ln>
                <a:solidFill>
                  <a:srgbClr val="20124D"/>
                </a:solidFill>
                <a:effectLst/>
                <a:uLnTx/>
                <a:uFillTx/>
                <a:latin typeface="Times New Roman" panose="02020603050405020304" pitchFamily="18" charset="0"/>
                <a:cs typeface="Times New Roman" panose="02020603050405020304" pitchFamily="18" charset="0"/>
                <a:sym typeface="Arial"/>
              </a:rPr>
              <a:t>mô</a:t>
            </a:r>
            <a:r>
              <a:rPr kumimoji="0" lang="en-US" sz="1800" b="0" i="1" u="none" strike="noStrike" kern="0" cap="none" spc="0" normalizeH="0" baseline="0" noProof="0" dirty="0">
                <a:ln>
                  <a:noFill/>
                </a:ln>
                <a:solidFill>
                  <a:srgbClr val="20124D"/>
                </a:solidFill>
                <a:effectLst/>
                <a:uLnTx/>
                <a:uFillTx/>
                <a:latin typeface="Times New Roman" panose="02020603050405020304" pitchFamily="18" charset="0"/>
                <a:cs typeface="Times New Roman" panose="02020603050405020304" pitchFamily="18" charset="0"/>
                <a:sym typeface="Arial"/>
              </a:rPr>
              <a:t> </a:t>
            </a:r>
            <a:r>
              <a:rPr kumimoji="0" lang="en-US" sz="1800" b="0" i="1" u="none" strike="noStrike" kern="0" cap="none" spc="0" normalizeH="0" baseline="0" noProof="0" dirty="0" err="1">
                <a:ln>
                  <a:noFill/>
                </a:ln>
                <a:solidFill>
                  <a:srgbClr val="20124D"/>
                </a:solidFill>
                <a:effectLst/>
                <a:uLnTx/>
                <a:uFillTx/>
                <a:latin typeface="Times New Roman" panose="02020603050405020304" pitchFamily="18" charset="0"/>
                <a:cs typeface="Times New Roman" panose="02020603050405020304" pitchFamily="18" charset="0"/>
                <a:sym typeface="Arial"/>
              </a:rPr>
              <a:t>tả</a:t>
            </a:r>
            <a:r>
              <a:rPr kumimoji="0" lang="en-US" sz="1800" b="0" i="1" u="none" strike="noStrike" kern="0" cap="none" spc="0" normalizeH="0" baseline="0" noProof="0" dirty="0">
                <a:ln>
                  <a:noFill/>
                </a:ln>
                <a:solidFill>
                  <a:srgbClr val="20124D"/>
                </a:solidFill>
                <a:effectLst/>
                <a:uLnTx/>
                <a:uFillTx/>
                <a:latin typeface="Times New Roman" panose="02020603050405020304" pitchFamily="18" charset="0"/>
                <a:cs typeface="Times New Roman" panose="02020603050405020304" pitchFamily="18" charset="0"/>
                <a:sym typeface="Arial"/>
              </a:rPr>
              <a:t> </a:t>
            </a:r>
            <a:r>
              <a:rPr kumimoji="0" lang="en-US" sz="1800" b="0" i="1" u="none" strike="noStrike" kern="0" cap="none" spc="0" normalizeH="0" baseline="0" noProof="0" dirty="0" err="1">
                <a:ln>
                  <a:noFill/>
                </a:ln>
                <a:solidFill>
                  <a:srgbClr val="20124D"/>
                </a:solidFill>
                <a:effectLst/>
                <a:uLnTx/>
                <a:uFillTx/>
                <a:latin typeface="Times New Roman" panose="02020603050405020304" pitchFamily="18" charset="0"/>
                <a:cs typeface="Times New Roman" panose="02020603050405020304" pitchFamily="18" charset="0"/>
                <a:sym typeface="Arial"/>
              </a:rPr>
              <a:t>những</a:t>
            </a:r>
            <a:r>
              <a:rPr kumimoji="0" lang="en-US" sz="1800" b="0" i="1" u="none" strike="noStrike" kern="0" cap="none" spc="0" normalizeH="0" baseline="0" noProof="0" dirty="0">
                <a:ln>
                  <a:noFill/>
                </a:ln>
                <a:solidFill>
                  <a:srgbClr val="20124D"/>
                </a:solidFill>
                <a:effectLst/>
                <a:uLnTx/>
                <a:uFillTx/>
                <a:latin typeface="Times New Roman" panose="02020603050405020304" pitchFamily="18" charset="0"/>
                <a:cs typeface="Times New Roman" panose="02020603050405020304" pitchFamily="18" charset="0"/>
                <a:sym typeface="Arial"/>
              </a:rPr>
              <a:t> </a:t>
            </a:r>
            <a:r>
              <a:rPr kumimoji="0" lang="en-US" sz="1800" b="0" i="1" u="none" strike="noStrike" kern="0" cap="none" spc="0" normalizeH="0" baseline="0" noProof="0" dirty="0" err="1">
                <a:ln>
                  <a:noFill/>
                </a:ln>
                <a:solidFill>
                  <a:srgbClr val="20124D"/>
                </a:solidFill>
                <a:effectLst/>
                <a:uLnTx/>
                <a:uFillTx/>
                <a:latin typeface="Times New Roman" panose="02020603050405020304" pitchFamily="18" charset="0"/>
                <a:cs typeface="Times New Roman" panose="02020603050405020304" pitchFamily="18" charset="0"/>
                <a:sym typeface="Arial"/>
              </a:rPr>
              <a:t>gì</a:t>
            </a:r>
            <a:r>
              <a:rPr kumimoji="0" lang="en-US" sz="1800" b="0" i="1" u="none" strike="noStrike" kern="0" cap="none" spc="0" normalizeH="0" baseline="0" noProof="0" dirty="0">
                <a:ln>
                  <a:noFill/>
                </a:ln>
                <a:solidFill>
                  <a:srgbClr val="20124D"/>
                </a:solidFill>
                <a:effectLst/>
                <a:uLnTx/>
                <a:uFillTx/>
                <a:latin typeface="Times New Roman" panose="02020603050405020304" pitchFamily="18" charset="0"/>
                <a:cs typeface="Times New Roman" panose="02020603050405020304" pitchFamily="18" charset="0"/>
                <a:sym typeface="Arial"/>
              </a:rPr>
              <a:t> </a:t>
            </a:r>
            <a:r>
              <a:rPr kumimoji="0" lang="en-US" sz="1800" b="0" i="1" u="none" strike="noStrike" kern="0" cap="none" spc="0" normalizeH="0" baseline="0" noProof="0" dirty="0" err="1">
                <a:ln>
                  <a:noFill/>
                </a:ln>
                <a:solidFill>
                  <a:srgbClr val="20124D"/>
                </a:solidFill>
                <a:effectLst/>
                <a:uLnTx/>
                <a:uFillTx/>
                <a:latin typeface="Times New Roman" panose="02020603050405020304" pitchFamily="18" charset="0"/>
                <a:cs typeface="Times New Roman" panose="02020603050405020304" pitchFamily="18" charset="0"/>
                <a:sym typeface="Arial"/>
              </a:rPr>
              <a:t>em</a:t>
            </a:r>
            <a:r>
              <a:rPr kumimoji="0" lang="en-US" sz="1800" b="0" i="1" u="none" strike="noStrike" kern="0" cap="none" spc="0" normalizeH="0" baseline="0" noProof="0" dirty="0">
                <a:ln>
                  <a:noFill/>
                </a:ln>
                <a:solidFill>
                  <a:srgbClr val="20124D"/>
                </a:solidFill>
                <a:effectLst/>
                <a:uLnTx/>
                <a:uFillTx/>
                <a:latin typeface="Times New Roman" panose="02020603050405020304" pitchFamily="18" charset="0"/>
                <a:cs typeface="Times New Roman" panose="02020603050405020304" pitchFamily="18" charset="0"/>
                <a:sym typeface="Arial"/>
              </a:rPr>
              <a:t> </a:t>
            </a:r>
            <a:r>
              <a:rPr kumimoji="0" lang="en-US" sz="1800" b="0" i="1" u="none" strike="noStrike" kern="0" cap="none" spc="0" normalizeH="0" baseline="0" noProof="0" dirty="0" err="1">
                <a:ln>
                  <a:noFill/>
                </a:ln>
                <a:solidFill>
                  <a:srgbClr val="20124D"/>
                </a:solidFill>
                <a:effectLst/>
                <a:uLnTx/>
                <a:uFillTx/>
                <a:latin typeface="Times New Roman" panose="02020603050405020304" pitchFamily="18" charset="0"/>
                <a:cs typeface="Times New Roman" panose="02020603050405020304" pitchFamily="18" charset="0"/>
                <a:sym typeface="Arial"/>
              </a:rPr>
              <a:t>thấy</a:t>
            </a:r>
            <a:r>
              <a:rPr kumimoji="0" lang="en-US" sz="1800" b="0" i="1" u="none" strike="noStrike" kern="0" cap="none" spc="0" normalizeH="0" baseline="0" noProof="0" dirty="0">
                <a:ln>
                  <a:noFill/>
                </a:ln>
                <a:solidFill>
                  <a:srgbClr val="20124D"/>
                </a:solidFill>
                <a:effectLst/>
                <a:uLnTx/>
                <a:uFillTx/>
                <a:latin typeface="Times New Roman" panose="02020603050405020304" pitchFamily="18" charset="0"/>
                <a:cs typeface="Times New Roman" panose="02020603050405020304" pitchFamily="18" charset="0"/>
                <a:sym typeface="Arial"/>
              </a:rPr>
              <a:t> </a:t>
            </a:r>
            <a:r>
              <a:rPr kumimoji="0" lang="en-US" sz="1800" b="0" i="1" u="none" strike="noStrike" kern="0" cap="none" spc="0" normalizeH="0" baseline="0" noProof="0" dirty="0" err="1">
                <a:ln>
                  <a:noFill/>
                </a:ln>
                <a:solidFill>
                  <a:srgbClr val="20124D"/>
                </a:solidFill>
                <a:effectLst/>
                <a:uLnTx/>
                <a:uFillTx/>
                <a:latin typeface="Times New Roman" panose="02020603050405020304" pitchFamily="18" charset="0"/>
                <a:cs typeface="Times New Roman" panose="02020603050405020304" pitchFamily="18" charset="0"/>
                <a:sym typeface="Arial"/>
              </a:rPr>
              <a:t>trong</a:t>
            </a:r>
            <a:r>
              <a:rPr kumimoji="0" lang="en-US" sz="1800" b="0" i="1" u="none" strike="noStrike" kern="0" cap="none" spc="0" normalizeH="0" baseline="0" noProof="0" dirty="0">
                <a:ln>
                  <a:noFill/>
                </a:ln>
                <a:solidFill>
                  <a:srgbClr val="20124D"/>
                </a:solidFill>
                <a:effectLst/>
                <a:uLnTx/>
                <a:uFillTx/>
                <a:latin typeface="Times New Roman" panose="02020603050405020304" pitchFamily="18" charset="0"/>
                <a:cs typeface="Times New Roman" panose="02020603050405020304" pitchFamily="18" charset="0"/>
                <a:sym typeface="Arial"/>
              </a:rPr>
              <a:t> </a:t>
            </a:r>
            <a:r>
              <a:rPr kumimoji="0" lang="en-US" sz="1800" b="0" i="1" u="none" strike="noStrike" kern="0" cap="none" spc="0" normalizeH="0" baseline="0" noProof="0" dirty="0" err="1">
                <a:ln>
                  <a:noFill/>
                </a:ln>
                <a:solidFill>
                  <a:srgbClr val="20124D"/>
                </a:solidFill>
                <a:effectLst/>
                <a:uLnTx/>
                <a:uFillTx/>
                <a:latin typeface="Times New Roman" panose="02020603050405020304" pitchFamily="18" charset="0"/>
                <a:cs typeface="Times New Roman" panose="02020603050405020304" pitchFamily="18" charset="0"/>
                <a:sym typeface="Arial"/>
              </a:rPr>
              <a:t>hình</a:t>
            </a:r>
            <a:r>
              <a:rPr kumimoji="0" lang="en-US" sz="1800" b="0" i="1" u="none" strike="noStrike" kern="0" cap="none" spc="0" normalizeH="0" baseline="0" noProof="0" dirty="0">
                <a:ln>
                  <a:noFill/>
                </a:ln>
                <a:solidFill>
                  <a:srgbClr val="20124D"/>
                </a:solidFill>
                <a:effectLst/>
                <a:uLnTx/>
                <a:uFillTx/>
                <a:latin typeface="Times New Roman" panose="02020603050405020304" pitchFamily="18" charset="0"/>
                <a:cs typeface="Times New Roman" panose="02020603050405020304" pitchFamily="18" charset="0"/>
                <a:sym typeface="Arial"/>
              </a:rPr>
              <a:t> </a:t>
            </a:r>
            <a:r>
              <a:rPr kumimoji="0" lang="en-US" sz="1800" b="0" i="1" u="none" strike="noStrike" kern="0" cap="none" spc="0" normalizeH="0" baseline="0" noProof="0" dirty="0" err="1">
                <a:ln>
                  <a:noFill/>
                </a:ln>
                <a:solidFill>
                  <a:srgbClr val="20124D"/>
                </a:solidFill>
                <a:effectLst/>
                <a:uLnTx/>
                <a:uFillTx/>
                <a:latin typeface="Times New Roman" panose="02020603050405020304" pitchFamily="18" charset="0"/>
                <a:cs typeface="Times New Roman" panose="02020603050405020304" pitchFamily="18" charset="0"/>
                <a:sym typeface="Arial"/>
              </a:rPr>
              <a:t>vẽ</a:t>
            </a:r>
            <a:r>
              <a:rPr kumimoji="0" lang="en-US" sz="1800" b="0" i="1" u="none" strike="noStrike" kern="0" cap="none" spc="0" normalizeH="0" baseline="0" noProof="0" dirty="0">
                <a:ln>
                  <a:noFill/>
                </a:ln>
                <a:solidFill>
                  <a:srgbClr val="20124D"/>
                </a:solidFill>
                <a:effectLst/>
                <a:uLnTx/>
                <a:uFillTx/>
                <a:latin typeface="Times New Roman" panose="02020603050405020304" pitchFamily="18" charset="0"/>
                <a:cs typeface="Times New Roman" panose="02020603050405020304" pitchFamily="18" charset="0"/>
                <a:sym typeface="Arial"/>
              </a:rPr>
              <a:t>?</a:t>
            </a:r>
            <a:endParaRPr kumimoji="0" lang="vi-VN" sz="1800" b="0" i="1" u="none" strike="noStrike" kern="0" cap="none" spc="0" normalizeH="0" baseline="0" noProof="0" dirty="0">
              <a:ln>
                <a:noFill/>
              </a:ln>
              <a:solidFill>
                <a:srgbClr val="20124D"/>
              </a:solidFill>
              <a:effectLst/>
              <a:uLnTx/>
              <a:uFillTx/>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3610413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800" decel="100000"/>
                                        <p:tgtEl>
                                          <p:spTgt spid="24"/>
                                        </p:tgtEl>
                                      </p:cBhvr>
                                    </p:animEffect>
                                    <p:anim calcmode="lin" valueType="num">
                                      <p:cBhvr>
                                        <p:cTn id="8" dur="800" decel="100000" fill="hold"/>
                                        <p:tgtEl>
                                          <p:spTgt spid="24"/>
                                        </p:tgtEl>
                                        <p:attrNameLst>
                                          <p:attrName>style.rotation</p:attrName>
                                        </p:attrNameLst>
                                      </p:cBhvr>
                                      <p:tavLst>
                                        <p:tav tm="0">
                                          <p:val>
                                            <p:fltVal val="-90"/>
                                          </p:val>
                                        </p:tav>
                                        <p:tav tm="100000">
                                          <p:val>
                                            <p:fltVal val="0"/>
                                          </p:val>
                                        </p:tav>
                                      </p:tavLst>
                                    </p:anim>
                                    <p:anim calcmode="lin" valueType="num">
                                      <p:cBhvr>
                                        <p:cTn id="9" dur="800" decel="100000" fill="hold"/>
                                        <p:tgtEl>
                                          <p:spTgt spid="24"/>
                                        </p:tgtEl>
                                        <p:attrNameLst>
                                          <p:attrName>ppt_x</p:attrName>
                                        </p:attrNameLst>
                                      </p:cBhvr>
                                      <p:tavLst>
                                        <p:tav tm="0">
                                          <p:val>
                                            <p:strVal val="#ppt_x+0.4"/>
                                          </p:val>
                                        </p:tav>
                                        <p:tav tm="100000">
                                          <p:val>
                                            <p:strVal val="#ppt_x-0.05"/>
                                          </p:val>
                                        </p:tav>
                                      </p:tavLst>
                                    </p:anim>
                                    <p:anim calcmode="lin" valueType="num">
                                      <p:cBhvr>
                                        <p:cTn id="10" dur="800" decel="100000" fill="hold"/>
                                        <p:tgtEl>
                                          <p:spTgt spid="2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4"/>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800" decel="100000"/>
                                        <p:tgtEl>
                                          <p:spTgt spid="25"/>
                                        </p:tgtEl>
                                      </p:cBhvr>
                                    </p:animEffect>
                                    <p:anim calcmode="lin" valueType="num">
                                      <p:cBhvr>
                                        <p:cTn id="18" dur="800" decel="100000" fill="hold"/>
                                        <p:tgtEl>
                                          <p:spTgt spid="25"/>
                                        </p:tgtEl>
                                        <p:attrNameLst>
                                          <p:attrName>style.rotation</p:attrName>
                                        </p:attrNameLst>
                                      </p:cBhvr>
                                      <p:tavLst>
                                        <p:tav tm="0">
                                          <p:val>
                                            <p:fltVal val="-90"/>
                                          </p:val>
                                        </p:tav>
                                        <p:tav tm="100000">
                                          <p:val>
                                            <p:fltVal val="0"/>
                                          </p:val>
                                        </p:tav>
                                      </p:tavLst>
                                    </p:anim>
                                    <p:anim calcmode="lin" valueType="num">
                                      <p:cBhvr>
                                        <p:cTn id="19" dur="800" decel="100000" fill="hold"/>
                                        <p:tgtEl>
                                          <p:spTgt spid="25"/>
                                        </p:tgtEl>
                                        <p:attrNameLst>
                                          <p:attrName>ppt_x</p:attrName>
                                        </p:attrNameLst>
                                      </p:cBhvr>
                                      <p:tavLst>
                                        <p:tav tm="0">
                                          <p:val>
                                            <p:strVal val="#ppt_x+0.4"/>
                                          </p:val>
                                        </p:tav>
                                        <p:tav tm="100000">
                                          <p:val>
                                            <p:strVal val="#ppt_x-0.05"/>
                                          </p:val>
                                        </p:tav>
                                      </p:tavLst>
                                    </p:anim>
                                    <p:anim calcmode="lin" valueType="num">
                                      <p:cBhvr>
                                        <p:cTn id="20" dur="800" decel="100000" fill="hold"/>
                                        <p:tgtEl>
                                          <p:spTgt spid="25"/>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800" decel="100000"/>
                                        <p:tgtEl>
                                          <p:spTgt spid="26"/>
                                        </p:tgtEl>
                                      </p:cBhvr>
                                    </p:animEffect>
                                    <p:anim calcmode="lin" valueType="num">
                                      <p:cBhvr>
                                        <p:cTn id="28" dur="800" decel="100000" fill="hold"/>
                                        <p:tgtEl>
                                          <p:spTgt spid="26"/>
                                        </p:tgtEl>
                                        <p:attrNameLst>
                                          <p:attrName>style.rotation</p:attrName>
                                        </p:attrNameLst>
                                      </p:cBhvr>
                                      <p:tavLst>
                                        <p:tav tm="0">
                                          <p:val>
                                            <p:fltVal val="-90"/>
                                          </p:val>
                                        </p:tav>
                                        <p:tav tm="100000">
                                          <p:val>
                                            <p:fltVal val="0"/>
                                          </p:val>
                                        </p:tav>
                                      </p:tavLst>
                                    </p:anim>
                                    <p:anim calcmode="lin" valueType="num">
                                      <p:cBhvr>
                                        <p:cTn id="29" dur="800" decel="100000" fill="hold"/>
                                        <p:tgtEl>
                                          <p:spTgt spid="26"/>
                                        </p:tgtEl>
                                        <p:attrNameLst>
                                          <p:attrName>ppt_x</p:attrName>
                                        </p:attrNameLst>
                                      </p:cBhvr>
                                      <p:tavLst>
                                        <p:tav tm="0">
                                          <p:val>
                                            <p:strVal val="#ppt_x+0.4"/>
                                          </p:val>
                                        </p:tav>
                                        <p:tav tm="100000">
                                          <p:val>
                                            <p:strVal val="#ppt_x-0.05"/>
                                          </p:val>
                                        </p:tav>
                                      </p:tavLst>
                                    </p:anim>
                                    <p:anim calcmode="lin" valueType="num">
                                      <p:cBhvr>
                                        <p:cTn id="30" dur="800" decel="100000" fill="hold"/>
                                        <p:tgtEl>
                                          <p:spTgt spid="26"/>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26"/>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26"/>
                                        </p:tgtEl>
                                        <p:attrNameLst>
                                          <p:attrName>ppt_y</p:attrName>
                                        </p:attrNameLst>
                                      </p:cBhvr>
                                      <p:tavLst>
                                        <p:tav tm="0">
                                          <p:val>
                                            <p:strVal val="#ppt_y+0.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0" presetClass="entr" presetSubtype="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800" decel="100000"/>
                                        <p:tgtEl>
                                          <p:spTgt spid="27"/>
                                        </p:tgtEl>
                                      </p:cBhvr>
                                    </p:animEffect>
                                    <p:anim calcmode="lin" valueType="num">
                                      <p:cBhvr>
                                        <p:cTn id="38" dur="800" decel="100000" fill="hold"/>
                                        <p:tgtEl>
                                          <p:spTgt spid="27"/>
                                        </p:tgtEl>
                                        <p:attrNameLst>
                                          <p:attrName>style.rotation</p:attrName>
                                        </p:attrNameLst>
                                      </p:cBhvr>
                                      <p:tavLst>
                                        <p:tav tm="0">
                                          <p:val>
                                            <p:fltVal val="-90"/>
                                          </p:val>
                                        </p:tav>
                                        <p:tav tm="100000">
                                          <p:val>
                                            <p:fltVal val="0"/>
                                          </p:val>
                                        </p:tav>
                                      </p:tavLst>
                                    </p:anim>
                                    <p:anim calcmode="lin" valueType="num">
                                      <p:cBhvr>
                                        <p:cTn id="39" dur="800" decel="100000" fill="hold"/>
                                        <p:tgtEl>
                                          <p:spTgt spid="27"/>
                                        </p:tgtEl>
                                        <p:attrNameLst>
                                          <p:attrName>ppt_x</p:attrName>
                                        </p:attrNameLst>
                                      </p:cBhvr>
                                      <p:tavLst>
                                        <p:tav tm="0">
                                          <p:val>
                                            <p:strVal val="#ppt_x+0.4"/>
                                          </p:val>
                                        </p:tav>
                                        <p:tav tm="100000">
                                          <p:val>
                                            <p:strVal val="#ppt_x-0.05"/>
                                          </p:val>
                                        </p:tav>
                                      </p:tavLst>
                                    </p:anim>
                                    <p:anim calcmode="lin" valueType="num">
                                      <p:cBhvr>
                                        <p:cTn id="40" dur="800" decel="100000" fill="hold"/>
                                        <p:tgtEl>
                                          <p:spTgt spid="27"/>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27"/>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27"/>
                                        </p:tgtEl>
                                        <p:attrNameLst>
                                          <p:attrName>ppt_y</p:attrName>
                                        </p:attrNameLst>
                                      </p:cBhvr>
                                      <p:tavLst>
                                        <p:tav tm="0">
                                          <p:val>
                                            <p:strVal val="#ppt_y+0.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0" presetClass="entr" presetSubtype="0"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800" decel="100000"/>
                                        <p:tgtEl>
                                          <p:spTgt spid="28"/>
                                        </p:tgtEl>
                                      </p:cBhvr>
                                    </p:animEffect>
                                    <p:anim calcmode="lin" valueType="num">
                                      <p:cBhvr>
                                        <p:cTn id="48" dur="800" decel="100000" fill="hold"/>
                                        <p:tgtEl>
                                          <p:spTgt spid="28"/>
                                        </p:tgtEl>
                                        <p:attrNameLst>
                                          <p:attrName>style.rotation</p:attrName>
                                        </p:attrNameLst>
                                      </p:cBhvr>
                                      <p:tavLst>
                                        <p:tav tm="0">
                                          <p:val>
                                            <p:fltVal val="-90"/>
                                          </p:val>
                                        </p:tav>
                                        <p:tav tm="100000">
                                          <p:val>
                                            <p:fltVal val="0"/>
                                          </p:val>
                                        </p:tav>
                                      </p:tavLst>
                                    </p:anim>
                                    <p:anim calcmode="lin" valueType="num">
                                      <p:cBhvr>
                                        <p:cTn id="49" dur="800" decel="100000" fill="hold"/>
                                        <p:tgtEl>
                                          <p:spTgt spid="28"/>
                                        </p:tgtEl>
                                        <p:attrNameLst>
                                          <p:attrName>ppt_x</p:attrName>
                                        </p:attrNameLst>
                                      </p:cBhvr>
                                      <p:tavLst>
                                        <p:tav tm="0">
                                          <p:val>
                                            <p:strVal val="#ppt_x+0.4"/>
                                          </p:val>
                                        </p:tav>
                                        <p:tav tm="100000">
                                          <p:val>
                                            <p:strVal val="#ppt_x-0.05"/>
                                          </p:val>
                                        </p:tav>
                                      </p:tavLst>
                                    </p:anim>
                                    <p:anim calcmode="lin" valueType="num">
                                      <p:cBhvr>
                                        <p:cTn id="50" dur="800" decel="100000" fill="hold"/>
                                        <p:tgtEl>
                                          <p:spTgt spid="28"/>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28"/>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2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Google Shape;912;p48">
            <a:extLst>
              <a:ext uri="{FF2B5EF4-FFF2-40B4-BE49-F238E27FC236}">
                <a16:creationId xmlns:a16="http://schemas.microsoft.com/office/drawing/2014/main" id="{FB08A626-9CFC-402E-8D70-2A082CE319F2}"/>
              </a:ext>
            </a:extLst>
          </p:cNvPr>
          <p:cNvSpPr/>
          <p:nvPr/>
        </p:nvSpPr>
        <p:spPr>
          <a:xfrm>
            <a:off x="446549" y="243425"/>
            <a:ext cx="521400" cy="5214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913;p48">
            <a:extLst>
              <a:ext uri="{FF2B5EF4-FFF2-40B4-BE49-F238E27FC236}">
                <a16:creationId xmlns:a16="http://schemas.microsoft.com/office/drawing/2014/main" id="{E3608018-9AA8-4749-8585-815114CC04C5}"/>
              </a:ext>
            </a:extLst>
          </p:cNvPr>
          <p:cNvSpPr/>
          <p:nvPr/>
        </p:nvSpPr>
        <p:spPr>
          <a:xfrm>
            <a:off x="-443101" y="3567547"/>
            <a:ext cx="1779300" cy="1779300"/>
          </a:xfrm>
          <a:prstGeom prst="ellipse">
            <a:avLst/>
          </a:prstGeom>
          <a:solidFill>
            <a:srgbClr val="FFD7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914;p48">
            <a:extLst>
              <a:ext uri="{FF2B5EF4-FFF2-40B4-BE49-F238E27FC236}">
                <a16:creationId xmlns:a16="http://schemas.microsoft.com/office/drawing/2014/main" id="{DFFD8C97-F320-4588-8358-178EB30001CB}"/>
              </a:ext>
            </a:extLst>
          </p:cNvPr>
          <p:cNvSpPr/>
          <p:nvPr/>
        </p:nvSpPr>
        <p:spPr>
          <a:xfrm>
            <a:off x="8119453" y="176129"/>
            <a:ext cx="847500" cy="847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Rectangle 15">
            <a:extLst>
              <a:ext uri="{FF2B5EF4-FFF2-40B4-BE49-F238E27FC236}">
                <a16:creationId xmlns:a16="http://schemas.microsoft.com/office/drawing/2014/main" id="{8971825B-CE7F-45F0-A15E-C821E29EFB3F}"/>
              </a:ext>
            </a:extLst>
          </p:cNvPr>
          <p:cNvSpPr>
            <a:spLocks noChangeArrowheads="1"/>
          </p:cNvSpPr>
          <p:nvPr/>
        </p:nvSpPr>
        <p:spPr bwMode="auto">
          <a:xfrm>
            <a:off x="82550" y="-1180953"/>
            <a:ext cx="9180513"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3600">
                <a:solidFill>
                  <a:srgbClr val="000099"/>
                </a:solidFill>
              </a:rPr>
              <a:t>Hãy mô tả những gì em nhìn thấy trong hình vẽ?</a:t>
            </a:r>
          </a:p>
        </p:txBody>
      </p:sp>
      <p:grpSp>
        <p:nvGrpSpPr>
          <p:cNvPr id="29" name="Group 2">
            <a:extLst>
              <a:ext uri="{FF2B5EF4-FFF2-40B4-BE49-F238E27FC236}">
                <a16:creationId xmlns:a16="http://schemas.microsoft.com/office/drawing/2014/main" id="{16E819BD-933A-4730-949A-9C769E734102}"/>
              </a:ext>
            </a:extLst>
          </p:cNvPr>
          <p:cNvGrpSpPr>
            <a:grpSpLocks/>
          </p:cNvGrpSpPr>
          <p:nvPr/>
        </p:nvGrpSpPr>
        <p:grpSpPr bwMode="auto">
          <a:xfrm>
            <a:off x="1551081" y="1500157"/>
            <a:ext cx="6479042" cy="361217"/>
            <a:chOff x="0" y="-29"/>
            <a:chExt cx="5760" cy="529"/>
          </a:xfrm>
        </p:grpSpPr>
        <p:sp>
          <p:nvSpPr>
            <p:cNvPr id="30" name="Rectangle 3">
              <a:extLst>
                <a:ext uri="{FF2B5EF4-FFF2-40B4-BE49-F238E27FC236}">
                  <a16:creationId xmlns:a16="http://schemas.microsoft.com/office/drawing/2014/main" id="{EB75B701-791A-434B-86A8-A4D4E298ACFF}"/>
                </a:ext>
              </a:extLst>
            </p:cNvPr>
            <p:cNvSpPr>
              <a:spLocks noChangeArrowheads="1"/>
            </p:cNvSpPr>
            <p:nvPr/>
          </p:nvSpPr>
          <p:spPr bwMode="auto">
            <a:xfrm>
              <a:off x="0" y="-29"/>
              <a:ext cx="2880" cy="36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nvGrpSpPr>
            <p:cNvPr id="31" name="Group 4">
              <a:extLst>
                <a:ext uri="{FF2B5EF4-FFF2-40B4-BE49-F238E27FC236}">
                  <a16:creationId xmlns:a16="http://schemas.microsoft.com/office/drawing/2014/main" id="{71C6B90E-31DC-4113-92AE-568EA8AA2606}"/>
                </a:ext>
              </a:extLst>
            </p:cNvPr>
            <p:cNvGrpSpPr>
              <a:grpSpLocks/>
            </p:cNvGrpSpPr>
            <p:nvPr/>
          </p:nvGrpSpPr>
          <p:grpSpPr bwMode="auto">
            <a:xfrm>
              <a:off x="0" y="0"/>
              <a:ext cx="5760" cy="500"/>
              <a:chOff x="0" y="0"/>
              <a:chExt cx="5760" cy="500"/>
            </a:xfrm>
          </p:grpSpPr>
          <p:sp>
            <p:nvSpPr>
              <p:cNvPr id="32" name="Rectangle 5">
                <a:extLst>
                  <a:ext uri="{FF2B5EF4-FFF2-40B4-BE49-F238E27FC236}">
                    <a16:creationId xmlns:a16="http://schemas.microsoft.com/office/drawing/2014/main" id="{C9A4E1BF-6E30-4C78-91FA-AE73F6BC90F3}"/>
                  </a:ext>
                </a:extLst>
              </p:cNvPr>
              <p:cNvSpPr>
                <a:spLocks noChangeArrowheads="1"/>
              </p:cNvSpPr>
              <p:nvPr/>
            </p:nvSpPr>
            <p:spPr bwMode="auto">
              <a:xfrm>
                <a:off x="0" y="0"/>
                <a:ext cx="5760" cy="5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nvGrpSpPr>
              <p:cNvPr id="33" name="Group 6">
                <a:extLst>
                  <a:ext uri="{FF2B5EF4-FFF2-40B4-BE49-F238E27FC236}">
                    <a16:creationId xmlns:a16="http://schemas.microsoft.com/office/drawing/2014/main" id="{D20F29E3-C266-41AD-B966-BD94DBF14660}"/>
                  </a:ext>
                </a:extLst>
              </p:cNvPr>
              <p:cNvGrpSpPr>
                <a:grpSpLocks/>
              </p:cNvGrpSpPr>
              <p:nvPr/>
            </p:nvGrpSpPr>
            <p:grpSpPr bwMode="auto">
              <a:xfrm>
                <a:off x="0" y="0"/>
                <a:ext cx="5760" cy="500"/>
                <a:chOff x="0" y="0"/>
                <a:chExt cx="5760" cy="500"/>
              </a:xfrm>
            </p:grpSpPr>
            <p:sp>
              <p:nvSpPr>
                <p:cNvPr id="34" name="Rectangle 7">
                  <a:extLst>
                    <a:ext uri="{FF2B5EF4-FFF2-40B4-BE49-F238E27FC236}">
                      <a16:creationId xmlns:a16="http://schemas.microsoft.com/office/drawing/2014/main" id="{9D15D8FF-37E9-47FC-A9FE-1BC155F4A610}"/>
                    </a:ext>
                  </a:extLst>
                </p:cNvPr>
                <p:cNvSpPr>
                  <a:spLocks noChangeArrowheads="1"/>
                </p:cNvSpPr>
                <p:nvPr/>
              </p:nvSpPr>
              <p:spPr bwMode="auto">
                <a:xfrm>
                  <a:off x="0" y="0"/>
                  <a:ext cx="5760" cy="5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5" name="Rectangle 8">
                  <a:extLst>
                    <a:ext uri="{FF2B5EF4-FFF2-40B4-BE49-F238E27FC236}">
                      <a16:creationId xmlns:a16="http://schemas.microsoft.com/office/drawing/2014/main" id="{2170D73C-5665-4C29-BFB7-2A44F7343584}"/>
                    </a:ext>
                  </a:extLst>
                </p:cNvPr>
                <p:cNvSpPr>
                  <a:spLocks noChangeArrowheads="1"/>
                </p:cNvSpPr>
                <p:nvPr/>
              </p:nvSpPr>
              <p:spPr bwMode="auto">
                <a:xfrm>
                  <a:off x="0" y="0"/>
                  <a:ext cx="5760" cy="5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fontAlgn="t" hangingPunct="1"/>
                  <a:r>
                    <a:rPr lang="en-US" altLang="en-US" sz="800">
                      <a:latin typeface="Tahoma" panose="020B0604030504040204" pitchFamily="34" charset="0"/>
                      <a:cs typeface="Tahoma" panose="020B0604030504040204" pitchFamily="34" charset="0"/>
                    </a:rPr>
                    <a:t>  </a:t>
                  </a:r>
                  <a:r>
                    <a:rPr lang="en-US" altLang="en-US" sz="4600">
                      <a:latin typeface="Tahoma" panose="020B0604030504040204" pitchFamily="34" charset="0"/>
                      <a:cs typeface="Tahoma" panose="020B0604030504040204" pitchFamily="34" charset="0"/>
                    </a:rPr>
                    <a:t> </a:t>
                  </a:r>
                  <a:r>
                    <a:rPr lang="en-US" altLang="en-US" sz="800">
                      <a:latin typeface="Tahoma" panose="020B0604030504040204" pitchFamily="34" charset="0"/>
                      <a:cs typeface="Tahoma" panose="020B0604030504040204" pitchFamily="34" charset="0"/>
                    </a:rPr>
                    <a:t>                      </a:t>
                  </a:r>
                </a:p>
              </p:txBody>
            </p:sp>
          </p:grpSp>
        </p:grpSp>
      </p:grpSp>
      <p:sp>
        <p:nvSpPr>
          <p:cNvPr id="36" name="Rectangle 10">
            <a:extLst>
              <a:ext uri="{FF2B5EF4-FFF2-40B4-BE49-F238E27FC236}">
                <a16:creationId xmlns:a16="http://schemas.microsoft.com/office/drawing/2014/main" id="{BDB261B3-5355-4D23-B4B8-38A2AB5F61D2}"/>
              </a:ext>
            </a:extLst>
          </p:cNvPr>
          <p:cNvSpPr>
            <a:spLocks noChangeArrowheads="1"/>
          </p:cNvSpPr>
          <p:nvPr/>
        </p:nvSpPr>
        <p:spPr bwMode="auto">
          <a:xfrm>
            <a:off x="1617284" y="-1237794"/>
            <a:ext cx="650491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3600">
                <a:solidFill>
                  <a:srgbClr val="000099"/>
                </a:solidFill>
              </a:rPr>
              <a:t>Hãy mô tả những gì em nhìn thấy trong hình vẽ?</a:t>
            </a:r>
          </a:p>
        </p:txBody>
      </p:sp>
      <p:sp>
        <p:nvSpPr>
          <p:cNvPr id="37" name="Text Box 11">
            <a:extLst>
              <a:ext uri="{FF2B5EF4-FFF2-40B4-BE49-F238E27FC236}">
                <a16:creationId xmlns:a16="http://schemas.microsoft.com/office/drawing/2014/main" id="{09D5C059-7364-4EF8-85F4-14B9EA3652D1}"/>
              </a:ext>
            </a:extLst>
          </p:cNvPr>
          <p:cNvSpPr txBox="1">
            <a:spLocks noChangeArrowheads="1"/>
          </p:cNvSpPr>
          <p:nvPr/>
        </p:nvSpPr>
        <p:spPr bwMode="auto">
          <a:xfrm>
            <a:off x="4189778" y="4620280"/>
            <a:ext cx="295397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2000" b="1" dirty="0"/>
              <a:t>HÌNH 2</a:t>
            </a:r>
          </a:p>
        </p:txBody>
      </p:sp>
      <p:pic>
        <p:nvPicPr>
          <p:cNvPr id="38" name="Picture 12">
            <a:extLst>
              <a:ext uri="{FF2B5EF4-FFF2-40B4-BE49-F238E27FC236}">
                <a16:creationId xmlns:a16="http://schemas.microsoft.com/office/drawing/2014/main" id="{FEFA7971-6BB3-455E-81A2-E898FB9EC7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844" y="764825"/>
            <a:ext cx="6479042" cy="3725449"/>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pic>
      <p:sp>
        <p:nvSpPr>
          <p:cNvPr id="39" name="AutoShape 30">
            <a:extLst>
              <a:ext uri="{FF2B5EF4-FFF2-40B4-BE49-F238E27FC236}">
                <a16:creationId xmlns:a16="http://schemas.microsoft.com/office/drawing/2014/main" id="{AD6CA2C7-583F-4E54-98A7-E951035A724F}"/>
              </a:ext>
            </a:extLst>
          </p:cNvPr>
          <p:cNvSpPr>
            <a:spLocks noChangeArrowheads="1"/>
          </p:cNvSpPr>
          <p:nvPr/>
        </p:nvSpPr>
        <p:spPr bwMode="auto">
          <a:xfrm>
            <a:off x="6673237" y="733125"/>
            <a:ext cx="1133832" cy="1007558"/>
          </a:xfrm>
          <a:prstGeom prst="wedgeEllipseCallout">
            <a:avLst>
              <a:gd name="adj1" fmla="val -90302"/>
              <a:gd name="adj2" fmla="val -24483"/>
            </a:avLst>
          </a:prstGeom>
          <a:solidFill>
            <a:srgbClr val="FFFF66"/>
          </a:solidFill>
          <a:ln w="9525">
            <a:solidFill>
              <a:schemeClr val="tx1"/>
            </a:solidFill>
            <a:miter lim="800000"/>
            <a:headEnd/>
            <a:tailEnd/>
          </a:ln>
        </p:spPr>
        <p:txBody>
          <a:bodyPr/>
          <a:lstStyle/>
          <a:p>
            <a:pPr algn="ctr">
              <a:defRPr/>
            </a:pPr>
            <a:r>
              <a:rPr lang="en-US" sz="2000" b="1" dirty="0" err="1">
                <a:solidFill>
                  <a:srgbClr val="0033CC"/>
                </a:solidFill>
                <a:effectLst>
                  <a:outerShdw blurRad="38100" dist="38100" dir="2700000" algn="tl">
                    <a:srgbClr val="000000">
                      <a:alpha val="43137"/>
                    </a:srgbClr>
                  </a:outerShdw>
                </a:effectLst>
                <a:cs typeface="Times New Roman" pitchFamily="18" charset="0"/>
              </a:rPr>
              <a:t>Khói</a:t>
            </a:r>
            <a:r>
              <a:rPr lang="en-US" sz="2000" b="1" dirty="0">
                <a:solidFill>
                  <a:srgbClr val="0033CC"/>
                </a:solidFill>
                <a:effectLst>
                  <a:outerShdw blurRad="38100" dist="38100" dir="2700000" algn="tl">
                    <a:srgbClr val="000000">
                      <a:alpha val="43137"/>
                    </a:srgbClr>
                  </a:outerShdw>
                </a:effectLst>
                <a:cs typeface="Times New Roman" pitchFamily="18" charset="0"/>
              </a:rPr>
              <a:t> </a:t>
            </a:r>
            <a:r>
              <a:rPr lang="en-US" sz="2000" b="1" dirty="0" err="1">
                <a:solidFill>
                  <a:srgbClr val="0033CC"/>
                </a:solidFill>
                <a:effectLst>
                  <a:outerShdw blurRad="38100" dist="38100" dir="2700000" algn="tl">
                    <a:srgbClr val="000000">
                      <a:alpha val="43137"/>
                    </a:srgbClr>
                  </a:outerShdw>
                </a:effectLst>
                <a:cs typeface="Times New Roman" pitchFamily="18" charset="0"/>
              </a:rPr>
              <a:t>bụi</a:t>
            </a:r>
            <a:endParaRPr lang="en-US" sz="2000" b="1" dirty="0">
              <a:solidFill>
                <a:srgbClr val="0033CC"/>
              </a:solidFill>
              <a:effectLst>
                <a:outerShdw blurRad="38100" dist="38100" dir="2700000" algn="tl">
                  <a:srgbClr val="000000">
                    <a:alpha val="43137"/>
                  </a:srgbClr>
                </a:outerShdw>
              </a:effectLst>
              <a:cs typeface="Times New Roman" pitchFamily="18" charset="0"/>
            </a:endParaRPr>
          </a:p>
        </p:txBody>
      </p:sp>
      <p:sp>
        <p:nvSpPr>
          <p:cNvPr id="40" name="AutoShape 23">
            <a:extLst>
              <a:ext uri="{FF2B5EF4-FFF2-40B4-BE49-F238E27FC236}">
                <a16:creationId xmlns:a16="http://schemas.microsoft.com/office/drawing/2014/main" id="{18C1889F-1816-4E88-9D13-1B0DD510C53B}"/>
              </a:ext>
            </a:extLst>
          </p:cNvPr>
          <p:cNvSpPr>
            <a:spLocks noChangeArrowheads="1"/>
          </p:cNvSpPr>
          <p:nvPr/>
        </p:nvSpPr>
        <p:spPr bwMode="auto">
          <a:xfrm>
            <a:off x="3659152" y="1262201"/>
            <a:ext cx="1133832" cy="1007559"/>
          </a:xfrm>
          <a:prstGeom prst="wedgeEllipseCallout">
            <a:avLst>
              <a:gd name="adj1" fmla="val -83711"/>
              <a:gd name="adj2" fmla="val -37275"/>
            </a:avLst>
          </a:prstGeom>
          <a:solidFill>
            <a:srgbClr val="FFFF66"/>
          </a:solidFill>
          <a:ln w="9525">
            <a:solidFill>
              <a:schemeClr val="tx1"/>
            </a:solidFill>
            <a:miter lim="800000"/>
            <a:headEnd/>
            <a:tailEnd/>
          </a:ln>
        </p:spPr>
        <p:txBody>
          <a:bodyPr/>
          <a:lstStyle/>
          <a:p>
            <a:pPr algn="ctr">
              <a:defRPr/>
            </a:pPr>
            <a:r>
              <a:rPr lang="en-US" sz="2000" b="1" dirty="0" err="1">
                <a:solidFill>
                  <a:srgbClr val="0033CC"/>
                </a:solidFill>
                <a:effectLst>
                  <a:outerShdw blurRad="38100" dist="38100" dir="2700000" algn="tl">
                    <a:srgbClr val="000000">
                      <a:alpha val="43137"/>
                    </a:srgbClr>
                  </a:outerShdw>
                </a:effectLst>
                <a:cs typeface="Times New Roman" pitchFamily="18" charset="0"/>
              </a:rPr>
              <a:t>Nhà</a:t>
            </a:r>
            <a:r>
              <a:rPr lang="en-US" sz="2000" b="1" dirty="0">
                <a:solidFill>
                  <a:srgbClr val="0033CC"/>
                </a:solidFill>
                <a:effectLst>
                  <a:outerShdw blurRad="38100" dist="38100" dir="2700000" algn="tl">
                    <a:srgbClr val="000000">
                      <a:alpha val="43137"/>
                    </a:srgbClr>
                  </a:outerShdw>
                </a:effectLst>
                <a:cs typeface="Times New Roman" pitchFamily="18" charset="0"/>
              </a:rPr>
              <a:t> </a:t>
            </a:r>
            <a:r>
              <a:rPr lang="en-US" sz="2000" b="1" dirty="0" err="1">
                <a:solidFill>
                  <a:srgbClr val="0033CC"/>
                </a:solidFill>
                <a:effectLst>
                  <a:outerShdw blurRad="38100" dist="38100" dir="2700000" algn="tl">
                    <a:srgbClr val="000000">
                      <a:alpha val="43137"/>
                    </a:srgbClr>
                  </a:outerShdw>
                </a:effectLst>
                <a:cs typeface="Times New Roman" pitchFamily="18" charset="0"/>
              </a:rPr>
              <a:t>máy</a:t>
            </a:r>
            <a:endParaRPr lang="en-US" sz="2000" b="1" dirty="0">
              <a:solidFill>
                <a:srgbClr val="0033CC"/>
              </a:solidFill>
              <a:effectLst>
                <a:outerShdw blurRad="38100" dist="38100" dir="2700000" algn="tl">
                  <a:srgbClr val="000000">
                    <a:alpha val="43137"/>
                  </a:srgbClr>
                </a:outerShdw>
              </a:effectLst>
              <a:cs typeface="Times New Roman" pitchFamily="18" charset="0"/>
            </a:endParaRPr>
          </a:p>
        </p:txBody>
      </p:sp>
      <p:sp>
        <p:nvSpPr>
          <p:cNvPr id="41" name="AutoShape 25">
            <a:extLst>
              <a:ext uri="{FF2B5EF4-FFF2-40B4-BE49-F238E27FC236}">
                <a16:creationId xmlns:a16="http://schemas.microsoft.com/office/drawing/2014/main" id="{98E45910-F865-4D47-B9EB-8DDD0A2A6202}"/>
              </a:ext>
            </a:extLst>
          </p:cNvPr>
          <p:cNvSpPr>
            <a:spLocks noChangeArrowheads="1"/>
          </p:cNvSpPr>
          <p:nvPr/>
        </p:nvSpPr>
        <p:spPr bwMode="auto">
          <a:xfrm rot="20748218">
            <a:off x="1916321" y="2712299"/>
            <a:ext cx="1294256" cy="1189089"/>
          </a:xfrm>
          <a:prstGeom prst="wedgeEllipseCallout">
            <a:avLst>
              <a:gd name="adj1" fmla="val 36167"/>
              <a:gd name="adj2" fmla="val 87174"/>
            </a:avLst>
          </a:prstGeom>
          <a:solidFill>
            <a:srgbClr val="FFFF66"/>
          </a:solidFill>
          <a:ln w="9525">
            <a:solidFill>
              <a:schemeClr val="tx1"/>
            </a:solidFill>
            <a:miter lim="800000"/>
            <a:headEnd/>
            <a:tailEnd/>
          </a:ln>
        </p:spPr>
        <p:txBody>
          <a:bodyPr/>
          <a:lstStyle/>
          <a:p>
            <a:pPr algn="ctr">
              <a:defRPr/>
            </a:pPr>
            <a:r>
              <a:rPr lang="en-US" sz="2000" b="1" dirty="0" err="1">
                <a:solidFill>
                  <a:srgbClr val="0033CC"/>
                </a:solidFill>
                <a:effectLst>
                  <a:outerShdw blurRad="38100" dist="38100" dir="2700000" algn="tl">
                    <a:srgbClr val="000000">
                      <a:alpha val="43137"/>
                    </a:srgbClr>
                  </a:outerShdw>
                </a:effectLst>
                <a:cs typeface="Times New Roman" pitchFamily="18" charset="0"/>
              </a:rPr>
              <a:t>Cá</a:t>
            </a:r>
            <a:r>
              <a:rPr lang="en-US" sz="2000" b="1" dirty="0">
                <a:solidFill>
                  <a:srgbClr val="0033CC"/>
                </a:solidFill>
                <a:effectLst>
                  <a:outerShdw blurRad="38100" dist="38100" dir="2700000" algn="tl">
                    <a:srgbClr val="000000">
                      <a:alpha val="43137"/>
                    </a:srgbClr>
                  </a:outerShdw>
                </a:effectLst>
                <a:cs typeface="Times New Roman" pitchFamily="18" charset="0"/>
              </a:rPr>
              <a:t> </a:t>
            </a:r>
            <a:r>
              <a:rPr lang="en-US" sz="2000" b="1" dirty="0" err="1">
                <a:solidFill>
                  <a:srgbClr val="0033CC"/>
                </a:solidFill>
                <a:effectLst>
                  <a:outerShdw blurRad="38100" dist="38100" dir="2700000" algn="tl">
                    <a:srgbClr val="000000">
                      <a:alpha val="43137"/>
                    </a:srgbClr>
                  </a:outerShdw>
                </a:effectLst>
                <a:cs typeface="Times New Roman" pitchFamily="18" charset="0"/>
              </a:rPr>
              <a:t>chết</a:t>
            </a:r>
            <a:r>
              <a:rPr lang="en-US" sz="2000" b="1" dirty="0">
                <a:solidFill>
                  <a:srgbClr val="0033CC"/>
                </a:solidFill>
                <a:effectLst>
                  <a:outerShdw blurRad="38100" dist="38100" dir="2700000" algn="tl">
                    <a:srgbClr val="000000">
                      <a:alpha val="43137"/>
                    </a:srgbClr>
                  </a:outerShdw>
                </a:effectLst>
                <a:cs typeface="Times New Roman" pitchFamily="18" charset="0"/>
              </a:rPr>
              <a:t> </a:t>
            </a:r>
          </a:p>
        </p:txBody>
      </p:sp>
      <p:sp>
        <p:nvSpPr>
          <p:cNvPr id="46" name="AutoShape 30">
            <a:extLst>
              <a:ext uri="{FF2B5EF4-FFF2-40B4-BE49-F238E27FC236}">
                <a16:creationId xmlns:a16="http://schemas.microsoft.com/office/drawing/2014/main" id="{EC714AD4-F887-4207-863B-FAE463AC8288}"/>
              </a:ext>
            </a:extLst>
          </p:cNvPr>
          <p:cNvSpPr>
            <a:spLocks noChangeArrowheads="1"/>
          </p:cNvSpPr>
          <p:nvPr/>
        </p:nvSpPr>
        <p:spPr bwMode="auto">
          <a:xfrm rot="856175">
            <a:off x="5005189" y="2796516"/>
            <a:ext cx="1532599" cy="1290884"/>
          </a:xfrm>
          <a:prstGeom prst="wedgeEllipseCallout">
            <a:avLst>
              <a:gd name="adj1" fmla="val -90302"/>
              <a:gd name="adj2" fmla="val -24483"/>
            </a:avLst>
          </a:prstGeom>
          <a:solidFill>
            <a:srgbClr val="FFFF66"/>
          </a:solidFill>
          <a:ln w="9525">
            <a:solidFill>
              <a:schemeClr val="tx1"/>
            </a:solidFill>
            <a:miter lim="800000"/>
            <a:headEnd/>
            <a:tailEnd/>
          </a:ln>
        </p:spPr>
        <p:txBody>
          <a:bodyPr/>
          <a:lstStyle/>
          <a:p>
            <a:pPr algn="ctr">
              <a:defRPr/>
            </a:pPr>
            <a:r>
              <a:rPr lang="en-US" sz="2400" b="1" dirty="0" err="1">
                <a:solidFill>
                  <a:srgbClr val="FF0000"/>
                </a:solidFill>
                <a:effectLst>
                  <a:outerShdw blurRad="38100" dist="38100" dir="2700000" algn="tl">
                    <a:srgbClr val="000000">
                      <a:alpha val="43137"/>
                    </a:srgbClr>
                  </a:outerShdw>
                </a:effectLst>
                <a:cs typeface="Times New Roman" pitchFamily="18" charset="0"/>
              </a:rPr>
              <a:t>Nước</a:t>
            </a:r>
            <a:r>
              <a:rPr lang="en-US" sz="2400" b="1" dirty="0">
                <a:solidFill>
                  <a:srgbClr val="FF0000"/>
                </a:solidFill>
                <a:effectLst>
                  <a:outerShdw blurRad="38100" dist="38100" dir="2700000" algn="tl">
                    <a:srgbClr val="000000">
                      <a:alpha val="43137"/>
                    </a:srgbClr>
                  </a:outerShdw>
                </a:effectLst>
                <a:cs typeface="Times New Roman" pitchFamily="18" charset="0"/>
              </a:rPr>
              <a:t> </a:t>
            </a:r>
            <a:r>
              <a:rPr lang="en-US" sz="2400" b="1" dirty="0" err="1">
                <a:solidFill>
                  <a:srgbClr val="FF0000"/>
                </a:solidFill>
                <a:effectLst>
                  <a:outerShdw blurRad="38100" dist="38100" dir="2700000" algn="tl">
                    <a:srgbClr val="000000">
                      <a:alpha val="43137"/>
                    </a:srgbClr>
                  </a:outerShdw>
                </a:effectLst>
                <a:cs typeface="Times New Roman" pitchFamily="18" charset="0"/>
              </a:rPr>
              <a:t>thải</a:t>
            </a:r>
            <a:endParaRPr lang="en-US" sz="2400" b="1" dirty="0">
              <a:solidFill>
                <a:srgbClr val="FF0000"/>
              </a:solidFill>
              <a:effectLst>
                <a:outerShdw blurRad="38100" dist="38100" dir="2700000" algn="tl">
                  <a:srgbClr val="000000">
                    <a:alpha val="43137"/>
                  </a:srgbClr>
                </a:outerShdw>
              </a:effectLst>
              <a:cs typeface="Times New Roman" pitchFamily="18" charset="0"/>
            </a:endParaRPr>
          </a:p>
        </p:txBody>
      </p:sp>
      <p:sp>
        <p:nvSpPr>
          <p:cNvPr id="47" name="TextBox 46">
            <a:extLst>
              <a:ext uri="{FF2B5EF4-FFF2-40B4-BE49-F238E27FC236}">
                <a16:creationId xmlns:a16="http://schemas.microsoft.com/office/drawing/2014/main" id="{910C8C7C-545A-4325-991C-29974C235DA6}"/>
              </a:ext>
            </a:extLst>
          </p:cNvPr>
          <p:cNvSpPr txBox="1"/>
          <p:nvPr/>
        </p:nvSpPr>
        <p:spPr>
          <a:xfrm>
            <a:off x="1139224" y="116585"/>
            <a:ext cx="5039856" cy="458074"/>
          </a:xfrm>
          <a:prstGeom prst="rect">
            <a:avLst/>
          </a:prstGeom>
          <a:noFill/>
        </p:spPr>
        <p:txBody>
          <a:bodyPr wrap="square" rtlCol="0">
            <a:spAutoFit/>
          </a:bodyPr>
          <a:lstStyle/>
          <a:p>
            <a:pPr marL="91440" marR="0" lvl="0" indent="-182880" algn="l" defTabSz="914400" rtl="0" eaLnBrk="1" fontAlgn="auto" latinLnBrk="0" hangingPunct="1">
              <a:lnSpc>
                <a:spcPct val="150000"/>
              </a:lnSpc>
              <a:spcBef>
                <a:spcPts val="0"/>
              </a:spcBef>
              <a:spcAft>
                <a:spcPts val="0"/>
              </a:spcAft>
              <a:buClr>
                <a:srgbClr val="000000"/>
              </a:buClr>
              <a:buSzTx/>
              <a:buFont typeface="Arial" panose="020B0604020202020204" pitchFamily="34" charset="0"/>
              <a:buChar char="•"/>
              <a:tabLst/>
              <a:defRPr/>
            </a:pPr>
            <a:r>
              <a:rPr kumimoji="0" lang="en-US" sz="1800" b="0" i="1" u="none" strike="noStrike" kern="0" cap="none" spc="0" normalizeH="0" baseline="0" noProof="0" dirty="0" err="1">
                <a:ln>
                  <a:noFill/>
                </a:ln>
                <a:solidFill>
                  <a:srgbClr val="20124D"/>
                </a:solidFill>
                <a:effectLst/>
                <a:uLnTx/>
                <a:uFillTx/>
                <a:latin typeface="Times New Roman" panose="02020603050405020304" pitchFamily="18" charset="0"/>
                <a:cs typeface="Times New Roman" panose="02020603050405020304" pitchFamily="18" charset="0"/>
                <a:sym typeface="Arial"/>
              </a:rPr>
              <a:t>Hãy</a:t>
            </a:r>
            <a:r>
              <a:rPr kumimoji="0" lang="en-US" sz="1800" b="0" i="1" u="none" strike="noStrike" kern="0" cap="none" spc="0" normalizeH="0" baseline="0" noProof="0" dirty="0">
                <a:ln>
                  <a:noFill/>
                </a:ln>
                <a:solidFill>
                  <a:srgbClr val="20124D"/>
                </a:solidFill>
                <a:effectLst/>
                <a:uLnTx/>
                <a:uFillTx/>
                <a:latin typeface="Times New Roman" panose="02020603050405020304" pitchFamily="18" charset="0"/>
                <a:cs typeface="Times New Roman" panose="02020603050405020304" pitchFamily="18" charset="0"/>
                <a:sym typeface="Arial"/>
              </a:rPr>
              <a:t> </a:t>
            </a:r>
            <a:r>
              <a:rPr kumimoji="0" lang="en-US" sz="1800" b="0" i="1" u="none" strike="noStrike" kern="0" cap="none" spc="0" normalizeH="0" baseline="0" noProof="0" dirty="0" err="1">
                <a:ln>
                  <a:noFill/>
                </a:ln>
                <a:solidFill>
                  <a:srgbClr val="20124D"/>
                </a:solidFill>
                <a:effectLst/>
                <a:uLnTx/>
                <a:uFillTx/>
                <a:latin typeface="Times New Roman" panose="02020603050405020304" pitchFamily="18" charset="0"/>
                <a:cs typeface="Times New Roman" panose="02020603050405020304" pitchFamily="18" charset="0"/>
                <a:sym typeface="Arial"/>
              </a:rPr>
              <a:t>mô</a:t>
            </a:r>
            <a:r>
              <a:rPr kumimoji="0" lang="en-US" sz="1800" b="0" i="1" u="none" strike="noStrike" kern="0" cap="none" spc="0" normalizeH="0" baseline="0" noProof="0" dirty="0">
                <a:ln>
                  <a:noFill/>
                </a:ln>
                <a:solidFill>
                  <a:srgbClr val="20124D"/>
                </a:solidFill>
                <a:effectLst/>
                <a:uLnTx/>
                <a:uFillTx/>
                <a:latin typeface="Times New Roman" panose="02020603050405020304" pitchFamily="18" charset="0"/>
                <a:cs typeface="Times New Roman" panose="02020603050405020304" pitchFamily="18" charset="0"/>
                <a:sym typeface="Arial"/>
              </a:rPr>
              <a:t> </a:t>
            </a:r>
            <a:r>
              <a:rPr kumimoji="0" lang="en-US" sz="1800" b="0" i="1" u="none" strike="noStrike" kern="0" cap="none" spc="0" normalizeH="0" baseline="0" noProof="0" dirty="0" err="1">
                <a:ln>
                  <a:noFill/>
                </a:ln>
                <a:solidFill>
                  <a:srgbClr val="20124D"/>
                </a:solidFill>
                <a:effectLst/>
                <a:uLnTx/>
                <a:uFillTx/>
                <a:latin typeface="Times New Roman" panose="02020603050405020304" pitchFamily="18" charset="0"/>
                <a:cs typeface="Times New Roman" panose="02020603050405020304" pitchFamily="18" charset="0"/>
                <a:sym typeface="Arial"/>
              </a:rPr>
              <a:t>tả</a:t>
            </a:r>
            <a:r>
              <a:rPr kumimoji="0" lang="en-US" sz="1800" b="0" i="1" u="none" strike="noStrike" kern="0" cap="none" spc="0" normalizeH="0" baseline="0" noProof="0" dirty="0">
                <a:ln>
                  <a:noFill/>
                </a:ln>
                <a:solidFill>
                  <a:srgbClr val="20124D"/>
                </a:solidFill>
                <a:effectLst/>
                <a:uLnTx/>
                <a:uFillTx/>
                <a:latin typeface="Times New Roman" panose="02020603050405020304" pitchFamily="18" charset="0"/>
                <a:cs typeface="Times New Roman" panose="02020603050405020304" pitchFamily="18" charset="0"/>
                <a:sym typeface="Arial"/>
              </a:rPr>
              <a:t> </a:t>
            </a:r>
            <a:r>
              <a:rPr kumimoji="0" lang="en-US" sz="1800" b="0" i="1" u="none" strike="noStrike" kern="0" cap="none" spc="0" normalizeH="0" baseline="0" noProof="0" dirty="0" err="1">
                <a:ln>
                  <a:noFill/>
                </a:ln>
                <a:solidFill>
                  <a:srgbClr val="20124D"/>
                </a:solidFill>
                <a:effectLst/>
                <a:uLnTx/>
                <a:uFillTx/>
                <a:latin typeface="Times New Roman" panose="02020603050405020304" pitchFamily="18" charset="0"/>
                <a:cs typeface="Times New Roman" panose="02020603050405020304" pitchFamily="18" charset="0"/>
                <a:sym typeface="Arial"/>
              </a:rPr>
              <a:t>những</a:t>
            </a:r>
            <a:r>
              <a:rPr kumimoji="0" lang="en-US" sz="1800" b="0" i="1" u="none" strike="noStrike" kern="0" cap="none" spc="0" normalizeH="0" baseline="0" noProof="0" dirty="0">
                <a:ln>
                  <a:noFill/>
                </a:ln>
                <a:solidFill>
                  <a:srgbClr val="20124D"/>
                </a:solidFill>
                <a:effectLst/>
                <a:uLnTx/>
                <a:uFillTx/>
                <a:latin typeface="Times New Roman" panose="02020603050405020304" pitchFamily="18" charset="0"/>
                <a:cs typeface="Times New Roman" panose="02020603050405020304" pitchFamily="18" charset="0"/>
                <a:sym typeface="Arial"/>
              </a:rPr>
              <a:t> </a:t>
            </a:r>
            <a:r>
              <a:rPr kumimoji="0" lang="en-US" sz="1800" b="0" i="1" u="none" strike="noStrike" kern="0" cap="none" spc="0" normalizeH="0" baseline="0" noProof="0" dirty="0" err="1">
                <a:ln>
                  <a:noFill/>
                </a:ln>
                <a:solidFill>
                  <a:srgbClr val="20124D"/>
                </a:solidFill>
                <a:effectLst/>
                <a:uLnTx/>
                <a:uFillTx/>
                <a:latin typeface="Times New Roman" panose="02020603050405020304" pitchFamily="18" charset="0"/>
                <a:cs typeface="Times New Roman" panose="02020603050405020304" pitchFamily="18" charset="0"/>
                <a:sym typeface="Arial"/>
              </a:rPr>
              <a:t>gì</a:t>
            </a:r>
            <a:r>
              <a:rPr kumimoji="0" lang="en-US" sz="1800" b="0" i="1" u="none" strike="noStrike" kern="0" cap="none" spc="0" normalizeH="0" baseline="0" noProof="0" dirty="0">
                <a:ln>
                  <a:noFill/>
                </a:ln>
                <a:solidFill>
                  <a:srgbClr val="20124D"/>
                </a:solidFill>
                <a:effectLst/>
                <a:uLnTx/>
                <a:uFillTx/>
                <a:latin typeface="Times New Roman" panose="02020603050405020304" pitchFamily="18" charset="0"/>
                <a:cs typeface="Times New Roman" panose="02020603050405020304" pitchFamily="18" charset="0"/>
                <a:sym typeface="Arial"/>
              </a:rPr>
              <a:t> </a:t>
            </a:r>
            <a:r>
              <a:rPr kumimoji="0" lang="en-US" sz="1800" b="0" i="1" u="none" strike="noStrike" kern="0" cap="none" spc="0" normalizeH="0" baseline="0" noProof="0" dirty="0" err="1">
                <a:ln>
                  <a:noFill/>
                </a:ln>
                <a:solidFill>
                  <a:srgbClr val="20124D"/>
                </a:solidFill>
                <a:effectLst/>
                <a:uLnTx/>
                <a:uFillTx/>
                <a:latin typeface="Times New Roman" panose="02020603050405020304" pitchFamily="18" charset="0"/>
                <a:cs typeface="Times New Roman" panose="02020603050405020304" pitchFamily="18" charset="0"/>
                <a:sym typeface="Arial"/>
              </a:rPr>
              <a:t>em</a:t>
            </a:r>
            <a:r>
              <a:rPr kumimoji="0" lang="en-US" sz="1800" b="0" i="1" u="none" strike="noStrike" kern="0" cap="none" spc="0" normalizeH="0" baseline="0" noProof="0" dirty="0">
                <a:ln>
                  <a:noFill/>
                </a:ln>
                <a:solidFill>
                  <a:srgbClr val="20124D"/>
                </a:solidFill>
                <a:effectLst/>
                <a:uLnTx/>
                <a:uFillTx/>
                <a:latin typeface="Times New Roman" panose="02020603050405020304" pitchFamily="18" charset="0"/>
                <a:cs typeface="Times New Roman" panose="02020603050405020304" pitchFamily="18" charset="0"/>
                <a:sym typeface="Arial"/>
              </a:rPr>
              <a:t> </a:t>
            </a:r>
            <a:r>
              <a:rPr kumimoji="0" lang="en-US" sz="1800" b="0" i="1" u="none" strike="noStrike" kern="0" cap="none" spc="0" normalizeH="0" baseline="0" noProof="0" dirty="0" err="1">
                <a:ln>
                  <a:noFill/>
                </a:ln>
                <a:solidFill>
                  <a:srgbClr val="20124D"/>
                </a:solidFill>
                <a:effectLst/>
                <a:uLnTx/>
                <a:uFillTx/>
                <a:latin typeface="Times New Roman" panose="02020603050405020304" pitchFamily="18" charset="0"/>
                <a:cs typeface="Times New Roman" panose="02020603050405020304" pitchFamily="18" charset="0"/>
                <a:sym typeface="Arial"/>
              </a:rPr>
              <a:t>thấy</a:t>
            </a:r>
            <a:r>
              <a:rPr kumimoji="0" lang="en-US" sz="1800" b="0" i="1" u="none" strike="noStrike" kern="0" cap="none" spc="0" normalizeH="0" baseline="0" noProof="0" dirty="0">
                <a:ln>
                  <a:noFill/>
                </a:ln>
                <a:solidFill>
                  <a:srgbClr val="20124D"/>
                </a:solidFill>
                <a:effectLst/>
                <a:uLnTx/>
                <a:uFillTx/>
                <a:latin typeface="Times New Roman" panose="02020603050405020304" pitchFamily="18" charset="0"/>
                <a:cs typeface="Times New Roman" panose="02020603050405020304" pitchFamily="18" charset="0"/>
                <a:sym typeface="Arial"/>
              </a:rPr>
              <a:t> </a:t>
            </a:r>
            <a:r>
              <a:rPr kumimoji="0" lang="en-US" sz="1800" b="0" i="1" u="none" strike="noStrike" kern="0" cap="none" spc="0" normalizeH="0" baseline="0" noProof="0" dirty="0" err="1">
                <a:ln>
                  <a:noFill/>
                </a:ln>
                <a:solidFill>
                  <a:srgbClr val="20124D"/>
                </a:solidFill>
                <a:effectLst/>
                <a:uLnTx/>
                <a:uFillTx/>
                <a:latin typeface="Times New Roman" panose="02020603050405020304" pitchFamily="18" charset="0"/>
                <a:cs typeface="Times New Roman" panose="02020603050405020304" pitchFamily="18" charset="0"/>
                <a:sym typeface="Arial"/>
              </a:rPr>
              <a:t>trong</a:t>
            </a:r>
            <a:r>
              <a:rPr kumimoji="0" lang="en-US" sz="1800" b="0" i="1" u="none" strike="noStrike" kern="0" cap="none" spc="0" normalizeH="0" baseline="0" noProof="0" dirty="0">
                <a:ln>
                  <a:noFill/>
                </a:ln>
                <a:solidFill>
                  <a:srgbClr val="20124D"/>
                </a:solidFill>
                <a:effectLst/>
                <a:uLnTx/>
                <a:uFillTx/>
                <a:latin typeface="Times New Roman" panose="02020603050405020304" pitchFamily="18" charset="0"/>
                <a:cs typeface="Times New Roman" panose="02020603050405020304" pitchFamily="18" charset="0"/>
                <a:sym typeface="Arial"/>
              </a:rPr>
              <a:t> </a:t>
            </a:r>
            <a:r>
              <a:rPr kumimoji="0" lang="en-US" sz="1800" b="0" i="1" u="none" strike="noStrike" kern="0" cap="none" spc="0" normalizeH="0" baseline="0" noProof="0" dirty="0" err="1">
                <a:ln>
                  <a:noFill/>
                </a:ln>
                <a:solidFill>
                  <a:srgbClr val="20124D"/>
                </a:solidFill>
                <a:effectLst/>
                <a:uLnTx/>
                <a:uFillTx/>
                <a:latin typeface="Times New Roman" panose="02020603050405020304" pitchFamily="18" charset="0"/>
                <a:cs typeface="Times New Roman" panose="02020603050405020304" pitchFamily="18" charset="0"/>
                <a:sym typeface="Arial"/>
              </a:rPr>
              <a:t>hình</a:t>
            </a:r>
            <a:r>
              <a:rPr kumimoji="0" lang="en-US" sz="1800" b="0" i="1" u="none" strike="noStrike" kern="0" cap="none" spc="0" normalizeH="0" baseline="0" noProof="0" dirty="0">
                <a:ln>
                  <a:noFill/>
                </a:ln>
                <a:solidFill>
                  <a:srgbClr val="20124D"/>
                </a:solidFill>
                <a:effectLst/>
                <a:uLnTx/>
                <a:uFillTx/>
                <a:latin typeface="Times New Roman" panose="02020603050405020304" pitchFamily="18" charset="0"/>
                <a:cs typeface="Times New Roman" panose="02020603050405020304" pitchFamily="18" charset="0"/>
                <a:sym typeface="Arial"/>
              </a:rPr>
              <a:t> </a:t>
            </a:r>
            <a:r>
              <a:rPr kumimoji="0" lang="en-US" sz="1800" b="0" i="1" u="none" strike="noStrike" kern="0" cap="none" spc="0" normalizeH="0" baseline="0" noProof="0" dirty="0" err="1">
                <a:ln>
                  <a:noFill/>
                </a:ln>
                <a:solidFill>
                  <a:srgbClr val="20124D"/>
                </a:solidFill>
                <a:effectLst/>
                <a:uLnTx/>
                <a:uFillTx/>
                <a:latin typeface="Times New Roman" panose="02020603050405020304" pitchFamily="18" charset="0"/>
                <a:cs typeface="Times New Roman" panose="02020603050405020304" pitchFamily="18" charset="0"/>
                <a:sym typeface="Arial"/>
              </a:rPr>
              <a:t>vẽ</a:t>
            </a:r>
            <a:r>
              <a:rPr kumimoji="0" lang="en-US" sz="1800" b="0" i="1" u="none" strike="noStrike" kern="0" cap="none" spc="0" normalizeH="0" baseline="0" noProof="0" dirty="0">
                <a:ln>
                  <a:noFill/>
                </a:ln>
                <a:solidFill>
                  <a:srgbClr val="20124D"/>
                </a:solidFill>
                <a:effectLst/>
                <a:uLnTx/>
                <a:uFillTx/>
                <a:latin typeface="Times New Roman" panose="02020603050405020304" pitchFamily="18" charset="0"/>
                <a:cs typeface="Times New Roman" panose="02020603050405020304" pitchFamily="18" charset="0"/>
                <a:sym typeface="Arial"/>
              </a:rPr>
              <a:t>?</a:t>
            </a:r>
            <a:endParaRPr kumimoji="0" lang="vi-VN" sz="1800" b="0" i="1" u="none" strike="noStrike" kern="0" cap="none" spc="0" normalizeH="0" baseline="0" noProof="0" dirty="0">
              <a:ln>
                <a:noFill/>
              </a:ln>
              <a:solidFill>
                <a:srgbClr val="20124D"/>
              </a:solidFill>
              <a:effectLst/>
              <a:uLnTx/>
              <a:uFillTx/>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1254817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800" decel="100000"/>
                                        <p:tgtEl>
                                          <p:spTgt spid="39"/>
                                        </p:tgtEl>
                                      </p:cBhvr>
                                    </p:animEffect>
                                    <p:anim calcmode="lin" valueType="num">
                                      <p:cBhvr>
                                        <p:cTn id="8" dur="800" decel="100000" fill="hold"/>
                                        <p:tgtEl>
                                          <p:spTgt spid="39"/>
                                        </p:tgtEl>
                                        <p:attrNameLst>
                                          <p:attrName>style.rotation</p:attrName>
                                        </p:attrNameLst>
                                      </p:cBhvr>
                                      <p:tavLst>
                                        <p:tav tm="0">
                                          <p:val>
                                            <p:fltVal val="-90"/>
                                          </p:val>
                                        </p:tav>
                                        <p:tav tm="100000">
                                          <p:val>
                                            <p:fltVal val="0"/>
                                          </p:val>
                                        </p:tav>
                                      </p:tavLst>
                                    </p:anim>
                                    <p:anim calcmode="lin" valueType="num">
                                      <p:cBhvr>
                                        <p:cTn id="9" dur="800" decel="100000" fill="hold"/>
                                        <p:tgtEl>
                                          <p:spTgt spid="39"/>
                                        </p:tgtEl>
                                        <p:attrNameLst>
                                          <p:attrName>ppt_x</p:attrName>
                                        </p:attrNameLst>
                                      </p:cBhvr>
                                      <p:tavLst>
                                        <p:tav tm="0">
                                          <p:val>
                                            <p:strVal val="#ppt_x+0.4"/>
                                          </p:val>
                                        </p:tav>
                                        <p:tav tm="100000">
                                          <p:val>
                                            <p:strVal val="#ppt_x-0.05"/>
                                          </p:val>
                                        </p:tav>
                                      </p:tavLst>
                                    </p:anim>
                                    <p:anim calcmode="lin" valueType="num">
                                      <p:cBhvr>
                                        <p:cTn id="10" dur="800" decel="100000" fill="hold"/>
                                        <p:tgtEl>
                                          <p:spTgt spid="39"/>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9"/>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9"/>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800" decel="100000"/>
                                        <p:tgtEl>
                                          <p:spTgt spid="40"/>
                                        </p:tgtEl>
                                      </p:cBhvr>
                                    </p:animEffect>
                                    <p:anim calcmode="lin" valueType="num">
                                      <p:cBhvr>
                                        <p:cTn id="18" dur="800" decel="100000" fill="hold"/>
                                        <p:tgtEl>
                                          <p:spTgt spid="40"/>
                                        </p:tgtEl>
                                        <p:attrNameLst>
                                          <p:attrName>style.rotation</p:attrName>
                                        </p:attrNameLst>
                                      </p:cBhvr>
                                      <p:tavLst>
                                        <p:tav tm="0">
                                          <p:val>
                                            <p:fltVal val="-90"/>
                                          </p:val>
                                        </p:tav>
                                        <p:tav tm="100000">
                                          <p:val>
                                            <p:fltVal val="0"/>
                                          </p:val>
                                        </p:tav>
                                      </p:tavLst>
                                    </p:anim>
                                    <p:anim calcmode="lin" valueType="num">
                                      <p:cBhvr>
                                        <p:cTn id="19" dur="800" decel="100000" fill="hold"/>
                                        <p:tgtEl>
                                          <p:spTgt spid="40"/>
                                        </p:tgtEl>
                                        <p:attrNameLst>
                                          <p:attrName>ppt_x</p:attrName>
                                        </p:attrNameLst>
                                      </p:cBhvr>
                                      <p:tavLst>
                                        <p:tav tm="0">
                                          <p:val>
                                            <p:strVal val="#ppt_x+0.4"/>
                                          </p:val>
                                        </p:tav>
                                        <p:tav tm="100000">
                                          <p:val>
                                            <p:strVal val="#ppt_x-0.05"/>
                                          </p:val>
                                        </p:tav>
                                      </p:tavLst>
                                    </p:anim>
                                    <p:anim calcmode="lin" valueType="num">
                                      <p:cBhvr>
                                        <p:cTn id="20" dur="800" decel="100000" fill="hold"/>
                                        <p:tgtEl>
                                          <p:spTgt spid="40"/>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40"/>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40"/>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fade">
                                      <p:cBhvr>
                                        <p:cTn id="27" dur="800" decel="100000"/>
                                        <p:tgtEl>
                                          <p:spTgt spid="41"/>
                                        </p:tgtEl>
                                      </p:cBhvr>
                                    </p:animEffect>
                                    <p:anim calcmode="lin" valueType="num">
                                      <p:cBhvr>
                                        <p:cTn id="28" dur="800" decel="100000" fill="hold"/>
                                        <p:tgtEl>
                                          <p:spTgt spid="41"/>
                                        </p:tgtEl>
                                        <p:attrNameLst>
                                          <p:attrName>style.rotation</p:attrName>
                                        </p:attrNameLst>
                                      </p:cBhvr>
                                      <p:tavLst>
                                        <p:tav tm="0">
                                          <p:val>
                                            <p:fltVal val="-90"/>
                                          </p:val>
                                        </p:tav>
                                        <p:tav tm="100000">
                                          <p:val>
                                            <p:fltVal val="0"/>
                                          </p:val>
                                        </p:tav>
                                      </p:tavLst>
                                    </p:anim>
                                    <p:anim calcmode="lin" valueType="num">
                                      <p:cBhvr>
                                        <p:cTn id="29" dur="800" decel="100000" fill="hold"/>
                                        <p:tgtEl>
                                          <p:spTgt spid="41"/>
                                        </p:tgtEl>
                                        <p:attrNameLst>
                                          <p:attrName>ppt_x</p:attrName>
                                        </p:attrNameLst>
                                      </p:cBhvr>
                                      <p:tavLst>
                                        <p:tav tm="0">
                                          <p:val>
                                            <p:strVal val="#ppt_x+0.4"/>
                                          </p:val>
                                        </p:tav>
                                        <p:tav tm="100000">
                                          <p:val>
                                            <p:strVal val="#ppt_x-0.05"/>
                                          </p:val>
                                        </p:tav>
                                      </p:tavLst>
                                    </p:anim>
                                    <p:anim calcmode="lin" valueType="num">
                                      <p:cBhvr>
                                        <p:cTn id="30" dur="800" decel="100000" fill="hold"/>
                                        <p:tgtEl>
                                          <p:spTgt spid="41"/>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41"/>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41"/>
                                        </p:tgtEl>
                                        <p:attrNameLst>
                                          <p:attrName>ppt_y</p:attrName>
                                        </p:attrNameLst>
                                      </p:cBhvr>
                                      <p:tavLst>
                                        <p:tav tm="0">
                                          <p:val>
                                            <p:strVal val="#ppt_y+0.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0" presetClass="entr" presetSubtype="0" fill="hold" grpId="0" nodeType="click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fade">
                                      <p:cBhvr>
                                        <p:cTn id="37" dur="800" decel="100000"/>
                                        <p:tgtEl>
                                          <p:spTgt spid="46"/>
                                        </p:tgtEl>
                                      </p:cBhvr>
                                    </p:animEffect>
                                    <p:anim calcmode="lin" valueType="num">
                                      <p:cBhvr>
                                        <p:cTn id="38" dur="800" decel="100000" fill="hold"/>
                                        <p:tgtEl>
                                          <p:spTgt spid="46"/>
                                        </p:tgtEl>
                                        <p:attrNameLst>
                                          <p:attrName>style.rotation</p:attrName>
                                        </p:attrNameLst>
                                      </p:cBhvr>
                                      <p:tavLst>
                                        <p:tav tm="0">
                                          <p:val>
                                            <p:fltVal val="-90"/>
                                          </p:val>
                                        </p:tav>
                                        <p:tav tm="100000">
                                          <p:val>
                                            <p:fltVal val="0"/>
                                          </p:val>
                                        </p:tav>
                                      </p:tavLst>
                                    </p:anim>
                                    <p:anim calcmode="lin" valueType="num">
                                      <p:cBhvr>
                                        <p:cTn id="39" dur="800" decel="100000" fill="hold"/>
                                        <p:tgtEl>
                                          <p:spTgt spid="46"/>
                                        </p:tgtEl>
                                        <p:attrNameLst>
                                          <p:attrName>ppt_x</p:attrName>
                                        </p:attrNameLst>
                                      </p:cBhvr>
                                      <p:tavLst>
                                        <p:tav tm="0">
                                          <p:val>
                                            <p:strVal val="#ppt_x+0.4"/>
                                          </p:val>
                                        </p:tav>
                                        <p:tav tm="100000">
                                          <p:val>
                                            <p:strVal val="#ppt_x-0.05"/>
                                          </p:val>
                                        </p:tav>
                                      </p:tavLst>
                                    </p:anim>
                                    <p:anim calcmode="lin" valueType="num">
                                      <p:cBhvr>
                                        <p:cTn id="40" dur="800" decel="100000" fill="hold"/>
                                        <p:tgtEl>
                                          <p:spTgt spid="46"/>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46"/>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4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89988DAE-1BDE-4CC2-9CFD-4A3D3F824C89}"/>
              </a:ext>
            </a:extLst>
          </p:cNvPr>
          <p:cNvGrpSpPr/>
          <p:nvPr/>
        </p:nvGrpSpPr>
        <p:grpSpPr>
          <a:xfrm>
            <a:off x="332393" y="961825"/>
            <a:ext cx="5113186" cy="818859"/>
            <a:chOff x="445252" y="1790301"/>
            <a:chExt cx="4886139" cy="818859"/>
          </a:xfrm>
        </p:grpSpPr>
        <p:sp>
          <p:nvSpPr>
            <p:cNvPr id="4" name="Rectangle: Rounded Corners 3">
              <a:extLst>
                <a:ext uri="{FF2B5EF4-FFF2-40B4-BE49-F238E27FC236}">
                  <a16:creationId xmlns:a16="http://schemas.microsoft.com/office/drawing/2014/main" id="{708813DB-4BFF-44D0-856A-F5C8F85B1FB3}"/>
                </a:ext>
              </a:extLst>
            </p:cNvPr>
            <p:cNvSpPr/>
            <p:nvPr/>
          </p:nvSpPr>
          <p:spPr>
            <a:xfrm>
              <a:off x="445252" y="1790301"/>
              <a:ext cx="4778449" cy="818859"/>
            </a:xfrm>
            <a:prstGeom prst="roundRect">
              <a:avLst>
                <a:gd name="adj" fmla="val 1531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Google Shape;266;p30">
              <a:extLst>
                <a:ext uri="{FF2B5EF4-FFF2-40B4-BE49-F238E27FC236}">
                  <a16:creationId xmlns:a16="http://schemas.microsoft.com/office/drawing/2014/main" id="{E7BBEA6B-9BA4-48DD-8157-30CAEF50EC83}"/>
                </a:ext>
              </a:extLst>
            </p:cNvPr>
            <p:cNvSpPr txBox="1">
              <a:spLocks/>
            </p:cNvSpPr>
            <p:nvPr/>
          </p:nvSpPr>
          <p:spPr>
            <a:xfrm>
              <a:off x="552942" y="1790302"/>
              <a:ext cx="4778449" cy="562235"/>
            </a:xfrm>
            <a:prstGeom prst="rect">
              <a:avLst/>
            </a:prstGeom>
            <a:noFill/>
            <a:ln>
              <a:noFill/>
            </a:ln>
          </p:spPr>
          <p:txBody>
            <a:bodyPr spcFirstLastPara="1" wrap="square" lIns="91425" tIns="182875" rIns="91425" bIns="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Kumbh Sans"/>
                <a:buAutoNum type="arabicPeriod"/>
                <a:defRPr sz="1200" b="0" i="0" u="none" strike="noStrike" cap="none">
                  <a:solidFill>
                    <a:srgbClr val="434343"/>
                  </a:solidFill>
                  <a:latin typeface="Kumbh Sans"/>
                  <a:ea typeface="Kumbh Sans"/>
                  <a:cs typeface="Kumbh Sans"/>
                  <a:sym typeface="Kumbh Sans"/>
                </a:defRPr>
              </a:lvl1pPr>
              <a:lvl2pPr marL="914400" marR="0" lvl="1"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rgbClr val="434343"/>
                  </a:solidFill>
                  <a:latin typeface="Kumbh Sans"/>
                  <a:ea typeface="Kumbh Sans"/>
                  <a:cs typeface="Kumbh Sans"/>
                  <a:sym typeface="Kumbh Sans"/>
                </a:defRPr>
              </a:lvl2pPr>
              <a:lvl3pPr marL="1371600" marR="0" lvl="2" indent="-304800" algn="l" rtl="0">
                <a:lnSpc>
                  <a:spcPct val="115000"/>
                </a:lnSpc>
                <a:spcBef>
                  <a:spcPts val="1600"/>
                </a:spcBef>
                <a:spcAft>
                  <a:spcPts val="0"/>
                </a:spcAft>
                <a:buClr>
                  <a:srgbClr val="434343"/>
                </a:buClr>
                <a:buSzPts val="1200"/>
                <a:buFont typeface="Roboto Condensed Light"/>
                <a:buAutoNum type="romanLcPeriod"/>
                <a:defRPr sz="1400" b="0" i="0" u="none" strike="noStrike" cap="none">
                  <a:solidFill>
                    <a:srgbClr val="434343"/>
                  </a:solidFill>
                  <a:latin typeface="Kumbh Sans"/>
                  <a:ea typeface="Kumbh Sans"/>
                  <a:cs typeface="Kumbh Sans"/>
                  <a:sym typeface="Kumbh Sans"/>
                </a:defRPr>
              </a:lvl3pPr>
              <a:lvl4pPr marL="1828800" marR="0" lvl="3" indent="-304800" algn="l" rtl="0">
                <a:lnSpc>
                  <a:spcPct val="115000"/>
                </a:lnSpc>
                <a:spcBef>
                  <a:spcPts val="1600"/>
                </a:spcBef>
                <a:spcAft>
                  <a:spcPts val="0"/>
                </a:spcAft>
                <a:buClr>
                  <a:srgbClr val="434343"/>
                </a:buClr>
                <a:buSzPts val="1200"/>
                <a:buFont typeface="Roboto Condensed Light"/>
                <a:buAutoNum type="arabicPeriod"/>
                <a:defRPr sz="1400" b="0" i="0" u="none" strike="noStrike" cap="none">
                  <a:solidFill>
                    <a:srgbClr val="434343"/>
                  </a:solidFill>
                  <a:latin typeface="Kumbh Sans"/>
                  <a:ea typeface="Kumbh Sans"/>
                  <a:cs typeface="Kumbh Sans"/>
                  <a:sym typeface="Kumbh Sans"/>
                </a:defRPr>
              </a:lvl4pPr>
              <a:lvl5pPr marL="2286000" marR="0" lvl="4" indent="-304800" algn="l" rtl="0">
                <a:lnSpc>
                  <a:spcPct val="115000"/>
                </a:lnSpc>
                <a:spcBef>
                  <a:spcPts val="1600"/>
                </a:spcBef>
                <a:spcAft>
                  <a:spcPts val="0"/>
                </a:spcAft>
                <a:buClr>
                  <a:srgbClr val="434343"/>
                </a:buClr>
                <a:buSzPts val="1200"/>
                <a:buFont typeface="Roboto Condensed Light"/>
                <a:buAutoNum type="alphaLcPeriod"/>
                <a:defRPr sz="1400" b="0" i="0" u="none" strike="noStrike" cap="none">
                  <a:solidFill>
                    <a:srgbClr val="434343"/>
                  </a:solidFill>
                  <a:latin typeface="Kumbh Sans"/>
                  <a:ea typeface="Kumbh Sans"/>
                  <a:cs typeface="Kumbh Sans"/>
                  <a:sym typeface="Kumbh Sans"/>
                </a:defRPr>
              </a:lvl5pPr>
              <a:lvl6pPr marL="2743200" marR="0" lvl="5" indent="-304800" algn="l" rtl="0">
                <a:lnSpc>
                  <a:spcPct val="115000"/>
                </a:lnSpc>
                <a:spcBef>
                  <a:spcPts val="1600"/>
                </a:spcBef>
                <a:spcAft>
                  <a:spcPts val="0"/>
                </a:spcAft>
                <a:buClr>
                  <a:srgbClr val="434343"/>
                </a:buClr>
                <a:buSzPts val="1200"/>
                <a:buFont typeface="Roboto Condensed Light"/>
                <a:buAutoNum type="romanLcPeriod"/>
                <a:defRPr sz="1400" b="0" i="0" u="none" strike="noStrike" cap="none">
                  <a:solidFill>
                    <a:srgbClr val="434343"/>
                  </a:solidFill>
                  <a:latin typeface="Kumbh Sans"/>
                  <a:ea typeface="Kumbh Sans"/>
                  <a:cs typeface="Kumbh Sans"/>
                  <a:sym typeface="Kumbh Sans"/>
                </a:defRPr>
              </a:lvl6pPr>
              <a:lvl7pPr marL="3200400" marR="0" lvl="6" indent="-304800" algn="l" rtl="0">
                <a:lnSpc>
                  <a:spcPct val="115000"/>
                </a:lnSpc>
                <a:spcBef>
                  <a:spcPts val="1600"/>
                </a:spcBef>
                <a:spcAft>
                  <a:spcPts val="0"/>
                </a:spcAft>
                <a:buClr>
                  <a:srgbClr val="434343"/>
                </a:buClr>
                <a:buSzPts val="1200"/>
                <a:buFont typeface="Roboto Condensed Light"/>
                <a:buAutoNum type="arabicPeriod"/>
                <a:defRPr sz="1400" b="0" i="0" u="none" strike="noStrike" cap="none">
                  <a:solidFill>
                    <a:srgbClr val="434343"/>
                  </a:solidFill>
                  <a:latin typeface="Kumbh Sans"/>
                  <a:ea typeface="Kumbh Sans"/>
                  <a:cs typeface="Kumbh Sans"/>
                  <a:sym typeface="Kumbh Sans"/>
                </a:defRPr>
              </a:lvl7pPr>
              <a:lvl8pPr marL="3657600" marR="0" lvl="7" indent="-304800" algn="l" rtl="0">
                <a:lnSpc>
                  <a:spcPct val="115000"/>
                </a:lnSpc>
                <a:spcBef>
                  <a:spcPts val="1600"/>
                </a:spcBef>
                <a:spcAft>
                  <a:spcPts val="0"/>
                </a:spcAft>
                <a:buClr>
                  <a:srgbClr val="434343"/>
                </a:buClr>
                <a:buSzPts val="1200"/>
                <a:buFont typeface="Roboto Condensed Light"/>
                <a:buAutoNum type="alphaLcPeriod"/>
                <a:defRPr sz="1400" b="0" i="0" u="none" strike="noStrike" cap="none">
                  <a:solidFill>
                    <a:srgbClr val="434343"/>
                  </a:solidFill>
                  <a:latin typeface="Kumbh Sans"/>
                  <a:ea typeface="Kumbh Sans"/>
                  <a:cs typeface="Kumbh Sans"/>
                  <a:sym typeface="Kumbh Sans"/>
                </a:defRPr>
              </a:lvl8pPr>
              <a:lvl9pPr marL="4114800" marR="0" lvl="8" indent="-304800" algn="l" rtl="0">
                <a:lnSpc>
                  <a:spcPct val="115000"/>
                </a:lnSpc>
                <a:spcBef>
                  <a:spcPts val="1600"/>
                </a:spcBef>
                <a:spcAft>
                  <a:spcPts val="1600"/>
                </a:spcAft>
                <a:buClr>
                  <a:srgbClr val="434343"/>
                </a:buClr>
                <a:buSzPts val="1200"/>
                <a:buFont typeface="Roboto Condensed Light"/>
                <a:buAutoNum type="romanLcPeriod"/>
                <a:defRPr sz="1400" b="0" i="0" u="none" strike="noStrike" cap="none">
                  <a:solidFill>
                    <a:srgbClr val="434343"/>
                  </a:solidFill>
                  <a:latin typeface="Kumbh Sans"/>
                  <a:ea typeface="Kumbh Sans"/>
                  <a:cs typeface="Kumbh Sans"/>
                  <a:sym typeface="Kumbh Sans"/>
                </a:defRPr>
              </a:lvl9pPr>
            </a:lstStyle>
            <a:p>
              <a:pPr marL="0" indent="0">
                <a:buNone/>
              </a:pP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Theo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em</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tác</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hại</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nước</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thải</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đối</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sinh</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vật</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sức</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khỏe</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con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gì</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a:t>
              </a:r>
            </a:p>
          </p:txBody>
        </p:sp>
      </p:grpSp>
      <p:sp>
        <p:nvSpPr>
          <p:cNvPr id="9" name="TextBox 8">
            <a:extLst>
              <a:ext uri="{FF2B5EF4-FFF2-40B4-BE49-F238E27FC236}">
                <a16:creationId xmlns:a16="http://schemas.microsoft.com/office/drawing/2014/main" id="{7CBFB2A2-B36B-4D32-A325-97DE871B1B0F}"/>
              </a:ext>
            </a:extLst>
          </p:cNvPr>
          <p:cNvSpPr txBox="1"/>
          <p:nvPr/>
        </p:nvSpPr>
        <p:spPr>
          <a:xfrm>
            <a:off x="533221" y="2066348"/>
            <a:ext cx="4468206" cy="1631216"/>
          </a:xfrm>
          <a:prstGeom prst="rect">
            <a:avLst/>
          </a:prstGeom>
          <a:noFill/>
        </p:spPr>
        <p:txBody>
          <a:bodyPr wrap="square" rtlCol="0">
            <a:spAutoFit/>
          </a:bodyPr>
          <a:lstStyle/>
          <a:p>
            <a:pPr algn="just">
              <a:buFontTx/>
              <a:buChar char="-"/>
              <a:defRPr/>
            </a:pPr>
            <a:r>
              <a:rPr lang="en-US" sz="2000" i="1" dirty="0">
                <a:solidFill>
                  <a:srgbClr val="003300"/>
                </a:solidFill>
                <a:latin typeface="Times New Roman" pitchFamily="18" charset="0"/>
                <a:cs typeface="Times New Roman" pitchFamily="18" charset="0"/>
              </a:rPr>
              <a:t> </a:t>
            </a:r>
            <a:r>
              <a:rPr lang="en-US" sz="2000" i="1" dirty="0" err="1">
                <a:solidFill>
                  <a:srgbClr val="003300"/>
                </a:solidFill>
                <a:latin typeface="Times New Roman" pitchFamily="18" charset="0"/>
                <a:cs typeface="Times New Roman" pitchFamily="18" charset="0"/>
              </a:rPr>
              <a:t>Làm</a:t>
            </a:r>
            <a:r>
              <a:rPr lang="en-US" sz="2000" i="1" dirty="0">
                <a:solidFill>
                  <a:srgbClr val="003300"/>
                </a:solidFill>
                <a:latin typeface="Times New Roman" pitchFamily="18" charset="0"/>
                <a:cs typeface="Times New Roman" pitchFamily="18" charset="0"/>
              </a:rPr>
              <a:t> ô </a:t>
            </a:r>
            <a:r>
              <a:rPr lang="en-US" sz="2000" i="1" dirty="0" err="1">
                <a:solidFill>
                  <a:srgbClr val="003300"/>
                </a:solidFill>
                <a:latin typeface="Times New Roman" pitchFamily="18" charset="0"/>
                <a:cs typeface="Times New Roman" pitchFamily="18" charset="0"/>
              </a:rPr>
              <a:t>nhiễm</a:t>
            </a:r>
            <a:r>
              <a:rPr lang="en-US" sz="2000" i="1" dirty="0">
                <a:solidFill>
                  <a:srgbClr val="003300"/>
                </a:solidFill>
                <a:latin typeface="Times New Roman" pitchFamily="18" charset="0"/>
                <a:cs typeface="Times New Roman" pitchFamily="18" charset="0"/>
              </a:rPr>
              <a:t> </a:t>
            </a:r>
            <a:r>
              <a:rPr lang="en-US" sz="2000" i="1" dirty="0" err="1">
                <a:solidFill>
                  <a:srgbClr val="003300"/>
                </a:solidFill>
                <a:latin typeface="Times New Roman" pitchFamily="18" charset="0"/>
                <a:cs typeface="Times New Roman" pitchFamily="18" charset="0"/>
              </a:rPr>
              <a:t>môi</a:t>
            </a:r>
            <a:r>
              <a:rPr lang="en-US" sz="2000" i="1" dirty="0">
                <a:solidFill>
                  <a:srgbClr val="003300"/>
                </a:solidFill>
                <a:latin typeface="Times New Roman" pitchFamily="18" charset="0"/>
                <a:cs typeface="Times New Roman" pitchFamily="18" charset="0"/>
              </a:rPr>
              <a:t> </a:t>
            </a:r>
            <a:r>
              <a:rPr lang="en-US" sz="2000" i="1" dirty="0" err="1">
                <a:solidFill>
                  <a:srgbClr val="003300"/>
                </a:solidFill>
                <a:latin typeface="Times New Roman" pitchFamily="18" charset="0"/>
                <a:cs typeface="Times New Roman" pitchFamily="18" charset="0"/>
              </a:rPr>
              <a:t>trường</a:t>
            </a:r>
            <a:r>
              <a:rPr lang="en-US" sz="2000" i="1" dirty="0">
                <a:solidFill>
                  <a:srgbClr val="003300"/>
                </a:solidFill>
                <a:latin typeface="Times New Roman" pitchFamily="18" charset="0"/>
                <a:cs typeface="Times New Roman" pitchFamily="18" charset="0"/>
              </a:rPr>
              <a:t>.</a:t>
            </a:r>
          </a:p>
          <a:p>
            <a:pPr algn="just">
              <a:buFontTx/>
              <a:buChar char="-"/>
              <a:defRPr/>
            </a:pPr>
            <a:r>
              <a:rPr lang="en-US" sz="2000" i="1" dirty="0">
                <a:solidFill>
                  <a:srgbClr val="003300"/>
                </a:solidFill>
                <a:latin typeface="Times New Roman" pitchFamily="18" charset="0"/>
                <a:cs typeface="Times New Roman" pitchFamily="18" charset="0"/>
              </a:rPr>
              <a:t> </a:t>
            </a:r>
            <a:r>
              <a:rPr lang="vi-VN" sz="2000" i="1" dirty="0">
                <a:solidFill>
                  <a:srgbClr val="003300"/>
                </a:solidFill>
                <a:latin typeface="Times New Roman" pitchFamily="18" charset="0"/>
                <a:cs typeface="Times New Roman" pitchFamily="18" charset="0"/>
              </a:rPr>
              <a:t>Truyền bệnh, ảnh hưởng đến sức khỏe</a:t>
            </a:r>
          </a:p>
          <a:p>
            <a:pPr algn="just">
              <a:defRPr/>
            </a:pPr>
            <a:r>
              <a:rPr lang="vi-VN" sz="2000" i="1" dirty="0">
                <a:solidFill>
                  <a:srgbClr val="003300"/>
                </a:solidFill>
                <a:latin typeface="Times New Roman" pitchFamily="18" charset="0"/>
                <a:cs typeface="Times New Roman" pitchFamily="18" charset="0"/>
              </a:rPr>
              <a:t>của sinh vật và con người.</a:t>
            </a:r>
            <a:endParaRPr lang="en-US" sz="2000" i="1" dirty="0">
              <a:solidFill>
                <a:srgbClr val="003300"/>
              </a:solidFill>
              <a:latin typeface="Times New Roman" pitchFamily="18" charset="0"/>
              <a:cs typeface="Times New Roman" pitchFamily="18" charset="0"/>
            </a:endParaRPr>
          </a:p>
          <a:p>
            <a:pPr algn="just">
              <a:buFontTx/>
              <a:buChar char="-"/>
              <a:defRPr/>
            </a:pPr>
            <a:r>
              <a:rPr lang="en-US" sz="2000" i="1" dirty="0">
                <a:solidFill>
                  <a:srgbClr val="003300"/>
                </a:solidFill>
                <a:latin typeface="Times New Roman" pitchFamily="18" charset="0"/>
                <a:cs typeface="Times New Roman" pitchFamily="18" charset="0"/>
              </a:rPr>
              <a:t> </a:t>
            </a:r>
            <a:r>
              <a:rPr lang="vi-VN" sz="2000" i="1" dirty="0">
                <a:solidFill>
                  <a:srgbClr val="003300"/>
                </a:solidFill>
                <a:latin typeface="Times New Roman" pitchFamily="18" charset="0"/>
                <a:cs typeface="Times New Roman" pitchFamily="18" charset="0"/>
              </a:rPr>
              <a:t>Làm cho sinh vật dưới nước không</a:t>
            </a:r>
            <a:r>
              <a:rPr lang="en-US" sz="2000" i="1" dirty="0">
                <a:solidFill>
                  <a:srgbClr val="003300"/>
                </a:solidFill>
                <a:latin typeface="Times New Roman" pitchFamily="18" charset="0"/>
                <a:cs typeface="Times New Roman" pitchFamily="18" charset="0"/>
              </a:rPr>
              <a:t> </a:t>
            </a:r>
            <a:r>
              <a:rPr lang="vi-VN" sz="2000" i="1" dirty="0">
                <a:solidFill>
                  <a:srgbClr val="003300"/>
                </a:solidFill>
                <a:latin typeface="Times New Roman" pitchFamily="18" charset="0"/>
                <a:cs typeface="Times New Roman" pitchFamily="18" charset="0"/>
              </a:rPr>
              <a:t>sống được. </a:t>
            </a:r>
            <a:endParaRPr lang="en-US" sz="2000" i="1" dirty="0">
              <a:solidFill>
                <a:srgbClr val="003300"/>
              </a:solidFill>
              <a:latin typeface="Times New Roman" pitchFamily="18" charset="0"/>
              <a:cs typeface="Times New Roman" pitchFamily="18" charset="0"/>
            </a:endParaRPr>
          </a:p>
        </p:txBody>
      </p:sp>
      <p:grpSp>
        <p:nvGrpSpPr>
          <p:cNvPr id="2" name="Group 1">
            <a:extLst>
              <a:ext uri="{FF2B5EF4-FFF2-40B4-BE49-F238E27FC236}">
                <a16:creationId xmlns:a16="http://schemas.microsoft.com/office/drawing/2014/main" id="{8F4B6402-9D55-4F7A-BA39-C7E88FAA9C3F}"/>
              </a:ext>
            </a:extLst>
          </p:cNvPr>
          <p:cNvGrpSpPr/>
          <p:nvPr/>
        </p:nvGrpSpPr>
        <p:grpSpPr>
          <a:xfrm>
            <a:off x="5664565" y="312666"/>
            <a:ext cx="4877690" cy="1938994"/>
            <a:chOff x="5664565" y="312666"/>
            <a:chExt cx="4877690" cy="1938994"/>
          </a:xfrm>
        </p:grpSpPr>
        <p:pic>
          <p:nvPicPr>
            <p:cNvPr id="1026" name="Picture 2" descr="Cá nuôi chết bất thường ở Kon Tum: Môi trường nước bị ô nhiễm nấm thủy my |  VTV.VN">
              <a:extLst>
                <a:ext uri="{FF2B5EF4-FFF2-40B4-BE49-F238E27FC236}">
                  <a16:creationId xmlns:a16="http://schemas.microsoft.com/office/drawing/2014/main" id="{01EC19E3-5B87-48E7-9AA1-4DFE081A92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4565" y="312666"/>
              <a:ext cx="3147042" cy="1631217"/>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F5A82FB2-54D8-474C-BE6D-3D35852D3CEB}"/>
                </a:ext>
              </a:extLst>
            </p:cNvPr>
            <p:cNvSpPr txBox="1"/>
            <p:nvPr/>
          </p:nvSpPr>
          <p:spPr>
            <a:xfrm>
              <a:off x="6074049" y="1943883"/>
              <a:ext cx="4468206" cy="307777"/>
            </a:xfrm>
            <a:prstGeom prst="rect">
              <a:avLst/>
            </a:prstGeom>
            <a:noFill/>
          </p:spPr>
          <p:txBody>
            <a:bodyPr wrap="square" rtlCol="0">
              <a:spAutoFit/>
            </a:bodyPr>
            <a:lstStyle/>
            <a:p>
              <a:pPr algn="just">
                <a:defRPr/>
              </a:pPr>
              <a:r>
                <a:rPr lang="en-US" i="1" dirty="0" err="1">
                  <a:solidFill>
                    <a:schemeClr val="accent2">
                      <a:lumMod val="75000"/>
                    </a:schemeClr>
                  </a:solidFill>
                  <a:latin typeface="Times New Roman" pitchFamily="18" charset="0"/>
                  <a:cs typeface="Times New Roman" pitchFamily="18" charset="0"/>
                </a:rPr>
                <a:t>Cá</a:t>
              </a:r>
              <a:r>
                <a:rPr lang="en-US" i="1" dirty="0">
                  <a:solidFill>
                    <a:schemeClr val="accent2">
                      <a:lumMod val="75000"/>
                    </a:schemeClr>
                  </a:solidFill>
                  <a:latin typeface="Times New Roman" pitchFamily="18" charset="0"/>
                  <a:cs typeface="Times New Roman" pitchFamily="18" charset="0"/>
                </a:rPr>
                <a:t> </a:t>
              </a:r>
              <a:r>
                <a:rPr lang="en-US" i="1" dirty="0" err="1">
                  <a:solidFill>
                    <a:schemeClr val="accent2">
                      <a:lumMod val="75000"/>
                    </a:schemeClr>
                  </a:solidFill>
                  <a:latin typeface="Times New Roman" pitchFamily="18" charset="0"/>
                  <a:cs typeface="Times New Roman" pitchFamily="18" charset="0"/>
                </a:rPr>
                <a:t>chết</a:t>
              </a:r>
              <a:r>
                <a:rPr lang="en-US" i="1" dirty="0">
                  <a:solidFill>
                    <a:schemeClr val="accent2">
                      <a:lumMod val="75000"/>
                    </a:schemeClr>
                  </a:solidFill>
                  <a:latin typeface="Times New Roman" pitchFamily="18" charset="0"/>
                  <a:cs typeface="Times New Roman" pitchFamily="18" charset="0"/>
                </a:rPr>
                <a:t> do </a:t>
              </a:r>
              <a:r>
                <a:rPr lang="en-US" i="1" dirty="0" err="1">
                  <a:solidFill>
                    <a:schemeClr val="accent2">
                      <a:lumMod val="75000"/>
                    </a:schemeClr>
                  </a:solidFill>
                  <a:latin typeface="Times New Roman" pitchFamily="18" charset="0"/>
                  <a:cs typeface="Times New Roman" pitchFamily="18" charset="0"/>
                </a:rPr>
                <a:t>nước</a:t>
              </a:r>
              <a:r>
                <a:rPr lang="en-US" i="1" dirty="0">
                  <a:solidFill>
                    <a:schemeClr val="accent2">
                      <a:lumMod val="75000"/>
                    </a:schemeClr>
                  </a:solidFill>
                  <a:latin typeface="Times New Roman" pitchFamily="18" charset="0"/>
                  <a:cs typeface="Times New Roman" pitchFamily="18" charset="0"/>
                </a:rPr>
                <a:t> </a:t>
              </a:r>
              <a:r>
                <a:rPr lang="en-US" i="1" dirty="0" err="1">
                  <a:solidFill>
                    <a:schemeClr val="accent2">
                      <a:lumMod val="75000"/>
                    </a:schemeClr>
                  </a:solidFill>
                  <a:latin typeface="Times New Roman" pitchFamily="18" charset="0"/>
                  <a:cs typeface="Times New Roman" pitchFamily="18" charset="0"/>
                </a:rPr>
                <a:t>bị</a:t>
              </a:r>
              <a:r>
                <a:rPr lang="en-US" i="1" dirty="0">
                  <a:solidFill>
                    <a:schemeClr val="accent2">
                      <a:lumMod val="75000"/>
                    </a:schemeClr>
                  </a:solidFill>
                  <a:latin typeface="Times New Roman" pitchFamily="18" charset="0"/>
                  <a:cs typeface="Times New Roman" pitchFamily="18" charset="0"/>
                </a:rPr>
                <a:t> ô </a:t>
              </a:r>
              <a:r>
                <a:rPr lang="en-US" i="1" dirty="0" err="1">
                  <a:solidFill>
                    <a:schemeClr val="accent2">
                      <a:lumMod val="75000"/>
                    </a:schemeClr>
                  </a:solidFill>
                  <a:latin typeface="Times New Roman" pitchFamily="18" charset="0"/>
                  <a:cs typeface="Times New Roman" pitchFamily="18" charset="0"/>
                </a:rPr>
                <a:t>nhiễm</a:t>
              </a:r>
              <a:endParaRPr lang="en-US" i="1" dirty="0">
                <a:solidFill>
                  <a:schemeClr val="accent2">
                    <a:lumMod val="75000"/>
                  </a:schemeClr>
                </a:solidFill>
                <a:latin typeface="Times New Roman" pitchFamily="18" charset="0"/>
                <a:cs typeface="Times New Roman" pitchFamily="18" charset="0"/>
              </a:endParaRPr>
            </a:p>
          </p:txBody>
        </p:sp>
      </p:grpSp>
      <p:grpSp>
        <p:nvGrpSpPr>
          <p:cNvPr id="3" name="Group 2">
            <a:extLst>
              <a:ext uri="{FF2B5EF4-FFF2-40B4-BE49-F238E27FC236}">
                <a16:creationId xmlns:a16="http://schemas.microsoft.com/office/drawing/2014/main" id="{180E53B8-1E40-4650-B4E5-F8D6453593EE}"/>
              </a:ext>
            </a:extLst>
          </p:cNvPr>
          <p:cNvGrpSpPr/>
          <p:nvPr/>
        </p:nvGrpSpPr>
        <p:grpSpPr>
          <a:xfrm>
            <a:off x="5249456" y="2408464"/>
            <a:ext cx="4468206" cy="2554783"/>
            <a:chOff x="5249456" y="2408464"/>
            <a:chExt cx="4468206" cy="2554783"/>
          </a:xfrm>
        </p:grpSpPr>
        <p:pic>
          <p:nvPicPr>
            <p:cNvPr id="1028" name="Picture 4" descr="Việc thu gom, xử lý nước thải các đô thị còn nhiều thách thức">
              <a:extLst>
                <a:ext uri="{FF2B5EF4-FFF2-40B4-BE49-F238E27FC236}">
                  <a16:creationId xmlns:a16="http://schemas.microsoft.com/office/drawing/2014/main" id="{FCE89D52-5029-47F4-9028-1F72A2AEC3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3142" y="2408464"/>
              <a:ext cx="2909888" cy="2185451"/>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BB3D0CE1-E79C-43EE-81DE-AC3F017E2EC9}"/>
                </a:ext>
              </a:extLst>
            </p:cNvPr>
            <p:cNvSpPr txBox="1"/>
            <p:nvPr/>
          </p:nvSpPr>
          <p:spPr>
            <a:xfrm>
              <a:off x="5249456" y="4593915"/>
              <a:ext cx="4468206" cy="369332"/>
            </a:xfrm>
            <a:prstGeom prst="rect">
              <a:avLst/>
            </a:prstGeom>
            <a:noFill/>
          </p:spPr>
          <p:txBody>
            <a:bodyPr wrap="square" rtlCol="0">
              <a:spAutoFit/>
            </a:bodyPr>
            <a:lstStyle/>
            <a:p>
              <a:pPr algn="just">
                <a:defRPr/>
              </a:pPr>
              <a:r>
                <a:rPr lang="en-US" sz="1800" i="1" dirty="0">
                  <a:solidFill>
                    <a:schemeClr val="accent2">
                      <a:lumMod val="75000"/>
                    </a:schemeClr>
                  </a:solidFill>
                  <a:latin typeface="Times New Roman" pitchFamily="18" charset="0"/>
                  <a:cs typeface="Times New Roman" pitchFamily="18" charset="0"/>
                </a:rPr>
                <a:t>Ô </a:t>
              </a:r>
              <a:r>
                <a:rPr lang="en-US" sz="1800" i="1" dirty="0" err="1">
                  <a:solidFill>
                    <a:schemeClr val="accent2">
                      <a:lumMod val="75000"/>
                    </a:schemeClr>
                  </a:solidFill>
                  <a:latin typeface="Times New Roman" pitchFamily="18" charset="0"/>
                  <a:cs typeface="Times New Roman" pitchFamily="18" charset="0"/>
                </a:rPr>
                <a:t>nhiễm</a:t>
              </a:r>
              <a:r>
                <a:rPr lang="en-US" sz="1800" i="1" dirty="0">
                  <a:solidFill>
                    <a:schemeClr val="accent2">
                      <a:lumMod val="75000"/>
                    </a:schemeClr>
                  </a:solidFill>
                  <a:latin typeface="Times New Roman" pitchFamily="18" charset="0"/>
                  <a:cs typeface="Times New Roman" pitchFamily="18" charset="0"/>
                </a:rPr>
                <a:t> </a:t>
              </a:r>
              <a:r>
                <a:rPr lang="en-US" sz="1800" i="1" dirty="0" err="1">
                  <a:solidFill>
                    <a:schemeClr val="accent2">
                      <a:lumMod val="75000"/>
                    </a:schemeClr>
                  </a:solidFill>
                  <a:latin typeface="Times New Roman" pitchFamily="18" charset="0"/>
                  <a:cs typeface="Times New Roman" pitchFamily="18" charset="0"/>
                </a:rPr>
                <a:t>môi</a:t>
              </a:r>
              <a:r>
                <a:rPr lang="en-US" sz="1800" i="1" dirty="0">
                  <a:solidFill>
                    <a:schemeClr val="accent2">
                      <a:lumMod val="75000"/>
                    </a:schemeClr>
                  </a:solidFill>
                  <a:latin typeface="Times New Roman" pitchFamily="18" charset="0"/>
                  <a:cs typeface="Times New Roman" pitchFamily="18" charset="0"/>
                </a:rPr>
                <a:t> </a:t>
              </a:r>
              <a:r>
                <a:rPr lang="en-US" sz="1800" i="1" dirty="0" err="1">
                  <a:solidFill>
                    <a:schemeClr val="accent2">
                      <a:lumMod val="75000"/>
                    </a:schemeClr>
                  </a:solidFill>
                  <a:latin typeface="Times New Roman" pitchFamily="18" charset="0"/>
                  <a:cs typeface="Times New Roman" pitchFamily="18" charset="0"/>
                </a:rPr>
                <a:t>trường</a:t>
              </a:r>
              <a:r>
                <a:rPr lang="en-US" sz="1800" i="1" dirty="0">
                  <a:solidFill>
                    <a:schemeClr val="accent2">
                      <a:lumMod val="75000"/>
                    </a:schemeClr>
                  </a:solidFill>
                  <a:latin typeface="Times New Roman" pitchFamily="18" charset="0"/>
                  <a:cs typeface="Times New Roman" pitchFamily="18" charset="0"/>
                </a:rPr>
                <a:t>, </a:t>
              </a:r>
              <a:r>
                <a:rPr lang="en-US" sz="1800" i="1" dirty="0" err="1">
                  <a:solidFill>
                    <a:schemeClr val="accent2">
                      <a:lumMod val="75000"/>
                    </a:schemeClr>
                  </a:solidFill>
                  <a:latin typeface="Times New Roman" pitchFamily="18" charset="0"/>
                  <a:cs typeface="Times New Roman" pitchFamily="18" charset="0"/>
                </a:rPr>
                <a:t>cảnh</a:t>
              </a:r>
              <a:r>
                <a:rPr lang="en-US" sz="1800" i="1" dirty="0">
                  <a:solidFill>
                    <a:schemeClr val="accent2">
                      <a:lumMod val="75000"/>
                    </a:schemeClr>
                  </a:solidFill>
                  <a:latin typeface="Times New Roman" pitchFamily="18" charset="0"/>
                  <a:cs typeface="Times New Roman" pitchFamily="18" charset="0"/>
                </a:rPr>
                <a:t> </a:t>
              </a:r>
              <a:r>
                <a:rPr lang="en-US" sz="1800" i="1" dirty="0" err="1">
                  <a:solidFill>
                    <a:schemeClr val="accent2">
                      <a:lumMod val="75000"/>
                    </a:schemeClr>
                  </a:solidFill>
                  <a:latin typeface="Times New Roman" pitchFamily="18" charset="0"/>
                  <a:cs typeface="Times New Roman" pitchFamily="18" charset="0"/>
                </a:rPr>
                <a:t>quan</a:t>
              </a:r>
              <a:r>
                <a:rPr lang="en-US" sz="1800" i="1" dirty="0">
                  <a:solidFill>
                    <a:schemeClr val="accent2">
                      <a:lumMod val="75000"/>
                    </a:schemeClr>
                  </a:solidFill>
                  <a:latin typeface="Times New Roman" pitchFamily="18" charset="0"/>
                  <a:cs typeface="Times New Roman" pitchFamily="18" charset="0"/>
                </a:rPr>
                <a:t> </a:t>
              </a:r>
              <a:r>
                <a:rPr lang="en-US" sz="1800" i="1" dirty="0" err="1">
                  <a:solidFill>
                    <a:schemeClr val="accent2">
                      <a:lumMod val="75000"/>
                    </a:schemeClr>
                  </a:solidFill>
                  <a:latin typeface="Times New Roman" pitchFamily="18" charset="0"/>
                  <a:cs typeface="Times New Roman" pitchFamily="18" charset="0"/>
                </a:rPr>
                <a:t>bị</a:t>
              </a:r>
              <a:r>
                <a:rPr lang="en-US" sz="1800" i="1" dirty="0">
                  <a:solidFill>
                    <a:schemeClr val="accent2">
                      <a:lumMod val="75000"/>
                    </a:schemeClr>
                  </a:solidFill>
                  <a:latin typeface="Times New Roman" pitchFamily="18" charset="0"/>
                  <a:cs typeface="Times New Roman" pitchFamily="18" charset="0"/>
                </a:rPr>
                <a:t> </a:t>
              </a:r>
              <a:r>
                <a:rPr lang="en-US" sz="1800" i="1" dirty="0" err="1">
                  <a:solidFill>
                    <a:schemeClr val="accent2">
                      <a:lumMod val="75000"/>
                    </a:schemeClr>
                  </a:solidFill>
                  <a:latin typeface="Times New Roman" pitchFamily="18" charset="0"/>
                  <a:cs typeface="Times New Roman" pitchFamily="18" charset="0"/>
                </a:rPr>
                <a:t>xấu</a:t>
              </a:r>
              <a:endParaRPr lang="en-US" sz="1800" i="1" dirty="0">
                <a:solidFill>
                  <a:schemeClr val="accent2">
                    <a:lumMod val="75000"/>
                  </a:schemeClr>
                </a:solidFill>
                <a:latin typeface="Times New Roman" pitchFamily="18" charset="0"/>
                <a:cs typeface="Times New Roman" pitchFamily="18" charset="0"/>
              </a:endParaRPr>
            </a:p>
          </p:txBody>
        </p:sp>
      </p:grpSp>
    </p:spTree>
    <p:extLst>
      <p:ext uri="{BB962C8B-B14F-4D97-AF65-F5344CB8AC3E}">
        <p14:creationId xmlns:p14="http://schemas.microsoft.com/office/powerpoint/2010/main" val="288350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ppt_x"/>
                                          </p:val>
                                        </p:tav>
                                        <p:tav tm="100000">
                                          <p:val>
                                            <p:strVal val="#ppt_x"/>
                                          </p:val>
                                        </p:tav>
                                      </p:tavLst>
                                    </p:anim>
                                    <p:anim calcmode="lin" valueType="num">
                                      <p:cBhvr additive="base">
                                        <p:cTn id="8"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18" name="Google Shape;422;p40">
            <a:extLst>
              <a:ext uri="{FF2B5EF4-FFF2-40B4-BE49-F238E27FC236}">
                <a16:creationId xmlns:a16="http://schemas.microsoft.com/office/drawing/2014/main" id="{B2C35821-057F-4EE5-807A-0D25B7D90FB4}"/>
              </a:ext>
            </a:extLst>
          </p:cNvPr>
          <p:cNvSpPr/>
          <p:nvPr/>
        </p:nvSpPr>
        <p:spPr>
          <a:xfrm>
            <a:off x="644752" y="1219573"/>
            <a:ext cx="521400" cy="5214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23;p40">
            <a:extLst>
              <a:ext uri="{FF2B5EF4-FFF2-40B4-BE49-F238E27FC236}">
                <a16:creationId xmlns:a16="http://schemas.microsoft.com/office/drawing/2014/main" id="{5BD230B2-4FC4-4FAC-A6C5-008884A9A3BE}"/>
              </a:ext>
            </a:extLst>
          </p:cNvPr>
          <p:cNvSpPr/>
          <p:nvPr/>
        </p:nvSpPr>
        <p:spPr>
          <a:xfrm>
            <a:off x="-649150" y="-167725"/>
            <a:ext cx="1504200" cy="1504200"/>
          </a:xfrm>
          <a:prstGeom prst="ellipse">
            <a:avLst/>
          </a:prstGeom>
          <a:solidFill>
            <a:srgbClr val="FFD7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8"/>
          <p:cNvSpPr/>
          <p:nvPr/>
        </p:nvSpPr>
        <p:spPr>
          <a:xfrm>
            <a:off x="8489650" y="1068025"/>
            <a:ext cx="489900" cy="489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8"/>
          <p:cNvSpPr/>
          <p:nvPr/>
        </p:nvSpPr>
        <p:spPr>
          <a:xfrm>
            <a:off x="9384368" y="2923952"/>
            <a:ext cx="1108800" cy="11088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 name="Group 6">
            <a:extLst>
              <a:ext uri="{FF2B5EF4-FFF2-40B4-BE49-F238E27FC236}">
                <a16:creationId xmlns:a16="http://schemas.microsoft.com/office/drawing/2014/main" id="{2E9505E8-80AB-48A2-9B28-DAA44A0ECDA7}"/>
              </a:ext>
            </a:extLst>
          </p:cNvPr>
          <p:cNvGrpSpPr/>
          <p:nvPr/>
        </p:nvGrpSpPr>
        <p:grpSpPr>
          <a:xfrm>
            <a:off x="1641082" y="1722862"/>
            <a:ext cx="4817400" cy="956121"/>
            <a:chOff x="2188436" y="1770749"/>
            <a:chExt cx="4817400" cy="956121"/>
          </a:xfrm>
        </p:grpSpPr>
        <p:sp>
          <p:nvSpPr>
            <p:cNvPr id="10" name="Google Shape;400;p40">
              <a:extLst>
                <a:ext uri="{FF2B5EF4-FFF2-40B4-BE49-F238E27FC236}">
                  <a16:creationId xmlns:a16="http://schemas.microsoft.com/office/drawing/2014/main" id="{5D3B775B-075D-467B-8BA3-09B4F6CF2420}"/>
                </a:ext>
              </a:extLst>
            </p:cNvPr>
            <p:cNvSpPr/>
            <p:nvPr/>
          </p:nvSpPr>
          <p:spPr>
            <a:xfrm>
              <a:off x="2188436" y="1770749"/>
              <a:ext cx="4817400" cy="956121"/>
            </a:xfrm>
            <a:prstGeom prst="rect">
              <a:avLst/>
            </a:prstGeom>
            <a:solidFill>
              <a:srgbClr val="FFF8F0"/>
            </a:solidFill>
            <a:ln w="19050" cap="flat" cmpd="sng">
              <a:solidFill>
                <a:schemeClr val="dk1"/>
              </a:solidFill>
              <a:prstDash val="solid"/>
              <a:round/>
              <a:headEnd type="none" w="sm" len="sm"/>
              <a:tailEnd type="none" w="sm" len="sm"/>
            </a:ln>
            <a:effectLst>
              <a:outerShdw dist="95250" dir="336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04;p40">
              <a:extLst>
                <a:ext uri="{FF2B5EF4-FFF2-40B4-BE49-F238E27FC236}">
                  <a16:creationId xmlns:a16="http://schemas.microsoft.com/office/drawing/2014/main" id="{403D025B-CA0F-4BD9-BB4F-A7CA90BD6611}"/>
                </a:ext>
              </a:extLst>
            </p:cNvPr>
            <p:cNvSpPr txBox="1">
              <a:spLocks/>
            </p:cNvSpPr>
            <p:nvPr/>
          </p:nvSpPr>
          <p:spPr>
            <a:xfrm>
              <a:off x="2285418" y="1770750"/>
              <a:ext cx="4198200" cy="801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Kumbh Sans"/>
                <a:buAutoNum type="arabicPeriod"/>
                <a:defRPr sz="1200" b="0" i="0" u="none" strike="noStrike" cap="none">
                  <a:solidFill>
                    <a:srgbClr val="434343"/>
                  </a:solidFill>
                  <a:latin typeface="Kumbh Sans"/>
                  <a:ea typeface="Kumbh Sans"/>
                  <a:cs typeface="Kumbh Sans"/>
                  <a:sym typeface="Kumbh Sans"/>
                </a:defRPr>
              </a:lvl1pPr>
              <a:lvl2pPr marL="914400" marR="0" lvl="1"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rgbClr val="434343"/>
                  </a:solidFill>
                  <a:latin typeface="Kumbh Sans"/>
                  <a:ea typeface="Kumbh Sans"/>
                  <a:cs typeface="Kumbh Sans"/>
                  <a:sym typeface="Kumbh Sans"/>
                </a:defRPr>
              </a:lvl2pPr>
              <a:lvl3pPr marL="1371600" marR="0" lvl="2" indent="-304800" algn="l" rtl="0">
                <a:lnSpc>
                  <a:spcPct val="115000"/>
                </a:lnSpc>
                <a:spcBef>
                  <a:spcPts val="1600"/>
                </a:spcBef>
                <a:spcAft>
                  <a:spcPts val="0"/>
                </a:spcAft>
                <a:buClr>
                  <a:srgbClr val="434343"/>
                </a:buClr>
                <a:buSzPts val="1200"/>
                <a:buFont typeface="Roboto Condensed Light"/>
                <a:buAutoNum type="romanLcPeriod"/>
                <a:defRPr sz="1400" b="0" i="0" u="none" strike="noStrike" cap="none">
                  <a:solidFill>
                    <a:srgbClr val="434343"/>
                  </a:solidFill>
                  <a:latin typeface="Kumbh Sans"/>
                  <a:ea typeface="Kumbh Sans"/>
                  <a:cs typeface="Kumbh Sans"/>
                  <a:sym typeface="Kumbh Sans"/>
                </a:defRPr>
              </a:lvl3pPr>
              <a:lvl4pPr marL="1828800" marR="0" lvl="3" indent="-304800" algn="l" rtl="0">
                <a:lnSpc>
                  <a:spcPct val="115000"/>
                </a:lnSpc>
                <a:spcBef>
                  <a:spcPts val="1600"/>
                </a:spcBef>
                <a:spcAft>
                  <a:spcPts val="0"/>
                </a:spcAft>
                <a:buClr>
                  <a:srgbClr val="434343"/>
                </a:buClr>
                <a:buSzPts val="1200"/>
                <a:buFont typeface="Roboto Condensed Light"/>
                <a:buAutoNum type="arabicPeriod"/>
                <a:defRPr sz="1400" b="0" i="0" u="none" strike="noStrike" cap="none">
                  <a:solidFill>
                    <a:srgbClr val="434343"/>
                  </a:solidFill>
                  <a:latin typeface="Kumbh Sans"/>
                  <a:ea typeface="Kumbh Sans"/>
                  <a:cs typeface="Kumbh Sans"/>
                  <a:sym typeface="Kumbh Sans"/>
                </a:defRPr>
              </a:lvl4pPr>
              <a:lvl5pPr marL="2286000" marR="0" lvl="4" indent="-304800" algn="l" rtl="0">
                <a:lnSpc>
                  <a:spcPct val="115000"/>
                </a:lnSpc>
                <a:spcBef>
                  <a:spcPts val="1600"/>
                </a:spcBef>
                <a:spcAft>
                  <a:spcPts val="0"/>
                </a:spcAft>
                <a:buClr>
                  <a:srgbClr val="434343"/>
                </a:buClr>
                <a:buSzPts val="1200"/>
                <a:buFont typeface="Roboto Condensed Light"/>
                <a:buAutoNum type="alphaLcPeriod"/>
                <a:defRPr sz="1400" b="0" i="0" u="none" strike="noStrike" cap="none">
                  <a:solidFill>
                    <a:srgbClr val="434343"/>
                  </a:solidFill>
                  <a:latin typeface="Kumbh Sans"/>
                  <a:ea typeface="Kumbh Sans"/>
                  <a:cs typeface="Kumbh Sans"/>
                  <a:sym typeface="Kumbh Sans"/>
                </a:defRPr>
              </a:lvl5pPr>
              <a:lvl6pPr marL="2743200" marR="0" lvl="5" indent="-304800" algn="l" rtl="0">
                <a:lnSpc>
                  <a:spcPct val="115000"/>
                </a:lnSpc>
                <a:spcBef>
                  <a:spcPts val="1600"/>
                </a:spcBef>
                <a:spcAft>
                  <a:spcPts val="0"/>
                </a:spcAft>
                <a:buClr>
                  <a:srgbClr val="434343"/>
                </a:buClr>
                <a:buSzPts val="1200"/>
                <a:buFont typeface="Roboto Condensed Light"/>
                <a:buAutoNum type="romanLcPeriod"/>
                <a:defRPr sz="1400" b="0" i="0" u="none" strike="noStrike" cap="none">
                  <a:solidFill>
                    <a:srgbClr val="434343"/>
                  </a:solidFill>
                  <a:latin typeface="Kumbh Sans"/>
                  <a:ea typeface="Kumbh Sans"/>
                  <a:cs typeface="Kumbh Sans"/>
                  <a:sym typeface="Kumbh Sans"/>
                </a:defRPr>
              </a:lvl6pPr>
              <a:lvl7pPr marL="3200400" marR="0" lvl="6" indent="-304800" algn="l" rtl="0">
                <a:lnSpc>
                  <a:spcPct val="115000"/>
                </a:lnSpc>
                <a:spcBef>
                  <a:spcPts val="1600"/>
                </a:spcBef>
                <a:spcAft>
                  <a:spcPts val="0"/>
                </a:spcAft>
                <a:buClr>
                  <a:srgbClr val="434343"/>
                </a:buClr>
                <a:buSzPts val="1200"/>
                <a:buFont typeface="Roboto Condensed Light"/>
                <a:buAutoNum type="arabicPeriod"/>
                <a:defRPr sz="1400" b="0" i="0" u="none" strike="noStrike" cap="none">
                  <a:solidFill>
                    <a:srgbClr val="434343"/>
                  </a:solidFill>
                  <a:latin typeface="Kumbh Sans"/>
                  <a:ea typeface="Kumbh Sans"/>
                  <a:cs typeface="Kumbh Sans"/>
                  <a:sym typeface="Kumbh Sans"/>
                </a:defRPr>
              </a:lvl7pPr>
              <a:lvl8pPr marL="3657600" marR="0" lvl="7" indent="-304800" algn="l" rtl="0">
                <a:lnSpc>
                  <a:spcPct val="115000"/>
                </a:lnSpc>
                <a:spcBef>
                  <a:spcPts val="1600"/>
                </a:spcBef>
                <a:spcAft>
                  <a:spcPts val="0"/>
                </a:spcAft>
                <a:buClr>
                  <a:srgbClr val="434343"/>
                </a:buClr>
                <a:buSzPts val="1200"/>
                <a:buFont typeface="Roboto Condensed Light"/>
                <a:buAutoNum type="alphaLcPeriod"/>
                <a:defRPr sz="1400" b="0" i="0" u="none" strike="noStrike" cap="none">
                  <a:solidFill>
                    <a:srgbClr val="434343"/>
                  </a:solidFill>
                  <a:latin typeface="Kumbh Sans"/>
                  <a:ea typeface="Kumbh Sans"/>
                  <a:cs typeface="Kumbh Sans"/>
                  <a:sym typeface="Kumbh Sans"/>
                </a:defRPr>
              </a:lvl8pPr>
              <a:lvl9pPr marL="4114800" marR="0" lvl="8" indent="-304800" algn="l" rtl="0">
                <a:lnSpc>
                  <a:spcPct val="115000"/>
                </a:lnSpc>
                <a:spcBef>
                  <a:spcPts val="1600"/>
                </a:spcBef>
                <a:spcAft>
                  <a:spcPts val="1600"/>
                </a:spcAft>
                <a:buClr>
                  <a:srgbClr val="434343"/>
                </a:buClr>
                <a:buSzPts val="1200"/>
                <a:buFont typeface="Roboto Condensed Light"/>
                <a:buAutoNum type="romanLcPeriod"/>
                <a:defRPr sz="1400" b="0" i="0" u="none" strike="noStrike" cap="none">
                  <a:solidFill>
                    <a:srgbClr val="434343"/>
                  </a:solidFill>
                  <a:latin typeface="Kumbh Sans"/>
                  <a:ea typeface="Kumbh Sans"/>
                  <a:cs typeface="Kumbh Sans"/>
                  <a:sym typeface="Kumbh Sans"/>
                </a:defRPr>
              </a:lvl9pPr>
            </a:lstStyle>
            <a:p>
              <a:pPr marL="152400" indent="0" eaLnBrk="1" hangingPunct="1">
                <a:spcBef>
                  <a:spcPct val="50000"/>
                </a:spcBef>
                <a:buNone/>
              </a:pPr>
              <a:r>
                <a:rPr lang="vi-VN" altLang="en-US" sz="1800" b="1" i="1" dirty="0">
                  <a:solidFill>
                    <a:schemeClr val="tx2">
                      <a:lumMod val="50000"/>
                    </a:schemeClr>
                  </a:solidFill>
                  <a:latin typeface="Times New Roman" panose="02020603050405020304" pitchFamily="18" charset="0"/>
                </a:rPr>
                <a:t>Trong nước thải có chứa nhiều chất bẩn, độc  hại  và các vi khuẩn gây bệnh.</a:t>
              </a:r>
            </a:p>
          </p:txBody>
        </p:sp>
      </p:grpSp>
      <p:grpSp>
        <p:nvGrpSpPr>
          <p:cNvPr id="6" name="Group 5">
            <a:extLst>
              <a:ext uri="{FF2B5EF4-FFF2-40B4-BE49-F238E27FC236}">
                <a16:creationId xmlns:a16="http://schemas.microsoft.com/office/drawing/2014/main" id="{41622FCA-61B9-4A9C-9CDD-AED7A6AF20EA}"/>
              </a:ext>
            </a:extLst>
          </p:cNvPr>
          <p:cNvGrpSpPr/>
          <p:nvPr/>
        </p:nvGrpSpPr>
        <p:grpSpPr>
          <a:xfrm>
            <a:off x="1641082" y="3070518"/>
            <a:ext cx="4817400" cy="1362690"/>
            <a:chOff x="2163250" y="3503225"/>
            <a:chExt cx="4817400" cy="1362690"/>
          </a:xfrm>
        </p:grpSpPr>
        <p:sp>
          <p:nvSpPr>
            <p:cNvPr id="12" name="Google Shape;400;p40">
              <a:extLst>
                <a:ext uri="{FF2B5EF4-FFF2-40B4-BE49-F238E27FC236}">
                  <a16:creationId xmlns:a16="http://schemas.microsoft.com/office/drawing/2014/main" id="{67A64F42-F266-4D4B-95B5-86ECEC4D58BA}"/>
                </a:ext>
              </a:extLst>
            </p:cNvPr>
            <p:cNvSpPr/>
            <p:nvPr/>
          </p:nvSpPr>
          <p:spPr>
            <a:xfrm>
              <a:off x="2163250" y="3503225"/>
              <a:ext cx="4817400" cy="1362690"/>
            </a:xfrm>
            <a:prstGeom prst="rect">
              <a:avLst/>
            </a:prstGeom>
            <a:solidFill>
              <a:srgbClr val="FFF8F0"/>
            </a:solidFill>
            <a:ln w="19050" cap="flat" cmpd="sng">
              <a:solidFill>
                <a:schemeClr val="dk1"/>
              </a:solidFill>
              <a:prstDash val="solid"/>
              <a:round/>
              <a:headEnd type="none" w="sm" len="sm"/>
              <a:tailEnd type="none" w="sm" len="sm"/>
            </a:ln>
            <a:effectLst>
              <a:outerShdw dist="95250" dir="336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04;p40">
              <a:extLst>
                <a:ext uri="{FF2B5EF4-FFF2-40B4-BE49-F238E27FC236}">
                  <a16:creationId xmlns:a16="http://schemas.microsoft.com/office/drawing/2014/main" id="{B3572C26-0862-4ABD-AC4E-AD6C5A95044C}"/>
                </a:ext>
              </a:extLst>
            </p:cNvPr>
            <p:cNvSpPr txBox="1">
              <a:spLocks/>
            </p:cNvSpPr>
            <p:nvPr/>
          </p:nvSpPr>
          <p:spPr>
            <a:xfrm>
              <a:off x="2163250" y="3784070"/>
              <a:ext cx="4612760" cy="801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Kumbh Sans"/>
                <a:buAutoNum type="arabicPeriod"/>
                <a:defRPr sz="1200" b="0" i="0" u="none" strike="noStrike" cap="none">
                  <a:solidFill>
                    <a:srgbClr val="434343"/>
                  </a:solidFill>
                  <a:latin typeface="Kumbh Sans"/>
                  <a:ea typeface="Kumbh Sans"/>
                  <a:cs typeface="Kumbh Sans"/>
                  <a:sym typeface="Kumbh Sans"/>
                </a:defRPr>
              </a:lvl1pPr>
              <a:lvl2pPr marL="914400" marR="0" lvl="1"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rgbClr val="434343"/>
                  </a:solidFill>
                  <a:latin typeface="Kumbh Sans"/>
                  <a:ea typeface="Kumbh Sans"/>
                  <a:cs typeface="Kumbh Sans"/>
                  <a:sym typeface="Kumbh Sans"/>
                </a:defRPr>
              </a:lvl2pPr>
              <a:lvl3pPr marL="1371600" marR="0" lvl="2" indent="-304800" algn="l" rtl="0">
                <a:lnSpc>
                  <a:spcPct val="115000"/>
                </a:lnSpc>
                <a:spcBef>
                  <a:spcPts val="1600"/>
                </a:spcBef>
                <a:spcAft>
                  <a:spcPts val="0"/>
                </a:spcAft>
                <a:buClr>
                  <a:srgbClr val="434343"/>
                </a:buClr>
                <a:buSzPts val="1200"/>
                <a:buFont typeface="Roboto Condensed Light"/>
                <a:buAutoNum type="romanLcPeriod"/>
                <a:defRPr sz="1400" b="0" i="0" u="none" strike="noStrike" cap="none">
                  <a:solidFill>
                    <a:srgbClr val="434343"/>
                  </a:solidFill>
                  <a:latin typeface="Kumbh Sans"/>
                  <a:ea typeface="Kumbh Sans"/>
                  <a:cs typeface="Kumbh Sans"/>
                  <a:sym typeface="Kumbh Sans"/>
                </a:defRPr>
              </a:lvl3pPr>
              <a:lvl4pPr marL="1828800" marR="0" lvl="3" indent="-304800" algn="l" rtl="0">
                <a:lnSpc>
                  <a:spcPct val="115000"/>
                </a:lnSpc>
                <a:spcBef>
                  <a:spcPts val="1600"/>
                </a:spcBef>
                <a:spcAft>
                  <a:spcPts val="0"/>
                </a:spcAft>
                <a:buClr>
                  <a:srgbClr val="434343"/>
                </a:buClr>
                <a:buSzPts val="1200"/>
                <a:buFont typeface="Roboto Condensed Light"/>
                <a:buAutoNum type="arabicPeriod"/>
                <a:defRPr sz="1400" b="0" i="0" u="none" strike="noStrike" cap="none">
                  <a:solidFill>
                    <a:srgbClr val="434343"/>
                  </a:solidFill>
                  <a:latin typeface="Kumbh Sans"/>
                  <a:ea typeface="Kumbh Sans"/>
                  <a:cs typeface="Kumbh Sans"/>
                  <a:sym typeface="Kumbh Sans"/>
                </a:defRPr>
              </a:lvl4pPr>
              <a:lvl5pPr marL="2286000" marR="0" lvl="4" indent="-304800" algn="l" rtl="0">
                <a:lnSpc>
                  <a:spcPct val="115000"/>
                </a:lnSpc>
                <a:spcBef>
                  <a:spcPts val="1600"/>
                </a:spcBef>
                <a:spcAft>
                  <a:spcPts val="0"/>
                </a:spcAft>
                <a:buClr>
                  <a:srgbClr val="434343"/>
                </a:buClr>
                <a:buSzPts val="1200"/>
                <a:buFont typeface="Roboto Condensed Light"/>
                <a:buAutoNum type="alphaLcPeriod"/>
                <a:defRPr sz="1400" b="0" i="0" u="none" strike="noStrike" cap="none">
                  <a:solidFill>
                    <a:srgbClr val="434343"/>
                  </a:solidFill>
                  <a:latin typeface="Kumbh Sans"/>
                  <a:ea typeface="Kumbh Sans"/>
                  <a:cs typeface="Kumbh Sans"/>
                  <a:sym typeface="Kumbh Sans"/>
                </a:defRPr>
              </a:lvl5pPr>
              <a:lvl6pPr marL="2743200" marR="0" lvl="5" indent="-304800" algn="l" rtl="0">
                <a:lnSpc>
                  <a:spcPct val="115000"/>
                </a:lnSpc>
                <a:spcBef>
                  <a:spcPts val="1600"/>
                </a:spcBef>
                <a:spcAft>
                  <a:spcPts val="0"/>
                </a:spcAft>
                <a:buClr>
                  <a:srgbClr val="434343"/>
                </a:buClr>
                <a:buSzPts val="1200"/>
                <a:buFont typeface="Roboto Condensed Light"/>
                <a:buAutoNum type="romanLcPeriod"/>
                <a:defRPr sz="1400" b="0" i="0" u="none" strike="noStrike" cap="none">
                  <a:solidFill>
                    <a:srgbClr val="434343"/>
                  </a:solidFill>
                  <a:latin typeface="Kumbh Sans"/>
                  <a:ea typeface="Kumbh Sans"/>
                  <a:cs typeface="Kumbh Sans"/>
                  <a:sym typeface="Kumbh Sans"/>
                </a:defRPr>
              </a:lvl6pPr>
              <a:lvl7pPr marL="3200400" marR="0" lvl="6" indent="-304800" algn="l" rtl="0">
                <a:lnSpc>
                  <a:spcPct val="115000"/>
                </a:lnSpc>
                <a:spcBef>
                  <a:spcPts val="1600"/>
                </a:spcBef>
                <a:spcAft>
                  <a:spcPts val="0"/>
                </a:spcAft>
                <a:buClr>
                  <a:srgbClr val="434343"/>
                </a:buClr>
                <a:buSzPts val="1200"/>
                <a:buFont typeface="Roboto Condensed Light"/>
                <a:buAutoNum type="arabicPeriod"/>
                <a:defRPr sz="1400" b="0" i="0" u="none" strike="noStrike" cap="none">
                  <a:solidFill>
                    <a:srgbClr val="434343"/>
                  </a:solidFill>
                  <a:latin typeface="Kumbh Sans"/>
                  <a:ea typeface="Kumbh Sans"/>
                  <a:cs typeface="Kumbh Sans"/>
                  <a:sym typeface="Kumbh Sans"/>
                </a:defRPr>
              </a:lvl7pPr>
              <a:lvl8pPr marL="3657600" marR="0" lvl="7" indent="-304800" algn="l" rtl="0">
                <a:lnSpc>
                  <a:spcPct val="115000"/>
                </a:lnSpc>
                <a:spcBef>
                  <a:spcPts val="1600"/>
                </a:spcBef>
                <a:spcAft>
                  <a:spcPts val="0"/>
                </a:spcAft>
                <a:buClr>
                  <a:srgbClr val="434343"/>
                </a:buClr>
                <a:buSzPts val="1200"/>
                <a:buFont typeface="Roboto Condensed Light"/>
                <a:buAutoNum type="alphaLcPeriod"/>
                <a:defRPr sz="1400" b="0" i="0" u="none" strike="noStrike" cap="none">
                  <a:solidFill>
                    <a:srgbClr val="434343"/>
                  </a:solidFill>
                  <a:latin typeface="Kumbh Sans"/>
                  <a:ea typeface="Kumbh Sans"/>
                  <a:cs typeface="Kumbh Sans"/>
                  <a:sym typeface="Kumbh Sans"/>
                </a:defRPr>
              </a:lvl8pPr>
              <a:lvl9pPr marL="4114800" marR="0" lvl="8" indent="-304800" algn="l" rtl="0">
                <a:lnSpc>
                  <a:spcPct val="115000"/>
                </a:lnSpc>
                <a:spcBef>
                  <a:spcPts val="1600"/>
                </a:spcBef>
                <a:spcAft>
                  <a:spcPts val="1600"/>
                </a:spcAft>
                <a:buClr>
                  <a:srgbClr val="434343"/>
                </a:buClr>
                <a:buSzPts val="1200"/>
                <a:buFont typeface="Roboto Condensed Light"/>
                <a:buAutoNum type="romanLcPeriod"/>
                <a:defRPr sz="1400" b="0" i="0" u="none" strike="noStrike" cap="none">
                  <a:solidFill>
                    <a:srgbClr val="434343"/>
                  </a:solidFill>
                  <a:latin typeface="Kumbh Sans"/>
                  <a:ea typeface="Kumbh Sans"/>
                  <a:cs typeface="Kumbh Sans"/>
                  <a:sym typeface="Kumbh Sans"/>
                </a:defRPr>
              </a:lvl9pPr>
            </a:lstStyle>
            <a:p>
              <a:pPr marL="152400" indent="0" algn="just">
                <a:buNone/>
                <a:defRPr/>
              </a:pPr>
              <a:r>
                <a:rPr lang="vi-VN" altLang="en-US" sz="1800" b="1" i="1" dirty="0">
                  <a:solidFill>
                    <a:schemeClr val="tx2">
                      <a:lumMod val="50000"/>
                    </a:schemeClr>
                  </a:solidFill>
                  <a:latin typeface="Times New Roman" panose="02020603050405020304" pitchFamily="18" charset="0"/>
                </a:rPr>
                <a:t>Nếu để nước thải chưa xử lý chảy vào</a:t>
              </a:r>
              <a:r>
                <a:rPr lang="en-US" altLang="en-US" sz="1800" b="1" i="1" dirty="0">
                  <a:solidFill>
                    <a:schemeClr val="tx2">
                      <a:lumMod val="50000"/>
                    </a:schemeClr>
                  </a:solidFill>
                  <a:latin typeface="Times New Roman" panose="02020603050405020304" pitchFamily="18" charset="0"/>
                </a:rPr>
                <a:t> </a:t>
              </a:r>
              <a:r>
                <a:rPr lang="vi-VN" altLang="en-US" sz="1800" b="1" i="1" dirty="0">
                  <a:solidFill>
                    <a:schemeClr val="tx2">
                      <a:lumMod val="50000"/>
                    </a:schemeClr>
                  </a:solidFill>
                  <a:latin typeface="Times New Roman" panose="02020603050405020304" pitchFamily="18" charset="0"/>
                </a:rPr>
                <a:t>hồ, ao, sông ngòi sẽ làm cho nguồn nước</a:t>
              </a:r>
              <a:r>
                <a:rPr lang="en-US" altLang="en-US" sz="1800" b="1" i="1" dirty="0">
                  <a:solidFill>
                    <a:schemeClr val="tx2">
                      <a:lumMod val="50000"/>
                    </a:schemeClr>
                  </a:solidFill>
                  <a:latin typeface="Times New Roman" panose="02020603050405020304" pitchFamily="18" charset="0"/>
                </a:rPr>
                <a:t> </a:t>
              </a:r>
              <a:r>
                <a:rPr lang="vi-VN" altLang="en-US" sz="1800" b="1" i="1" dirty="0">
                  <a:solidFill>
                    <a:schemeClr val="tx2">
                      <a:lumMod val="50000"/>
                    </a:schemeClr>
                  </a:solidFill>
                  <a:latin typeface="Times New Roman" panose="02020603050405020304" pitchFamily="18" charset="0"/>
                </a:rPr>
                <a:t>bị ô nhiễm và làm chết các sinh vật trong nước.</a:t>
              </a:r>
              <a:endParaRPr lang="en-US" sz="1800" dirty="0">
                <a:solidFill>
                  <a:schemeClr val="tx2">
                    <a:lumMod val="50000"/>
                  </a:schemeClr>
                </a:solidFill>
                <a:latin typeface="Times New Roman" pitchFamily="18" charset="0"/>
                <a:cs typeface="Times New Roman" pitchFamily="18" charset="0"/>
              </a:endParaRPr>
            </a:p>
          </p:txBody>
        </p:sp>
      </p:grpSp>
      <p:sp>
        <p:nvSpPr>
          <p:cNvPr id="16" name="Google Shape;428;p40">
            <a:extLst>
              <a:ext uri="{FF2B5EF4-FFF2-40B4-BE49-F238E27FC236}">
                <a16:creationId xmlns:a16="http://schemas.microsoft.com/office/drawing/2014/main" id="{D2326FC9-1C22-4119-918E-3CF44CC9AD09}"/>
              </a:ext>
            </a:extLst>
          </p:cNvPr>
          <p:cNvSpPr txBox="1">
            <a:spLocks noGrp="1"/>
          </p:cNvSpPr>
          <p:nvPr>
            <p:ph type="title"/>
          </p:nvPr>
        </p:nvSpPr>
        <p:spPr>
          <a:xfrm>
            <a:off x="-361036" y="228325"/>
            <a:ext cx="4198200" cy="1329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accent5">
                    <a:lumMod val="25000"/>
                  </a:schemeClr>
                </a:solidFill>
                <a:latin typeface="Montserrat ExtraBold" panose="00000900000000000000" pitchFamily="2" charset="0"/>
              </a:rPr>
              <a:t>KẾT LUẬN</a:t>
            </a:r>
            <a:endParaRPr dirty="0">
              <a:solidFill>
                <a:schemeClr val="accent5">
                  <a:lumMod val="25000"/>
                </a:schemeClr>
              </a:solidFill>
              <a:latin typeface="Montserrat ExtraBold" panose="00000900000000000000" pitchFamily="2" charset="0"/>
            </a:endParaRPr>
          </a:p>
        </p:txBody>
      </p:sp>
      <p:pic>
        <p:nvPicPr>
          <p:cNvPr id="17" name="Google Shape;389;p32">
            <a:extLst>
              <a:ext uri="{FF2B5EF4-FFF2-40B4-BE49-F238E27FC236}">
                <a16:creationId xmlns:a16="http://schemas.microsoft.com/office/drawing/2014/main" id="{CF6F174F-5BAD-4E38-A7AB-1C2C2F146D6C}"/>
              </a:ext>
            </a:extLst>
          </p:cNvPr>
          <p:cNvPicPr preferRelativeResize="0"/>
          <p:nvPr/>
        </p:nvPicPr>
        <p:blipFill rotWithShape="1">
          <a:blip r:embed="rId3">
            <a:alphaModFix/>
          </a:blip>
          <a:srcRect l="22321" r="22316"/>
          <a:stretch/>
        </p:blipFill>
        <p:spPr>
          <a:xfrm>
            <a:off x="6694714" y="2848785"/>
            <a:ext cx="2449286" cy="237978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7"/>
        <p:cNvGrpSpPr/>
        <p:nvPr/>
      </p:nvGrpSpPr>
      <p:grpSpPr>
        <a:xfrm>
          <a:off x="0" y="0"/>
          <a:ext cx="0" cy="0"/>
          <a:chOff x="0" y="0"/>
          <a:chExt cx="0" cy="0"/>
        </a:xfrm>
      </p:grpSpPr>
      <p:sp>
        <p:nvSpPr>
          <p:cNvPr id="968" name="Google Shape;968;p52"/>
          <p:cNvSpPr/>
          <p:nvPr/>
        </p:nvSpPr>
        <p:spPr>
          <a:xfrm flipH="1">
            <a:off x="3980867" y="1710300"/>
            <a:ext cx="3063007" cy="814200"/>
          </a:xfrm>
          <a:prstGeom prst="rect">
            <a:avLst/>
          </a:prstGeom>
          <a:solidFill>
            <a:schemeClr val="accent6"/>
          </a:solidFill>
          <a:ln w="19050" cap="flat" cmpd="sng">
            <a:solidFill>
              <a:srgbClr val="222222"/>
            </a:solidFill>
            <a:prstDash val="solid"/>
            <a:round/>
            <a:headEnd type="none" w="sm" len="sm"/>
            <a:tailEnd type="none" w="sm" len="sm"/>
          </a:ln>
          <a:effectLst>
            <a:outerShdw dist="76200" dir="2820000" algn="bl" rotWithShape="0">
              <a:srgbClr val="222222"/>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69" name="Google Shape;969;p52"/>
          <p:cNvGrpSpPr/>
          <p:nvPr/>
        </p:nvGrpSpPr>
        <p:grpSpPr>
          <a:xfrm flipH="1">
            <a:off x="6853581" y="1782233"/>
            <a:ext cx="114075" cy="114075"/>
            <a:chOff x="793375" y="2989875"/>
            <a:chExt cx="225000" cy="225000"/>
          </a:xfrm>
        </p:grpSpPr>
        <p:cxnSp>
          <p:nvCxnSpPr>
            <p:cNvPr id="970" name="Google Shape;970;p52"/>
            <p:cNvCxnSpPr/>
            <p:nvPr/>
          </p:nvCxnSpPr>
          <p:spPr>
            <a:xfrm>
              <a:off x="793375" y="2989875"/>
              <a:ext cx="225000" cy="225000"/>
            </a:xfrm>
            <a:prstGeom prst="straightConnector1">
              <a:avLst/>
            </a:prstGeom>
            <a:noFill/>
            <a:ln w="28575" cap="flat" cmpd="sng">
              <a:solidFill>
                <a:srgbClr val="222222"/>
              </a:solidFill>
              <a:prstDash val="solid"/>
              <a:round/>
              <a:headEnd type="none" w="med" len="med"/>
              <a:tailEnd type="none" w="med" len="med"/>
            </a:ln>
          </p:spPr>
        </p:cxnSp>
        <p:cxnSp>
          <p:nvCxnSpPr>
            <p:cNvPr id="971" name="Google Shape;971;p52"/>
            <p:cNvCxnSpPr/>
            <p:nvPr/>
          </p:nvCxnSpPr>
          <p:spPr>
            <a:xfrm flipH="1">
              <a:off x="793375" y="2989875"/>
              <a:ext cx="225000" cy="225000"/>
            </a:xfrm>
            <a:prstGeom prst="straightConnector1">
              <a:avLst/>
            </a:prstGeom>
            <a:noFill/>
            <a:ln w="28575" cap="flat" cmpd="sng">
              <a:solidFill>
                <a:srgbClr val="222222"/>
              </a:solidFill>
              <a:prstDash val="solid"/>
              <a:round/>
              <a:headEnd type="none" w="med" len="med"/>
              <a:tailEnd type="none" w="med" len="med"/>
            </a:ln>
          </p:spPr>
        </p:cxnSp>
      </p:grpSp>
      <p:sp>
        <p:nvSpPr>
          <p:cNvPr id="972" name="Google Shape;972;p52"/>
          <p:cNvSpPr txBox="1">
            <a:spLocks noGrp="1"/>
          </p:cNvSpPr>
          <p:nvPr>
            <p:ph type="title"/>
          </p:nvPr>
        </p:nvSpPr>
        <p:spPr>
          <a:xfrm flipH="1">
            <a:off x="4311221" y="1914097"/>
            <a:ext cx="2345700" cy="496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Montserrat ExtraBold" panose="00000900000000000000" pitchFamily="2" charset="0"/>
              </a:rPr>
              <a:t>Tìm hiểu</a:t>
            </a:r>
            <a:endParaRPr dirty="0">
              <a:latin typeface="Montserrat ExtraBold" panose="00000900000000000000" pitchFamily="2" charset="0"/>
            </a:endParaRPr>
          </a:p>
        </p:txBody>
      </p:sp>
      <p:pic>
        <p:nvPicPr>
          <p:cNvPr id="973" name="Google Shape;973;p52"/>
          <p:cNvPicPr preferRelativeResize="0"/>
          <p:nvPr/>
        </p:nvPicPr>
        <p:blipFill>
          <a:blip r:embed="rId3">
            <a:alphaModFix/>
          </a:blip>
          <a:stretch>
            <a:fillRect/>
          </a:stretch>
        </p:blipFill>
        <p:spPr>
          <a:xfrm>
            <a:off x="1181275" y="1044176"/>
            <a:ext cx="2723449" cy="2796075"/>
          </a:xfrm>
          <a:prstGeom prst="rect">
            <a:avLst/>
          </a:prstGeom>
          <a:noFill/>
          <a:ln>
            <a:noFill/>
          </a:ln>
        </p:spPr>
      </p:pic>
      <p:sp>
        <p:nvSpPr>
          <p:cNvPr id="974" name="Google Shape;974;p52"/>
          <p:cNvSpPr/>
          <p:nvPr/>
        </p:nvSpPr>
        <p:spPr>
          <a:xfrm>
            <a:off x="656802" y="773348"/>
            <a:ext cx="521400" cy="5214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52"/>
          <p:cNvSpPr/>
          <p:nvPr/>
        </p:nvSpPr>
        <p:spPr>
          <a:xfrm>
            <a:off x="2745700" y="-63475"/>
            <a:ext cx="1504200" cy="1504200"/>
          </a:xfrm>
          <a:prstGeom prst="ellipse">
            <a:avLst/>
          </a:prstGeom>
          <a:solidFill>
            <a:srgbClr val="FFD7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52"/>
          <p:cNvSpPr/>
          <p:nvPr/>
        </p:nvSpPr>
        <p:spPr>
          <a:xfrm>
            <a:off x="7039600" y="496725"/>
            <a:ext cx="847500" cy="847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52"/>
          <p:cNvSpPr/>
          <p:nvPr/>
        </p:nvSpPr>
        <p:spPr>
          <a:xfrm flipH="1">
            <a:off x="4304779" y="2528950"/>
            <a:ext cx="2739096" cy="881400"/>
          </a:xfrm>
          <a:prstGeom prst="rect">
            <a:avLst/>
          </a:prstGeom>
          <a:solidFill>
            <a:srgbClr val="FFF8F0"/>
          </a:solidFill>
          <a:ln w="19050" cap="flat" cmpd="sng">
            <a:solidFill>
              <a:srgbClr val="222222"/>
            </a:solidFill>
            <a:prstDash val="solid"/>
            <a:round/>
            <a:headEnd type="none" w="sm" len="sm"/>
            <a:tailEnd type="none" w="sm" len="sm"/>
          </a:ln>
          <a:effectLst>
            <a:outerShdw dist="95250" dir="3360000" algn="bl" rotWithShape="0">
              <a:srgbClr val="222222"/>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52"/>
          <p:cNvSpPr txBox="1"/>
          <p:nvPr/>
        </p:nvSpPr>
        <p:spPr>
          <a:xfrm flipH="1">
            <a:off x="7043800" y="1710300"/>
            <a:ext cx="1392900" cy="1722900"/>
          </a:xfrm>
          <a:prstGeom prst="rect">
            <a:avLst/>
          </a:prstGeom>
          <a:solidFill>
            <a:schemeClr val="accent6"/>
          </a:solidFill>
          <a:ln w="19050" cap="flat" cmpd="sng">
            <a:solidFill>
              <a:srgbClr val="222222"/>
            </a:solidFill>
            <a:prstDash val="solid"/>
            <a:round/>
            <a:headEnd type="none" w="sm" len="sm"/>
            <a:tailEnd type="none" w="sm" len="sm"/>
          </a:ln>
          <a:effectLst>
            <a:outerShdw dist="76200" dir="2820000" algn="bl" rotWithShape="0">
              <a:srgbClr val="222222"/>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2600">
              <a:solidFill>
                <a:srgbClr val="222222"/>
              </a:solidFill>
              <a:latin typeface="Modak"/>
              <a:ea typeface="Modak"/>
              <a:cs typeface="Modak"/>
              <a:sym typeface="Modak"/>
            </a:endParaRPr>
          </a:p>
        </p:txBody>
      </p:sp>
      <p:grpSp>
        <p:nvGrpSpPr>
          <p:cNvPr id="979" name="Google Shape;979;p52"/>
          <p:cNvGrpSpPr/>
          <p:nvPr/>
        </p:nvGrpSpPr>
        <p:grpSpPr>
          <a:xfrm flipH="1">
            <a:off x="6853581" y="2640995"/>
            <a:ext cx="114075" cy="114075"/>
            <a:chOff x="793375" y="2989875"/>
            <a:chExt cx="225000" cy="225000"/>
          </a:xfrm>
        </p:grpSpPr>
        <p:cxnSp>
          <p:nvCxnSpPr>
            <p:cNvPr id="980" name="Google Shape;980;p52"/>
            <p:cNvCxnSpPr/>
            <p:nvPr/>
          </p:nvCxnSpPr>
          <p:spPr>
            <a:xfrm>
              <a:off x="793375" y="2989875"/>
              <a:ext cx="225000" cy="225000"/>
            </a:xfrm>
            <a:prstGeom prst="straightConnector1">
              <a:avLst/>
            </a:prstGeom>
            <a:noFill/>
            <a:ln w="28575" cap="flat" cmpd="sng">
              <a:solidFill>
                <a:srgbClr val="222222"/>
              </a:solidFill>
              <a:prstDash val="solid"/>
              <a:round/>
              <a:headEnd type="none" w="med" len="med"/>
              <a:tailEnd type="none" w="med" len="med"/>
            </a:ln>
          </p:spPr>
        </p:cxnSp>
        <p:cxnSp>
          <p:nvCxnSpPr>
            <p:cNvPr id="981" name="Google Shape;981;p52"/>
            <p:cNvCxnSpPr/>
            <p:nvPr/>
          </p:nvCxnSpPr>
          <p:spPr>
            <a:xfrm flipH="1">
              <a:off x="793375" y="2989875"/>
              <a:ext cx="225000" cy="225000"/>
            </a:xfrm>
            <a:prstGeom prst="straightConnector1">
              <a:avLst/>
            </a:prstGeom>
            <a:noFill/>
            <a:ln w="28575" cap="flat" cmpd="sng">
              <a:solidFill>
                <a:srgbClr val="222222"/>
              </a:solidFill>
              <a:prstDash val="solid"/>
              <a:round/>
              <a:headEnd type="none" w="med" len="med"/>
              <a:tailEnd type="none" w="med" len="med"/>
            </a:ln>
          </p:spPr>
        </p:cxnSp>
      </p:grpSp>
      <p:sp>
        <p:nvSpPr>
          <p:cNvPr id="983" name="Google Shape;983;p52"/>
          <p:cNvSpPr/>
          <p:nvPr/>
        </p:nvSpPr>
        <p:spPr>
          <a:xfrm>
            <a:off x="-94500" y="3121250"/>
            <a:ext cx="1151700" cy="11517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4" name="Google Shape;984;p52"/>
          <p:cNvGrpSpPr/>
          <p:nvPr/>
        </p:nvGrpSpPr>
        <p:grpSpPr>
          <a:xfrm>
            <a:off x="-1517063" y="2944685"/>
            <a:ext cx="1362106" cy="1158551"/>
            <a:chOff x="1112537" y="1654613"/>
            <a:chExt cx="2477416" cy="2284419"/>
          </a:xfrm>
        </p:grpSpPr>
        <p:sp>
          <p:nvSpPr>
            <p:cNvPr id="985" name="Google Shape;985;p52"/>
            <p:cNvSpPr/>
            <p:nvPr/>
          </p:nvSpPr>
          <p:spPr>
            <a:xfrm rot="-1295490">
              <a:off x="1353370" y="1976911"/>
              <a:ext cx="1992050" cy="1640971"/>
            </a:xfrm>
            <a:custGeom>
              <a:avLst/>
              <a:gdLst/>
              <a:ahLst/>
              <a:cxnLst/>
              <a:rect l="l" t="t" r="r" b="b"/>
              <a:pathLst>
                <a:path w="26827" h="22099" extrusionOk="0">
                  <a:moveTo>
                    <a:pt x="14881" y="1"/>
                  </a:moveTo>
                  <a:cubicBezTo>
                    <a:pt x="14233" y="1"/>
                    <a:pt x="13585" y="32"/>
                    <a:pt x="12940" y="96"/>
                  </a:cubicBezTo>
                  <a:cubicBezTo>
                    <a:pt x="9368" y="453"/>
                    <a:pt x="6057" y="2008"/>
                    <a:pt x="3685" y="4728"/>
                  </a:cubicBezTo>
                  <a:cubicBezTo>
                    <a:pt x="2711" y="5841"/>
                    <a:pt x="1929" y="7136"/>
                    <a:pt x="1512" y="8552"/>
                  </a:cubicBezTo>
                  <a:cubicBezTo>
                    <a:pt x="1191" y="9630"/>
                    <a:pt x="1095" y="10768"/>
                    <a:pt x="1191" y="11889"/>
                  </a:cubicBezTo>
                  <a:cubicBezTo>
                    <a:pt x="1234" y="12384"/>
                    <a:pt x="1304" y="12871"/>
                    <a:pt x="1417" y="13349"/>
                  </a:cubicBezTo>
                  <a:cubicBezTo>
                    <a:pt x="1599" y="14131"/>
                    <a:pt x="1860" y="14896"/>
                    <a:pt x="2207" y="15617"/>
                  </a:cubicBezTo>
                  <a:cubicBezTo>
                    <a:pt x="2286" y="15774"/>
                    <a:pt x="2989" y="16790"/>
                    <a:pt x="2903" y="16938"/>
                  </a:cubicBezTo>
                  <a:cubicBezTo>
                    <a:pt x="2659" y="17329"/>
                    <a:pt x="2407" y="17746"/>
                    <a:pt x="2129" y="18172"/>
                  </a:cubicBezTo>
                  <a:cubicBezTo>
                    <a:pt x="1451" y="19223"/>
                    <a:pt x="878" y="20336"/>
                    <a:pt x="278" y="21431"/>
                  </a:cubicBezTo>
                  <a:cubicBezTo>
                    <a:pt x="0" y="21926"/>
                    <a:pt x="96" y="22013"/>
                    <a:pt x="634" y="22074"/>
                  </a:cubicBezTo>
                  <a:cubicBezTo>
                    <a:pt x="771" y="22090"/>
                    <a:pt x="903" y="22099"/>
                    <a:pt x="1029" y="22099"/>
                  </a:cubicBezTo>
                  <a:cubicBezTo>
                    <a:pt x="1718" y="22099"/>
                    <a:pt x="2233" y="21833"/>
                    <a:pt x="2468" y="21040"/>
                  </a:cubicBezTo>
                  <a:cubicBezTo>
                    <a:pt x="2503" y="20901"/>
                    <a:pt x="3728" y="18902"/>
                    <a:pt x="4336" y="17894"/>
                  </a:cubicBezTo>
                  <a:cubicBezTo>
                    <a:pt x="4353" y="17866"/>
                    <a:pt x="4387" y="17849"/>
                    <a:pt x="4423" y="17849"/>
                  </a:cubicBezTo>
                  <a:cubicBezTo>
                    <a:pt x="4444" y="17849"/>
                    <a:pt x="4465" y="17855"/>
                    <a:pt x="4484" y="17868"/>
                  </a:cubicBezTo>
                  <a:cubicBezTo>
                    <a:pt x="4693" y="18007"/>
                    <a:pt x="4849" y="18111"/>
                    <a:pt x="5014" y="18224"/>
                  </a:cubicBezTo>
                  <a:cubicBezTo>
                    <a:pt x="6547" y="19284"/>
                    <a:pt x="8520" y="20003"/>
                    <a:pt x="10572" y="20003"/>
                  </a:cubicBezTo>
                  <a:cubicBezTo>
                    <a:pt x="12929" y="20003"/>
                    <a:pt x="15390" y="19054"/>
                    <a:pt x="17406" y="16582"/>
                  </a:cubicBezTo>
                  <a:cubicBezTo>
                    <a:pt x="18771" y="14904"/>
                    <a:pt x="19527" y="12549"/>
                    <a:pt x="19979" y="10473"/>
                  </a:cubicBezTo>
                  <a:cubicBezTo>
                    <a:pt x="20943" y="6049"/>
                    <a:pt x="25732" y="3868"/>
                    <a:pt x="26748" y="3399"/>
                  </a:cubicBezTo>
                  <a:cubicBezTo>
                    <a:pt x="26827" y="3364"/>
                    <a:pt x="26827" y="3251"/>
                    <a:pt x="26748" y="3216"/>
                  </a:cubicBezTo>
                  <a:cubicBezTo>
                    <a:pt x="26201" y="2938"/>
                    <a:pt x="24628" y="2113"/>
                    <a:pt x="24419" y="2026"/>
                  </a:cubicBezTo>
                  <a:cubicBezTo>
                    <a:pt x="23211" y="1530"/>
                    <a:pt x="21977" y="1105"/>
                    <a:pt x="20709" y="774"/>
                  </a:cubicBezTo>
                  <a:cubicBezTo>
                    <a:pt x="18808" y="284"/>
                    <a:pt x="16843" y="1"/>
                    <a:pt x="148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52"/>
            <p:cNvSpPr/>
            <p:nvPr/>
          </p:nvSpPr>
          <p:spPr>
            <a:xfrm rot="-1295490">
              <a:off x="1766723" y="3401382"/>
              <a:ext cx="49825" cy="83909"/>
            </a:xfrm>
            <a:custGeom>
              <a:avLst/>
              <a:gdLst/>
              <a:ahLst/>
              <a:cxnLst/>
              <a:rect l="l" t="t" r="r" b="b"/>
              <a:pathLst>
                <a:path w="671" h="1130" extrusionOk="0">
                  <a:moveTo>
                    <a:pt x="609" y="0"/>
                  </a:moveTo>
                  <a:cubicBezTo>
                    <a:pt x="453" y="270"/>
                    <a:pt x="236" y="635"/>
                    <a:pt x="1" y="1008"/>
                  </a:cubicBezTo>
                  <a:cubicBezTo>
                    <a:pt x="18" y="1069"/>
                    <a:pt x="18" y="1104"/>
                    <a:pt x="10" y="1130"/>
                  </a:cubicBezTo>
                  <a:cubicBezTo>
                    <a:pt x="227" y="756"/>
                    <a:pt x="444" y="391"/>
                    <a:pt x="670" y="35"/>
                  </a:cubicBezTo>
                  <a:cubicBezTo>
                    <a:pt x="653" y="26"/>
                    <a:pt x="635" y="18"/>
                    <a:pt x="609" y="0"/>
                  </a:cubicBezTo>
                  <a:close/>
                </a:path>
              </a:pathLst>
            </a:custGeom>
            <a:solidFill>
              <a:srgbClr val="B0D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52"/>
            <p:cNvSpPr/>
            <p:nvPr/>
          </p:nvSpPr>
          <p:spPr>
            <a:xfrm rot="-1295490">
              <a:off x="1684869" y="3510187"/>
              <a:ext cx="151704" cy="253731"/>
            </a:xfrm>
            <a:custGeom>
              <a:avLst/>
              <a:gdLst/>
              <a:ahLst/>
              <a:cxnLst/>
              <a:rect l="l" t="t" r="r" b="b"/>
              <a:pathLst>
                <a:path w="2043" h="3417" extrusionOk="0">
                  <a:moveTo>
                    <a:pt x="2043" y="1"/>
                  </a:moveTo>
                  <a:lnTo>
                    <a:pt x="2043" y="1"/>
                  </a:lnTo>
                  <a:cubicBezTo>
                    <a:pt x="1799" y="392"/>
                    <a:pt x="1547" y="809"/>
                    <a:pt x="1269" y="1235"/>
                  </a:cubicBezTo>
                  <a:cubicBezTo>
                    <a:pt x="1069" y="1548"/>
                    <a:pt x="878" y="1861"/>
                    <a:pt x="696" y="2182"/>
                  </a:cubicBezTo>
                  <a:cubicBezTo>
                    <a:pt x="609" y="2434"/>
                    <a:pt x="487" y="2643"/>
                    <a:pt x="348" y="2791"/>
                  </a:cubicBezTo>
                  <a:cubicBezTo>
                    <a:pt x="226" y="2999"/>
                    <a:pt x="113" y="3208"/>
                    <a:pt x="0" y="3416"/>
                  </a:cubicBezTo>
                  <a:cubicBezTo>
                    <a:pt x="591" y="2478"/>
                    <a:pt x="1260" y="1348"/>
                    <a:pt x="2043" y="1"/>
                  </a:cubicBezTo>
                  <a:close/>
                </a:path>
              </a:pathLst>
            </a:custGeom>
            <a:solidFill>
              <a:srgbClr val="B0D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52"/>
            <p:cNvSpPr/>
            <p:nvPr/>
          </p:nvSpPr>
          <p:spPr>
            <a:xfrm rot="-1295490">
              <a:off x="1859424" y="3748486"/>
              <a:ext cx="19381" cy="35568"/>
            </a:xfrm>
            <a:custGeom>
              <a:avLst/>
              <a:gdLst/>
              <a:ahLst/>
              <a:cxnLst/>
              <a:rect l="l" t="t" r="r" b="b"/>
              <a:pathLst>
                <a:path w="261" h="479" extrusionOk="0">
                  <a:moveTo>
                    <a:pt x="261" y="1"/>
                  </a:moveTo>
                  <a:lnTo>
                    <a:pt x="261" y="1"/>
                  </a:lnTo>
                  <a:cubicBezTo>
                    <a:pt x="244" y="29"/>
                    <a:pt x="227" y="57"/>
                    <a:pt x="212" y="83"/>
                  </a:cubicBezTo>
                  <a:lnTo>
                    <a:pt x="212" y="83"/>
                  </a:lnTo>
                  <a:cubicBezTo>
                    <a:pt x="228" y="58"/>
                    <a:pt x="244" y="33"/>
                    <a:pt x="261" y="1"/>
                  </a:cubicBezTo>
                  <a:close/>
                  <a:moveTo>
                    <a:pt x="212" y="83"/>
                  </a:moveTo>
                  <a:lnTo>
                    <a:pt x="212" y="83"/>
                  </a:lnTo>
                  <a:cubicBezTo>
                    <a:pt x="211" y="85"/>
                    <a:pt x="210" y="86"/>
                    <a:pt x="209" y="88"/>
                  </a:cubicBezTo>
                  <a:cubicBezTo>
                    <a:pt x="132" y="216"/>
                    <a:pt x="38" y="336"/>
                    <a:pt x="2" y="472"/>
                  </a:cubicBezTo>
                  <a:lnTo>
                    <a:pt x="2" y="472"/>
                  </a:lnTo>
                  <a:cubicBezTo>
                    <a:pt x="16" y="425"/>
                    <a:pt x="91" y="286"/>
                    <a:pt x="212" y="83"/>
                  </a:cubicBezTo>
                  <a:close/>
                  <a:moveTo>
                    <a:pt x="2" y="472"/>
                  </a:moveTo>
                  <a:lnTo>
                    <a:pt x="2" y="472"/>
                  </a:lnTo>
                  <a:cubicBezTo>
                    <a:pt x="1" y="474"/>
                    <a:pt x="0" y="477"/>
                    <a:pt x="0" y="479"/>
                  </a:cubicBezTo>
                  <a:cubicBezTo>
                    <a:pt x="1" y="476"/>
                    <a:pt x="1" y="474"/>
                    <a:pt x="2" y="472"/>
                  </a:cubicBezTo>
                  <a:close/>
                </a:path>
              </a:pathLst>
            </a:custGeom>
            <a:solidFill>
              <a:srgbClr val="B0D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52"/>
            <p:cNvSpPr/>
            <p:nvPr/>
          </p:nvSpPr>
          <p:spPr>
            <a:xfrm rot="-1295490">
              <a:off x="1667252" y="2069828"/>
              <a:ext cx="1673940" cy="1331103"/>
            </a:xfrm>
            <a:custGeom>
              <a:avLst/>
              <a:gdLst/>
              <a:ahLst/>
              <a:cxnLst/>
              <a:rect l="l" t="t" r="r" b="b"/>
              <a:pathLst>
                <a:path w="22543" h="17926" extrusionOk="0">
                  <a:moveTo>
                    <a:pt x="20136" y="1"/>
                  </a:moveTo>
                  <a:cubicBezTo>
                    <a:pt x="18319" y="1018"/>
                    <a:pt x="15434" y="3077"/>
                    <a:pt x="14704" y="6397"/>
                  </a:cubicBezTo>
                  <a:cubicBezTo>
                    <a:pt x="14252" y="8474"/>
                    <a:pt x="13505" y="10837"/>
                    <a:pt x="12132" y="12506"/>
                  </a:cubicBezTo>
                  <a:cubicBezTo>
                    <a:pt x="10118" y="14977"/>
                    <a:pt x="7657" y="15925"/>
                    <a:pt x="5300" y="15925"/>
                  </a:cubicBezTo>
                  <a:cubicBezTo>
                    <a:pt x="3619" y="15925"/>
                    <a:pt x="1992" y="15443"/>
                    <a:pt x="618" y="14687"/>
                  </a:cubicBezTo>
                  <a:cubicBezTo>
                    <a:pt x="400" y="15043"/>
                    <a:pt x="200" y="15391"/>
                    <a:pt x="1" y="15730"/>
                  </a:cubicBezTo>
                  <a:cubicBezTo>
                    <a:pt x="261" y="15904"/>
                    <a:pt x="444" y="16025"/>
                    <a:pt x="626" y="16147"/>
                  </a:cubicBezTo>
                  <a:cubicBezTo>
                    <a:pt x="2159" y="17207"/>
                    <a:pt x="4132" y="17926"/>
                    <a:pt x="6184" y="17926"/>
                  </a:cubicBezTo>
                  <a:cubicBezTo>
                    <a:pt x="8541" y="17926"/>
                    <a:pt x="11002" y="16977"/>
                    <a:pt x="13018" y="14505"/>
                  </a:cubicBezTo>
                  <a:cubicBezTo>
                    <a:pt x="14383" y="12827"/>
                    <a:pt x="15139" y="10472"/>
                    <a:pt x="15591" y="8396"/>
                  </a:cubicBezTo>
                  <a:cubicBezTo>
                    <a:pt x="16660" y="3494"/>
                    <a:pt x="22421" y="1348"/>
                    <a:pt x="22543" y="1226"/>
                  </a:cubicBezTo>
                  <a:lnTo>
                    <a:pt x="22543" y="1226"/>
                  </a:lnTo>
                  <a:cubicBezTo>
                    <a:pt x="22543" y="1226"/>
                    <a:pt x="22543" y="1226"/>
                    <a:pt x="22543" y="1226"/>
                  </a:cubicBezTo>
                  <a:cubicBezTo>
                    <a:pt x="22518" y="1226"/>
                    <a:pt x="20638" y="243"/>
                    <a:pt x="201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52"/>
            <p:cNvSpPr/>
            <p:nvPr/>
          </p:nvSpPr>
          <p:spPr>
            <a:xfrm rot="-1295490">
              <a:off x="1712897" y="3803879"/>
              <a:ext cx="34900" cy="65196"/>
            </a:xfrm>
            <a:custGeom>
              <a:avLst/>
              <a:gdLst/>
              <a:ahLst/>
              <a:cxnLst/>
              <a:rect l="l" t="t" r="r" b="b"/>
              <a:pathLst>
                <a:path w="470" h="878" extrusionOk="0">
                  <a:moveTo>
                    <a:pt x="0" y="878"/>
                  </a:moveTo>
                  <a:cubicBezTo>
                    <a:pt x="157" y="582"/>
                    <a:pt x="313" y="296"/>
                    <a:pt x="469" y="0"/>
                  </a:cubicBezTo>
                  <a:cubicBezTo>
                    <a:pt x="313" y="296"/>
                    <a:pt x="157" y="582"/>
                    <a:pt x="0" y="878"/>
                  </a:cubicBezTo>
                  <a:close/>
                </a:path>
              </a:pathLst>
            </a:custGeom>
            <a:solidFill>
              <a:srgbClr val="B0D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52"/>
            <p:cNvSpPr/>
            <p:nvPr/>
          </p:nvSpPr>
          <p:spPr>
            <a:xfrm rot="-1295490">
              <a:off x="1829573" y="3526161"/>
              <a:ext cx="123338" cy="204574"/>
            </a:xfrm>
            <a:custGeom>
              <a:avLst/>
              <a:gdLst/>
              <a:ahLst/>
              <a:cxnLst/>
              <a:rect l="l" t="t" r="r" b="b"/>
              <a:pathLst>
                <a:path w="1661" h="2755" extrusionOk="0">
                  <a:moveTo>
                    <a:pt x="1661" y="0"/>
                  </a:moveTo>
                  <a:cubicBezTo>
                    <a:pt x="1578" y="137"/>
                    <a:pt x="1496" y="274"/>
                    <a:pt x="1413" y="411"/>
                  </a:cubicBezTo>
                  <a:lnTo>
                    <a:pt x="1413" y="411"/>
                  </a:lnTo>
                  <a:cubicBezTo>
                    <a:pt x="1505" y="260"/>
                    <a:pt x="1588" y="121"/>
                    <a:pt x="1661" y="0"/>
                  </a:cubicBezTo>
                  <a:close/>
                  <a:moveTo>
                    <a:pt x="1413" y="411"/>
                  </a:moveTo>
                  <a:cubicBezTo>
                    <a:pt x="969" y="1147"/>
                    <a:pt x="347" y="2163"/>
                    <a:pt x="1" y="2755"/>
                  </a:cubicBezTo>
                  <a:cubicBezTo>
                    <a:pt x="468" y="1983"/>
                    <a:pt x="935" y="1206"/>
                    <a:pt x="1413" y="411"/>
                  </a:cubicBezTo>
                  <a:close/>
                </a:path>
              </a:pathLst>
            </a:custGeom>
            <a:solidFill>
              <a:srgbClr val="A5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52"/>
            <p:cNvSpPr/>
            <p:nvPr/>
          </p:nvSpPr>
          <p:spPr>
            <a:xfrm rot="-1295490">
              <a:off x="1596297" y="2259450"/>
              <a:ext cx="1312539" cy="995171"/>
            </a:xfrm>
            <a:custGeom>
              <a:avLst/>
              <a:gdLst/>
              <a:ahLst/>
              <a:cxnLst/>
              <a:rect l="l" t="t" r="r" b="b"/>
              <a:pathLst>
                <a:path w="17676" h="13402" extrusionOk="0">
                  <a:moveTo>
                    <a:pt x="17676" y="1"/>
                  </a:moveTo>
                  <a:cubicBezTo>
                    <a:pt x="17675" y="1"/>
                    <a:pt x="6778" y="1826"/>
                    <a:pt x="0" y="12480"/>
                  </a:cubicBezTo>
                  <a:cubicBezTo>
                    <a:pt x="226" y="12636"/>
                    <a:pt x="400" y="12749"/>
                    <a:pt x="565" y="12862"/>
                  </a:cubicBezTo>
                  <a:cubicBezTo>
                    <a:pt x="843" y="13054"/>
                    <a:pt x="1138" y="13236"/>
                    <a:pt x="1443" y="13401"/>
                  </a:cubicBezTo>
                  <a:cubicBezTo>
                    <a:pt x="4484" y="8378"/>
                    <a:pt x="9672" y="2295"/>
                    <a:pt x="176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52"/>
            <p:cNvSpPr/>
            <p:nvPr/>
          </p:nvSpPr>
          <p:spPr>
            <a:xfrm rot="-1295490">
              <a:off x="1731494" y="3783881"/>
              <a:ext cx="8465" cy="14925"/>
            </a:xfrm>
            <a:custGeom>
              <a:avLst/>
              <a:gdLst/>
              <a:ahLst/>
              <a:cxnLst/>
              <a:rect l="l" t="t" r="r" b="b"/>
              <a:pathLst>
                <a:path w="114" h="201" extrusionOk="0">
                  <a:moveTo>
                    <a:pt x="113" y="0"/>
                  </a:moveTo>
                  <a:cubicBezTo>
                    <a:pt x="112" y="3"/>
                    <a:pt x="110" y="6"/>
                    <a:pt x="109" y="9"/>
                  </a:cubicBezTo>
                  <a:lnTo>
                    <a:pt x="109" y="9"/>
                  </a:lnTo>
                  <a:cubicBezTo>
                    <a:pt x="111" y="7"/>
                    <a:pt x="113" y="5"/>
                    <a:pt x="113" y="0"/>
                  </a:cubicBezTo>
                  <a:close/>
                  <a:moveTo>
                    <a:pt x="109" y="9"/>
                  </a:moveTo>
                  <a:cubicBezTo>
                    <a:pt x="107" y="11"/>
                    <a:pt x="105" y="13"/>
                    <a:pt x="105" y="17"/>
                  </a:cubicBezTo>
                  <a:lnTo>
                    <a:pt x="105" y="17"/>
                  </a:lnTo>
                  <a:cubicBezTo>
                    <a:pt x="106" y="15"/>
                    <a:pt x="108" y="12"/>
                    <a:pt x="109" y="9"/>
                  </a:cubicBezTo>
                  <a:close/>
                  <a:moveTo>
                    <a:pt x="105" y="17"/>
                  </a:moveTo>
                  <a:lnTo>
                    <a:pt x="105" y="17"/>
                  </a:lnTo>
                  <a:cubicBezTo>
                    <a:pt x="104" y="18"/>
                    <a:pt x="104" y="19"/>
                    <a:pt x="104" y="19"/>
                  </a:cubicBezTo>
                  <a:lnTo>
                    <a:pt x="104" y="19"/>
                  </a:lnTo>
                  <a:cubicBezTo>
                    <a:pt x="104" y="19"/>
                    <a:pt x="104" y="18"/>
                    <a:pt x="105" y="18"/>
                  </a:cubicBezTo>
                  <a:cubicBezTo>
                    <a:pt x="105" y="18"/>
                    <a:pt x="105" y="17"/>
                    <a:pt x="105" y="17"/>
                  </a:cubicBezTo>
                  <a:close/>
                  <a:moveTo>
                    <a:pt x="104" y="19"/>
                  </a:moveTo>
                  <a:lnTo>
                    <a:pt x="104" y="19"/>
                  </a:lnTo>
                  <a:cubicBezTo>
                    <a:pt x="69" y="79"/>
                    <a:pt x="35" y="140"/>
                    <a:pt x="0" y="200"/>
                  </a:cubicBezTo>
                  <a:cubicBezTo>
                    <a:pt x="40" y="137"/>
                    <a:pt x="72" y="81"/>
                    <a:pt x="104" y="19"/>
                  </a:cubicBezTo>
                  <a:close/>
                </a:path>
              </a:pathLst>
            </a:custGeom>
            <a:solidFill>
              <a:srgbClr val="A5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52"/>
            <p:cNvSpPr/>
            <p:nvPr/>
          </p:nvSpPr>
          <p:spPr>
            <a:xfrm rot="-1295490">
              <a:off x="1626664" y="3410268"/>
              <a:ext cx="371723" cy="464542"/>
            </a:xfrm>
            <a:custGeom>
              <a:avLst/>
              <a:gdLst/>
              <a:ahLst/>
              <a:cxnLst/>
              <a:rect l="l" t="t" r="r" b="b"/>
              <a:pathLst>
                <a:path w="5006" h="6256" extrusionOk="0">
                  <a:moveTo>
                    <a:pt x="3563" y="0"/>
                  </a:moveTo>
                  <a:cubicBezTo>
                    <a:pt x="3337" y="356"/>
                    <a:pt x="3120" y="721"/>
                    <a:pt x="2903" y="1095"/>
                  </a:cubicBezTo>
                  <a:cubicBezTo>
                    <a:pt x="2120" y="2442"/>
                    <a:pt x="1451" y="3572"/>
                    <a:pt x="860" y="4510"/>
                  </a:cubicBezTo>
                  <a:cubicBezTo>
                    <a:pt x="826" y="4580"/>
                    <a:pt x="791" y="4641"/>
                    <a:pt x="747" y="4710"/>
                  </a:cubicBezTo>
                  <a:cubicBezTo>
                    <a:pt x="591" y="5006"/>
                    <a:pt x="435" y="5292"/>
                    <a:pt x="278" y="5588"/>
                  </a:cubicBezTo>
                  <a:cubicBezTo>
                    <a:pt x="0" y="6083"/>
                    <a:pt x="96" y="6170"/>
                    <a:pt x="634" y="6231"/>
                  </a:cubicBezTo>
                  <a:cubicBezTo>
                    <a:pt x="771" y="6247"/>
                    <a:pt x="903" y="6256"/>
                    <a:pt x="1029" y="6256"/>
                  </a:cubicBezTo>
                  <a:cubicBezTo>
                    <a:pt x="1718" y="6256"/>
                    <a:pt x="2233" y="5990"/>
                    <a:pt x="2468" y="5197"/>
                  </a:cubicBezTo>
                  <a:cubicBezTo>
                    <a:pt x="2503" y="5058"/>
                    <a:pt x="2598" y="4936"/>
                    <a:pt x="2677" y="4806"/>
                  </a:cubicBezTo>
                  <a:cubicBezTo>
                    <a:pt x="2694" y="4780"/>
                    <a:pt x="2711" y="4754"/>
                    <a:pt x="2729" y="4719"/>
                  </a:cubicBezTo>
                  <a:cubicBezTo>
                    <a:pt x="3146" y="4006"/>
                    <a:pt x="3963" y="2677"/>
                    <a:pt x="4389" y="1964"/>
                  </a:cubicBezTo>
                  <a:cubicBezTo>
                    <a:pt x="4588" y="1625"/>
                    <a:pt x="4788" y="1277"/>
                    <a:pt x="5006" y="921"/>
                  </a:cubicBezTo>
                  <a:cubicBezTo>
                    <a:pt x="4701" y="756"/>
                    <a:pt x="4406" y="574"/>
                    <a:pt x="4128" y="382"/>
                  </a:cubicBezTo>
                  <a:cubicBezTo>
                    <a:pt x="3963" y="269"/>
                    <a:pt x="3789" y="156"/>
                    <a:pt x="35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52"/>
            <p:cNvSpPr/>
            <p:nvPr/>
          </p:nvSpPr>
          <p:spPr>
            <a:xfrm rot="-1295490">
              <a:off x="1906251" y="2313058"/>
              <a:ext cx="205242" cy="484071"/>
            </a:xfrm>
            <a:custGeom>
              <a:avLst/>
              <a:gdLst/>
              <a:ahLst/>
              <a:cxnLst/>
              <a:rect l="l" t="t" r="r" b="b"/>
              <a:pathLst>
                <a:path w="2764" h="6519" extrusionOk="0">
                  <a:moveTo>
                    <a:pt x="2764" y="1"/>
                  </a:moveTo>
                  <a:lnTo>
                    <a:pt x="2729" y="35"/>
                  </a:lnTo>
                  <a:cubicBezTo>
                    <a:pt x="2727" y="39"/>
                    <a:pt x="2726" y="42"/>
                    <a:pt x="2724" y="45"/>
                  </a:cubicBezTo>
                  <a:lnTo>
                    <a:pt x="2724" y="45"/>
                  </a:lnTo>
                  <a:cubicBezTo>
                    <a:pt x="2748" y="17"/>
                    <a:pt x="2763" y="1"/>
                    <a:pt x="2764" y="1"/>
                  </a:cubicBezTo>
                  <a:close/>
                  <a:moveTo>
                    <a:pt x="2724" y="45"/>
                  </a:moveTo>
                  <a:cubicBezTo>
                    <a:pt x="2713" y="59"/>
                    <a:pt x="2700" y="76"/>
                    <a:pt x="2686" y="96"/>
                  </a:cubicBezTo>
                  <a:cubicBezTo>
                    <a:pt x="2234" y="652"/>
                    <a:pt x="0" y="3555"/>
                    <a:pt x="0" y="6518"/>
                  </a:cubicBezTo>
                  <a:lnTo>
                    <a:pt x="1252" y="5988"/>
                  </a:lnTo>
                  <a:cubicBezTo>
                    <a:pt x="1252" y="5988"/>
                    <a:pt x="63" y="5797"/>
                    <a:pt x="2724" y="4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52"/>
            <p:cNvSpPr/>
            <p:nvPr/>
          </p:nvSpPr>
          <p:spPr>
            <a:xfrm rot="-1295490">
              <a:off x="1841384" y="3104644"/>
              <a:ext cx="502115" cy="158016"/>
            </a:xfrm>
            <a:custGeom>
              <a:avLst/>
              <a:gdLst/>
              <a:ahLst/>
              <a:cxnLst/>
              <a:rect l="l" t="t" r="r" b="b"/>
              <a:pathLst>
                <a:path w="6762" h="2128" extrusionOk="0">
                  <a:moveTo>
                    <a:pt x="6761" y="1"/>
                  </a:moveTo>
                  <a:lnTo>
                    <a:pt x="6718" y="18"/>
                  </a:lnTo>
                  <a:cubicBezTo>
                    <a:pt x="3933" y="991"/>
                    <a:pt x="2427" y="1251"/>
                    <a:pt x="1612" y="1251"/>
                  </a:cubicBezTo>
                  <a:cubicBezTo>
                    <a:pt x="672" y="1251"/>
                    <a:pt x="652" y="905"/>
                    <a:pt x="652" y="905"/>
                  </a:cubicBezTo>
                  <a:lnTo>
                    <a:pt x="0" y="2095"/>
                  </a:lnTo>
                  <a:cubicBezTo>
                    <a:pt x="213" y="2117"/>
                    <a:pt x="427" y="2127"/>
                    <a:pt x="640" y="2127"/>
                  </a:cubicBezTo>
                  <a:cubicBezTo>
                    <a:pt x="3383" y="2127"/>
                    <a:pt x="6101" y="433"/>
                    <a:pt x="6657" y="70"/>
                  </a:cubicBezTo>
                  <a:cubicBezTo>
                    <a:pt x="6717" y="19"/>
                    <a:pt x="6761" y="1"/>
                    <a:pt x="67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52"/>
            <p:cNvSpPr/>
            <p:nvPr/>
          </p:nvSpPr>
          <p:spPr>
            <a:xfrm rot="-1295490">
              <a:off x="2174705" y="2434176"/>
              <a:ext cx="353010" cy="111383"/>
            </a:xfrm>
            <a:custGeom>
              <a:avLst/>
              <a:gdLst/>
              <a:ahLst/>
              <a:cxnLst/>
              <a:rect l="l" t="t" r="r" b="b"/>
              <a:pathLst>
                <a:path w="4754" h="1500" extrusionOk="0">
                  <a:moveTo>
                    <a:pt x="4754" y="1"/>
                  </a:moveTo>
                  <a:lnTo>
                    <a:pt x="4728" y="18"/>
                  </a:lnTo>
                  <a:cubicBezTo>
                    <a:pt x="2766" y="704"/>
                    <a:pt x="1706" y="888"/>
                    <a:pt x="1134" y="888"/>
                  </a:cubicBezTo>
                  <a:cubicBezTo>
                    <a:pt x="473" y="888"/>
                    <a:pt x="461" y="644"/>
                    <a:pt x="461" y="644"/>
                  </a:cubicBezTo>
                  <a:lnTo>
                    <a:pt x="0" y="1478"/>
                  </a:lnTo>
                  <a:cubicBezTo>
                    <a:pt x="147" y="1493"/>
                    <a:pt x="294" y="1500"/>
                    <a:pt x="442" y="1500"/>
                  </a:cubicBezTo>
                  <a:cubicBezTo>
                    <a:pt x="2370" y="1500"/>
                    <a:pt x="4289" y="311"/>
                    <a:pt x="4684" y="53"/>
                  </a:cubicBezTo>
                  <a:cubicBezTo>
                    <a:pt x="4727" y="19"/>
                    <a:pt x="4753" y="1"/>
                    <a:pt x="47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52"/>
            <p:cNvSpPr/>
            <p:nvPr/>
          </p:nvSpPr>
          <p:spPr>
            <a:xfrm rot="-1295490">
              <a:off x="1963387" y="2860902"/>
              <a:ext cx="131655" cy="108561"/>
            </a:xfrm>
            <a:custGeom>
              <a:avLst/>
              <a:gdLst/>
              <a:ahLst/>
              <a:cxnLst/>
              <a:rect l="l" t="t" r="r" b="b"/>
              <a:pathLst>
                <a:path w="1773" h="1462" extrusionOk="0">
                  <a:moveTo>
                    <a:pt x="316" y="1"/>
                  </a:moveTo>
                  <a:cubicBezTo>
                    <a:pt x="262" y="1"/>
                    <a:pt x="210" y="33"/>
                    <a:pt x="191" y="84"/>
                  </a:cubicBezTo>
                  <a:cubicBezTo>
                    <a:pt x="0" y="510"/>
                    <a:pt x="139" y="996"/>
                    <a:pt x="496" y="1266"/>
                  </a:cubicBezTo>
                  <a:cubicBezTo>
                    <a:pt x="556" y="1309"/>
                    <a:pt x="626" y="1344"/>
                    <a:pt x="695" y="1379"/>
                  </a:cubicBezTo>
                  <a:cubicBezTo>
                    <a:pt x="823" y="1434"/>
                    <a:pt x="957" y="1462"/>
                    <a:pt x="1091" y="1462"/>
                  </a:cubicBezTo>
                  <a:cubicBezTo>
                    <a:pt x="1313" y="1462"/>
                    <a:pt x="1533" y="1386"/>
                    <a:pt x="1712" y="1240"/>
                  </a:cubicBezTo>
                  <a:cubicBezTo>
                    <a:pt x="1764" y="1188"/>
                    <a:pt x="1773" y="1101"/>
                    <a:pt x="1730" y="1049"/>
                  </a:cubicBezTo>
                  <a:cubicBezTo>
                    <a:pt x="1699" y="1013"/>
                    <a:pt x="1660" y="995"/>
                    <a:pt x="1620" y="995"/>
                  </a:cubicBezTo>
                  <a:cubicBezTo>
                    <a:pt x="1592" y="995"/>
                    <a:pt x="1564" y="1004"/>
                    <a:pt x="1538" y="1023"/>
                  </a:cubicBezTo>
                  <a:cubicBezTo>
                    <a:pt x="1408" y="1131"/>
                    <a:pt x="1250" y="1186"/>
                    <a:pt x="1089" y="1186"/>
                  </a:cubicBezTo>
                  <a:cubicBezTo>
                    <a:pt x="992" y="1186"/>
                    <a:pt x="894" y="1166"/>
                    <a:pt x="800" y="1127"/>
                  </a:cubicBezTo>
                  <a:cubicBezTo>
                    <a:pt x="626" y="1049"/>
                    <a:pt x="496" y="910"/>
                    <a:pt x="426" y="736"/>
                  </a:cubicBezTo>
                  <a:cubicBezTo>
                    <a:pt x="356" y="562"/>
                    <a:pt x="365" y="371"/>
                    <a:pt x="443" y="197"/>
                  </a:cubicBezTo>
                  <a:cubicBezTo>
                    <a:pt x="469" y="127"/>
                    <a:pt x="435" y="41"/>
                    <a:pt x="374" y="15"/>
                  </a:cubicBezTo>
                  <a:cubicBezTo>
                    <a:pt x="355" y="5"/>
                    <a:pt x="335" y="1"/>
                    <a:pt x="3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52"/>
            <p:cNvSpPr/>
            <p:nvPr/>
          </p:nvSpPr>
          <p:spPr>
            <a:xfrm rot="-1295490">
              <a:off x="1947120" y="2861332"/>
              <a:ext cx="46558" cy="27994"/>
            </a:xfrm>
            <a:custGeom>
              <a:avLst/>
              <a:gdLst/>
              <a:ahLst/>
              <a:cxnLst/>
              <a:rect l="l" t="t" r="r" b="b"/>
              <a:pathLst>
                <a:path w="627" h="377" extrusionOk="0">
                  <a:moveTo>
                    <a:pt x="43" y="0"/>
                  </a:moveTo>
                  <a:cubicBezTo>
                    <a:pt x="20" y="0"/>
                    <a:pt x="1" y="23"/>
                    <a:pt x="1" y="45"/>
                  </a:cubicBezTo>
                  <a:cubicBezTo>
                    <a:pt x="1" y="193"/>
                    <a:pt x="97" y="332"/>
                    <a:pt x="244" y="367"/>
                  </a:cubicBezTo>
                  <a:cubicBezTo>
                    <a:pt x="270" y="375"/>
                    <a:pt x="288" y="375"/>
                    <a:pt x="314" y="375"/>
                  </a:cubicBezTo>
                  <a:cubicBezTo>
                    <a:pt x="322" y="376"/>
                    <a:pt x="330" y="376"/>
                    <a:pt x="338" y="376"/>
                  </a:cubicBezTo>
                  <a:cubicBezTo>
                    <a:pt x="458" y="376"/>
                    <a:pt x="561" y="316"/>
                    <a:pt x="618" y="210"/>
                  </a:cubicBezTo>
                  <a:cubicBezTo>
                    <a:pt x="627" y="193"/>
                    <a:pt x="618" y="158"/>
                    <a:pt x="601" y="150"/>
                  </a:cubicBezTo>
                  <a:cubicBezTo>
                    <a:pt x="594" y="147"/>
                    <a:pt x="587" y="146"/>
                    <a:pt x="580" y="146"/>
                  </a:cubicBezTo>
                  <a:cubicBezTo>
                    <a:pt x="562" y="146"/>
                    <a:pt x="546" y="154"/>
                    <a:pt x="540" y="167"/>
                  </a:cubicBezTo>
                  <a:cubicBezTo>
                    <a:pt x="496" y="245"/>
                    <a:pt x="409" y="289"/>
                    <a:pt x="322" y="289"/>
                  </a:cubicBezTo>
                  <a:cubicBezTo>
                    <a:pt x="262" y="289"/>
                    <a:pt x="201" y="263"/>
                    <a:pt x="157" y="210"/>
                  </a:cubicBezTo>
                  <a:cubicBezTo>
                    <a:pt x="114" y="167"/>
                    <a:pt x="88" y="106"/>
                    <a:pt x="97" y="45"/>
                  </a:cubicBezTo>
                  <a:cubicBezTo>
                    <a:pt x="97" y="19"/>
                    <a:pt x="79" y="2"/>
                    <a:pt x="53" y="2"/>
                  </a:cubicBezTo>
                  <a:cubicBezTo>
                    <a:pt x="50" y="1"/>
                    <a:pt x="46" y="0"/>
                    <a:pt x="43" y="0"/>
                  </a:cubicBezTo>
                  <a:close/>
                </a:path>
              </a:pathLst>
            </a:custGeom>
            <a:solidFill>
              <a:srgbClr val="1009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52"/>
            <p:cNvSpPr/>
            <p:nvPr/>
          </p:nvSpPr>
          <p:spPr>
            <a:xfrm rot="-1295490">
              <a:off x="1941349" y="2855723"/>
              <a:ext cx="57548" cy="39430"/>
            </a:xfrm>
            <a:custGeom>
              <a:avLst/>
              <a:gdLst/>
              <a:ahLst/>
              <a:cxnLst/>
              <a:rect l="l" t="t" r="r" b="b"/>
              <a:pathLst>
                <a:path w="775" h="531" extrusionOk="0">
                  <a:moveTo>
                    <a:pt x="131" y="1"/>
                  </a:moveTo>
                  <a:cubicBezTo>
                    <a:pt x="62" y="1"/>
                    <a:pt x="9" y="53"/>
                    <a:pt x="9" y="114"/>
                  </a:cubicBezTo>
                  <a:cubicBezTo>
                    <a:pt x="1" y="305"/>
                    <a:pt x="122" y="470"/>
                    <a:pt x="305" y="513"/>
                  </a:cubicBezTo>
                  <a:cubicBezTo>
                    <a:pt x="331" y="522"/>
                    <a:pt x="366" y="531"/>
                    <a:pt x="392" y="531"/>
                  </a:cubicBezTo>
                  <a:lnTo>
                    <a:pt x="409" y="531"/>
                  </a:lnTo>
                  <a:cubicBezTo>
                    <a:pt x="557" y="531"/>
                    <a:pt x="687" y="452"/>
                    <a:pt x="757" y="322"/>
                  </a:cubicBezTo>
                  <a:cubicBezTo>
                    <a:pt x="774" y="296"/>
                    <a:pt x="774" y="261"/>
                    <a:pt x="765" y="235"/>
                  </a:cubicBezTo>
                  <a:cubicBezTo>
                    <a:pt x="757" y="200"/>
                    <a:pt x="739" y="183"/>
                    <a:pt x="713" y="166"/>
                  </a:cubicBezTo>
                  <a:cubicBezTo>
                    <a:pt x="694" y="155"/>
                    <a:pt x="674" y="150"/>
                    <a:pt x="655" y="150"/>
                  </a:cubicBezTo>
                  <a:cubicBezTo>
                    <a:pt x="612" y="150"/>
                    <a:pt x="572" y="173"/>
                    <a:pt x="548" y="209"/>
                  </a:cubicBezTo>
                  <a:cubicBezTo>
                    <a:pt x="522" y="261"/>
                    <a:pt x="461" y="296"/>
                    <a:pt x="400" y="296"/>
                  </a:cubicBezTo>
                  <a:cubicBezTo>
                    <a:pt x="357" y="296"/>
                    <a:pt x="314" y="270"/>
                    <a:pt x="288" y="244"/>
                  </a:cubicBezTo>
                  <a:cubicBezTo>
                    <a:pt x="261" y="209"/>
                    <a:pt x="244" y="166"/>
                    <a:pt x="244" y="122"/>
                  </a:cubicBezTo>
                  <a:cubicBezTo>
                    <a:pt x="244" y="96"/>
                    <a:pt x="235" y="61"/>
                    <a:pt x="209" y="44"/>
                  </a:cubicBezTo>
                  <a:cubicBezTo>
                    <a:pt x="192" y="18"/>
                    <a:pt x="166" y="1"/>
                    <a:pt x="1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52"/>
            <p:cNvSpPr/>
            <p:nvPr/>
          </p:nvSpPr>
          <p:spPr>
            <a:xfrm rot="-1295490">
              <a:off x="2082349" y="2887884"/>
              <a:ext cx="36237" cy="42771"/>
            </a:xfrm>
            <a:custGeom>
              <a:avLst/>
              <a:gdLst/>
              <a:ahLst/>
              <a:cxnLst/>
              <a:rect l="l" t="t" r="r" b="b"/>
              <a:pathLst>
                <a:path w="488" h="576" extrusionOk="0">
                  <a:moveTo>
                    <a:pt x="148" y="1"/>
                  </a:moveTo>
                  <a:cubicBezTo>
                    <a:pt x="135" y="1"/>
                    <a:pt x="122" y="5"/>
                    <a:pt x="113" y="14"/>
                  </a:cubicBezTo>
                  <a:cubicBezTo>
                    <a:pt x="26" y="109"/>
                    <a:pt x="0" y="231"/>
                    <a:pt x="35" y="353"/>
                  </a:cubicBezTo>
                  <a:cubicBezTo>
                    <a:pt x="44" y="370"/>
                    <a:pt x="53" y="396"/>
                    <a:pt x="70" y="422"/>
                  </a:cubicBezTo>
                  <a:cubicBezTo>
                    <a:pt x="131" y="517"/>
                    <a:pt x="240" y="575"/>
                    <a:pt x="355" y="575"/>
                  </a:cubicBezTo>
                  <a:cubicBezTo>
                    <a:pt x="387" y="575"/>
                    <a:pt x="420" y="571"/>
                    <a:pt x="452" y="561"/>
                  </a:cubicBezTo>
                  <a:cubicBezTo>
                    <a:pt x="470" y="553"/>
                    <a:pt x="487" y="527"/>
                    <a:pt x="478" y="500"/>
                  </a:cubicBezTo>
                  <a:cubicBezTo>
                    <a:pt x="472" y="481"/>
                    <a:pt x="456" y="471"/>
                    <a:pt x="437" y="471"/>
                  </a:cubicBezTo>
                  <a:cubicBezTo>
                    <a:pt x="431" y="471"/>
                    <a:pt x="424" y="472"/>
                    <a:pt x="418" y="474"/>
                  </a:cubicBezTo>
                  <a:cubicBezTo>
                    <a:pt x="399" y="481"/>
                    <a:pt x="378" y="483"/>
                    <a:pt x="357" y="483"/>
                  </a:cubicBezTo>
                  <a:cubicBezTo>
                    <a:pt x="318" y="483"/>
                    <a:pt x="277" y="474"/>
                    <a:pt x="244" y="457"/>
                  </a:cubicBezTo>
                  <a:cubicBezTo>
                    <a:pt x="183" y="431"/>
                    <a:pt x="148" y="379"/>
                    <a:pt x="122" y="318"/>
                  </a:cubicBezTo>
                  <a:cubicBezTo>
                    <a:pt x="96" y="240"/>
                    <a:pt x="122" y="144"/>
                    <a:pt x="183" y="83"/>
                  </a:cubicBezTo>
                  <a:cubicBezTo>
                    <a:pt x="200" y="66"/>
                    <a:pt x="200" y="31"/>
                    <a:pt x="183" y="14"/>
                  </a:cubicBezTo>
                  <a:cubicBezTo>
                    <a:pt x="174" y="5"/>
                    <a:pt x="161" y="1"/>
                    <a:pt x="148" y="1"/>
                  </a:cubicBezTo>
                  <a:close/>
                </a:path>
              </a:pathLst>
            </a:custGeom>
            <a:solidFill>
              <a:srgbClr val="1009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52"/>
            <p:cNvSpPr/>
            <p:nvPr/>
          </p:nvSpPr>
          <p:spPr>
            <a:xfrm rot="-1295490">
              <a:off x="2076611" y="2882750"/>
              <a:ext cx="47820" cy="53315"/>
            </a:xfrm>
            <a:custGeom>
              <a:avLst/>
              <a:gdLst/>
              <a:ahLst/>
              <a:cxnLst/>
              <a:rect l="l" t="t" r="r" b="b"/>
              <a:pathLst>
                <a:path w="644" h="718" extrusionOk="0">
                  <a:moveTo>
                    <a:pt x="226" y="0"/>
                  </a:moveTo>
                  <a:cubicBezTo>
                    <a:pt x="196" y="0"/>
                    <a:pt x="165" y="13"/>
                    <a:pt x="139" y="39"/>
                  </a:cubicBezTo>
                  <a:cubicBezTo>
                    <a:pt x="35" y="144"/>
                    <a:pt x="0" y="300"/>
                    <a:pt x="44" y="439"/>
                  </a:cubicBezTo>
                  <a:cubicBezTo>
                    <a:pt x="61" y="474"/>
                    <a:pt x="70" y="500"/>
                    <a:pt x="87" y="526"/>
                  </a:cubicBezTo>
                  <a:cubicBezTo>
                    <a:pt x="157" y="648"/>
                    <a:pt x="287" y="717"/>
                    <a:pt x="426" y="717"/>
                  </a:cubicBezTo>
                  <a:cubicBezTo>
                    <a:pt x="469" y="717"/>
                    <a:pt x="513" y="708"/>
                    <a:pt x="548" y="700"/>
                  </a:cubicBezTo>
                  <a:cubicBezTo>
                    <a:pt x="609" y="674"/>
                    <a:pt x="643" y="613"/>
                    <a:pt x="626" y="543"/>
                  </a:cubicBezTo>
                  <a:cubicBezTo>
                    <a:pt x="612" y="496"/>
                    <a:pt x="568" y="465"/>
                    <a:pt x="521" y="465"/>
                  </a:cubicBezTo>
                  <a:cubicBezTo>
                    <a:pt x="507" y="465"/>
                    <a:pt x="492" y="468"/>
                    <a:pt x="478" y="474"/>
                  </a:cubicBezTo>
                  <a:cubicBezTo>
                    <a:pt x="460" y="477"/>
                    <a:pt x="442" y="480"/>
                    <a:pt x="425" y="480"/>
                  </a:cubicBezTo>
                  <a:cubicBezTo>
                    <a:pt x="400" y="480"/>
                    <a:pt x="377" y="475"/>
                    <a:pt x="356" y="465"/>
                  </a:cubicBezTo>
                  <a:cubicBezTo>
                    <a:pt x="313" y="439"/>
                    <a:pt x="287" y="413"/>
                    <a:pt x="270" y="370"/>
                  </a:cubicBezTo>
                  <a:cubicBezTo>
                    <a:pt x="252" y="309"/>
                    <a:pt x="270" y="248"/>
                    <a:pt x="313" y="204"/>
                  </a:cubicBezTo>
                  <a:cubicBezTo>
                    <a:pt x="356" y="152"/>
                    <a:pt x="356" y="83"/>
                    <a:pt x="313" y="39"/>
                  </a:cubicBezTo>
                  <a:cubicBezTo>
                    <a:pt x="287" y="13"/>
                    <a:pt x="257" y="0"/>
                    <a:pt x="2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52"/>
            <p:cNvSpPr/>
            <p:nvPr/>
          </p:nvSpPr>
          <p:spPr>
            <a:xfrm rot="-1295490">
              <a:off x="1578209" y="2897239"/>
              <a:ext cx="205242" cy="148140"/>
            </a:xfrm>
            <a:custGeom>
              <a:avLst/>
              <a:gdLst/>
              <a:ahLst/>
              <a:cxnLst/>
              <a:rect l="l" t="t" r="r" b="b"/>
              <a:pathLst>
                <a:path w="2764" h="1995" extrusionOk="0">
                  <a:moveTo>
                    <a:pt x="343" y="1"/>
                  </a:moveTo>
                  <a:cubicBezTo>
                    <a:pt x="256" y="1"/>
                    <a:pt x="192" y="23"/>
                    <a:pt x="157" y="71"/>
                  </a:cubicBezTo>
                  <a:cubicBezTo>
                    <a:pt x="0" y="279"/>
                    <a:pt x="426" y="861"/>
                    <a:pt x="1104" y="1365"/>
                  </a:cubicBezTo>
                  <a:cubicBezTo>
                    <a:pt x="1620" y="1756"/>
                    <a:pt x="2136" y="1995"/>
                    <a:pt x="2422" y="1995"/>
                  </a:cubicBezTo>
                  <a:cubicBezTo>
                    <a:pt x="2512" y="1995"/>
                    <a:pt x="2579" y="1971"/>
                    <a:pt x="2616" y="1922"/>
                  </a:cubicBezTo>
                  <a:cubicBezTo>
                    <a:pt x="2764" y="1713"/>
                    <a:pt x="2338" y="1139"/>
                    <a:pt x="1660" y="627"/>
                  </a:cubicBezTo>
                  <a:cubicBezTo>
                    <a:pt x="1143" y="235"/>
                    <a:pt x="625" y="1"/>
                    <a:pt x="3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52"/>
            <p:cNvSpPr/>
            <p:nvPr/>
          </p:nvSpPr>
          <p:spPr>
            <a:xfrm rot="-1295490">
              <a:off x="1563347" y="2887162"/>
              <a:ext cx="235612" cy="168114"/>
            </a:xfrm>
            <a:custGeom>
              <a:avLst/>
              <a:gdLst/>
              <a:ahLst/>
              <a:cxnLst/>
              <a:rect l="l" t="t" r="r" b="b"/>
              <a:pathLst>
                <a:path w="3173" h="2264" extrusionOk="0">
                  <a:moveTo>
                    <a:pt x="540" y="269"/>
                  </a:moveTo>
                  <a:cubicBezTo>
                    <a:pt x="723" y="269"/>
                    <a:pt x="1186" y="426"/>
                    <a:pt x="1782" y="874"/>
                  </a:cubicBezTo>
                  <a:cubicBezTo>
                    <a:pt x="2512" y="1412"/>
                    <a:pt x="2764" y="1899"/>
                    <a:pt x="2703" y="1977"/>
                  </a:cubicBezTo>
                  <a:cubicBezTo>
                    <a:pt x="2692" y="1990"/>
                    <a:pt x="2667" y="1996"/>
                    <a:pt x="2629" y="1996"/>
                  </a:cubicBezTo>
                  <a:cubicBezTo>
                    <a:pt x="2449" y="1996"/>
                    <a:pt x="1984" y="1846"/>
                    <a:pt x="1382" y="1395"/>
                  </a:cubicBezTo>
                  <a:cubicBezTo>
                    <a:pt x="661" y="848"/>
                    <a:pt x="409" y="370"/>
                    <a:pt x="461" y="291"/>
                  </a:cubicBezTo>
                  <a:cubicBezTo>
                    <a:pt x="472" y="277"/>
                    <a:pt x="499" y="269"/>
                    <a:pt x="540" y="269"/>
                  </a:cubicBezTo>
                  <a:close/>
                  <a:moveTo>
                    <a:pt x="547" y="1"/>
                  </a:moveTo>
                  <a:cubicBezTo>
                    <a:pt x="416" y="1"/>
                    <a:pt x="310" y="39"/>
                    <a:pt x="244" y="126"/>
                  </a:cubicBezTo>
                  <a:cubicBezTo>
                    <a:pt x="0" y="457"/>
                    <a:pt x="574" y="1126"/>
                    <a:pt x="1226" y="1612"/>
                  </a:cubicBezTo>
                  <a:cubicBezTo>
                    <a:pt x="1700" y="1971"/>
                    <a:pt x="2264" y="2264"/>
                    <a:pt x="2625" y="2264"/>
                  </a:cubicBezTo>
                  <a:cubicBezTo>
                    <a:pt x="2754" y="2264"/>
                    <a:pt x="2856" y="2227"/>
                    <a:pt x="2920" y="2142"/>
                  </a:cubicBezTo>
                  <a:cubicBezTo>
                    <a:pt x="3172" y="1812"/>
                    <a:pt x="2590" y="1134"/>
                    <a:pt x="1947" y="648"/>
                  </a:cubicBezTo>
                  <a:cubicBezTo>
                    <a:pt x="1474" y="296"/>
                    <a:pt x="91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52"/>
            <p:cNvSpPr/>
            <p:nvPr/>
          </p:nvSpPr>
          <p:spPr>
            <a:xfrm rot="-1295490">
              <a:off x="2231969" y="3067112"/>
              <a:ext cx="205242" cy="147843"/>
            </a:xfrm>
            <a:custGeom>
              <a:avLst/>
              <a:gdLst/>
              <a:ahLst/>
              <a:cxnLst/>
              <a:rect l="l" t="t" r="r" b="b"/>
              <a:pathLst>
                <a:path w="2764" h="1991" extrusionOk="0">
                  <a:moveTo>
                    <a:pt x="350" y="0"/>
                  </a:moveTo>
                  <a:cubicBezTo>
                    <a:pt x="261" y="0"/>
                    <a:pt x="194" y="24"/>
                    <a:pt x="157" y="74"/>
                  </a:cubicBezTo>
                  <a:cubicBezTo>
                    <a:pt x="0" y="274"/>
                    <a:pt x="426" y="856"/>
                    <a:pt x="1104" y="1369"/>
                  </a:cubicBezTo>
                  <a:cubicBezTo>
                    <a:pt x="1617" y="1757"/>
                    <a:pt x="2131" y="1991"/>
                    <a:pt x="2418" y="1991"/>
                  </a:cubicBezTo>
                  <a:cubicBezTo>
                    <a:pt x="2510" y="1991"/>
                    <a:pt x="2578" y="1967"/>
                    <a:pt x="2616" y="1916"/>
                  </a:cubicBezTo>
                  <a:cubicBezTo>
                    <a:pt x="2764" y="1716"/>
                    <a:pt x="2338" y="1134"/>
                    <a:pt x="1660" y="621"/>
                  </a:cubicBezTo>
                  <a:cubicBezTo>
                    <a:pt x="1145" y="238"/>
                    <a:pt x="634" y="0"/>
                    <a:pt x="3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52"/>
            <p:cNvSpPr/>
            <p:nvPr/>
          </p:nvSpPr>
          <p:spPr>
            <a:xfrm rot="-1295490">
              <a:off x="2216780" y="3056832"/>
              <a:ext cx="235612" cy="168411"/>
            </a:xfrm>
            <a:custGeom>
              <a:avLst/>
              <a:gdLst/>
              <a:ahLst/>
              <a:cxnLst/>
              <a:rect l="l" t="t" r="r" b="b"/>
              <a:pathLst>
                <a:path w="3173" h="2268" extrusionOk="0">
                  <a:moveTo>
                    <a:pt x="540" y="269"/>
                  </a:moveTo>
                  <a:cubicBezTo>
                    <a:pt x="723" y="269"/>
                    <a:pt x="1186" y="426"/>
                    <a:pt x="1782" y="873"/>
                  </a:cubicBezTo>
                  <a:cubicBezTo>
                    <a:pt x="2512" y="1421"/>
                    <a:pt x="2764" y="1899"/>
                    <a:pt x="2703" y="1977"/>
                  </a:cubicBezTo>
                  <a:cubicBezTo>
                    <a:pt x="2694" y="1991"/>
                    <a:pt x="2668" y="1999"/>
                    <a:pt x="2627" y="1999"/>
                  </a:cubicBezTo>
                  <a:cubicBezTo>
                    <a:pt x="2448" y="1999"/>
                    <a:pt x="1980" y="1842"/>
                    <a:pt x="1391" y="1395"/>
                  </a:cubicBezTo>
                  <a:cubicBezTo>
                    <a:pt x="661" y="847"/>
                    <a:pt x="409" y="369"/>
                    <a:pt x="461" y="291"/>
                  </a:cubicBezTo>
                  <a:cubicBezTo>
                    <a:pt x="472" y="277"/>
                    <a:pt x="499" y="269"/>
                    <a:pt x="540" y="269"/>
                  </a:cubicBezTo>
                  <a:close/>
                  <a:moveTo>
                    <a:pt x="546" y="1"/>
                  </a:moveTo>
                  <a:cubicBezTo>
                    <a:pt x="415" y="1"/>
                    <a:pt x="310" y="39"/>
                    <a:pt x="244" y="126"/>
                  </a:cubicBezTo>
                  <a:cubicBezTo>
                    <a:pt x="1" y="456"/>
                    <a:pt x="574" y="1134"/>
                    <a:pt x="1226" y="1612"/>
                  </a:cubicBezTo>
                  <a:cubicBezTo>
                    <a:pt x="1699" y="1970"/>
                    <a:pt x="2262" y="2267"/>
                    <a:pt x="2623" y="2267"/>
                  </a:cubicBezTo>
                  <a:cubicBezTo>
                    <a:pt x="2753" y="2267"/>
                    <a:pt x="2856" y="2229"/>
                    <a:pt x="2920" y="2142"/>
                  </a:cubicBezTo>
                  <a:cubicBezTo>
                    <a:pt x="3172" y="1812"/>
                    <a:pt x="2590" y="1143"/>
                    <a:pt x="1947" y="656"/>
                  </a:cubicBezTo>
                  <a:cubicBezTo>
                    <a:pt x="1474" y="298"/>
                    <a:pt x="911" y="1"/>
                    <a:pt x="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52"/>
            <p:cNvSpPr/>
            <p:nvPr/>
          </p:nvSpPr>
          <p:spPr>
            <a:xfrm rot="-1295490">
              <a:off x="1667754" y="2719941"/>
              <a:ext cx="253657" cy="223583"/>
            </a:xfrm>
            <a:custGeom>
              <a:avLst/>
              <a:gdLst/>
              <a:ahLst/>
              <a:cxnLst/>
              <a:rect l="l" t="t" r="r" b="b"/>
              <a:pathLst>
                <a:path w="3416" h="3011" extrusionOk="0">
                  <a:moveTo>
                    <a:pt x="1712" y="0"/>
                  </a:moveTo>
                  <a:cubicBezTo>
                    <a:pt x="1127" y="0"/>
                    <a:pt x="569" y="339"/>
                    <a:pt x="322" y="911"/>
                  </a:cubicBezTo>
                  <a:cubicBezTo>
                    <a:pt x="0" y="1676"/>
                    <a:pt x="357" y="2562"/>
                    <a:pt x="1122" y="2892"/>
                  </a:cubicBezTo>
                  <a:cubicBezTo>
                    <a:pt x="1312" y="2972"/>
                    <a:pt x="1511" y="3010"/>
                    <a:pt x="1706" y="3010"/>
                  </a:cubicBezTo>
                  <a:cubicBezTo>
                    <a:pt x="2293" y="3010"/>
                    <a:pt x="2853" y="2667"/>
                    <a:pt x="3094" y="2093"/>
                  </a:cubicBezTo>
                  <a:cubicBezTo>
                    <a:pt x="3416" y="1328"/>
                    <a:pt x="3068" y="442"/>
                    <a:pt x="2303" y="120"/>
                  </a:cubicBezTo>
                  <a:cubicBezTo>
                    <a:pt x="2110" y="39"/>
                    <a:pt x="1910" y="0"/>
                    <a:pt x="17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52"/>
            <p:cNvSpPr/>
            <p:nvPr/>
          </p:nvSpPr>
          <p:spPr>
            <a:xfrm rot="-1295490">
              <a:off x="2154262" y="2853319"/>
              <a:ext cx="253731" cy="223583"/>
            </a:xfrm>
            <a:custGeom>
              <a:avLst/>
              <a:gdLst/>
              <a:ahLst/>
              <a:cxnLst/>
              <a:rect l="l" t="t" r="r" b="b"/>
              <a:pathLst>
                <a:path w="3417" h="3011" extrusionOk="0">
                  <a:moveTo>
                    <a:pt x="1710" y="0"/>
                  </a:moveTo>
                  <a:cubicBezTo>
                    <a:pt x="1125" y="0"/>
                    <a:pt x="569" y="343"/>
                    <a:pt x="322" y="914"/>
                  </a:cubicBezTo>
                  <a:cubicBezTo>
                    <a:pt x="1" y="1679"/>
                    <a:pt x="357" y="2565"/>
                    <a:pt x="1122" y="2887"/>
                  </a:cubicBezTo>
                  <a:cubicBezTo>
                    <a:pt x="1316" y="2971"/>
                    <a:pt x="1517" y="3010"/>
                    <a:pt x="1715" y="3010"/>
                  </a:cubicBezTo>
                  <a:cubicBezTo>
                    <a:pt x="2296" y="3010"/>
                    <a:pt x="2848" y="2667"/>
                    <a:pt x="3095" y="2096"/>
                  </a:cubicBezTo>
                  <a:cubicBezTo>
                    <a:pt x="3416" y="1331"/>
                    <a:pt x="3060" y="445"/>
                    <a:pt x="2304" y="123"/>
                  </a:cubicBezTo>
                  <a:cubicBezTo>
                    <a:pt x="2110" y="40"/>
                    <a:pt x="1908" y="0"/>
                    <a:pt x="17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52"/>
            <p:cNvSpPr/>
            <p:nvPr/>
          </p:nvSpPr>
          <p:spPr>
            <a:xfrm rot="-1295490">
              <a:off x="1669126" y="2707134"/>
              <a:ext cx="263384" cy="243781"/>
            </a:xfrm>
            <a:custGeom>
              <a:avLst/>
              <a:gdLst/>
              <a:ahLst/>
              <a:cxnLst/>
              <a:rect l="l" t="t" r="r" b="b"/>
              <a:pathLst>
                <a:path w="3547" h="3283" extrusionOk="0">
                  <a:moveTo>
                    <a:pt x="1673" y="277"/>
                  </a:moveTo>
                  <a:cubicBezTo>
                    <a:pt x="1801" y="277"/>
                    <a:pt x="1928" y="295"/>
                    <a:pt x="2051" y="329"/>
                  </a:cubicBezTo>
                  <a:lnTo>
                    <a:pt x="1426" y="2988"/>
                  </a:lnTo>
                  <a:cubicBezTo>
                    <a:pt x="983" y="2901"/>
                    <a:pt x="591" y="2597"/>
                    <a:pt x="418" y="2154"/>
                  </a:cubicBezTo>
                  <a:cubicBezTo>
                    <a:pt x="279" y="1815"/>
                    <a:pt x="279" y="1441"/>
                    <a:pt x="426" y="1111"/>
                  </a:cubicBezTo>
                  <a:cubicBezTo>
                    <a:pt x="565" y="772"/>
                    <a:pt x="835" y="511"/>
                    <a:pt x="1174" y="372"/>
                  </a:cubicBezTo>
                  <a:cubicBezTo>
                    <a:pt x="1337" y="308"/>
                    <a:pt x="1505" y="277"/>
                    <a:pt x="1673" y="277"/>
                  </a:cubicBezTo>
                  <a:close/>
                  <a:moveTo>
                    <a:pt x="1682" y="1"/>
                  </a:moveTo>
                  <a:cubicBezTo>
                    <a:pt x="1478" y="1"/>
                    <a:pt x="1271" y="39"/>
                    <a:pt x="1069" y="120"/>
                  </a:cubicBezTo>
                  <a:cubicBezTo>
                    <a:pt x="661" y="285"/>
                    <a:pt x="348" y="598"/>
                    <a:pt x="174" y="998"/>
                  </a:cubicBezTo>
                  <a:cubicBezTo>
                    <a:pt x="1" y="1406"/>
                    <a:pt x="1" y="1849"/>
                    <a:pt x="166" y="2258"/>
                  </a:cubicBezTo>
                  <a:cubicBezTo>
                    <a:pt x="279" y="2545"/>
                    <a:pt x="461" y="2779"/>
                    <a:pt x="696" y="2953"/>
                  </a:cubicBezTo>
                  <a:cubicBezTo>
                    <a:pt x="978" y="3163"/>
                    <a:pt x="1327" y="3282"/>
                    <a:pt x="1685" y="3282"/>
                  </a:cubicBezTo>
                  <a:cubicBezTo>
                    <a:pt x="1889" y="3282"/>
                    <a:pt x="2096" y="3244"/>
                    <a:pt x="2295" y="3162"/>
                  </a:cubicBezTo>
                  <a:cubicBezTo>
                    <a:pt x="3138" y="2831"/>
                    <a:pt x="3546" y="1867"/>
                    <a:pt x="3207" y="1032"/>
                  </a:cubicBezTo>
                  <a:cubicBezTo>
                    <a:pt x="2949" y="391"/>
                    <a:pt x="2334" y="1"/>
                    <a:pt x="16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52"/>
            <p:cNvSpPr/>
            <p:nvPr/>
          </p:nvSpPr>
          <p:spPr>
            <a:xfrm rot="-1295490">
              <a:off x="2156199" y="2843105"/>
              <a:ext cx="250464" cy="243929"/>
            </a:xfrm>
            <a:custGeom>
              <a:avLst/>
              <a:gdLst/>
              <a:ahLst/>
              <a:cxnLst/>
              <a:rect l="l" t="t" r="r" b="b"/>
              <a:pathLst>
                <a:path w="3373" h="3285" extrusionOk="0">
                  <a:moveTo>
                    <a:pt x="1674" y="274"/>
                  </a:moveTo>
                  <a:cubicBezTo>
                    <a:pt x="1800" y="274"/>
                    <a:pt x="1926" y="292"/>
                    <a:pt x="2052" y="329"/>
                  </a:cubicBezTo>
                  <a:lnTo>
                    <a:pt x="1417" y="2988"/>
                  </a:lnTo>
                  <a:cubicBezTo>
                    <a:pt x="1330" y="2971"/>
                    <a:pt x="1235" y="2936"/>
                    <a:pt x="1148" y="2901"/>
                  </a:cubicBezTo>
                  <a:cubicBezTo>
                    <a:pt x="809" y="2762"/>
                    <a:pt x="548" y="2493"/>
                    <a:pt x="418" y="2154"/>
                  </a:cubicBezTo>
                  <a:cubicBezTo>
                    <a:pt x="279" y="1815"/>
                    <a:pt x="279" y="1441"/>
                    <a:pt x="427" y="1111"/>
                  </a:cubicBezTo>
                  <a:cubicBezTo>
                    <a:pt x="566" y="772"/>
                    <a:pt x="835" y="511"/>
                    <a:pt x="1174" y="372"/>
                  </a:cubicBezTo>
                  <a:cubicBezTo>
                    <a:pt x="1334" y="307"/>
                    <a:pt x="1503" y="274"/>
                    <a:pt x="1674" y="274"/>
                  </a:cubicBezTo>
                  <a:close/>
                  <a:moveTo>
                    <a:pt x="1683" y="1"/>
                  </a:moveTo>
                  <a:cubicBezTo>
                    <a:pt x="1476" y="1"/>
                    <a:pt x="1269" y="40"/>
                    <a:pt x="1070" y="120"/>
                  </a:cubicBezTo>
                  <a:cubicBezTo>
                    <a:pt x="661" y="286"/>
                    <a:pt x="349" y="598"/>
                    <a:pt x="175" y="998"/>
                  </a:cubicBezTo>
                  <a:cubicBezTo>
                    <a:pt x="1" y="1407"/>
                    <a:pt x="1" y="1850"/>
                    <a:pt x="157" y="2258"/>
                  </a:cubicBezTo>
                  <a:cubicBezTo>
                    <a:pt x="270" y="2536"/>
                    <a:pt x="461" y="2780"/>
                    <a:pt x="696" y="2953"/>
                  </a:cubicBezTo>
                  <a:cubicBezTo>
                    <a:pt x="800" y="3032"/>
                    <a:pt x="913" y="3101"/>
                    <a:pt x="1044" y="3153"/>
                  </a:cubicBezTo>
                  <a:cubicBezTo>
                    <a:pt x="1246" y="3241"/>
                    <a:pt x="1460" y="3285"/>
                    <a:pt x="1674" y="3285"/>
                  </a:cubicBezTo>
                  <a:cubicBezTo>
                    <a:pt x="1883" y="3285"/>
                    <a:pt x="2093" y="3243"/>
                    <a:pt x="2295" y="3162"/>
                  </a:cubicBezTo>
                  <a:cubicBezTo>
                    <a:pt x="2704" y="3006"/>
                    <a:pt x="3025" y="2693"/>
                    <a:pt x="3190" y="2284"/>
                  </a:cubicBezTo>
                  <a:cubicBezTo>
                    <a:pt x="3364" y="1884"/>
                    <a:pt x="3373" y="1441"/>
                    <a:pt x="3208" y="1033"/>
                  </a:cubicBezTo>
                  <a:cubicBezTo>
                    <a:pt x="3042" y="624"/>
                    <a:pt x="2730" y="303"/>
                    <a:pt x="2330" y="129"/>
                  </a:cubicBezTo>
                  <a:cubicBezTo>
                    <a:pt x="2120" y="44"/>
                    <a:pt x="1902" y="1"/>
                    <a:pt x="16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52"/>
            <p:cNvSpPr/>
            <p:nvPr/>
          </p:nvSpPr>
          <p:spPr>
            <a:xfrm rot="-1295490">
              <a:off x="1802378" y="2602414"/>
              <a:ext cx="105294" cy="83612"/>
            </a:xfrm>
            <a:custGeom>
              <a:avLst/>
              <a:gdLst/>
              <a:ahLst/>
              <a:cxnLst/>
              <a:rect l="l" t="t" r="r" b="b"/>
              <a:pathLst>
                <a:path w="1418" h="1126" extrusionOk="0">
                  <a:moveTo>
                    <a:pt x="140" y="1"/>
                  </a:moveTo>
                  <a:cubicBezTo>
                    <a:pt x="62" y="1"/>
                    <a:pt x="1" y="62"/>
                    <a:pt x="1" y="140"/>
                  </a:cubicBezTo>
                  <a:cubicBezTo>
                    <a:pt x="1" y="183"/>
                    <a:pt x="18" y="227"/>
                    <a:pt x="53" y="253"/>
                  </a:cubicBezTo>
                  <a:cubicBezTo>
                    <a:pt x="79" y="270"/>
                    <a:pt x="105" y="279"/>
                    <a:pt x="140" y="279"/>
                  </a:cubicBezTo>
                  <a:cubicBezTo>
                    <a:pt x="487" y="279"/>
                    <a:pt x="965" y="348"/>
                    <a:pt x="1130" y="1026"/>
                  </a:cubicBezTo>
                  <a:cubicBezTo>
                    <a:pt x="1153" y="1085"/>
                    <a:pt x="1206" y="1126"/>
                    <a:pt x="1270" y="1126"/>
                  </a:cubicBezTo>
                  <a:cubicBezTo>
                    <a:pt x="1281" y="1126"/>
                    <a:pt x="1293" y="1124"/>
                    <a:pt x="1304" y="1122"/>
                  </a:cubicBezTo>
                  <a:cubicBezTo>
                    <a:pt x="1374" y="1104"/>
                    <a:pt x="1417" y="1026"/>
                    <a:pt x="1400" y="957"/>
                  </a:cubicBezTo>
                  <a:cubicBezTo>
                    <a:pt x="1243" y="322"/>
                    <a:pt x="818" y="1"/>
                    <a:pt x="1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52"/>
            <p:cNvSpPr/>
            <p:nvPr/>
          </p:nvSpPr>
          <p:spPr>
            <a:xfrm rot="-1295490">
              <a:off x="2281945" y="2734001"/>
              <a:ext cx="105294" cy="83612"/>
            </a:xfrm>
            <a:custGeom>
              <a:avLst/>
              <a:gdLst/>
              <a:ahLst/>
              <a:cxnLst/>
              <a:rect l="l" t="t" r="r" b="b"/>
              <a:pathLst>
                <a:path w="1418" h="1126" extrusionOk="0">
                  <a:moveTo>
                    <a:pt x="131" y="0"/>
                  </a:moveTo>
                  <a:cubicBezTo>
                    <a:pt x="62" y="0"/>
                    <a:pt x="1" y="61"/>
                    <a:pt x="1" y="139"/>
                  </a:cubicBezTo>
                  <a:cubicBezTo>
                    <a:pt x="1" y="183"/>
                    <a:pt x="18" y="226"/>
                    <a:pt x="53" y="244"/>
                  </a:cubicBezTo>
                  <a:cubicBezTo>
                    <a:pt x="70" y="261"/>
                    <a:pt x="105" y="278"/>
                    <a:pt x="131" y="278"/>
                  </a:cubicBezTo>
                  <a:cubicBezTo>
                    <a:pt x="479" y="278"/>
                    <a:pt x="965" y="348"/>
                    <a:pt x="1131" y="1026"/>
                  </a:cubicBezTo>
                  <a:cubicBezTo>
                    <a:pt x="1145" y="1085"/>
                    <a:pt x="1204" y="1125"/>
                    <a:pt x="1264" y="1125"/>
                  </a:cubicBezTo>
                  <a:cubicBezTo>
                    <a:pt x="1275" y="1125"/>
                    <a:pt x="1285" y="1124"/>
                    <a:pt x="1296" y="1121"/>
                  </a:cubicBezTo>
                  <a:cubicBezTo>
                    <a:pt x="1374" y="1104"/>
                    <a:pt x="1417" y="1026"/>
                    <a:pt x="1400" y="956"/>
                  </a:cubicBezTo>
                  <a:cubicBezTo>
                    <a:pt x="1235" y="322"/>
                    <a:pt x="809" y="0"/>
                    <a:pt x="1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52"/>
            <p:cNvSpPr/>
            <p:nvPr/>
          </p:nvSpPr>
          <p:spPr>
            <a:xfrm rot="-1295490">
              <a:off x="1348091" y="1965422"/>
              <a:ext cx="2006307" cy="1662802"/>
            </a:xfrm>
            <a:custGeom>
              <a:avLst/>
              <a:gdLst/>
              <a:ahLst/>
              <a:cxnLst/>
              <a:rect l="l" t="t" r="r" b="b"/>
              <a:pathLst>
                <a:path w="27019" h="22393" extrusionOk="0">
                  <a:moveTo>
                    <a:pt x="14953" y="295"/>
                  </a:moveTo>
                  <a:cubicBezTo>
                    <a:pt x="16822" y="295"/>
                    <a:pt x="18761" y="552"/>
                    <a:pt x="20744" y="1067"/>
                  </a:cubicBezTo>
                  <a:cubicBezTo>
                    <a:pt x="21978" y="1380"/>
                    <a:pt x="23221" y="1806"/>
                    <a:pt x="24437" y="2310"/>
                  </a:cubicBezTo>
                  <a:cubicBezTo>
                    <a:pt x="24559" y="2362"/>
                    <a:pt x="25245" y="2709"/>
                    <a:pt x="25854" y="3022"/>
                  </a:cubicBezTo>
                  <a:cubicBezTo>
                    <a:pt x="26167" y="3187"/>
                    <a:pt x="26471" y="3344"/>
                    <a:pt x="26671" y="3448"/>
                  </a:cubicBezTo>
                  <a:cubicBezTo>
                    <a:pt x="21882" y="5690"/>
                    <a:pt x="20353" y="8567"/>
                    <a:pt x="19910" y="10591"/>
                  </a:cubicBezTo>
                  <a:cubicBezTo>
                    <a:pt x="19319" y="13277"/>
                    <a:pt x="18493" y="15258"/>
                    <a:pt x="17363" y="16631"/>
                  </a:cubicBezTo>
                  <a:cubicBezTo>
                    <a:pt x="15392" y="19047"/>
                    <a:pt x="12980" y="20020"/>
                    <a:pt x="10633" y="20020"/>
                  </a:cubicBezTo>
                  <a:cubicBezTo>
                    <a:pt x="8666" y="20020"/>
                    <a:pt x="6743" y="19337"/>
                    <a:pt x="5163" y="18247"/>
                  </a:cubicBezTo>
                  <a:cubicBezTo>
                    <a:pt x="5050" y="18169"/>
                    <a:pt x="4928" y="18091"/>
                    <a:pt x="4789" y="17995"/>
                  </a:cubicBezTo>
                  <a:lnTo>
                    <a:pt x="4632" y="17891"/>
                  </a:lnTo>
                  <a:cubicBezTo>
                    <a:pt x="4591" y="17861"/>
                    <a:pt x="4545" y="17848"/>
                    <a:pt x="4501" y="17848"/>
                  </a:cubicBezTo>
                  <a:cubicBezTo>
                    <a:pt x="4481" y="17848"/>
                    <a:pt x="4460" y="17851"/>
                    <a:pt x="4441" y="17856"/>
                  </a:cubicBezTo>
                  <a:cubicBezTo>
                    <a:pt x="4372" y="17865"/>
                    <a:pt x="4320" y="17909"/>
                    <a:pt x="4285" y="17969"/>
                  </a:cubicBezTo>
                  <a:cubicBezTo>
                    <a:pt x="4163" y="18161"/>
                    <a:pt x="4024" y="18395"/>
                    <a:pt x="3868" y="18647"/>
                  </a:cubicBezTo>
                  <a:cubicBezTo>
                    <a:pt x="2851" y="20316"/>
                    <a:pt x="2425" y="21028"/>
                    <a:pt x="2399" y="21141"/>
                  </a:cubicBezTo>
                  <a:cubicBezTo>
                    <a:pt x="2205" y="21805"/>
                    <a:pt x="1806" y="22104"/>
                    <a:pt x="1098" y="22104"/>
                  </a:cubicBezTo>
                  <a:cubicBezTo>
                    <a:pt x="981" y="22104"/>
                    <a:pt x="856" y="22096"/>
                    <a:pt x="722" y="22080"/>
                  </a:cubicBezTo>
                  <a:cubicBezTo>
                    <a:pt x="400" y="22036"/>
                    <a:pt x="348" y="22002"/>
                    <a:pt x="339" y="21984"/>
                  </a:cubicBezTo>
                  <a:cubicBezTo>
                    <a:pt x="339" y="21976"/>
                    <a:pt x="322" y="21915"/>
                    <a:pt x="470" y="21645"/>
                  </a:cubicBezTo>
                  <a:cubicBezTo>
                    <a:pt x="583" y="21445"/>
                    <a:pt x="687" y="21246"/>
                    <a:pt x="800" y="21046"/>
                  </a:cubicBezTo>
                  <a:cubicBezTo>
                    <a:pt x="1278" y="20168"/>
                    <a:pt x="1773" y="19256"/>
                    <a:pt x="2321" y="18395"/>
                  </a:cubicBezTo>
                  <a:cubicBezTo>
                    <a:pt x="2590" y="17969"/>
                    <a:pt x="2851" y="17552"/>
                    <a:pt x="3094" y="17161"/>
                  </a:cubicBezTo>
                  <a:cubicBezTo>
                    <a:pt x="3190" y="17005"/>
                    <a:pt x="3086" y="16770"/>
                    <a:pt x="2564" y="15945"/>
                  </a:cubicBezTo>
                  <a:cubicBezTo>
                    <a:pt x="2495" y="15840"/>
                    <a:pt x="2425" y="15736"/>
                    <a:pt x="2408" y="15701"/>
                  </a:cubicBezTo>
                  <a:cubicBezTo>
                    <a:pt x="2069" y="14997"/>
                    <a:pt x="1808" y="14241"/>
                    <a:pt x="1626" y="13468"/>
                  </a:cubicBezTo>
                  <a:cubicBezTo>
                    <a:pt x="1521" y="12990"/>
                    <a:pt x="1443" y="12503"/>
                    <a:pt x="1408" y="12025"/>
                  </a:cubicBezTo>
                  <a:cubicBezTo>
                    <a:pt x="1313" y="10878"/>
                    <a:pt x="1417" y="9775"/>
                    <a:pt x="1721" y="8732"/>
                  </a:cubicBezTo>
                  <a:cubicBezTo>
                    <a:pt x="2112" y="7411"/>
                    <a:pt x="2834" y="6142"/>
                    <a:pt x="3859" y="4969"/>
                  </a:cubicBezTo>
                  <a:cubicBezTo>
                    <a:pt x="6127" y="2379"/>
                    <a:pt x="9386" y="746"/>
                    <a:pt x="13018" y="389"/>
                  </a:cubicBezTo>
                  <a:cubicBezTo>
                    <a:pt x="13654" y="326"/>
                    <a:pt x="14299" y="295"/>
                    <a:pt x="14953" y="295"/>
                  </a:cubicBezTo>
                  <a:close/>
                  <a:moveTo>
                    <a:pt x="14922" y="1"/>
                  </a:moveTo>
                  <a:cubicBezTo>
                    <a:pt x="14269" y="1"/>
                    <a:pt x="13626" y="32"/>
                    <a:pt x="12992" y="94"/>
                  </a:cubicBezTo>
                  <a:cubicBezTo>
                    <a:pt x="9282" y="467"/>
                    <a:pt x="5962" y="2127"/>
                    <a:pt x="3642" y="4778"/>
                  </a:cubicBezTo>
                  <a:cubicBezTo>
                    <a:pt x="2590" y="5986"/>
                    <a:pt x="1843" y="7289"/>
                    <a:pt x="1443" y="8654"/>
                  </a:cubicBezTo>
                  <a:cubicBezTo>
                    <a:pt x="1130" y="9722"/>
                    <a:pt x="1017" y="10870"/>
                    <a:pt x="1113" y="12051"/>
                  </a:cubicBezTo>
                  <a:cubicBezTo>
                    <a:pt x="1156" y="12538"/>
                    <a:pt x="1235" y="13042"/>
                    <a:pt x="1348" y="13529"/>
                  </a:cubicBezTo>
                  <a:cubicBezTo>
                    <a:pt x="1530" y="14328"/>
                    <a:pt x="1799" y="15102"/>
                    <a:pt x="2147" y="15823"/>
                  </a:cubicBezTo>
                  <a:cubicBezTo>
                    <a:pt x="2173" y="15875"/>
                    <a:pt x="2225" y="15953"/>
                    <a:pt x="2321" y="16101"/>
                  </a:cubicBezTo>
                  <a:cubicBezTo>
                    <a:pt x="2451" y="16318"/>
                    <a:pt x="2807" y="16874"/>
                    <a:pt x="2834" y="17031"/>
                  </a:cubicBezTo>
                  <a:cubicBezTo>
                    <a:pt x="2599" y="17422"/>
                    <a:pt x="2338" y="17830"/>
                    <a:pt x="2077" y="18239"/>
                  </a:cubicBezTo>
                  <a:cubicBezTo>
                    <a:pt x="1521" y="19108"/>
                    <a:pt x="1026" y="20020"/>
                    <a:pt x="539" y="20907"/>
                  </a:cubicBezTo>
                  <a:cubicBezTo>
                    <a:pt x="435" y="21107"/>
                    <a:pt x="322" y="21306"/>
                    <a:pt x="218" y="21506"/>
                  </a:cubicBezTo>
                  <a:cubicBezTo>
                    <a:pt x="79" y="21767"/>
                    <a:pt x="1" y="21958"/>
                    <a:pt x="87" y="22115"/>
                  </a:cubicBezTo>
                  <a:cubicBezTo>
                    <a:pt x="174" y="22288"/>
                    <a:pt x="400" y="22332"/>
                    <a:pt x="687" y="22367"/>
                  </a:cubicBezTo>
                  <a:cubicBezTo>
                    <a:pt x="817" y="22384"/>
                    <a:pt x="965" y="22393"/>
                    <a:pt x="1113" y="22393"/>
                  </a:cubicBezTo>
                  <a:cubicBezTo>
                    <a:pt x="1721" y="22393"/>
                    <a:pt x="2390" y="22184"/>
                    <a:pt x="2668" y="21228"/>
                  </a:cubicBezTo>
                  <a:cubicBezTo>
                    <a:pt x="2721" y="21089"/>
                    <a:pt x="3564" y="19707"/>
                    <a:pt x="4120" y="18795"/>
                  </a:cubicBezTo>
                  <a:cubicBezTo>
                    <a:pt x="4259" y="18560"/>
                    <a:pt x="4389" y="18343"/>
                    <a:pt x="4511" y="18152"/>
                  </a:cubicBezTo>
                  <a:lnTo>
                    <a:pt x="4624" y="18230"/>
                  </a:lnTo>
                  <a:cubicBezTo>
                    <a:pt x="4763" y="18326"/>
                    <a:pt x="4884" y="18404"/>
                    <a:pt x="4997" y="18482"/>
                  </a:cubicBezTo>
                  <a:cubicBezTo>
                    <a:pt x="6679" y="19647"/>
                    <a:pt x="8723" y="20292"/>
                    <a:pt x="10672" y="20292"/>
                  </a:cubicBezTo>
                  <a:cubicBezTo>
                    <a:pt x="10817" y="20292"/>
                    <a:pt x="10962" y="20288"/>
                    <a:pt x="11107" y="20281"/>
                  </a:cubicBezTo>
                  <a:cubicBezTo>
                    <a:pt x="13609" y="20142"/>
                    <a:pt x="15851" y="18951"/>
                    <a:pt x="17589" y="16814"/>
                  </a:cubicBezTo>
                  <a:cubicBezTo>
                    <a:pt x="18745" y="15406"/>
                    <a:pt x="19597" y="13390"/>
                    <a:pt x="20188" y="10652"/>
                  </a:cubicBezTo>
                  <a:cubicBezTo>
                    <a:pt x="20622" y="8688"/>
                    <a:pt x="22117" y="5890"/>
                    <a:pt x="26836" y="3691"/>
                  </a:cubicBezTo>
                  <a:lnTo>
                    <a:pt x="26879" y="3674"/>
                  </a:lnTo>
                  <a:cubicBezTo>
                    <a:pt x="26966" y="3631"/>
                    <a:pt x="27018" y="3552"/>
                    <a:pt x="27018" y="3457"/>
                  </a:cubicBezTo>
                  <a:cubicBezTo>
                    <a:pt x="27018" y="3361"/>
                    <a:pt x="26966" y="3274"/>
                    <a:pt x="26879" y="3231"/>
                  </a:cubicBezTo>
                  <a:cubicBezTo>
                    <a:pt x="26679" y="3127"/>
                    <a:pt x="26340" y="2953"/>
                    <a:pt x="25984" y="2770"/>
                  </a:cubicBezTo>
                  <a:cubicBezTo>
                    <a:pt x="25341" y="2440"/>
                    <a:pt x="24681" y="2092"/>
                    <a:pt x="24550" y="2040"/>
                  </a:cubicBezTo>
                  <a:cubicBezTo>
                    <a:pt x="23316" y="1528"/>
                    <a:pt x="22065" y="1111"/>
                    <a:pt x="20813" y="780"/>
                  </a:cubicBezTo>
                  <a:cubicBezTo>
                    <a:pt x="18796" y="263"/>
                    <a:pt x="16821" y="1"/>
                    <a:pt x="149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4" name="Google Shape;1014;p52"/>
          <p:cNvSpPr/>
          <p:nvPr/>
        </p:nvSpPr>
        <p:spPr>
          <a:xfrm>
            <a:off x="4698175" y="3742050"/>
            <a:ext cx="1250400" cy="1250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52"/>
          <p:cNvSpPr txBox="1">
            <a:spLocks noGrp="1"/>
          </p:cNvSpPr>
          <p:nvPr>
            <p:ph type="title" idx="2"/>
          </p:nvPr>
        </p:nvSpPr>
        <p:spPr>
          <a:xfrm flipH="1">
            <a:off x="7304425" y="2211225"/>
            <a:ext cx="1024800" cy="77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
        <p:nvSpPr>
          <p:cNvPr id="107" name="Google Shape;561;p42">
            <a:extLst>
              <a:ext uri="{FF2B5EF4-FFF2-40B4-BE49-F238E27FC236}">
                <a16:creationId xmlns:a16="http://schemas.microsoft.com/office/drawing/2014/main" id="{2E9DAB74-6ABC-4D32-B068-7378243B15AD}"/>
              </a:ext>
            </a:extLst>
          </p:cNvPr>
          <p:cNvSpPr txBox="1">
            <a:spLocks/>
          </p:cNvSpPr>
          <p:nvPr/>
        </p:nvSpPr>
        <p:spPr>
          <a:xfrm>
            <a:off x="3948574" y="2705053"/>
            <a:ext cx="3541377" cy="713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Kumbh Sans"/>
              <a:buNone/>
              <a:defRPr sz="1400" b="0" i="0" u="none" strike="noStrike" cap="none">
                <a:solidFill>
                  <a:schemeClr val="dk1"/>
                </a:solidFill>
                <a:latin typeface="Kumbh Sans"/>
                <a:ea typeface="Kumbh Sans"/>
                <a:cs typeface="Kumbh Sans"/>
                <a:sym typeface="Kumbh Sans"/>
              </a:defRPr>
            </a:lvl1pPr>
            <a:lvl2pPr marL="914400" marR="0" lvl="1" indent="-317500" algn="ctr" rtl="0">
              <a:lnSpc>
                <a:spcPct val="100000"/>
              </a:lnSpc>
              <a:spcBef>
                <a:spcPts val="0"/>
              </a:spcBef>
              <a:spcAft>
                <a:spcPts val="0"/>
              </a:spcAft>
              <a:buClr>
                <a:schemeClr val="dk1"/>
              </a:buClr>
              <a:buSzPts val="1400"/>
              <a:buFont typeface="Kumbh Sans"/>
              <a:buNone/>
              <a:defRPr sz="1400" b="0" i="0" u="none" strike="noStrike" cap="none">
                <a:solidFill>
                  <a:schemeClr val="dk1"/>
                </a:solidFill>
                <a:latin typeface="Kumbh Sans"/>
                <a:ea typeface="Kumbh Sans"/>
                <a:cs typeface="Kumbh Sans"/>
                <a:sym typeface="Kumbh Sans"/>
              </a:defRPr>
            </a:lvl2pPr>
            <a:lvl3pPr marL="1371600" marR="0" lvl="2" indent="-317500" algn="ctr" rtl="0">
              <a:lnSpc>
                <a:spcPct val="100000"/>
              </a:lnSpc>
              <a:spcBef>
                <a:spcPts val="1600"/>
              </a:spcBef>
              <a:spcAft>
                <a:spcPts val="0"/>
              </a:spcAft>
              <a:buClr>
                <a:schemeClr val="dk1"/>
              </a:buClr>
              <a:buSzPts val="1400"/>
              <a:buFont typeface="Kumbh Sans"/>
              <a:buNone/>
              <a:defRPr sz="1400" b="0" i="0" u="none" strike="noStrike" cap="none">
                <a:solidFill>
                  <a:schemeClr val="dk1"/>
                </a:solidFill>
                <a:latin typeface="Kumbh Sans"/>
                <a:ea typeface="Kumbh Sans"/>
                <a:cs typeface="Kumbh Sans"/>
                <a:sym typeface="Kumbh Sans"/>
              </a:defRPr>
            </a:lvl3pPr>
            <a:lvl4pPr marL="1828800" marR="0" lvl="3" indent="-317500" algn="ctr" rtl="0">
              <a:lnSpc>
                <a:spcPct val="100000"/>
              </a:lnSpc>
              <a:spcBef>
                <a:spcPts val="1600"/>
              </a:spcBef>
              <a:spcAft>
                <a:spcPts val="0"/>
              </a:spcAft>
              <a:buClr>
                <a:schemeClr val="dk1"/>
              </a:buClr>
              <a:buSzPts val="1400"/>
              <a:buFont typeface="Kumbh Sans"/>
              <a:buNone/>
              <a:defRPr sz="1400" b="0" i="0" u="none" strike="noStrike" cap="none">
                <a:solidFill>
                  <a:schemeClr val="dk1"/>
                </a:solidFill>
                <a:latin typeface="Kumbh Sans"/>
                <a:ea typeface="Kumbh Sans"/>
                <a:cs typeface="Kumbh Sans"/>
                <a:sym typeface="Kumbh Sans"/>
              </a:defRPr>
            </a:lvl4pPr>
            <a:lvl5pPr marL="2286000" marR="0" lvl="4" indent="-317500" algn="ctr" rtl="0">
              <a:lnSpc>
                <a:spcPct val="100000"/>
              </a:lnSpc>
              <a:spcBef>
                <a:spcPts val="1600"/>
              </a:spcBef>
              <a:spcAft>
                <a:spcPts val="0"/>
              </a:spcAft>
              <a:buClr>
                <a:schemeClr val="dk1"/>
              </a:buClr>
              <a:buSzPts val="1400"/>
              <a:buFont typeface="Kumbh Sans"/>
              <a:buNone/>
              <a:defRPr sz="1400" b="0" i="0" u="none" strike="noStrike" cap="none">
                <a:solidFill>
                  <a:schemeClr val="dk1"/>
                </a:solidFill>
                <a:latin typeface="Kumbh Sans"/>
                <a:ea typeface="Kumbh Sans"/>
                <a:cs typeface="Kumbh Sans"/>
                <a:sym typeface="Kumbh Sans"/>
              </a:defRPr>
            </a:lvl5pPr>
            <a:lvl6pPr marL="2743200" marR="0" lvl="5" indent="-317500" algn="ctr" rtl="0">
              <a:lnSpc>
                <a:spcPct val="100000"/>
              </a:lnSpc>
              <a:spcBef>
                <a:spcPts val="1600"/>
              </a:spcBef>
              <a:spcAft>
                <a:spcPts val="0"/>
              </a:spcAft>
              <a:buClr>
                <a:schemeClr val="dk1"/>
              </a:buClr>
              <a:buSzPts val="1400"/>
              <a:buFont typeface="Kumbh Sans"/>
              <a:buNone/>
              <a:defRPr sz="1400" b="0" i="0" u="none" strike="noStrike" cap="none">
                <a:solidFill>
                  <a:schemeClr val="dk1"/>
                </a:solidFill>
                <a:latin typeface="Kumbh Sans"/>
                <a:ea typeface="Kumbh Sans"/>
                <a:cs typeface="Kumbh Sans"/>
                <a:sym typeface="Kumbh Sans"/>
              </a:defRPr>
            </a:lvl6pPr>
            <a:lvl7pPr marL="3200400" marR="0" lvl="6" indent="-317500" algn="ctr" rtl="0">
              <a:lnSpc>
                <a:spcPct val="100000"/>
              </a:lnSpc>
              <a:spcBef>
                <a:spcPts val="1600"/>
              </a:spcBef>
              <a:spcAft>
                <a:spcPts val="0"/>
              </a:spcAft>
              <a:buClr>
                <a:schemeClr val="dk1"/>
              </a:buClr>
              <a:buSzPts val="1400"/>
              <a:buFont typeface="Kumbh Sans"/>
              <a:buNone/>
              <a:defRPr sz="1400" b="0" i="0" u="none" strike="noStrike" cap="none">
                <a:solidFill>
                  <a:schemeClr val="dk1"/>
                </a:solidFill>
                <a:latin typeface="Kumbh Sans"/>
                <a:ea typeface="Kumbh Sans"/>
                <a:cs typeface="Kumbh Sans"/>
                <a:sym typeface="Kumbh Sans"/>
              </a:defRPr>
            </a:lvl7pPr>
            <a:lvl8pPr marL="3657600" marR="0" lvl="7" indent="-317500" algn="ctr" rtl="0">
              <a:lnSpc>
                <a:spcPct val="100000"/>
              </a:lnSpc>
              <a:spcBef>
                <a:spcPts val="1600"/>
              </a:spcBef>
              <a:spcAft>
                <a:spcPts val="0"/>
              </a:spcAft>
              <a:buClr>
                <a:schemeClr val="dk1"/>
              </a:buClr>
              <a:buSzPts val="1400"/>
              <a:buFont typeface="Kumbh Sans"/>
              <a:buNone/>
              <a:defRPr sz="1400" b="0" i="0" u="none" strike="noStrike" cap="none">
                <a:solidFill>
                  <a:schemeClr val="dk1"/>
                </a:solidFill>
                <a:latin typeface="Kumbh Sans"/>
                <a:ea typeface="Kumbh Sans"/>
                <a:cs typeface="Kumbh Sans"/>
                <a:sym typeface="Kumbh Sans"/>
              </a:defRPr>
            </a:lvl8pPr>
            <a:lvl9pPr marL="4114800" marR="0" lvl="8" indent="-317500" algn="ctr" rtl="0">
              <a:lnSpc>
                <a:spcPct val="100000"/>
              </a:lnSpc>
              <a:spcBef>
                <a:spcPts val="1600"/>
              </a:spcBef>
              <a:spcAft>
                <a:spcPts val="1600"/>
              </a:spcAft>
              <a:buClr>
                <a:schemeClr val="dk1"/>
              </a:buClr>
              <a:buSzPts val="1400"/>
              <a:buFont typeface="Kumbh Sans"/>
              <a:buNone/>
              <a:defRPr sz="1400" b="0" i="0" u="none" strike="noStrike" cap="none">
                <a:solidFill>
                  <a:schemeClr val="dk1"/>
                </a:solidFill>
                <a:latin typeface="Kumbh Sans"/>
                <a:ea typeface="Kumbh Sans"/>
                <a:cs typeface="Kumbh Sans"/>
                <a:sym typeface="Kumbh Sans"/>
              </a:defRPr>
            </a:lvl9pPr>
          </a:lstStyle>
          <a:p>
            <a:pPr marL="0" indent="0">
              <a:spcAft>
                <a:spcPts val="1600"/>
              </a:spcAft>
            </a:pPr>
            <a:r>
              <a:rPr lang="en-US" sz="2200" dirty="0" err="1">
                <a:latin typeface="Calibri" panose="020F0502020204030204" pitchFamily="34" charset="0"/>
                <a:cs typeface="Calibri" panose="020F0502020204030204" pitchFamily="34" charset="0"/>
              </a:rPr>
              <a:t>Xử</a:t>
            </a:r>
            <a:r>
              <a:rPr lang="en-US" sz="2200" dirty="0">
                <a:latin typeface="Calibri" panose="020F0502020204030204" pitchFamily="34" charset="0"/>
                <a:cs typeface="Calibri" panose="020F0502020204030204" pitchFamily="34" charset="0"/>
              </a:rPr>
              <a:t> </a:t>
            </a:r>
            <a:r>
              <a:rPr lang="en-US" sz="2200" dirty="0" err="1">
                <a:latin typeface="Calibri" panose="020F0502020204030204" pitchFamily="34" charset="0"/>
                <a:cs typeface="Calibri" panose="020F0502020204030204" pitchFamily="34" charset="0"/>
              </a:rPr>
              <a:t>lý</a:t>
            </a:r>
            <a:r>
              <a:rPr lang="en-US" sz="2200" dirty="0">
                <a:latin typeface="Calibri" panose="020F0502020204030204" pitchFamily="34" charset="0"/>
                <a:cs typeface="Calibri" panose="020F0502020204030204" pitchFamily="34" charset="0"/>
              </a:rPr>
              <a:t> </a:t>
            </a:r>
            <a:r>
              <a:rPr lang="en-US" sz="2200" dirty="0" err="1">
                <a:latin typeface="Calibri" panose="020F0502020204030204" pitchFamily="34" charset="0"/>
                <a:cs typeface="Calibri" panose="020F0502020204030204" pitchFamily="34" charset="0"/>
              </a:rPr>
              <a:t>nước</a:t>
            </a:r>
            <a:r>
              <a:rPr lang="en-US" sz="2200" dirty="0">
                <a:latin typeface="Calibri" panose="020F0502020204030204" pitchFamily="34" charset="0"/>
                <a:cs typeface="Calibri" panose="020F0502020204030204" pitchFamily="34" charset="0"/>
              </a:rPr>
              <a:t> </a:t>
            </a:r>
            <a:r>
              <a:rPr lang="en-US" sz="2200" dirty="0" err="1">
                <a:latin typeface="Calibri" panose="020F0502020204030204" pitchFamily="34" charset="0"/>
                <a:cs typeface="Calibri" panose="020F0502020204030204" pitchFamily="34" charset="0"/>
              </a:rPr>
              <a:t>thải</a:t>
            </a:r>
            <a:endParaRPr lang="en-US" sz="2200" dirty="0">
              <a:latin typeface="Calibri" panose="020F0502020204030204" pitchFamily="34" charset="0"/>
              <a:cs typeface="Calibri" panose="020F0502020204030204" pitchFamily="34" charset="0"/>
            </a:endParaRPr>
          </a:p>
        </p:txBody>
      </p:sp>
      <p:grpSp>
        <p:nvGrpSpPr>
          <p:cNvPr id="105" name="Google Shape;405;p40">
            <a:extLst>
              <a:ext uri="{FF2B5EF4-FFF2-40B4-BE49-F238E27FC236}">
                <a16:creationId xmlns:a16="http://schemas.microsoft.com/office/drawing/2014/main" id="{9AFCA1AF-B976-48E5-8E8D-0941F8FCE007}"/>
              </a:ext>
            </a:extLst>
          </p:cNvPr>
          <p:cNvGrpSpPr/>
          <p:nvPr/>
        </p:nvGrpSpPr>
        <p:grpSpPr>
          <a:xfrm>
            <a:off x="771271" y="2060825"/>
            <a:ext cx="2482046" cy="2695903"/>
            <a:chOff x="3174850" y="277550"/>
            <a:chExt cx="1618426" cy="1757873"/>
          </a:xfrm>
        </p:grpSpPr>
        <p:sp>
          <p:nvSpPr>
            <p:cNvPr id="106" name="Google Shape;406;p40">
              <a:extLst>
                <a:ext uri="{FF2B5EF4-FFF2-40B4-BE49-F238E27FC236}">
                  <a16:creationId xmlns:a16="http://schemas.microsoft.com/office/drawing/2014/main" id="{C7526640-D354-4297-A2D4-73032AEF249D}"/>
                </a:ext>
              </a:extLst>
            </p:cNvPr>
            <p:cNvSpPr/>
            <p:nvPr/>
          </p:nvSpPr>
          <p:spPr>
            <a:xfrm>
              <a:off x="3354838" y="287259"/>
              <a:ext cx="1428458" cy="1738048"/>
            </a:xfrm>
            <a:custGeom>
              <a:avLst/>
              <a:gdLst/>
              <a:ahLst/>
              <a:cxnLst/>
              <a:rect l="l" t="t" r="r" b="b"/>
              <a:pathLst>
                <a:path w="21040" h="25600" extrusionOk="0">
                  <a:moveTo>
                    <a:pt x="7726" y="0"/>
                  </a:moveTo>
                  <a:cubicBezTo>
                    <a:pt x="6292" y="2781"/>
                    <a:pt x="4997" y="5649"/>
                    <a:pt x="3841" y="8560"/>
                  </a:cubicBezTo>
                  <a:cubicBezTo>
                    <a:pt x="2129" y="12887"/>
                    <a:pt x="0" y="17954"/>
                    <a:pt x="3181" y="22151"/>
                  </a:cubicBezTo>
                  <a:cubicBezTo>
                    <a:pt x="4926" y="24461"/>
                    <a:pt x="7755" y="25599"/>
                    <a:pt x="10588" y="25599"/>
                  </a:cubicBezTo>
                  <a:cubicBezTo>
                    <a:pt x="11240" y="25599"/>
                    <a:pt x="11892" y="25539"/>
                    <a:pt x="12532" y="25419"/>
                  </a:cubicBezTo>
                  <a:cubicBezTo>
                    <a:pt x="17589" y="24463"/>
                    <a:pt x="21039" y="19831"/>
                    <a:pt x="20135" y="15025"/>
                  </a:cubicBezTo>
                  <a:cubicBezTo>
                    <a:pt x="20005" y="14313"/>
                    <a:pt x="19771" y="13600"/>
                    <a:pt x="19440" y="12887"/>
                  </a:cubicBezTo>
                  <a:cubicBezTo>
                    <a:pt x="18119" y="10072"/>
                    <a:pt x="15738" y="7847"/>
                    <a:pt x="13609" y="5640"/>
                  </a:cubicBezTo>
                  <a:cubicBezTo>
                    <a:pt x="11732" y="3685"/>
                    <a:pt x="9768" y="1790"/>
                    <a:pt x="77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407;p40">
              <a:extLst>
                <a:ext uri="{FF2B5EF4-FFF2-40B4-BE49-F238E27FC236}">
                  <a16:creationId xmlns:a16="http://schemas.microsoft.com/office/drawing/2014/main" id="{F917DA50-0CB6-472F-9664-6F3A595BCF19}"/>
                </a:ext>
              </a:extLst>
            </p:cNvPr>
            <p:cNvSpPr/>
            <p:nvPr/>
          </p:nvSpPr>
          <p:spPr>
            <a:xfrm>
              <a:off x="3348931" y="277550"/>
              <a:ext cx="1444345" cy="1757873"/>
            </a:xfrm>
            <a:custGeom>
              <a:avLst/>
              <a:gdLst/>
              <a:ahLst/>
              <a:cxnLst/>
              <a:rect l="l" t="t" r="r" b="b"/>
              <a:pathLst>
                <a:path w="21274" h="25892" extrusionOk="0">
                  <a:moveTo>
                    <a:pt x="7865" y="378"/>
                  </a:moveTo>
                  <a:cubicBezTo>
                    <a:pt x="9751" y="2037"/>
                    <a:pt x="11628" y="3845"/>
                    <a:pt x="13592" y="5887"/>
                  </a:cubicBezTo>
                  <a:cubicBezTo>
                    <a:pt x="13870" y="6174"/>
                    <a:pt x="14148" y="6461"/>
                    <a:pt x="14426" y="6748"/>
                  </a:cubicBezTo>
                  <a:cubicBezTo>
                    <a:pt x="16312" y="8668"/>
                    <a:pt x="18259" y="10667"/>
                    <a:pt x="19397" y="13091"/>
                  </a:cubicBezTo>
                  <a:cubicBezTo>
                    <a:pt x="19718" y="13778"/>
                    <a:pt x="19944" y="14482"/>
                    <a:pt x="20083" y="15194"/>
                  </a:cubicBezTo>
                  <a:cubicBezTo>
                    <a:pt x="20961" y="19887"/>
                    <a:pt x="17607" y="24475"/>
                    <a:pt x="12593" y="25423"/>
                  </a:cubicBezTo>
                  <a:cubicBezTo>
                    <a:pt x="11946" y="25544"/>
                    <a:pt x="11300" y="25604"/>
                    <a:pt x="10662" y="25604"/>
                  </a:cubicBezTo>
                  <a:cubicBezTo>
                    <a:pt x="7748" y="25604"/>
                    <a:pt x="5021" y="24368"/>
                    <a:pt x="3381" y="22207"/>
                  </a:cubicBezTo>
                  <a:cubicBezTo>
                    <a:pt x="331" y="18175"/>
                    <a:pt x="2251" y="13343"/>
                    <a:pt x="3937" y="9085"/>
                  </a:cubicBezTo>
                  <a:lnTo>
                    <a:pt x="4067" y="8764"/>
                  </a:lnTo>
                  <a:cubicBezTo>
                    <a:pt x="5215" y="5861"/>
                    <a:pt x="6492" y="3037"/>
                    <a:pt x="7865" y="378"/>
                  </a:cubicBezTo>
                  <a:close/>
                  <a:moveTo>
                    <a:pt x="7821" y="1"/>
                  </a:moveTo>
                  <a:cubicBezTo>
                    <a:pt x="7809" y="1"/>
                    <a:pt x="7798" y="2"/>
                    <a:pt x="7787" y="4"/>
                  </a:cubicBezTo>
                  <a:cubicBezTo>
                    <a:pt x="7743" y="13"/>
                    <a:pt x="7709" y="39"/>
                    <a:pt x="7691" y="73"/>
                  </a:cubicBezTo>
                  <a:cubicBezTo>
                    <a:pt x="6283" y="2802"/>
                    <a:pt x="4971" y="5687"/>
                    <a:pt x="3798" y="8651"/>
                  </a:cubicBezTo>
                  <a:lnTo>
                    <a:pt x="3668" y="8972"/>
                  </a:lnTo>
                  <a:cubicBezTo>
                    <a:pt x="1947" y="13309"/>
                    <a:pt x="0" y="18219"/>
                    <a:pt x="3155" y="22381"/>
                  </a:cubicBezTo>
                  <a:cubicBezTo>
                    <a:pt x="4841" y="24614"/>
                    <a:pt x="7657" y="25892"/>
                    <a:pt x="10655" y="25892"/>
                  </a:cubicBezTo>
                  <a:cubicBezTo>
                    <a:pt x="11315" y="25892"/>
                    <a:pt x="11984" y="25831"/>
                    <a:pt x="12653" y="25701"/>
                  </a:cubicBezTo>
                  <a:cubicBezTo>
                    <a:pt x="17815" y="24727"/>
                    <a:pt x="21274" y="19991"/>
                    <a:pt x="20362" y="15134"/>
                  </a:cubicBezTo>
                  <a:cubicBezTo>
                    <a:pt x="20231" y="14404"/>
                    <a:pt x="19988" y="13674"/>
                    <a:pt x="19658" y="12970"/>
                  </a:cubicBezTo>
                  <a:cubicBezTo>
                    <a:pt x="18493" y="10493"/>
                    <a:pt x="16538" y="8486"/>
                    <a:pt x="14635" y="6548"/>
                  </a:cubicBezTo>
                  <a:cubicBezTo>
                    <a:pt x="14357" y="6252"/>
                    <a:pt x="14079" y="5965"/>
                    <a:pt x="13800" y="5679"/>
                  </a:cubicBezTo>
                  <a:cubicBezTo>
                    <a:pt x="11784" y="3584"/>
                    <a:pt x="9855" y="1742"/>
                    <a:pt x="7909" y="30"/>
                  </a:cubicBezTo>
                  <a:cubicBezTo>
                    <a:pt x="7889" y="10"/>
                    <a:pt x="7855" y="1"/>
                    <a:pt x="78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408;p40">
              <a:extLst>
                <a:ext uri="{FF2B5EF4-FFF2-40B4-BE49-F238E27FC236}">
                  <a16:creationId xmlns:a16="http://schemas.microsoft.com/office/drawing/2014/main" id="{022995D6-4B67-4CFF-8813-DDE8BEA8E2A9}"/>
                </a:ext>
              </a:extLst>
            </p:cNvPr>
            <p:cNvSpPr/>
            <p:nvPr/>
          </p:nvSpPr>
          <p:spPr>
            <a:xfrm>
              <a:off x="3678151" y="1530013"/>
              <a:ext cx="232532" cy="79298"/>
            </a:xfrm>
            <a:custGeom>
              <a:avLst/>
              <a:gdLst/>
              <a:ahLst/>
              <a:cxnLst/>
              <a:rect l="l" t="t" r="r" b="b"/>
              <a:pathLst>
                <a:path w="3425" h="1168" extrusionOk="0">
                  <a:moveTo>
                    <a:pt x="2489" y="1"/>
                  </a:moveTo>
                  <a:cubicBezTo>
                    <a:pt x="2230" y="1"/>
                    <a:pt x="1932" y="28"/>
                    <a:pt x="1617" y="84"/>
                  </a:cubicBezTo>
                  <a:cubicBezTo>
                    <a:pt x="705" y="249"/>
                    <a:pt x="1" y="606"/>
                    <a:pt x="53" y="884"/>
                  </a:cubicBezTo>
                  <a:cubicBezTo>
                    <a:pt x="87" y="1067"/>
                    <a:pt x="438" y="1167"/>
                    <a:pt x="934" y="1167"/>
                  </a:cubicBezTo>
                  <a:cubicBezTo>
                    <a:pt x="1191" y="1167"/>
                    <a:pt x="1488" y="1140"/>
                    <a:pt x="1799" y="1084"/>
                  </a:cubicBezTo>
                  <a:cubicBezTo>
                    <a:pt x="2721" y="919"/>
                    <a:pt x="3425" y="554"/>
                    <a:pt x="3372" y="284"/>
                  </a:cubicBezTo>
                  <a:cubicBezTo>
                    <a:pt x="3338" y="101"/>
                    <a:pt x="2987" y="1"/>
                    <a:pt x="24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409;p40">
              <a:extLst>
                <a:ext uri="{FF2B5EF4-FFF2-40B4-BE49-F238E27FC236}">
                  <a16:creationId xmlns:a16="http://schemas.microsoft.com/office/drawing/2014/main" id="{153FAD3C-FB99-4C0F-BA6E-32A5DCD07D9D}"/>
                </a:ext>
              </a:extLst>
            </p:cNvPr>
            <p:cNvSpPr/>
            <p:nvPr/>
          </p:nvSpPr>
          <p:spPr>
            <a:xfrm>
              <a:off x="3666337" y="1519761"/>
              <a:ext cx="256158" cy="99802"/>
            </a:xfrm>
            <a:custGeom>
              <a:avLst/>
              <a:gdLst/>
              <a:ahLst/>
              <a:cxnLst/>
              <a:rect l="l" t="t" r="r" b="b"/>
              <a:pathLst>
                <a:path w="3773" h="1470" extrusionOk="0">
                  <a:moveTo>
                    <a:pt x="2662" y="299"/>
                  </a:moveTo>
                  <a:cubicBezTo>
                    <a:pt x="3124" y="299"/>
                    <a:pt x="3387" y="392"/>
                    <a:pt x="3399" y="461"/>
                  </a:cubicBezTo>
                  <a:cubicBezTo>
                    <a:pt x="3416" y="557"/>
                    <a:pt x="2929" y="904"/>
                    <a:pt x="1947" y="1087"/>
                  </a:cubicBezTo>
                  <a:cubicBezTo>
                    <a:pt x="1620" y="1148"/>
                    <a:pt x="1338" y="1171"/>
                    <a:pt x="1107" y="1171"/>
                  </a:cubicBezTo>
                  <a:cubicBezTo>
                    <a:pt x="645" y="1171"/>
                    <a:pt x="386" y="1078"/>
                    <a:pt x="374" y="1009"/>
                  </a:cubicBezTo>
                  <a:cubicBezTo>
                    <a:pt x="357" y="904"/>
                    <a:pt x="844" y="557"/>
                    <a:pt x="1826" y="383"/>
                  </a:cubicBezTo>
                  <a:cubicBezTo>
                    <a:pt x="2150" y="322"/>
                    <a:pt x="2431" y="299"/>
                    <a:pt x="2662" y="299"/>
                  </a:cubicBezTo>
                  <a:close/>
                  <a:moveTo>
                    <a:pt x="2673" y="1"/>
                  </a:moveTo>
                  <a:cubicBezTo>
                    <a:pt x="2386" y="1"/>
                    <a:pt x="2069" y="33"/>
                    <a:pt x="1765" y="88"/>
                  </a:cubicBezTo>
                  <a:cubicBezTo>
                    <a:pt x="896" y="244"/>
                    <a:pt x="1" y="618"/>
                    <a:pt x="79" y="1061"/>
                  </a:cubicBezTo>
                  <a:cubicBezTo>
                    <a:pt x="136" y="1356"/>
                    <a:pt x="569" y="1469"/>
                    <a:pt x="1105" y="1469"/>
                  </a:cubicBezTo>
                  <a:cubicBezTo>
                    <a:pt x="1391" y="1469"/>
                    <a:pt x="1706" y="1437"/>
                    <a:pt x="2008" y="1382"/>
                  </a:cubicBezTo>
                  <a:cubicBezTo>
                    <a:pt x="2877" y="1226"/>
                    <a:pt x="3772" y="852"/>
                    <a:pt x="3694" y="400"/>
                  </a:cubicBezTo>
                  <a:cubicBezTo>
                    <a:pt x="3638" y="112"/>
                    <a:pt x="3206" y="1"/>
                    <a:pt x="26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410;p40">
              <a:extLst>
                <a:ext uri="{FF2B5EF4-FFF2-40B4-BE49-F238E27FC236}">
                  <a16:creationId xmlns:a16="http://schemas.microsoft.com/office/drawing/2014/main" id="{6284A405-2F36-4BBB-98C2-D5D27FE65082}"/>
                </a:ext>
              </a:extLst>
            </p:cNvPr>
            <p:cNvSpPr/>
            <p:nvPr/>
          </p:nvSpPr>
          <p:spPr>
            <a:xfrm>
              <a:off x="4325388" y="1411740"/>
              <a:ext cx="231921" cy="79570"/>
            </a:xfrm>
            <a:custGeom>
              <a:avLst/>
              <a:gdLst/>
              <a:ahLst/>
              <a:cxnLst/>
              <a:rect l="l" t="t" r="r" b="b"/>
              <a:pathLst>
                <a:path w="3416" h="1172" extrusionOk="0">
                  <a:moveTo>
                    <a:pt x="2489" y="1"/>
                  </a:moveTo>
                  <a:cubicBezTo>
                    <a:pt x="2230" y="1"/>
                    <a:pt x="1931" y="29"/>
                    <a:pt x="1617" y="88"/>
                  </a:cubicBezTo>
                  <a:cubicBezTo>
                    <a:pt x="705" y="253"/>
                    <a:pt x="1" y="610"/>
                    <a:pt x="53" y="888"/>
                  </a:cubicBezTo>
                  <a:cubicBezTo>
                    <a:pt x="87" y="1071"/>
                    <a:pt x="438" y="1171"/>
                    <a:pt x="934" y="1171"/>
                  </a:cubicBezTo>
                  <a:cubicBezTo>
                    <a:pt x="1191" y="1171"/>
                    <a:pt x="1488" y="1144"/>
                    <a:pt x="1800" y="1088"/>
                  </a:cubicBezTo>
                  <a:cubicBezTo>
                    <a:pt x="2721" y="923"/>
                    <a:pt x="3416" y="558"/>
                    <a:pt x="3364" y="280"/>
                  </a:cubicBezTo>
                  <a:cubicBezTo>
                    <a:pt x="3335" y="103"/>
                    <a:pt x="2985" y="1"/>
                    <a:pt x="24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411;p40">
              <a:extLst>
                <a:ext uri="{FF2B5EF4-FFF2-40B4-BE49-F238E27FC236}">
                  <a16:creationId xmlns:a16="http://schemas.microsoft.com/office/drawing/2014/main" id="{699766D0-5528-4567-9A44-CCD345384C75}"/>
                </a:ext>
              </a:extLst>
            </p:cNvPr>
            <p:cNvSpPr/>
            <p:nvPr/>
          </p:nvSpPr>
          <p:spPr>
            <a:xfrm>
              <a:off x="4313574" y="1401488"/>
              <a:ext cx="256158" cy="99938"/>
            </a:xfrm>
            <a:custGeom>
              <a:avLst/>
              <a:gdLst/>
              <a:ahLst/>
              <a:cxnLst/>
              <a:rect l="l" t="t" r="r" b="b"/>
              <a:pathLst>
                <a:path w="3773" h="1472" extrusionOk="0">
                  <a:moveTo>
                    <a:pt x="2662" y="303"/>
                  </a:moveTo>
                  <a:cubicBezTo>
                    <a:pt x="3122" y="303"/>
                    <a:pt x="3379" y="393"/>
                    <a:pt x="3390" y="457"/>
                  </a:cubicBezTo>
                  <a:cubicBezTo>
                    <a:pt x="3416" y="561"/>
                    <a:pt x="2929" y="908"/>
                    <a:pt x="1948" y="1091"/>
                  </a:cubicBezTo>
                  <a:cubicBezTo>
                    <a:pt x="1620" y="1152"/>
                    <a:pt x="1338" y="1175"/>
                    <a:pt x="1107" y="1175"/>
                  </a:cubicBezTo>
                  <a:cubicBezTo>
                    <a:pt x="645" y="1175"/>
                    <a:pt x="386" y="1082"/>
                    <a:pt x="375" y="1013"/>
                  </a:cubicBezTo>
                  <a:cubicBezTo>
                    <a:pt x="357" y="908"/>
                    <a:pt x="835" y="561"/>
                    <a:pt x="1817" y="387"/>
                  </a:cubicBezTo>
                  <a:cubicBezTo>
                    <a:pt x="2147" y="326"/>
                    <a:pt x="2430" y="303"/>
                    <a:pt x="2662" y="303"/>
                  </a:cubicBezTo>
                  <a:close/>
                  <a:moveTo>
                    <a:pt x="2671" y="1"/>
                  </a:moveTo>
                  <a:cubicBezTo>
                    <a:pt x="2385" y="1"/>
                    <a:pt x="2069" y="34"/>
                    <a:pt x="1765" y="92"/>
                  </a:cubicBezTo>
                  <a:cubicBezTo>
                    <a:pt x="896" y="248"/>
                    <a:pt x="1" y="622"/>
                    <a:pt x="79" y="1065"/>
                  </a:cubicBezTo>
                  <a:cubicBezTo>
                    <a:pt x="131" y="1356"/>
                    <a:pt x="569" y="1471"/>
                    <a:pt x="1110" y="1471"/>
                  </a:cubicBezTo>
                  <a:cubicBezTo>
                    <a:pt x="1392" y="1471"/>
                    <a:pt x="1702" y="1440"/>
                    <a:pt x="2000" y="1386"/>
                  </a:cubicBezTo>
                  <a:cubicBezTo>
                    <a:pt x="2869" y="1230"/>
                    <a:pt x="3772" y="856"/>
                    <a:pt x="3686" y="404"/>
                  </a:cubicBezTo>
                  <a:cubicBezTo>
                    <a:pt x="3635" y="116"/>
                    <a:pt x="3205" y="1"/>
                    <a:pt x="26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412;p40">
              <a:extLst>
                <a:ext uri="{FF2B5EF4-FFF2-40B4-BE49-F238E27FC236}">
                  <a16:creationId xmlns:a16="http://schemas.microsoft.com/office/drawing/2014/main" id="{BEC6F608-7EF2-412B-81E3-05E74BDEB6B6}"/>
                </a:ext>
              </a:extLst>
            </p:cNvPr>
            <p:cNvSpPr/>
            <p:nvPr/>
          </p:nvSpPr>
          <p:spPr>
            <a:xfrm>
              <a:off x="3708839" y="1282196"/>
              <a:ext cx="254936" cy="223909"/>
            </a:xfrm>
            <a:custGeom>
              <a:avLst/>
              <a:gdLst/>
              <a:ahLst/>
              <a:cxnLst/>
              <a:rect l="l" t="t" r="r" b="b"/>
              <a:pathLst>
                <a:path w="3755" h="3298" extrusionOk="0">
                  <a:moveTo>
                    <a:pt x="1875" y="0"/>
                  </a:moveTo>
                  <a:cubicBezTo>
                    <a:pt x="1649" y="0"/>
                    <a:pt x="1420" y="47"/>
                    <a:pt x="1200" y="145"/>
                  </a:cubicBezTo>
                  <a:cubicBezTo>
                    <a:pt x="374" y="519"/>
                    <a:pt x="0" y="1492"/>
                    <a:pt x="374" y="2327"/>
                  </a:cubicBezTo>
                  <a:cubicBezTo>
                    <a:pt x="649" y="2934"/>
                    <a:pt x="1249" y="3297"/>
                    <a:pt x="1880" y="3297"/>
                  </a:cubicBezTo>
                  <a:cubicBezTo>
                    <a:pt x="2106" y="3297"/>
                    <a:pt x="2335" y="3251"/>
                    <a:pt x="2555" y="3152"/>
                  </a:cubicBezTo>
                  <a:cubicBezTo>
                    <a:pt x="3381" y="2778"/>
                    <a:pt x="3755" y="1805"/>
                    <a:pt x="3381" y="971"/>
                  </a:cubicBezTo>
                  <a:cubicBezTo>
                    <a:pt x="3106" y="363"/>
                    <a:pt x="2506" y="0"/>
                    <a:pt x="18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413;p40">
              <a:extLst>
                <a:ext uri="{FF2B5EF4-FFF2-40B4-BE49-F238E27FC236}">
                  <a16:creationId xmlns:a16="http://schemas.microsoft.com/office/drawing/2014/main" id="{B4877B50-D68B-456D-9A85-C66868226E6F}"/>
                </a:ext>
              </a:extLst>
            </p:cNvPr>
            <p:cNvSpPr/>
            <p:nvPr/>
          </p:nvSpPr>
          <p:spPr>
            <a:xfrm>
              <a:off x="4206233" y="1191284"/>
              <a:ext cx="254936" cy="223909"/>
            </a:xfrm>
            <a:custGeom>
              <a:avLst/>
              <a:gdLst/>
              <a:ahLst/>
              <a:cxnLst/>
              <a:rect l="l" t="t" r="r" b="b"/>
              <a:pathLst>
                <a:path w="3755" h="3298" extrusionOk="0">
                  <a:moveTo>
                    <a:pt x="1875" y="1"/>
                  </a:moveTo>
                  <a:cubicBezTo>
                    <a:pt x="1649" y="1"/>
                    <a:pt x="1420" y="47"/>
                    <a:pt x="1200" y="146"/>
                  </a:cubicBezTo>
                  <a:cubicBezTo>
                    <a:pt x="374" y="520"/>
                    <a:pt x="0" y="1493"/>
                    <a:pt x="374" y="2327"/>
                  </a:cubicBezTo>
                  <a:cubicBezTo>
                    <a:pt x="649" y="2935"/>
                    <a:pt x="1249" y="3298"/>
                    <a:pt x="1880" y="3298"/>
                  </a:cubicBezTo>
                  <a:cubicBezTo>
                    <a:pt x="2105" y="3298"/>
                    <a:pt x="2335" y="3251"/>
                    <a:pt x="2555" y="3153"/>
                  </a:cubicBezTo>
                  <a:cubicBezTo>
                    <a:pt x="3381" y="2779"/>
                    <a:pt x="3754" y="1806"/>
                    <a:pt x="3381" y="972"/>
                  </a:cubicBezTo>
                  <a:cubicBezTo>
                    <a:pt x="3106" y="364"/>
                    <a:pt x="2505" y="1"/>
                    <a:pt x="18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414;p40">
              <a:extLst>
                <a:ext uri="{FF2B5EF4-FFF2-40B4-BE49-F238E27FC236}">
                  <a16:creationId xmlns:a16="http://schemas.microsoft.com/office/drawing/2014/main" id="{086FB334-47D1-42C5-A02C-7A12F53ECFA6}"/>
                </a:ext>
              </a:extLst>
            </p:cNvPr>
            <p:cNvSpPr/>
            <p:nvPr/>
          </p:nvSpPr>
          <p:spPr>
            <a:xfrm>
              <a:off x="3745977" y="1167317"/>
              <a:ext cx="126348" cy="51598"/>
            </a:xfrm>
            <a:custGeom>
              <a:avLst/>
              <a:gdLst/>
              <a:ahLst/>
              <a:cxnLst/>
              <a:rect l="l" t="t" r="r" b="b"/>
              <a:pathLst>
                <a:path w="1861" h="760" extrusionOk="0">
                  <a:moveTo>
                    <a:pt x="1071" y="1"/>
                  </a:moveTo>
                  <a:cubicBezTo>
                    <a:pt x="711" y="1"/>
                    <a:pt x="373" y="170"/>
                    <a:pt x="62" y="508"/>
                  </a:cubicBezTo>
                  <a:cubicBezTo>
                    <a:pt x="1" y="569"/>
                    <a:pt x="10" y="664"/>
                    <a:pt x="70" y="716"/>
                  </a:cubicBezTo>
                  <a:cubicBezTo>
                    <a:pt x="105" y="751"/>
                    <a:pt x="149" y="760"/>
                    <a:pt x="192" y="760"/>
                  </a:cubicBezTo>
                  <a:cubicBezTo>
                    <a:pt x="227" y="751"/>
                    <a:pt x="253" y="734"/>
                    <a:pt x="279" y="708"/>
                  </a:cubicBezTo>
                  <a:cubicBezTo>
                    <a:pt x="457" y="517"/>
                    <a:pt x="709" y="303"/>
                    <a:pt x="1064" y="303"/>
                  </a:cubicBezTo>
                  <a:cubicBezTo>
                    <a:pt x="1228" y="303"/>
                    <a:pt x="1414" y="349"/>
                    <a:pt x="1626" y="464"/>
                  </a:cubicBezTo>
                  <a:cubicBezTo>
                    <a:pt x="1647" y="475"/>
                    <a:pt x="1669" y="480"/>
                    <a:pt x="1691" y="480"/>
                  </a:cubicBezTo>
                  <a:cubicBezTo>
                    <a:pt x="1744" y="480"/>
                    <a:pt x="1795" y="452"/>
                    <a:pt x="1826" y="403"/>
                  </a:cubicBezTo>
                  <a:cubicBezTo>
                    <a:pt x="1861" y="325"/>
                    <a:pt x="1835" y="238"/>
                    <a:pt x="1765" y="195"/>
                  </a:cubicBezTo>
                  <a:cubicBezTo>
                    <a:pt x="1526" y="65"/>
                    <a:pt x="1294" y="1"/>
                    <a:pt x="10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415;p40">
              <a:extLst>
                <a:ext uri="{FF2B5EF4-FFF2-40B4-BE49-F238E27FC236}">
                  <a16:creationId xmlns:a16="http://schemas.microsoft.com/office/drawing/2014/main" id="{FD98B569-430E-4597-8F6F-DFC9604FAE0D}"/>
                </a:ext>
              </a:extLst>
            </p:cNvPr>
            <p:cNvSpPr/>
            <p:nvPr/>
          </p:nvSpPr>
          <p:spPr>
            <a:xfrm>
              <a:off x="4236310" y="1077763"/>
              <a:ext cx="126348" cy="51666"/>
            </a:xfrm>
            <a:custGeom>
              <a:avLst/>
              <a:gdLst/>
              <a:ahLst/>
              <a:cxnLst/>
              <a:rect l="l" t="t" r="r" b="b"/>
              <a:pathLst>
                <a:path w="1861" h="761" extrusionOk="0">
                  <a:moveTo>
                    <a:pt x="1056" y="1"/>
                  </a:moveTo>
                  <a:cubicBezTo>
                    <a:pt x="698" y="1"/>
                    <a:pt x="362" y="170"/>
                    <a:pt x="53" y="506"/>
                  </a:cubicBezTo>
                  <a:cubicBezTo>
                    <a:pt x="0" y="567"/>
                    <a:pt x="0" y="662"/>
                    <a:pt x="61" y="723"/>
                  </a:cubicBezTo>
                  <a:cubicBezTo>
                    <a:pt x="90" y="745"/>
                    <a:pt x="130" y="760"/>
                    <a:pt x="168" y="760"/>
                  </a:cubicBezTo>
                  <a:cubicBezTo>
                    <a:pt x="176" y="760"/>
                    <a:pt x="184" y="759"/>
                    <a:pt x="192" y="758"/>
                  </a:cubicBezTo>
                  <a:cubicBezTo>
                    <a:pt x="218" y="749"/>
                    <a:pt x="253" y="740"/>
                    <a:pt x="270" y="714"/>
                  </a:cubicBezTo>
                  <a:cubicBezTo>
                    <a:pt x="448" y="518"/>
                    <a:pt x="700" y="301"/>
                    <a:pt x="1056" y="301"/>
                  </a:cubicBezTo>
                  <a:cubicBezTo>
                    <a:pt x="1220" y="301"/>
                    <a:pt x="1406" y="347"/>
                    <a:pt x="1617" y="462"/>
                  </a:cubicBezTo>
                  <a:cubicBezTo>
                    <a:pt x="1640" y="477"/>
                    <a:pt x="1665" y="483"/>
                    <a:pt x="1690" y="483"/>
                  </a:cubicBezTo>
                  <a:cubicBezTo>
                    <a:pt x="1742" y="483"/>
                    <a:pt x="1793" y="454"/>
                    <a:pt x="1817" y="402"/>
                  </a:cubicBezTo>
                  <a:cubicBezTo>
                    <a:pt x="1860" y="332"/>
                    <a:pt x="1834" y="236"/>
                    <a:pt x="1756" y="202"/>
                  </a:cubicBezTo>
                  <a:cubicBezTo>
                    <a:pt x="1514" y="67"/>
                    <a:pt x="1281" y="1"/>
                    <a:pt x="10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416;p40">
              <a:extLst>
                <a:ext uri="{FF2B5EF4-FFF2-40B4-BE49-F238E27FC236}">
                  <a16:creationId xmlns:a16="http://schemas.microsoft.com/office/drawing/2014/main" id="{E6A34397-CCB5-4C1D-BCDB-090C8F9F1D4C}"/>
                </a:ext>
              </a:extLst>
            </p:cNvPr>
            <p:cNvSpPr/>
            <p:nvPr/>
          </p:nvSpPr>
          <p:spPr>
            <a:xfrm>
              <a:off x="3976682" y="1380576"/>
              <a:ext cx="251406" cy="121935"/>
            </a:xfrm>
            <a:custGeom>
              <a:avLst/>
              <a:gdLst/>
              <a:ahLst/>
              <a:cxnLst/>
              <a:rect l="l" t="t" r="r" b="b"/>
              <a:pathLst>
                <a:path w="3703" h="1796" extrusionOk="0">
                  <a:moveTo>
                    <a:pt x="3141" y="1"/>
                  </a:moveTo>
                  <a:cubicBezTo>
                    <a:pt x="3001" y="1"/>
                    <a:pt x="2863" y="60"/>
                    <a:pt x="2764" y="174"/>
                  </a:cubicBezTo>
                  <a:cubicBezTo>
                    <a:pt x="2407" y="582"/>
                    <a:pt x="2000" y="782"/>
                    <a:pt x="1550" y="782"/>
                  </a:cubicBezTo>
                  <a:cubicBezTo>
                    <a:pt x="1541" y="782"/>
                    <a:pt x="1531" y="782"/>
                    <a:pt x="1522" y="782"/>
                  </a:cubicBezTo>
                  <a:cubicBezTo>
                    <a:pt x="1469" y="782"/>
                    <a:pt x="1417" y="773"/>
                    <a:pt x="1374" y="773"/>
                  </a:cubicBezTo>
                  <a:cubicBezTo>
                    <a:pt x="1191" y="739"/>
                    <a:pt x="991" y="678"/>
                    <a:pt x="800" y="582"/>
                  </a:cubicBezTo>
                  <a:cubicBezTo>
                    <a:pt x="731" y="551"/>
                    <a:pt x="659" y="537"/>
                    <a:pt x="587" y="537"/>
                  </a:cubicBezTo>
                  <a:cubicBezTo>
                    <a:pt x="396" y="537"/>
                    <a:pt x="211" y="640"/>
                    <a:pt x="122" y="817"/>
                  </a:cubicBezTo>
                  <a:cubicBezTo>
                    <a:pt x="1" y="1069"/>
                    <a:pt x="114" y="1373"/>
                    <a:pt x="357" y="1495"/>
                  </a:cubicBezTo>
                  <a:cubicBezTo>
                    <a:pt x="374" y="1503"/>
                    <a:pt x="383" y="1503"/>
                    <a:pt x="392" y="1512"/>
                  </a:cubicBezTo>
                  <a:cubicBezTo>
                    <a:pt x="409" y="1521"/>
                    <a:pt x="522" y="1581"/>
                    <a:pt x="705" y="1642"/>
                  </a:cubicBezTo>
                  <a:cubicBezTo>
                    <a:pt x="835" y="1686"/>
                    <a:pt x="1000" y="1738"/>
                    <a:pt x="1191" y="1764"/>
                  </a:cubicBezTo>
                  <a:cubicBezTo>
                    <a:pt x="1330" y="1786"/>
                    <a:pt x="1463" y="1796"/>
                    <a:pt x="1590" y="1796"/>
                  </a:cubicBezTo>
                  <a:cubicBezTo>
                    <a:pt x="1862" y="1796"/>
                    <a:pt x="2108" y="1751"/>
                    <a:pt x="2321" y="1686"/>
                  </a:cubicBezTo>
                  <a:cubicBezTo>
                    <a:pt x="2443" y="1642"/>
                    <a:pt x="2556" y="1599"/>
                    <a:pt x="2651" y="1547"/>
                  </a:cubicBezTo>
                  <a:cubicBezTo>
                    <a:pt x="2799" y="1477"/>
                    <a:pt x="2938" y="1390"/>
                    <a:pt x="3068" y="1295"/>
                  </a:cubicBezTo>
                  <a:cubicBezTo>
                    <a:pt x="3173" y="1216"/>
                    <a:pt x="3268" y="1138"/>
                    <a:pt x="3355" y="1051"/>
                  </a:cubicBezTo>
                  <a:cubicBezTo>
                    <a:pt x="3399" y="1008"/>
                    <a:pt x="3442" y="956"/>
                    <a:pt x="3486" y="904"/>
                  </a:cubicBezTo>
                  <a:cubicBezTo>
                    <a:pt x="3520" y="869"/>
                    <a:pt x="3538" y="825"/>
                    <a:pt x="3564" y="782"/>
                  </a:cubicBezTo>
                  <a:cubicBezTo>
                    <a:pt x="3703" y="573"/>
                    <a:pt x="3668" y="295"/>
                    <a:pt x="3477" y="130"/>
                  </a:cubicBezTo>
                  <a:cubicBezTo>
                    <a:pt x="3378" y="43"/>
                    <a:pt x="3259" y="1"/>
                    <a:pt x="31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417;p40">
              <a:extLst>
                <a:ext uri="{FF2B5EF4-FFF2-40B4-BE49-F238E27FC236}">
                  <a16:creationId xmlns:a16="http://schemas.microsoft.com/office/drawing/2014/main" id="{EE0BF9C5-2B11-4C12-8580-D44F7F6775F5}"/>
                </a:ext>
              </a:extLst>
            </p:cNvPr>
            <p:cNvSpPr/>
            <p:nvPr/>
          </p:nvSpPr>
          <p:spPr>
            <a:xfrm>
              <a:off x="3970232" y="1370460"/>
              <a:ext cx="269058" cy="142099"/>
            </a:xfrm>
            <a:custGeom>
              <a:avLst/>
              <a:gdLst/>
              <a:ahLst/>
              <a:cxnLst/>
              <a:rect l="l" t="t" r="r" b="b"/>
              <a:pathLst>
                <a:path w="3963" h="2093" extrusionOk="0">
                  <a:moveTo>
                    <a:pt x="3248" y="304"/>
                  </a:moveTo>
                  <a:cubicBezTo>
                    <a:pt x="3326" y="304"/>
                    <a:pt x="3407" y="331"/>
                    <a:pt x="3468" y="392"/>
                  </a:cubicBezTo>
                  <a:cubicBezTo>
                    <a:pt x="3598" y="505"/>
                    <a:pt x="3633" y="705"/>
                    <a:pt x="3537" y="844"/>
                  </a:cubicBezTo>
                  <a:cubicBezTo>
                    <a:pt x="3520" y="861"/>
                    <a:pt x="3511" y="888"/>
                    <a:pt x="3502" y="905"/>
                  </a:cubicBezTo>
                  <a:cubicBezTo>
                    <a:pt x="3485" y="922"/>
                    <a:pt x="3476" y="940"/>
                    <a:pt x="3459" y="966"/>
                  </a:cubicBezTo>
                  <a:cubicBezTo>
                    <a:pt x="3442" y="992"/>
                    <a:pt x="3415" y="1018"/>
                    <a:pt x="3389" y="1044"/>
                  </a:cubicBezTo>
                  <a:lnTo>
                    <a:pt x="2851" y="540"/>
                  </a:lnTo>
                  <a:cubicBezTo>
                    <a:pt x="2894" y="505"/>
                    <a:pt x="2929" y="462"/>
                    <a:pt x="2972" y="427"/>
                  </a:cubicBezTo>
                  <a:cubicBezTo>
                    <a:pt x="3033" y="349"/>
                    <a:pt x="3120" y="305"/>
                    <a:pt x="3216" y="305"/>
                  </a:cubicBezTo>
                  <a:cubicBezTo>
                    <a:pt x="3226" y="304"/>
                    <a:pt x="3237" y="304"/>
                    <a:pt x="3248" y="304"/>
                  </a:cubicBezTo>
                  <a:close/>
                  <a:moveTo>
                    <a:pt x="684" y="835"/>
                  </a:moveTo>
                  <a:cubicBezTo>
                    <a:pt x="733" y="835"/>
                    <a:pt x="779" y="847"/>
                    <a:pt x="826" y="870"/>
                  </a:cubicBezTo>
                  <a:cubicBezTo>
                    <a:pt x="869" y="888"/>
                    <a:pt x="913" y="914"/>
                    <a:pt x="956" y="931"/>
                  </a:cubicBezTo>
                  <a:lnTo>
                    <a:pt x="713" y="1600"/>
                  </a:lnTo>
                  <a:cubicBezTo>
                    <a:pt x="626" y="1565"/>
                    <a:pt x="565" y="1531"/>
                    <a:pt x="556" y="1522"/>
                  </a:cubicBezTo>
                  <a:lnTo>
                    <a:pt x="522" y="1505"/>
                  </a:lnTo>
                  <a:cubicBezTo>
                    <a:pt x="435" y="1470"/>
                    <a:pt x="374" y="1392"/>
                    <a:pt x="339" y="1305"/>
                  </a:cubicBezTo>
                  <a:cubicBezTo>
                    <a:pt x="313" y="1218"/>
                    <a:pt x="313" y="1122"/>
                    <a:pt x="357" y="1035"/>
                  </a:cubicBezTo>
                  <a:cubicBezTo>
                    <a:pt x="409" y="931"/>
                    <a:pt x="504" y="861"/>
                    <a:pt x="609" y="844"/>
                  </a:cubicBezTo>
                  <a:cubicBezTo>
                    <a:pt x="635" y="838"/>
                    <a:pt x="660" y="835"/>
                    <a:pt x="684" y="835"/>
                  </a:cubicBezTo>
                  <a:close/>
                  <a:moveTo>
                    <a:pt x="2625" y="740"/>
                  </a:moveTo>
                  <a:lnTo>
                    <a:pt x="3172" y="1252"/>
                  </a:lnTo>
                  <a:cubicBezTo>
                    <a:pt x="3137" y="1270"/>
                    <a:pt x="3111" y="1296"/>
                    <a:pt x="3077" y="1322"/>
                  </a:cubicBezTo>
                  <a:cubicBezTo>
                    <a:pt x="2955" y="1418"/>
                    <a:pt x="2825" y="1496"/>
                    <a:pt x="2685" y="1565"/>
                  </a:cubicBezTo>
                  <a:cubicBezTo>
                    <a:pt x="2581" y="1609"/>
                    <a:pt x="2477" y="1652"/>
                    <a:pt x="2364" y="1687"/>
                  </a:cubicBezTo>
                  <a:cubicBezTo>
                    <a:pt x="2321" y="1704"/>
                    <a:pt x="2277" y="1713"/>
                    <a:pt x="2234" y="1722"/>
                  </a:cubicBezTo>
                  <a:lnTo>
                    <a:pt x="2121" y="1009"/>
                  </a:lnTo>
                  <a:cubicBezTo>
                    <a:pt x="2294" y="948"/>
                    <a:pt x="2468" y="861"/>
                    <a:pt x="2625" y="740"/>
                  </a:cubicBezTo>
                  <a:close/>
                  <a:moveTo>
                    <a:pt x="1243" y="1027"/>
                  </a:moveTo>
                  <a:cubicBezTo>
                    <a:pt x="1312" y="1044"/>
                    <a:pt x="1382" y="1061"/>
                    <a:pt x="1451" y="1070"/>
                  </a:cubicBezTo>
                  <a:cubicBezTo>
                    <a:pt x="1504" y="1070"/>
                    <a:pt x="1556" y="1079"/>
                    <a:pt x="1608" y="1079"/>
                  </a:cubicBezTo>
                  <a:cubicBezTo>
                    <a:pt x="1686" y="1079"/>
                    <a:pt x="1756" y="1079"/>
                    <a:pt x="1825" y="1070"/>
                  </a:cubicBezTo>
                  <a:lnTo>
                    <a:pt x="1938" y="1774"/>
                  </a:lnTo>
                  <a:cubicBezTo>
                    <a:pt x="1841" y="1786"/>
                    <a:pt x="1745" y="1792"/>
                    <a:pt x="1647" y="1792"/>
                  </a:cubicBezTo>
                  <a:cubicBezTo>
                    <a:pt x="1534" y="1792"/>
                    <a:pt x="1420" y="1784"/>
                    <a:pt x="1304" y="1765"/>
                  </a:cubicBezTo>
                  <a:cubicBezTo>
                    <a:pt x="1199" y="1748"/>
                    <a:pt x="1104" y="1722"/>
                    <a:pt x="1000" y="1696"/>
                  </a:cubicBezTo>
                  <a:lnTo>
                    <a:pt x="1243" y="1027"/>
                  </a:lnTo>
                  <a:close/>
                  <a:moveTo>
                    <a:pt x="3227" y="0"/>
                  </a:moveTo>
                  <a:cubicBezTo>
                    <a:pt x="3214" y="0"/>
                    <a:pt x="3202" y="0"/>
                    <a:pt x="3190" y="1"/>
                  </a:cubicBezTo>
                  <a:cubicBezTo>
                    <a:pt x="3016" y="18"/>
                    <a:pt x="2859" y="97"/>
                    <a:pt x="2746" y="227"/>
                  </a:cubicBezTo>
                  <a:cubicBezTo>
                    <a:pt x="2423" y="593"/>
                    <a:pt x="2050" y="784"/>
                    <a:pt x="1644" y="784"/>
                  </a:cubicBezTo>
                  <a:cubicBezTo>
                    <a:pt x="1635" y="784"/>
                    <a:pt x="1626" y="783"/>
                    <a:pt x="1617" y="783"/>
                  </a:cubicBezTo>
                  <a:cubicBezTo>
                    <a:pt x="1573" y="775"/>
                    <a:pt x="1530" y="775"/>
                    <a:pt x="1486" y="766"/>
                  </a:cubicBezTo>
                  <a:cubicBezTo>
                    <a:pt x="1321" y="748"/>
                    <a:pt x="1139" y="688"/>
                    <a:pt x="956" y="601"/>
                  </a:cubicBezTo>
                  <a:cubicBezTo>
                    <a:pt x="866" y="557"/>
                    <a:pt x="771" y="536"/>
                    <a:pt x="677" y="536"/>
                  </a:cubicBezTo>
                  <a:cubicBezTo>
                    <a:pt x="434" y="536"/>
                    <a:pt x="200" y="673"/>
                    <a:pt x="87" y="905"/>
                  </a:cubicBezTo>
                  <a:cubicBezTo>
                    <a:pt x="9" y="1061"/>
                    <a:pt x="0" y="1235"/>
                    <a:pt x="61" y="1400"/>
                  </a:cubicBezTo>
                  <a:cubicBezTo>
                    <a:pt x="113" y="1565"/>
                    <a:pt x="235" y="1704"/>
                    <a:pt x="391" y="1774"/>
                  </a:cubicBezTo>
                  <a:lnTo>
                    <a:pt x="409" y="1791"/>
                  </a:lnTo>
                  <a:cubicBezTo>
                    <a:pt x="435" y="1800"/>
                    <a:pt x="556" y="1869"/>
                    <a:pt x="748" y="1930"/>
                  </a:cubicBezTo>
                  <a:cubicBezTo>
                    <a:pt x="748" y="1939"/>
                    <a:pt x="756" y="1939"/>
                    <a:pt x="756" y="1939"/>
                  </a:cubicBezTo>
                  <a:cubicBezTo>
                    <a:pt x="765" y="1939"/>
                    <a:pt x="774" y="1939"/>
                    <a:pt x="782" y="1948"/>
                  </a:cubicBezTo>
                  <a:cubicBezTo>
                    <a:pt x="939" y="2000"/>
                    <a:pt x="1095" y="2035"/>
                    <a:pt x="1260" y="2061"/>
                  </a:cubicBezTo>
                  <a:cubicBezTo>
                    <a:pt x="1401" y="2081"/>
                    <a:pt x="1544" y="2092"/>
                    <a:pt x="1686" y="2092"/>
                  </a:cubicBezTo>
                  <a:cubicBezTo>
                    <a:pt x="1842" y="2092"/>
                    <a:pt x="1997" y="2079"/>
                    <a:pt x="2147" y="2052"/>
                  </a:cubicBezTo>
                  <a:cubicBezTo>
                    <a:pt x="2251" y="2035"/>
                    <a:pt x="2355" y="2009"/>
                    <a:pt x="2460" y="1974"/>
                  </a:cubicBezTo>
                  <a:cubicBezTo>
                    <a:pt x="2581" y="1939"/>
                    <a:pt x="2703" y="1887"/>
                    <a:pt x="2816" y="1835"/>
                  </a:cubicBezTo>
                  <a:cubicBezTo>
                    <a:pt x="2972" y="1757"/>
                    <a:pt x="3120" y="1670"/>
                    <a:pt x="3259" y="1565"/>
                  </a:cubicBezTo>
                  <a:cubicBezTo>
                    <a:pt x="3337" y="1505"/>
                    <a:pt x="3415" y="1435"/>
                    <a:pt x="3494" y="1365"/>
                  </a:cubicBezTo>
                  <a:cubicBezTo>
                    <a:pt x="3494" y="1365"/>
                    <a:pt x="3502" y="1357"/>
                    <a:pt x="3502" y="1357"/>
                  </a:cubicBezTo>
                  <a:cubicBezTo>
                    <a:pt x="3502" y="1357"/>
                    <a:pt x="3502" y="1348"/>
                    <a:pt x="3502" y="1348"/>
                  </a:cubicBezTo>
                  <a:cubicBezTo>
                    <a:pt x="3520" y="1339"/>
                    <a:pt x="3537" y="1322"/>
                    <a:pt x="3555" y="1305"/>
                  </a:cubicBezTo>
                  <a:cubicBezTo>
                    <a:pt x="3598" y="1270"/>
                    <a:pt x="3650" y="1209"/>
                    <a:pt x="3694" y="1148"/>
                  </a:cubicBezTo>
                  <a:cubicBezTo>
                    <a:pt x="3720" y="1122"/>
                    <a:pt x="3746" y="1087"/>
                    <a:pt x="3763" y="1053"/>
                  </a:cubicBezTo>
                  <a:cubicBezTo>
                    <a:pt x="3772" y="1035"/>
                    <a:pt x="3780" y="1027"/>
                    <a:pt x="3789" y="1009"/>
                  </a:cubicBezTo>
                  <a:cubicBezTo>
                    <a:pt x="3963" y="740"/>
                    <a:pt x="3911" y="375"/>
                    <a:pt x="3667" y="166"/>
                  </a:cubicBezTo>
                  <a:cubicBezTo>
                    <a:pt x="3546" y="53"/>
                    <a:pt x="3388" y="0"/>
                    <a:pt x="32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418;p40">
              <a:extLst>
                <a:ext uri="{FF2B5EF4-FFF2-40B4-BE49-F238E27FC236}">
                  <a16:creationId xmlns:a16="http://schemas.microsoft.com/office/drawing/2014/main" id="{3C9B94E1-6147-405A-95FC-31D08A4CA020}"/>
                </a:ext>
              </a:extLst>
            </p:cNvPr>
            <p:cNvSpPr/>
            <p:nvPr/>
          </p:nvSpPr>
          <p:spPr>
            <a:xfrm>
              <a:off x="3710604" y="1271876"/>
              <a:ext cx="263830" cy="244209"/>
            </a:xfrm>
            <a:custGeom>
              <a:avLst/>
              <a:gdLst/>
              <a:ahLst/>
              <a:cxnLst/>
              <a:rect l="l" t="t" r="r" b="b"/>
              <a:pathLst>
                <a:path w="3886" h="3597" extrusionOk="0">
                  <a:moveTo>
                    <a:pt x="1061" y="523"/>
                  </a:moveTo>
                  <a:lnTo>
                    <a:pt x="2738" y="3009"/>
                  </a:lnTo>
                  <a:cubicBezTo>
                    <a:pt x="2480" y="3194"/>
                    <a:pt x="2167" y="3299"/>
                    <a:pt x="1847" y="3299"/>
                  </a:cubicBezTo>
                  <a:cubicBezTo>
                    <a:pt x="1672" y="3299"/>
                    <a:pt x="1494" y="3268"/>
                    <a:pt x="1321" y="3200"/>
                  </a:cubicBezTo>
                  <a:cubicBezTo>
                    <a:pt x="948" y="3061"/>
                    <a:pt x="652" y="2783"/>
                    <a:pt x="487" y="2418"/>
                  </a:cubicBezTo>
                  <a:cubicBezTo>
                    <a:pt x="322" y="2053"/>
                    <a:pt x="305" y="1644"/>
                    <a:pt x="452" y="1271"/>
                  </a:cubicBezTo>
                  <a:cubicBezTo>
                    <a:pt x="574" y="949"/>
                    <a:pt x="791" y="697"/>
                    <a:pt x="1061" y="523"/>
                  </a:cubicBezTo>
                  <a:close/>
                  <a:moveTo>
                    <a:pt x="1862" y="0"/>
                  </a:moveTo>
                  <a:cubicBezTo>
                    <a:pt x="1133" y="0"/>
                    <a:pt x="444" y="443"/>
                    <a:pt x="174" y="1158"/>
                  </a:cubicBezTo>
                  <a:cubicBezTo>
                    <a:pt x="1" y="1610"/>
                    <a:pt x="18" y="2096"/>
                    <a:pt x="209" y="2539"/>
                  </a:cubicBezTo>
                  <a:cubicBezTo>
                    <a:pt x="409" y="2974"/>
                    <a:pt x="765" y="3313"/>
                    <a:pt x="1217" y="3478"/>
                  </a:cubicBezTo>
                  <a:cubicBezTo>
                    <a:pt x="1422" y="3558"/>
                    <a:pt x="1635" y="3596"/>
                    <a:pt x="1845" y="3596"/>
                  </a:cubicBezTo>
                  <a:cubicBezTo>
                    <a:pt x="1956" y="3596"/>
                    <a:pt x="2065" y="3586"/>
                    <a:pt x="2173" y="3565"/>
                  </a:cubicBezTo>
                  <a:cubicBezTo>
                    <a:pt x="2773" y="3461"/>
                    <a:pt x="3303" y="3052"/>
                    <a:pt x="3537" y="2435"/>
                  </a:cubicBezTo>
                  <a:cubicBezTo>
                    <a:pt x="3885" y="1514"/>
                    <a:pt x="3416" y="471"/>
                    <a:pt x="2495" y="115"/>
                  </a:cubicBezTo>
                  <a:cubicBezTo>
                    <a:pt x="2286" y="37"/>
                    <a:pt x="2072" y="0"/>
                    <a:pt x="18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419;p40">
              <a:extLst>
                <a:ext uri="{FF2B5EF4-FFF2-40B4-BE49-F238E27FC236}">
                  <a16:creationId xmlns:a16="http://schemas.microsoft.com/office/drawing/2014/main" id="{3EE8D1D8-94F5-4CBA-81A7-BBBCA74D068B}"/>
                </a:ext>
              </a:extLst>
            </p:cNvPr>
            <p:cNvSpPr/>
            <p:nvPr/>
          </p:nvSpPr>
          <p:spPr>
            <a:xfrm>
              <a:off x="4207998" y="1181236"/>
              <a:ext cx="251406" cy="244141"/>
            </a:xfrm>
            <a:custGeom>
              <a:avLst/>
              <a:gdLst/>
              <a:ahLst/>
              <a:cxnLst/>
              <a:rect l="l" t="t" r="r" b="b"/>
              <a:pathLst>
                <a:path w="3703" h="3596" extrusionOk="0">
                  <a:moveTo>
                    <a:pt x="1061" y="529"/>
                  </a:moveTo>
                  <a:lnTo>
                    <a:pt x="2738" y="3005"/>
                  </a:lnTo>
                  <a:cubicBezTo>
                    <a:pt x="2651" y="3066"/>
                    <a:pt x="2564" y="3118"/>
                    <a:pt x="2468" y="3162"/>
                  </a:cubicBezTo>
                  <a:cubicBezTo>
                    <a:pt x="2271" y="3251"/>
                    <a:pt x="2060" y="3297"/>
                    <a:pt x="1850" y="3297"/>
                  </a:cubicBezTo>
                  <a:cubicBezTo>
                    <a:pt x="1671" y="3297"/>
                    <a:pt x="1493" y="3264"/>
                    <a:pt x="1321" y="3197"/>
                  </a:cubicBezTo>
                  <a:cubicBezTo>
                    <a:pt x="948" y="3058"/>
                    <a:pt x="652" y="2779"/>
                    <a:pt x="487" y="2414"/>
                  </a:cubicBezTo>
                  <a:cubicBezTo>
                    <a:pt x="322" y="2049"/>
                    <a:pt x="305" y="1641"/>
                    <a:pt x="452" y="1267"/>
                  </a:cubicBezTo>
                  <a:cubicBezTo>
                    <a:pt x="565" y="954"/>
                    <a:pt x="782" y="694"/>
                    <a:pt x="1061" y="529"/>
                  </a:cubicBezTo>
                  <a:close/>
                  <a:moveTo>
                    <a:pt x="1850" y="0"/>
                  </a:moveTo>
                  <a:cubicBezTo>
                    <a:pt x="1600" y="0"/>
                    <a:pt x="1350" y="53"/>
                    <a:pt x="1113" y="155"/>
                  </a:cubicBezTo>
                  <a:cubicBezTo>
                    <a:pt x="678" y="355"/>
                    <a:pt x="339" y="711"/>
                    <a:pt x="174" y="1163"/>
                  </a:cubicBezTo>
                  <a:cubicBezTo>
                    <a:pt x="0" y="1606"/>
                    <a:pt x="18" y="2093"/>
                    <a:pt x="209" y="2536"/>
                  </a:cubicBezTo>
                  <a:cubicBezTo>
                    <a:pt x="409" y="2971"/>
                    <a:pt x="765" y="3310"/>
                    <a:pt x="1217" y="3475"/>
                  </a:cubicBezTo>
                  <a:cubicBezTo>
                    <a:pt x="1423" y="3557"/>
                    <a:pt x="1642" y="3596"/>
                    <a:pt x="1861" y="3596"/>
                  </a:cubicBezTo>
                  <a:cubicBezTo>
                    <a:pt x="1965" y="3596"/>
                    <a:pt x="2069" y="3587"/>
                    <a:pt x="2173" y="3570"/>
                  </a:cubicBezTo>
                  <a:cubicBezTo>
                    <a:pt x="2312" y="3544"/>
                    <a:pt x="2451" y="3501"/>
                    <a:pt x="2590" y="3440"/>
                  </a:cubicBezTo>
                  <a:cubicBezTo>
                    <a:pt x="3025" y="3240"/>
                    <a:pt x="3363" y="2884"/>
                    <a:pt x="3537" y="2432"/>
                  </a:cubicBezTo>
                  <a:cubicBezTo>
                    <a:pt x="3702" y="1989"/>
                    <a:pt x="3685" y="1502"/>
                    <a:pt x="3494" y="1059"/>
                  </a:cubicBezTo>
                  <a:cubicBezTo>
                    <a:pt x="3294" y="624"/>
                    <a:pt x="2938" y="285"/>
                    <a:pt x="2494" y="120"/>
                  </a:cubicBezTo>
                  <a:cubicBezTo>
                    <a:pt x="2285" y="40"/>
                    <a:pt x="2067" y="0"/>
                    <a:pt x="1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420;p40">
              <a:extLst>
                <a:ext uri="{FF2B5EF4-FFF2-40B4-BE49-F238E27FC236}">
                  <a16:creationId xmlns:a16="http://schemas.microsoft.com/office/drawing/2014/main" id="{FA1F9950-046F-4039-A137-6B29D3FFFF47}"/>
                </a:ext>
              </a:extLst>
            </p:cNvPr>
            <p:cNvSpPr/>
            <p:nvPr/>
          </p:nvSpPr>
          <p:spPr>
            <a:xfrm>
              <a:off x="3184898" y="516134"/>
              <a:ext cx="700990" cy="712192"/>
            </a:xfrm>
            <a:custGeom>
              <a:avLst/>
              <a:gdLst/>
              <a:ahLst/>
              <a:cxnLst/>
              <a:rect l="l" t="t" r="r" b="b"/>
              <a:pathLst>
                <a:path w="10325" h="10490" extrusionOk="0">
                  <a:moveTo>
                    <a:pt x="6805" y="1"/>
                  </a:moveTo>
                  <a:lnTo>
                    <a:pt x="4893" y="2547"/>
                  </a:lnTo>
                  <a:lnTo>
                    <a:pt x="2208" y="844"/>
                  </a:lnTo>
                  <a:lnTo>
                    <a:pt x="2208" y="844"/>
                  </a:lnTo>
                  <a:lnTo>
                    <a:pt x="3007" y="3920"/>
                  </a:lnTo>
                  <a:lnTo>
                    <a:pt x="1" y="4954"/>
                  </a:lnTo>
                  <a:lnTo>
                    <a:pt x="2903" y="6249"/>
                  </a:lnTo>
                  <a:lnTo>
                    <a:pt x="1843" y="9247"/>
                  </a:lnTo>
                  <a:lnTo>
                    <a:pt x="4667" y="7787"/>
                  </a:lnTo>
                  <a:lnTo>
                    <a:pt x="6344" y="10490"/>
                  </a:lnTo>
                  <a:lnTo>
                    <a:pt x="6961" y="7370"/>
                  </a:lnTo>
                  <a:lnTo>
                    <a:pt x="10125" y="7735"/>
                  </a:lnTo>
                  <a:lnTo>
                    <a:pt x="8065" y="5310"/>
                  </a:lnTo>
                  <a:lnTo>
                    <a:pt x="10325" y="3077"/>
                  </a:lnTo>
                  <a:lnTo>
                    <a:pt x="7144" y="3164"/>
                  </a:lnTo>
                  <a:lnTo>
                    <a:pt x="680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421;p40">
              <a:extLst>
                <a:ext uri="{FF2B5EF4-FFF2-40B4-BE49-F238E27FC236}">
                  <a16:creationId xmlns:a16="http://schemas.microsoft.com/office/drawing/2014/main" id="{0BDF73C9-D457-48AB-B00C-049CAE8A1FE0}"/>
                </a:ext>
              </a:extLst>
            </p:cNvPr>
            <p:cNvSpPr/>
            <p:nvPr/>
          </p:nvSpPr>
          <p:spPr>
            <a:xfrm>
              <a:off x="3174850" y="506561"/>
              <a:ext cx="721629" cy="731202"/>
            </a:xfrm>
            <a:custGeom>
              <a:avLst/>
              <a:gdLst/>
              <a:ahLst/>
              <a:cxnLst/>
              <a:rect l="l" t="t" r="r" b="b"/>
              <a:pathLst>
                <a:path w="10629" h="10770" extrusionOk="0">
                  <a:moveTo>
                    <a:pt x="6849" y="524"/>
                  </a:moveTo>
                  <a:lnTo>
                    <a:pt x="7153" y="3322"/>
                  </a:lnTo>
                  <a:cubicBezTo>
                    <a:pt x="7162" y="3401"/>
                    <a:pt x="7222" y="3453"/>
                    <a:pt x="7301" y="3453"/>
                  </a:cubicBezTo>
                  <a:lnTo>
                    <a:pt x="10108" y="3366"/>
                  </a:lnTo>
                  <a:lnTo>
                    <a:pt x="8118" y="5347"/>
                  </a:lnTo>
                  <a:cubicBezTo>
                    <a:pt x="8057" y="5399"/>
                    <a:pt x="8057" y="5486"/>
                    <a:pt x="8109" y="5547"/>
                  </a:cubicBezTo>
                  <a:lnTo>
                    <a:pt x="9925" y="7694"/>
                  </a:lnTo>
                  <a:lnTo>
                    <a:pt x="7127" y="7363"/>
                  </a:lnTo>
                  <a:cubicBezTo>
                    <a:pt x="7121" y="7363"/>
                    <a:pt x="7116" y="7362"/>
                    <a:pt x="7110" y="7362"/>
                  </a:cubicBezTo>
                  <a:cubicBezTo>
                    <a:pt x="7040" y="7362"/>
                    <a:pt x="6987" y="7412"/>
                    <a:pt x="6970" y="7485"/>
                  </a:cubicBezTo>
                  <a:lnTo>
                    <a:pt x="6423" y="10240"/>
                  </a:lnTo>
                  <a:lnTo>
                    <a:pt x="4937" y="7850"/>
                  </a:lnTo>
                  <a:cubicBezTo>
                    <a:pt x="4911" y="7806"/>
                    <a:pt x="4859" y="7780"/>
                    <a:pt x="4815" y="7780"/>
                  </a:cubicBezTo>
                  <a:cubicBezTo>
                    <a:pt x="4789" y="7780"/>
                    <a:pt x="4772" y="7789"/>
                    <a:pt x="4746" y="7798"/>
                  </a:cubicBezTo>
                  <a:lnTo>
                    <a:pt x="2252" y="9093"/>
                  </a:lnTo>
                  <a:lnTo>
                    <a:pt x="3190" y="6442"/>
                  </a:lnTo>
                  <a:cubicBezTo>
                    <a:pt x="3216" y="6373"/>
                    <a:pt x="3181" y="6294"/>
                    <a:pt x="3112" y="6260"/>
                  </a:cubicBezTo>
                  <a:lnTo>
                    <a:pt x="548" y="5113"/>
                  </a:lnTo>
                  <a:lnTo>
                    <a:pt x="3208" y="4200"/>
                  </a:lnTo>
                  <a:cubicBezTo>
                    <a:pt x="3277" y="4174"/>
                    <a:pt x="3312" y="4096"/>
                    <a:pt x="3294" y="4026"/>
                  </a:cubicBezTo>
                  <a:lnTo>
                    <a:pt x="2591" y="1306"/>
                  </a:lnTo>
                  <a:lnTo>
                    <a:pt x="4963" y="2810"/>
                  </a:lnTo>
                  <a:cubicBezTo>
                    <a:pt x="4989" y="2826"/>
                    <a:pt x="5017" y="2834"/>
                    <a:pt x="5044" y="2834"/>
                  </a:cubicBezTo>
                  <a:cubicBezTo>
                    <a:pt x="5088" y="2834"/>
                    <a:pt x="5130" y="2813"/>
                    <a:pt x="5163" y="2775"/>
                  </a:cubicBezTo>
                  <a:lnTo>
                    <a:pt x="6849" y="524"/>
                  </a:lnTo>
                  <a:close/>
                  <a:moveTo>
                    <a:pt x="6966" y="1"/>
                  </a:moveTo>
                  <a:cubicBezTo>
                    <a:pt x="6916" y="1"/>
                    <a:pt x="6869" y="19"/>
                    <a:pt x="6840" y="55"/>
                  </a:cubicBezTo>
                  <a:lnTo>
                    <a:pt x="5006" y="2497"/>
                  </a:lnTo>
                  <a:lnTo>
                    <a:pt x="2434" y="863"/>
                  </a:lnTo>
                  <a:cubicBezTo>
                    <a:pt x="2412" y="846"/>
                    <a:pt x="2384" y="837"/>
                    <a:pt x="2356" y="837"/>
                  </a:cubicBezTo>
                  <a:cubicBezTo>
                    <a:pt x="2328" y="837"/>
                    <a:pt x="2299" y="846"/>
                    <a:pt x="2278" y="863"/>
                  </a:cubicBezTo>
                  <a:cubicBezTo>
                    <a:pt x="2226" y="898"/>
                    <a:pt x="2208" y="959"/>
                    <a:pt x="2217" y="1019"/>
                  </a:cubicBezTo>
                  <a:lnTo>
                    <a:pt x="2982" y="3965"/>
                  </a:lnTo>
                  <a:lnTo>
                    <a:pt x="105" y="4965"/>
                  </a:lnTo>
                  <a:cubicBezTo>
                    <a:pt x="44" y="4982"/>
                    <a:pt x="10" y="5034"/>
                    <a:pt x="10" y="5095"/>
                  </a:cubicBezTo>
                  <a:cubicBezTo>
                    <a:pt x="1" y="5147"/>
                    <a:pt x="36" y="5208"/>
                    <a:pt x="96" y="5234"/>
                  </a:cubicBezTo>
                  <a:lnTo>
                    <a:pt x="2877" y="6468"/>
                  </a:lnTo>
                  <a:lnTo>
                    <a:pt x="1852" y="9345"/>
                  </a:lnTo>
                  <a:cubicBezTo>
                    <a:pt x="1835" y="9397"/>
                    <a:pt x="1852" y="9458"/>
                    <a:pt x="1895" y="9501"/>
                  </a:cubicBezTo>
                  <a:cubicBezTo>
                    <a:pt x="1922" y="9522"/>
                    <a:pt x="1958" y="9534"/>
                    <a:pt x="1993" y="9534"/>
                  </a:cubicBezTo>
                  <a:cubicBezTo>
                    <a:pt x="2017" y="9534"/>
                    <a:pt x="2040" y="9529"/>
                    <a:pt x="2060" y="9518"/>
                  </a:cubicBezTo>
                  <a:lnTo>
                    <a:pt x="4763" y="8119"/>
                  </a:lnTo>
                  <a:lnTo>
                    <a:pt x="6371" y="10700"/>
                  </a:lnTo>
                  <a:cubicBezTo>
                    <a:pt x="6397" y="10744"/>
                    <a:pt x="6440" y="10770"/>
                    <a:pt x="6492" y="10770"/>
                  </a:cubicBezTo>
                  <a:lnTo>
                    <a:pt x="6519" y="10770"/>
                  </a:lnTo>
                  <a:cubicBezTo>
                    <a:pt x="6579" y="10761"/>
                    <a:pt x="6623" y="10718"/>
                    <a:pt x="6640" y="10657"/>
                  </a:cubicBezTo>
                  <a:lnTo>
                    <a:pt x="7231" y="7667"/>
                  </a:lnTo>
                  <a:lnTo>
                    <a:pt x="10255" y="8024"/>
                  </a:lnTo>
                  <a:cubicBezTo>
                    <a:pt x="10261" y="8025"/>
                    <a:pt x="10266" y="8025"/>
                    <a:pt x="10272" y="8025"/>
                  </a:cubicBezTo>
                  <a:cubicBezTo>
                    <a:pt x="10320" y="8025"/>
                    <a:pt x="10371" y="7992"/>
                    <a:pt x="10394" y="7946"/>
                  </a:cubicBezTo>
                  <a:cubicBezTo>
                    <a:pt x="10420" y="7893"/>
                    <a:pt x="10420" y="7833"/>
                    <a:pt x="10377" y="7789"/>
                  </a:cubicBezTo>
                  <a:lnTo>
                    <a:pt x="8413" y="5460"/>
                  </a:lnTo>
                  <a:lnTo>
                    <a:pt x="10577" y="3314"/>
                  </a:lnTo>
                  <a:cubicBezTo>
                    <a:pt x="10620" y="3279"/>
                    <a:pt x="10629" y="3209"/>
                    <a:pt x="10603" y="3157"/>
                  </a:cubicBezTo>
                  <a:cubicBezTo>
                    <a:pt x="10587" y="3110"/>
                    <a:pt x="10542" y="3069"/>
                    <a:pt x="10488" y="3069"/>
                  </a:cubicBezTo>
                  <a:cubicBezTo>
                    <a:pt x="10483" y="3069"/>
                    <a:pt x="10478" y="3070"/>
                    <a:pt x="10473" y="3070"/>
                  </a:cubicBezTo>
                  <a:lnTo>
                    <a:pt x="7422" y="3157"/>
                  </a:lnTo>
                  <a:lnTo>
                    <a:pt x="7101" y="133"/>
                  </a:lnTo>
                  <a:cubicBezTo>
                    <a:pt x="7092" y="72"/>
                    <a:pt x="7049" y="20"/>
                    <a:pt x="6996" y="3"/>
                  </a:cubicBezTo>
                  <a:cubicBezTo>
                    <a:pt x="6986" y="1"/>
                    <a:pt x="6976" y="1"/>
                    <a:pt x="69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50"/>
        <p:cNvGrpSpPr/>
        <p:nvPr/>
      </p:nvGrpSpPr>
      <p:grpSpPr>
        <a:xfrm>
          <a:off x="0" y="0"/>
          <a:ext cx="0" cy="0"/>
          <a:chOff x="0" y="0"/>
          <a:chExt cx="0" cy="0"/>
        </a:xfrm>
      </p:grpSpPr>
      <p:pic>
        <p:nvPicPr>
          <p:cNvPr id="952" name="Google Shape;952;p51"/>
          <p:cNvPicPr preferRelativeResize="0"/>
          <p:nvPr/>
        </p:nvPicPr>
        <p:blipFill>
          <a:blip r:embed="rId3">
            <a:alphaModFix/>
          </a:blip>
          <a:stretch>
            <a:fillRect/>
          </a:stretch>
        </p:blipFill>
        <p:spPr>
          <a:xfrm>
            <a:off x="1675950" y="25325"/>
            <a:ext cx="1538150" cy="1579175"/>
          </a:xfrm>
          <a:prstGeom prst="rect">
            <a:avLst/>
          </a:prstGeom>
          <a:noFill/>
          <a:ln>
            <a:noFill/>
          </a:ln>
        </p:spPr>
      </p:pic>
      <p:sp>
        <p:nvSpPr>
          <p:cNvPr id="953" name="Google Shape;953;p51"/>
          <p:cNvSpPr/>
          <p:nvPr/>
        </p:nvSpPr>
        <p:spPr>
          <a:xfrm>
            <a:off x="8490127" y="712569"/>
            <a:ext cx="581700" cy="5817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51"/>
          <p:cNvSpPr/>
          <p:nvPr/>
        </p:nvSpPr>
        <p:spPr>
          <a:xfrm>
            <a:off x="7469300" y="3637025"/>
            <a:ext cx="1536300" cy="15363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51"/>
          <p:cNvSpPr/>
          <p:nvPr/>
        </p:nvSpPr>
        <p:spPr>
          <a:xfrm>
            <a:off x="414525" y="-613775"/>
            <a:ext cx="1392900" cy="1392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Rectangle 4">
            <a:extLst>
              <a:ext uri="{FF2B5EF4-FFF2-40B4-BE49-F238E27FC236}">
                <a16:creationId xmlns:a16="http://schemas.microsoft.com/office/drawing/2014/main" id="{E05C4351-40B0-44AE-8716-4AE4CDA563AB}"/>
              </a:ext>
            </a:extLst>
          </p:cNvPr>
          <p:cNvSpPr>
            <a:spLocks noChangeArrowheads="1"/>
          </p:cNvSpPr>
          <p:nvPr/>
        </p:nvSpPr>
        <p:spPr bwMode="auto">
          <a:xfrm>
            <a:off x="870127" y="9513"/>
            <a:ext cx="7620000" cy="1143000"/>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2800" b="1" dirty="0"/>
              <a:t> </a:t>
            </a:r>
            <a:r>
              <a:rPr lang="en-US" altLang="en-US" sz="2800" b="1" u="sng" dirty="0" err="1"/>
              <a:t>Hoạt</a:t>
            </a:r>
            <a:r>
              <a:rPr lang="en-US" altLang="en-US" sz="2800" b="1" u="sng" dirty="0"/>
              <a:t> </a:t>
            </a:r>
            <a:r>
              <a:rPr lang="en-US" altLang="en-US" sz="2800" b="1" u="sng" dirty="0" err="1"/>
              <a:t>động</a:t>
            </a:r>
            <a:r>
              <a:rPr lang="en-US" altLang="en-US" sz="2800" b="1" u="sng" dirty="0"/>
              <a:t> 2</a:t>
            </a:r>
            <a:r>
              <a:rPr lang="en-US" altLang="en-US" sz="2800" b="1" dirty="0"/>
              <a:t>:</a:t>
            </a:r>
            <a:r>
              <a:rPr lang="en-US" altLang="en-US" sz="2800" dirty="0"/>
              <a:t> </a:t>
            </a:r>
            <a:r>
              <a:rPr lang="en-US" altLang="en-US" sz="2800" b="1" dirty="0" err="1">
                <a:solidFill>
                  <a:srgbClr val="CC0000"/>
                </a:solidFill>
              </a:rPr>
              <a:t>Xử</a:t>
            </a:r>
            <a:r>
              <a:rPr lang="en-US" altLang="en-US" sz="2800" b="1" dirty="0">
                <a:solidFill>
                  <a:srgbClr val="CC0000"/>
                </a:solidFill>
              </a:rPr>
              <a:t> </a:t>
            </a:r>
            <a:r>
              <a:rPr lang="en-US" altLang="en-US" sz="2800" b="1" dirty="0" err="1">
                <a:solidFill>
                  <a:srgbClr val="CC0000"/>
                </a:solidFill>
              </a:rPr>
              <a:t>lý</a:t>
            </a:r>
            <a:r>
              <a:rPr lang="en-US" altLang="en-US" sz="2800" b="1" dirty="0">
                <a:solidFill>
                  <a:srgbClr val="CC0000"/>
                </a:solidFill>
              </a:rPr>
              <a:t> </a:t>
            </a:r>
            <a:r>
              <a:rPr lang="en-US" altLang="en-US" sz="2800" b="1" dirty="0" err="1">
                <a:solidFill>
                  <a:srgbClr val="CC0000"/>
                </a:solidFill>
              </a:rPr>
              <a:t>nước</a:t>
            </a:r>
            <a:r>
              <a:rPr lang="en-US" altLang="en-US" sz="2800" b="1" dirty="0">
                <a:solidFill>
                  <a:srgbClr val="CC0000"/>
                </a:solidFill>
              </a:rPr>
              <a:t> </a:t>
            </a:r>
            <a:r>
              <a:rPr lang="en-US" altLang="en-US" sz="2800" b="1" dirty="0" err="1">
                <a:solidFill>
                  <a:srgbClr val="CC0000"/>
                </a:solidFill>
              </a:rPr>
              <a:t>thải</a:t>
            </a:r>
            <a:endParaRPr lang="en-US" altLang="en-US" sz="2800" b="1" dirty="0">
              <a:solidFill>
                <a:srgbClr val="CC0000"/>
              </a:solidFill>
            </a:endParaRPr>
          </a:p>
          <a:p>
            <a:pPr algn="ctr" eaLnBrk="1" hangingPunct="1"/>
            <a:endParaRPr lang="en-US" altLang="en-US" sz="2800" b="1" i="1" dirty="0">
              <a:solidFill>
                <a:srgbClr val="CC0000"/>
              </a:solidFill>
            </a:endParaRPr>
          </a:p>
        </p:txBody>
      </p:sp>
      <p:sp>
        <p:nvSpPr>
          <p:cNvPr id="20" name="Text Box 6">
            <a:extLst>
              <a:ext uri="{FF2B5EF4-FFF2-40B4-BE49-F238E27FC236}">
                <a16:creationId xmlns:a16="http://schemas.microsoft.com/office/drawing/2014/main" id="{40E6C4DC-3510-4233-8069-C00276D4A1D8}"/>
              </a:ext>
            </a:extLst>
          </p:cNvPr>
          <p:cNvSpPr txBox="1">
            <a:spLocks noChangeArrowheads="1"/>
          </p:cNvSpPr>
          <p:nvPr/>
        </p:nvSpPr>
        <p:spPr bwMode="auto">
          <a:xfrm>
            <a:off x="169827" y="1003962"/>
            <a:ext cx="802711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dirty="0">
                <a:solidFill>
                  <a:schemeClr val="accent4">
                    <a:lumMod val="50000"/>
                  </a:schemeClr>
                </a:solidFill>
              </a:rPr>
              <a:t>Qua </a:t>
            </a:r>
            <a:r>
              <a:rPr lang="en-US" altLang="en-US" dirty="0" err="1">
                <a:solidFill>
                  <a:schemeClr val="accent4">
                    <a:lumMod val="50000"/>
                  </a:schemeClr>
                </a:solidFill>
              </a:rPr>
              <a:t>quan</a:t>
            </a:r>
            <a:r>
              <a:rPr lang="en-US" altLang="en-US" dirty="0">
                <a:solidFill>
                  <a:schemeClr val="accent4">
                    <a:lumMod val="50000"/>
                  </a:schemeClr>
                </a:solidFill>
              </a:rPr>
              <a:t> </a:t>
            </a:r>
            <a:r>
              <a:rPr lang="en-US" altLang="en-US" dirty="0" err="1">
                <a:solidFill>
                  <a:schemeClr val="accent4">
                    <a:lumMod val="50000"/>
                  </a:schemeClr>
                </a:solidFill>
              </a:rPr>
              <a:t>sát</a:t>
            </a:r>
            <a:r>
              <a:rPr lang="en-US" altLang="en-US" dirty="0">
                <a:solidFill>
                  <a:schemeClr val="accent4">
                    <a:lumMod val="50000"/>
                  </a:schemeClr>
                </a:solidFill>
              </a:rPr>
              <a:t> </a:t>
            </a:r>
            <a:r>
              <a:rPr lang="en-US" altLang="en-US" dirty="0" err="1">
                <a:solidFill>
                  <a:schemeClr val="accent4">
                    <a:lumMod val="50000"/>
                  </a:schemeClr>
                </a:solidFill>
              </a:rPr>
              <a:t>thực</a:t>
            </a:r>
            <a:r>
              <a:rPr lang="en-US" altLang="en-US" dirty="0">
                <a:solidFill>
                  <a:schemeClr val="accent4">
                    <a:lumMod val="50000"/>
                  </a:schemeClr>
                </a:solidFill>
              </a:rPr>
              <a:t> </a:t>
            </a:r>
            <a:r>
              <a:rPr lang="en-US" altLang="en-US" dirty="0" err="1">
                <a:solidFill>
                  <a:schemeClr val="accent4">
                    <a:lumMod val="50000"/>
                  </a:schemeClr>
                </a:solidFill>
              </a:rPr>
              <a:t>tiễn</a:t>
            </a:r>
            <a:r>
              <a:rPr lang="en-US" altLang="en-US" dirty="0">
                <a:solidFill>
                  <a:schemeClr val="accent4">
                    <a:lumMod val="50000"/>
                  </a:schemeClr>
                </a:solidFill>
              </a:rPr>
              <a:t>, </a:t>
            </a:r>
            <a:r>
              <a:rPr lang="en-US" altLang="en-US" dirty="0" err="1">
                <a:solidFill>
                  <a:schemeClr val="accent4">
                    <a:lumMod val="50000"/>
                  </a:schemeClr>
                </a:solidFill>
              </a:rPr>
              <a:t>em</a:t>
            </a:r>
            <a:r>
              <a:rPr lang="en-US" altLang="en-US" dirty="0">
                <a:solidFill>
                  <a:schemeClr val="accent4">
                    <a:lumMod val="50000"/>
                  </a:schemeClr>
                </a:solidFill>
              </a:rPr>
              <a:t> </a:t>
            </a:r>
            <a:r>
              <a:rPr lang="en-US" altLang="en-US" dirty="0" err="1">
                <a:solidFill>
                  <a:schemeClr val="accent4">
                    <a:lumMod val="50000"/>
                  </a:schemeClr>
                </a:solidFill>
              </a:rPr>
              <a:t>thấy</a:t>
            </a:r>
            <a:r>
              <a:rPr lang="en-US" altLang="en-US" dirty="0">
                <a:solidFill>
                  <a:schemeClr val="accent4">
                    <a:lumMod val="50000"/>
                  </a:schemeClr>
                </a:solidFill>
              </a:rPr>
              <a:t> </a:t>
            </a:r>
            <a:r>
              <a:rPr lang="en-US" altLang="en-US" dirty="0" err="1">
                <a:solidFill>
                  <a:schemeClr val="accent4">
                    <a:lumMod val="50000"/>
                  </a:schemeClr>
                </a:solidFill>
              </a:rPr>
              <a:t>nước</a:t>
            </a:r>
            <a:r>
              <a:rPr lang="en-US" altLang="en-US" dirty="0">
                <a:solidFill>
                  <a:schemeClr val="accent4">
                    <a:lumMod val="50000"/>
                  </a:schemeClr>
                </a:solidFill>
              </a:rPr>
              <a:t> </a:t>
            </a:r>
            <a:r>
              <a:rPr lang="en-US" altLang="en-US" dirty="0" err="1">
                <a:solidFill>
                  <a:schemeClr val="accent4">
                    <a:lumMod val="50000"/>
                  </a:schemeClr>
                </a:solidFill>
              </a:rPr>
              <a:t>thải</a:t>
            </a:r>
            <a:r>
              <a:rPr lang="en-US" altLang="en-US" dirty="0">
                <a:solidFill>
                  <a:schemeClr val="accent4">
                    <a:lumMod val="50000"/>
                  </a:schemeClr>
                </a:solidFill>
              </a:rPr>
              <a:t> ở </a:t>
            </a:r>
            <a:r>
              <a:rPr lang="en-US" altLang="en-US" dirty="0" err="1">
                <a:solidFill>
                  <a:schemeClr val="accent4">
                    <a:lumMod val="50000"/>
                  </a:schemeClr>
                </a:solidFill>
              </a:rPr>
              <a:t>các</a:t>
            </a:r>
            <a:r>
              <a:rPr lang="en-US" altLang="en-US" dirty="0">
                <a:solidFill>
                  <a:schemeClr val="accent4">
                    <a:lumMod val="50000"/>
                  </a:schemeClr>
                </a:solidFill>
              </a:rPr>
              <a:t> </a:t>
            </a:r>
            <a:r>
              <a:rPr lang="en-US" altLang="en-US" dirty="0" err="1">
                <a:solidFill>
                  <a:schemeClr val="accent4">
                    <a:lumMod val="50000"/>
                  </a:schemeClr>
                </a:solidFill>
              </a:rPr>
              <a:t>gia</a:t>
            </a:r>
            <a:r>
              <a:rPr lang="en-US" altLang="en-US" dirty="0">
                <a:solidFill>
                  <a:schemeClr val="accent4">
                    <a:lumMod val="50000"/>
                  </a:schemeClr>
                </a:solidFill>
              </a:rPr>
              <a:t> </a:t>
            </a:r>
            <a:r>
              <a:rPr lang="en-US" altLang="en-US" dirty="0" err="1">
                <a:solidFill>
                  <a:schemeClr val="accent4">
                    <a:lumMod val="50000"/>
                  </a:schemeClr>
                </a:solidFill>
              </a:rPr>
              <a:t>đình</a:t>
            </a:r>
            <a:r>
              <a:rPr lang="en-US" altLang="en-US" dirty="0">
                <a:solidFill>
                  <a:schemeClr val="accent4">
                    <a:lumMod val="50000"/>
                  </a:schemeClr>
                </a:solidFill>
              </a:rPr>
              <a:t>, </a:t>
            </a:r>
            <a:r>
              <a:rPr lang="en-US" altLang="en-US" dirty="0" err="1">
                <a:solidFill>
                  <a:schemeClr val="accent4">
                    <a:lumMod val="50000"/>
                  </a:schemeClr>
                </a:solidFill>
              </a:rPr>
              <a:t>trường</a:t>
            </a:r>
            <a:r>
              <a:rPr lang="en-US" altLang="en-US" dirty="0">
                <a:solidFill>
                  <a:schemeClr val="accent4">
                    <a:lumMod val="50000"/>
                  </a:schemeClr>
                </a:solidFill>
              </a:rPr>
              <a:t> </a:t>
            </a:r>
            <a:r>
              <a:rPr lang="en-US" altLang="en-US" dirty="0" err="1">
                <a:solidFill>
                  <a:schemeClr val="accent4">
                    <a:lumMod val="50000"/>
                  </a:schemeClr>
                </a:solidFill>
              </a:rPr>
              <a:t>học</a:t>
            </a:r>
            <a:r>
              <a:rPr lang="en-US" altLang="en-US" dirty="0">
                <a:solidFill>
                  <a:schemeClr val="accent4">
                    <a:lumMod val="50000"/>
                  </a:schemeClr>
                </a:solidFill>
              </a:rPr>
              <a:t>, </a:t>
            </a:r>
            <a:r>
              <a:rPr lang="en-US" altLang="en-US" dirty="0" err="1">
                <a:solidFill>
                  <a:schemeClr val="accent4">
                    <a:lumMod val="50000"/>
                  </a:schemeClr>
                </a:solidFill>
              </a:rPr>
              <a:t>các</a:t>
            </a:r>
            <a:r>
              <a:rPr lang="en-US" altLang="en-US" dirty="0">
                <a:solidFill>
                  <a:schemeClr val="accent4">
                    <a:lumMod val="50000"/>
                  </a:schemeClr>
                </a:solidFill>
              </a:rPr>
              <a:t> </a:t>
            </a:r>
            <a:r>
              <a:rPr lang="en-US" altLang="en-US" dirty="0" err="1">
                <a:solidFill>
                  <a:schemeClr val="accent4">
                    <a:lumMod val="50000"/>
                  </a:schemeClr>
                </a:solidFill>
              </a:rPr>
              <a:t>đơn</a:t>
            </a:r>
            <a:r>
              <a:rPr lang="en-US" altLang="en-US" dirty="0">
                <a:solidFill>
                  <a:schemeClr val="accent4">
                    <a:lumMod val="50000"/>
                  </a:schemeClr>
                </a:solidFill>
              </a:rPr>
              <a:t> </a:t>
            </a:r>
            <a:r>
              <a:rPr lang="en-US" altLang="en-US" dirty="0" err="1">
                <a:solidFill>
                  <a:schemeClr val="accent4">
                    <a:lumMod val="50000"/>
                  </a:schemeClr>
                </a:solidFill>
              </a:rPr>
              <a:t>vị</a:t>
            </a:r>
            <a:r>
              <a:rPr lang="en-US" altLang="en-US" dirty="0">
                <a:solidFill>
                  <a:schemeClr val="accent4">
                    <a:lumMod val="50000"/>
                  </a:schemeClr>
                </a:solidFill>
              </a:rPr>
              <a:t> y </a:t>
            </a:r>
            <a:r>
              <a:rPr lang="en-US" altLang="en-US" dirty="0" err="1">
                <a:solidFill>
                  <a:schemeClr val="accent4">
                    <a:lumMod val="50000"/>
                  </a:schemeClr>
                </a:solidFill>
              </a:rPr>
              <a:t>tế</a:t>
            </a:r>
            <a:r>
              <a:rPr lang="en-US" altLang="en-US" dirty="0">
                <a:solidFill>
                  <a:schemeClr val="accent4">
                    <a:lumMod val="50000"/>
                  </a:schemeClr>
                </a:solidFill>
              </a:rPr>
              <a:t> …</a:t>
            </a:r>
            <a:r>
              <a:rPr lang="en-US" altLang="en-US" dirty="0" err="1">
                <a:solidFill>
                  <a:schemeClr val="accent4">
                    <a:lumMod val="50000"/>
                  </a:schemeClr>
                </a:solidFill>
              </a:rPr>
              <a:t>chảy</a:t>
            </a:r>
            <a:r>
              <a:rPr lang="en-US" altLang="en-US" dirty="0">
                <a:solidFill>
                  <a:schemeClr val="accent4">
                    <a:lumMod val="50000"/>
                  </a:schemeClr>
                </a:solidFill>
              </a:rPr>
              <a:t> </a:t>
            </a:r>
            <a:r>
              <a:rPr lang="en-US" altLang="en-US" dirty="0" err="1">
                <a:solidFill>
                  <a:schemeClr val="accent4">
                    <a:lumMod val="50000"/>
                  </a:schemeClr>
                </a:solidFill>
              </a:rPr>
              <a:t>đi</a:t>
            </a:r>
            <a:r>
              <a:rPr lang="en-US" altLang="en-US" dirty="0">
                <a:solidFill>
                  <a:schemeClr val="accent4">
                    <a:lumMod val="50000"/>
                  </a:schemeClr>
                </a:solidFill>
              </a:rPr>
              <a:t> </a:t>
            </a:r>
            <a:r>
              <a:rPr lang="en-US" altLang="en-US" dirty="0" err="1">
                <a:solidFill>
                  <a:schemeClr val="accent4">
                    <a:lumMod val="50000"/>
                  </a:schemeClr>
                </a:solidFill>
              </a:rPr>
              <a:t>đâu</a:t>
            </a:r>
            <a:r>
              <a:rPr lang="en-US" altLang="en-US" dirty="0">
                <a:solidFill>
                  <a:schemeClr val="accent4">
                    <a:lumMod val="50000"/>
                  </a:schemeClr>
                </a:solidFill>
              </a:rPr>
              <a:t> ?</a:t>
            </a:r>
          </a:p>
        </p:txBody>
      </p:sp>
      <p:sp>
        <p:nvSpPr>
          <p:cNvPr id="21" name="Text Box 7">
            <a:extLst>
              <a:ext uri="{FF2B5EF4-FFF2-40B4-BE49-F238E27FC236}">
                <a16:creationId xmlns:a16="http://schemas.microsoft.com/office/drawing/2014/main" id="{E6FD3B92-62D1-47ED-A701-3916EB64881E}"/>
              </a:ext>
            </a:extLst>
          </p:cNvPr>
          <p:cNvSpPr txBox="1">
            <a:spLocks noChangeArrowheads="1"/>
          </p:cNvSpPr>
          <p:nvPr/>
        </p:nvSpPr>
        <p:spPr bwMode="auto">
          <a:xfrm>
            <a:off x="426238" y="2075826"/>
            <a:ext cx="4445391" cy="1015663"/>
          </a:xfrm>
          <a:prstGeom prst="rect">
            <a:avLst/>
          </a:prstGeom>
          <a:noFill/>
          <a:ln>
            <a:noFill/>
          </a:ln>
          <a:effectLst/>
          <a:extLst>
            <a:ext uri="{909E8E84-426E-40DD-AFC4-6F175D3DCCD1}">
              <a14:hiddenFill xmlns:a14="http://schemas.microsoft.com/office/drawing/2010/main">
                <a:solidFill>
                  <a:srgbClr val="CC99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2000" dirty="0">
                <a:solidFill>
                  <a:schemeClr val="bg1">
                    <a:lumMod val="25000"/>
                  </a:schemeClr>
                </a:solidFill>
              </a:rPr>
              <a:t>- </a:t>
            </a:r>
            <a:r>
              <a:rPr lang="en-US" altLang="en-US" sz="2000" dirty="0" err="1">
                <a:solidFill>
                  <a:schemeClr val="bg1">
                    <a:lumMod val="25000"/>
                  </a:schemeClr>
                </a:solidFill>
              </a:rPr>
              <a:t>Nước</a:t>
            </a:r>
            <a:r>
              <a:rPr lang="en-US" altLang="en-US" sz="2000" dirty="0">
                <a:solidFill>
                  <a:schemeClr val="bg1">
                    <a:lumMod val="25000"/>
                  </a:schemeClr>
                </a:solidFill>
              </a:rPr>
              <a:t> </a:t>
            </a:r>
            <a:r>
              <a:rPr lang="en-US" altLang="en-US" sz="2000" dirty="0" err="1">
                <a:solidFill>
                  <a:schemeClr val="bg1">
                    <a:lumMod val="25000"/>
                  </a:schemeClr>
                </a:solidFill>
              </a:rPr>
              <a:t>thải</a:t>
            </a:r>
            <a:r>
              <a:rPr lang="en-US" altLang="en-US" sz="2000" dirty="0">
                <a:solidFill>
                  <a:schemeClr val="bg1">
                    <a:lumMod val="25000"/>
                  </a:schemeClr>
                </a:solidFill>
              </a:rPr>
              <a:t> ở </a:t>
            </a:r>
            <a:r>
              <a:rPr lang="en-US" altLang="en-US" sz="2000" dirty="0" err="1">
                <a:solidFill>
                  <a:schemeClr val="bg1">
                    <a:lumMod val="25000"/>
                  </a:schemeClr>
                </a:solidFill>
              </a:rPr>
              <a:t>gia</a:t>
            </a:r>
            <a:r>
              <a:rPr lang="en-US" altLang="en-US" sz="2000" dirty="0">
                <a:solidFill>
                  <a:schemeClr val="bg1">
                    <a:lumMod val="25000"/>
                  </a:schemeClr>
                </a:solidFill>
              </a:rPr>
              <a:t> </a:t>
            </a:r>
            <a:r>
              <a:rPr lang="en-US" altLang="en-US" sz="2000" dirty="0" err="1">
                <a:solidFill>
                  <a:schemeClr val="bg1">
                    <a:lumMod val="25000"/>
                  </a:schemeClr>
                </a:solidFill>
              </a:rPr>
              <a:t>đình</a:t>
            </a:r>
            <a:r>
              <a:rPr lang="en-US" altLang="en-US" sz="2000" dirty="0">
                <a:solidFill>
                  <a:schemeClr val="bg1">
                    <a:lumMod val="25000"/>
                  </a:schemeClr>
                </a:solidFill>
              </a:rPr>
              <a:t> </a:t>
            </a:r>
            <a:r>
              <a:rPr lang="en-US" altLang="en-US" sz="2000" dirty="0" err="1">
                <a:solidFill>
                  <a:schemeClr val="bg1">
                    <a:lumMod val="25000"/>
                  </a:schemeClr>
                </a:solidFill>
              </a:rPr>
              <a:t>em</a:t>
            </a:r>
            <a:r>
              <a:rPr lang="en-US" altLang="en-US" sz="2000" dirty="0">
                <a:solidFill>
                  <a:schemeClr val="bg1">
                    <a:lumMod val="25000"/>
                  </a:schemeClr>
                </a:solidFill>
              </a:rPr>
              <a:t> </a:t>
            </a:r>
            <a:r>
              <a:rPr lang="en-US" altLang="en-US" sz="2000" dirty="0" err="1">
                <a:solidFill>
                  <a:schemeClr val="bg1">
                    <a:lumMod val="25000"/>
                  </a:schemeClr>
                </a:solidFill>
              </a:rPr>
              <a:t>thường</a:t>
            </a:r>
            <a:r>
              <a:rPr lang="en-US" altLang="en-US" sz="2000" dirty="0">
                <a:solidFill>
                  <a:schemeClr val="bg1">
                    <a:lumMod val="25000"/>
                  </a:schemeClr>
                </a:solidFill>
              </a:rPr>
              <a:t> </a:t>
            </a:r>
            <a:r>
              <a:rPr lang="en-US" altLang="en-US" sz="2000" dirty="0" err="1">
                <a:solidFill>
                  <a:schemeClr val="bg1">
                    <a:lumMod val="25000"/>
                  </a:schemeClr>
                </a:solidFill>
              </a:rPr>
              <a:t>được</a:t>
            </a:r>
            <a:r>
              <a:rPr lang="en-US" altLang="en-US" sz="2000" dirty="0">
                <a:solidFill>
                  <a:schemeClr val="bg1">
                    <a:lumMod val="25000"/>
                  </a:schemeClr>
                </a:solidFill>
              </a:rPr>
              <a:t> </a:t>
            </a:r>
            <a:r>
              <a:rPr lang="en-US" altLang="en-US" sz="2000" dirty="0" err="1">
                <a:solidFill>
                  <a:schemeClr val="bg1">
                    <a:lumMod val="25000"/>
                  </a:schemeClr>
                </a:solidFill>
              </a:rPr>
              <a:t>thải</a:t>
            </a:r>
            <a:r>
              <a:rPr lang="en-US" altLang="en-US" sz="2000" dirty="0">
                <a:solidFill>
                  <a:schemeClr val="bg1">
                    <a:lumMod val="25000"/>
                  </a:schemeClr>
                </a:solidFill>
              </a:rPr>
              <a:t> qua </a:t>
            </a:r>
            <a:r>
              <a:rPr lang="en-US" altLang="en-US" sz="2000" dirty="0" err="1">
                <a:solidFill>
                  <a:schemeClr val="bg1">
                    <a:lumMod val="25000"/>
                  </a:schemeClr>
                </a:solidFill>
              </a:rPr>
              <a:t>đường</a:t>
            </a:r>
            <a:r>
              <a:rPr lang="en-US" altLang="en-US" sz="2000" dirty="0">
                <a:solidFill>
                  <a:schemeClr val="bg1">
                    <a:lumMod val="25000"/>
                  </a:schemeClr>
                </a:solidFill>
              </a:rPr>
              <a:t> </a:t>
            </a:r>
            <a:r>
              <a:rPr lang="en-US" altLang="en-US" sz="2000" dirty="0" err="1">
                <a:solidFill>
                  <a:schemeClr val="bg1">
                    <a:lumMod val="25000"/>
                  </a:schemeClr>
                </a:solidFill>
              </a:rPr>
              <a:t>ống</a:t>
            </a:r>
            <a:r>
              <a:rPr lang="en-US" altLang="en-US" sz="2000" dirty="0">
                <a:solidFill>
                  <a:schemeClr val="bg1">
                    <a:lumMod val="25000"/>
                  </a:schemeClr>
                </a:solidFill>
              </a:rPr>
              <a:t>, </a:t>
            </a:r>
            <a:r>
              <a:rPr lang="en-US" altLang="en-US" sz="2000" dirty="0" err="1">
                <a:solidFill>
                  <a:schemeClr val="bg1">
                    <a:lumMod val="25000"/>
                  </a:schemeClr>
                </a:solidFill>
              </a:rPr>
              <a:t>thông</a:t>
            </a:r>
            <a:r>
              <a:rPr lang="en-US" altLang="en-US" sz="2000" dirty="0">
                <a:solidFill>
                  <a:schemeClr val="bg1">
                    <a:lumMod val="25000"/>
                  </a:schemeClr>
                </a:solidFill>
              </a:rPr>
              <a:t> </a:t>
            </a:r>
            <a:r>
              <a:rPr lang="en-US" altLang="en-US" sz="2000" dirty="0" err="1">
                <a:solidFill>
                  <a:schemeClr val="bg1">
                    <a:lumMod val="25000"/>
                  </a:schemeClr>
                </a:solidFill>
              </a:rPr>
              <a:t>xuống</a:t>
            </a:r>
            <a:r>
              <a:rPr lang="en-US" altLang="en-US" sz="2000" dirty="0">
                <a:solidFill>
                  <a:schemeClr val="bg1">
                    <a:lumMod val="25000"/>
                  </a:schemeClr>
                </a:solidFill>
              </a:rPr>
              <a:t> </a:t>
            </a:r>
            <a:r>
              <a:rPr lang="en-US" altLang="en-US" sz="2000" dirty="0" err="1">
                <a:solidFill>
                  <a:schemeClr val="bg1">
                    <a:lumMod val="25000"/>
                  </a:schemeClr>
                </a:solidFill>
              </a:rPr>
              <a:t>cống</a:t>
            </a:r>
            <a:r>
              <a:rPr lang="en-US" altLang="en-US" sz="2000" dirty="0">
                <a:solidFill>
                  <a:schemeClr val="bg1">
                    <a:lumMod val="25000"/>
                  </a:schemeClr>
                </a:solidFill>
              </a:rPr>
              <a:t> </a:t>
            </a:r>
            <a:r>
              <a:rPr lang="en-US" altLang="en-US" sz="2000" dirty="0" err="1">
                <a:solidFill>
                  <a:schemeClr val="bg1">
                    <a:lumMod val="25000"/>
                  </a:schemeClr>
                </a:solidFill>
              </a:rPr>
              <a:t>chung</a:t>
            </a:r>
            <a:r>
              <a:rPr lang="en-US" altLang="en-US" sz="2000" dirty="0">
                <a:solidFill>
                  <a:schemeClr val="bg1">
                    <a:lumMod val="25000"/>
                  </a:schemeClr>
                </a:solidFill>
              </a:rPr>
              <a:t> </a:t>
            </a:r>
            <a:r>
              <a:rPr lang="en-US" altLang="en-US" sz="2000" dirty="0" err="1">
                <a:solidFill>
                  <a:schemeClr val="bg1">
                    <a:lumMod val="25000"/>
                  </a:schemeClr>
                </a:solidFill>
              </a:rPr>
              <a:t>của</a:t>
            </a:r>
            <a:r>
              <a:rPr lang="en-US" altLang="en-US" sz="2000" dirty="0">
                <a:solidFill>
                  <a:schemeClr val="bg1">
                    <a:lumMod val="25000"/>
                  </a:schemeClr>
                </a:solidFill>
              </a:rPr>
              <a:t> </a:t>
            </a:r>
            <a:r>
              <a:rPr lang="en-US" altLang="en-US" sz="2000" dirty="0" err="1">
                <a:solidFill>
                  <a:schemeClr val="bg1">
                    <a:lumMod val="25000"/>
                  </a:schemeClr>
                </a:solidFill>
              </a:rPr>
              <a:t>xóm</a:t>
            </a:r>
            <a:r>
              <a:rPr lang="en-US" altLang="en-US" sz="2000" dirty="0">
                <a:solidFill>
                  <a:schemeClr val="bg1">
                    <a:lumMod val="25000"/>
                  </a:schemeClr>
                </a:solidFill>
              </a:rPr>
              <a:t>.</a:t>
            </a:r>
          </a:p>
        </p:txBody>
      </p:sp>
      <p:sp>
        <p:nvSpPr>
          <p:cNvPr id="23" name="Text Box 10">
            <a:extLst>
              <a:ext uri="{FF2B5EF4-FFF2-40B4-BE49-F238E27FC236}">
                <a16:creationId xmlns:a16="http://schemas.microsoft.com/office/drawing/2014/main" id="{341AC350-8735-41E4-8C7B-EF93B297F4C8}"/>
              </a:ext>
            </a:extLst>
          </p:cNvPr>
          <p:cNvSpPr txBox="1">
            <a:spLocks noChangeArrowheads="1"/>
          </p:cNvSpPr>
          <p:nvPr/>
        </p:nvSpPr>
        <p:spPr bwMode="auto">
          <a:xfrm>
            <a:off x="728047" y="3227083"/>
            <a:ext cx="3843953" cy="1015663"/>
          </a:xfrm>
          <a:prstGeom prst="rect">
            <a:avLst/>
          </a:prstGeom>
          <a:noFill/>
          <a:ln>
            <a:noFill/>
          </a:ln>
          <a:effectLst/>
          <a:extLst>
            <a:ext uri="{909E8E84-426E-40DD-AFC4-6F175D3DCCD1}">
              <a14:hiddenFill xmlns:a14="http://schemas.microsoft.com/office/drawing/2010/main">
                <a:solidFill>
                  <a:srgbClr val="CC99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en-US" altLang="en-US" sz="2000" dirty="0">
                <a:solidFill>
                  <a:schemeClr val="bg1">
                    <a:lumMod val="25000"/>
                  </a:schemeClr>
                </a:solidFill>
              </a:rPr>
              <a:t>- </a:t>
            </a:r>
            <a:r>
              <a:rPr lang="en-US" altLang="en-US" sz="2000" dirty="0" err="1">
                <a:solidFill>
                  <a:schemeClr val="bg1">
                    <a:lumMod val="25000"/>
                  </a:schemeClr>
                </a:solidFill>
              </a:rPr>
              <a:t>Nước</a:t>
            </a:r>
            <a:r>
              <a:rPr lang="en-US" altLang="en-US" sz="2000" dirty="0">
                <a:solidFill>
                  <a:schemeClr val="bg1">
                    <a:lumMod val="25000"/>
                  </a:schemeClr>
                </a:solidFill>
              </a:rPr>
              <a:t> </a:t>
            </a:r>
            <a:r>
              <a:rPr lang="en-US" altLang="en-US" sz="2000" dirty="0" err="1">
                <a:solidFill>
                  <a:schemeClr val="bg1">
                    <a:lumMod val="25000"/>
                  </a:schemeClr>
                </a:solidFill>
              </a:rPr>
              <a:t>thải</a:t>
            </a:r>
            <a:r>
              <a:rPr lang="en-US" altLang="en-US" sz="2000" dirty="0">
                <a:solidFill>
                  <a:schemeClr val="bg1">
                    <a:lumMod val="25000"/>
                  </a:schemeClr>
                </a:solidFill>
              </a:rPr>
              <a:t> ở </a:t>
            </a:r>
            <a:r>
              <a:rPr lang="en-US" altLang="en-US" sz="2000" dirty="0" err="1">
                <a:solidFill>
                  <a:schemeClr val="bg1">
                    <a:lumMod val="25000"/>
                  </a:schemeClr>
                </a:solidFill>
              </a:rPr>
              <a:t>trường</a:t>
            </a:r>
            <a:r>
              <a:rPr lang="en-US" altLang="en-US" sz="2000" dirty="0">
                <a:solidFill>
                  <a:schemeClr val="bg1">
                    <a:lumMod val="25000"/>
                  </a:schemeClr>
                </a:solidFill>
              </a:rPr>
              <a:t> </a:t>
            </a:r>
            <a:r>
              <a:rPr lang="en-US" altLang="en-US" sz="2000" dirty="0" err="1">
                <a:solidFill>
                  <a:schemeClr val="bg1">
                    <a:lumMod val="25000"/>
                  </a:schemeClr>
                </a:solidFill>
              </a:rPr>
              <a:t>học</a:t>
            </a:r>
            <a:r>
              <a:rPr lang="en-US" altLang="en-US" sz="2000" dirty="0">
                <a:solidFill>
                  <a:schemeClr val="bg1">
                    <a:lumMod val="25000"/>
                  </a:schemeClr>
                </a:solidFill>
              </a:rPr>
              <a:t>, </a:t>
            </a:r>
            <a:r>
              <a:rPr lang="en-US" altLang="en-US" sz="2000" dirty="0" err="1">
                <a:solidFill>
                  <a:schemeClr val="bg1">
                    <a:lumMod val="25000"/>
                  </a:schemeClr>
                </a:solidFill>
              </a:rPr>
              <a:t>các</a:t>
            </a:r>
            <a:r>
              <a:rPr lang="en-US" altLang="en-US" sz="2000" dirty="0">
                <a:solidFill>
                  <a:schemeClr val="bg1">
                    <a:lumMod val="25000"/>
                  </a:schemeClr>
                </a:solidFill>
              </a:rPr>
              <a:t> </a:t>
            </a:r>
            <a:r>
              <a:rPr lang="en-US" altLang="en-US" sz="2000" dirty="0" err="1">
                <a:solidFill>
                  <a:schemeClr val="bg1">
                    <a:lumMod val="25000"/>
                  </a:schemeClr>
                </a:solidFill>
              </a:rPr>
              <a:t>đơn</a:t>
            </a:r>
            <a:r>
              <a:rPr lang="en-US" altLang="en-US" sz="2000" dirty="0">
                <a:solidFill>
                  <a:schemeClr val="bg1">
                    <a:lumMod val="25000"/>
                  </a:schemeClr>
                </a:solidFill>
              </a:rPr>
              <a:t> </a:t>
            </a:r>
            <a:r>
              <a:rPr lang="en-US" altLang="en-US" sz="2000" dirty="0" err="1">
                <a:solidFill>
                  <a:schemeClr val="bg1">
                    <a:lumMod val="25000"/>
                  </a:schemeClr>
                </a:solidFill>
              </a:rPr>
              <a:t>vị</a:t>
            </a:r>
            <a:r>
              <a:rPr lang="en-US" altLang="en-US" sz="2000" dirty="0">
                <a:solidFill>
                  <a:schemeClr val="bg1">
                    <a:lumMod val="25000"/>
                  </a:schemeClr>
                </a:solidFill>
              </a:rPr>
              <a:t> y </a:t>
            </a:r>
            <a:r>
              <a:rPr lang="en-US" altLang="en-US" sz="2000" dirty="0" err="1">
                <a:solidFill>
                  <a:schemeClr val="bg1">
                    <a:lumMod val="25000"/>
                  </a:schemeClr>
                </a:solidFill>
              </a:rPr>
              <a:t>tế</a:t>
            </a:r>
            <a:r>
              <a:rPr lang="en-US" altLang="en-US" sz="2000" dirty="0">
                <a:solidFill>
                  <a:schemeClr val="bg1">
                    <a:lumMod val="25000"/>
                  </a:schemeClr>
                </a:solidFill>
              </a:rPr>
              <a:t>,… </a:t>
            </a:r>
            <a:r>
              <a:rPr lang="en-US" altLang="en-US" sz="2000" dirty="0" err="1">
                <a:solidFill>
                  <a:schemeClr val="bg1">
                    <a:lumMod val="25000"/>
                  </a:schemeClr>
                </a:solidFill>
              </a:rPr>
              <a:t>thường</a:t>
            </a:r>
            <a:r>
              <a:rPr lang="en-US" altLang="en-US" sz="2000" dirty="0">
                <a:solidFill>
                  <a:schemeClr val="bg1">
                    <a:lumMod val="25000"/>
                  </a:schemeClr>
                </a:solidFill>
              </a:rPr>
              <a:t> </a:t>
            </a:r>
            <a:r>
              <a:rPr lang="en-US" altLang="en-US" sz="2000" dirty="0" err="1">
                <a:solidFill>
                  <a:schemeClr val="bg1">
                    <a:lumMod val="25000"/>
                  </a:schemeClr>
                </a:solidFill>
              </a:rPr>
              <a:t>được</a:t>
            </a:r>
            <a:r>
              <a:rPr lang="en-US" altLang="en-US" sz="2000" dirty="0">
                <a:solidFill>
                  <a:schemeClr val="bg1">
                    <a:lumMod val="25000"/>
                  </a:schemeClr>
                </a:solidFill>
              </a:rPr>
              <a:t> </a:t>
            </a:r>
            <a:r>
              <a:rPr lang="en-US" altLang="en-US" sz="2000" dirty="0" err="1">
                <a:solidFill>
                  <a:schemeClr val="bg1">
                    <a:lumMod val="25000"/>
                  </a:schemeClr>
                </a:solidFill>
              </a:rPr>
              <a:t>thải</a:t>
            </a:r>
            <a:r>
              <a:rPr lang="en-US" altLang="en-US" sz="2000" dirty="0">
                <a:solidFill>
                  <a:schemeClr val="bg1">
                    <a:lumMod val="25000"/>
                  </a:schemeClr>
                </a:solidFill>
              </a:rPr>
              <a:t> </a:t>
            </a:r>
            <a:r>
              <a:rPr lang="en-US" altLang="en-US" sz="2000" dirty="0" err="1">
                <a:solidFill>
                  <a:schemeClr val="bg1">
                    <a:lumMod val="25000"/>
                  </a:schemeClr>
                </a:solidFill>
              </a:rPr>
              <a:t>trực</a:t>
            </a:r>
            <a:r>
              <a:rPr lang="en-US" altLang="en-US" sz="2000" dirty="0">
                <a:solidFill>
                  <a:schemeClr val="bg1">
                    <a:lumMod val="25000"/>
                  </a:schemeClr>
                </a:solidFill>
              </a:rPr>
              <a:t> </a:t>
            </a:r>
            <a:r>
              <a:rPr lang="en-US" altLang="en-US" sz="2000" dirty="0" err="1">
                <a:solidFill>
                  <a:schemeClr val="bg1">
                    <a:lumMod val="25000"/>
                  </a:schemeClr>
                </a:solidFill>
              </a:rPr>
              <a:t>tiếp</a:t>
            </a:r>
            <a:r>
              <a:rPr lang="en-US" altLang="en-US" sz="2000" dirty="0">
                <a:solidFill>
                  <a:schemeClr val="bg1">
                    <a:lumMod val="25000"/>
                  </a:schemeClr>
                </a:solidFill>
              </a:rPr>
              <a:t> </a:t>
            </a:r>
            <a:r>
              <a:rPr lang="en-US" altLang="en-US" sz="2000" dirty="0" err="1">
                <a:solidFill>
                  <a:schemeClr val="bg1">
                    <a:lumMod val="25000"/>
                  </a:schemeClr>
                </a:solidFill>
              </a:rPr>
              <a:t>xuống</a:t>
            </a:r>
            <a:r>
              <a:rPr lang="en-US" altLang="en-US" sz="2000" dirty="0">
                <a:solidFill>
                  <a:schemeClr val="bg1">
                    <a:lumMod val="25000"/>
                  </a:schemeClr>
                </a:solidFill>
              </a:rPr>
              <a:t> </a:t>
            </a:r>
            <a:r>
              <a:rPr lang="en-US" altLang="en-US" sz="2000" dirty="0" err="1">
                <a:solidFill>
                  <a:schemeClr val="bg1">
                    <a:lumMod val="25000"/>
                  </a:schemeClr>
                </a:solidFill>
              </a:rPr>
              <a:t>cống</a:t>
            </a:r>
            <a:r>
              <a:rPr lang="en-US" altLang="en-US" sz="2000" dirty="0">
                <a:solidFill>
                  <a:schemeClr val="bg1">
                    <a:lumMod val="25000"/>
                  </a:schemeClr>
                </a:solidFill>
              </a:rPr>
              <a:t>.</a:t>
            </a:r>
          </a:p>
        </p:txBody>
      </p:sp>
      <p:pic>
        <p:nvPicPr>
          <p:cNvPr id="5122" name="Picture 2" descr="Nước thải là gì? Thành phần nước thải sinh hoạt, công nghiệp">
            <a:extLst>
              <a:ext uri="{FF2B5EF4-FFF2-40B4-BE49-F238E27FC236}">
                <a16:creationId xmlns:a16="http://schemas.microsoft.com/office/drawing/2014/main" id="{1D3B3E1B-8933-4B92-8B28-52C1CE450E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4565" y="2162214"/>
            <a:ext cx="3848100" cy="25541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edge">
                                      <p:cBhvr>
                                        <p:cTn id="7" dur="2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edge">
                                      <p:cBhvr>
                                        <p:cTn id="12"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Lst>
  </p:timing>
</p:sld>
</file>

<file path=ppt/theme/theme1.xml><?xml version="1.0" encoding="utf-8"?>
<a:theme xmlns:a="http://schemas.openxmlformats.org/drawingml/2006/main" name="World Environmental Education Day by Slidesgo">
  <a:themeElements>
    <a:clrScheme name="Simple Light">
      <a:dk1>
        <a:srgbClr val="222222"/>
      </a:dk1>
      <a:lt1>
        <a:srgbClr val="FFF8F0"/>
      </a:lt1>
      <a:dk2>
        <a:srgbClr val="D6EB67"/>
      </a:dk2>
      <a:lt2>
        <a:srgbClr val="A5C600"/>
      </a:lt2>
      <a:accent1>
        <a:srgbClr val="FFD751"/>
      </a:accent1>
      <a:accent2>
        <a:srgbClr val="FF6331"/>
      </a:accent2>
      <a:accent3>
        <a:srgbClr val="81CCFF"/>
      </a:accent3>
      <a:accent4>
        <a:srgbClr val="2E95CE"/>
      </a:accent4>
      <a:accent5>
        <a:srgbClr val="E8D1D9"/>
      </a:accent5>
      <a:accent6>
        <a:srgbClr val="FD7CBB"/>
      </a:accent6>
      <a:hlink>
        <a:srgbClr val="2E95C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cience Subject for Elementary - 3rd Grade: Physical, Life, and Earth by Slidesgo">
  <a:themeElements>
    <a:clrScheme name="Simple Light">
      <a:dk1>
        <a:srgbClr val="1C0505"/>
      </a:dk1>
      <a:lt1>
        <a:srgbClr val="5A1D1D"/>
      </a:lt1>
      <a:dk2>
        <a:srgbClr val="FFFFFF"/>
      </a:dk2>
      <a:lt2>
        <a:srgbClr val="FF6D5D"/>
      </a:lt2>
      <a:accent1>
        <a:srgbClr val="FFB348"/>
      </a:accent1>
      <a:accent2>
        <a:srgbClr val="F9EFD2"/>
      </a:accent2>
      <a:accent3>
        <a:srgbClr val="98DB7D"/>
      </a:accent3>
      <a:accent4>
        <a:srgbClr val="00A165"/>
      </a:accent4>
      <a:accent5>
        <a:srgbClr val="00D9F6"/>
      </a:accent5>
      <a:accent6>
        <a:srgbClr val="B8E5F4"/>
      </a:accent6>
      <a:hlink>
        <a:srgbClr val="1C050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OVID-19 Spread &amp; Contagion by Slidesgo">
  <a:themeElements>
    <a:clrScheme name="Simple Light">
      <a:dk1>
        <a:srgbClr val="20124D"/>
      </a:dk1>
      <a:lt1>
        <a:srgbClr val="5C4497"/>
      </a:lt1>
      <a:dk2>
        <a:srgbClr val="EAF1EE"/>
      </a:dk2>
      <a:lt2>
        <a:srgbClr val="B1EBDA"/>
      </a:lt2>
      <a:accent1>
        <a:srgbClr val="84DEC3"/>
      </a:accent1>
      <a:accent2>
        <a:srgbClr val="75CCB2"/>
      </a:accent2>
      <a:accent3>
        <a:srgbClr val="F8F446"/>
      </a:accent3>
      <a:accent4>
        <a:srgbClr val="B1EBDA"/>
      </a:accent4>
      <a:accent5>
        <a:srgbClr val="EAF1EE"/>
      </a:accent5>
      <a:accent6>
        <a:srgbClr val="5C4497"/>
      </a:accent6>
      <a:hlink>
        <a:srgbClr val="20124D"/>
      </a:hlink>
      <a:folHlink>
        <a:srgbClr val="0097A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223</TotalTime>
  <Words>838</Words>
  <Application>Microsoft Office PowerPoint</Application>
  <PresentationFormat>On-screen Show (16:9)</PresentationFormat>
  <Paragraphs>90</Paragraphs>
  <Slides>24</Slides>
  <Notes>13</Notes>
  <HiddenSlides>0</HiddenSlides>
  <MMClips>6</MMClips>
  <ScaleCrop>false</ScaleCrop>
  <HeadingPairs>
    <vt:vector size="6" baseType="variant">
      <vt:variant>
        <vt:lpstr>Fonts Used</vt:lpstr>
      </vt:variant>
      <vt:variant>
        <vt:i4>19</vt:i4>
      </vt:variant>
      <vt:variant>
        <vt:lpstr>Theme</vt:lpstr>
      </vt:variant>
      <vt:variant>
        <vt:i4>4</vt:i4>
      </vt:variant>
      <vt:variant>
        <vt:lpstr>Slide Titles</vt:lpstr>
      </vt:variant>
      <vt:variant>
        <vt:i4>24</vt:i4>
      </vt:variant>
    </vt:vector>
  </HeadingPairs>
  <TitlesOfParts>
    <vt:vector size="47" baseType="lpstr">
      <vt:lpstr>Montserrat ExtraBold</vt:lpstr>
      <vt:lpstr>Fira Sans Extra Condensed Medium</vt:lpstr>
      <vt:lpstr>Roboto Condensed Light</vt:lpstr>
      <vt:lpstr>Times New Roman</vt:lpstr>
      <vt:lpstr>Life Savers ExtraBold</vt:lpstr>
      <vt:lpstr>Life Savers</vt:lpstr>
      <vt:lpstr>Kumbh Sans</vt:lpstr>
      <vt:lpstr>Bebas Neue</vt:lpstr>
      <vt:lpstr>Bahiana</vt:lpstr>
      <vt:lpstr>Calibri</vt:lpstr>
      <vt:lpstr>Quicksand SemiBold</vt:lpstr>
      <vt:lpstr>Calibri Light</vt:lpstr>
      <vt:lpstr>Quicksand</vt:lpstr>
      <vt:lpstr>Modak</vt:lpstr>
      <vt:lpstr>Segoe UI Black</vt:lpstr>
      <vt:lpstr>Tahoma</vt:lpstr>
      <vt:lpstr>Arial</vt:lpstr>
      <vt:lpstr>Abel</vt:lpstr>
      <vt:lpstr>Staatliches</vt:lpstr>
      <vt:lpstr>World Environmental Education Day by Slidesgo</vt:lpstr>
      <vt:lpstr>Science Subject for Elementary - 3rd Grade: Physical, Life, and Earth by Slidesgo</vt:lpstr>
      <vt:lpstr>COVID-19 Spread &amp; Contagion by Slidesgo</vt:lpstr>
      <vt:lpstr>Office Theme</vt:lpstr>
      <vt:lpstr>CHÀO MỪNG CÁC CON ĐẾN VỚI MÔN TỰ NHIÊN VÀ XÃ HỘI</vt:lpstr>
      <vt:lpstr>PowerPoint Presentation</vt:lpstr>
      <vt:lpstr>Quan sát tranh</vt:lpstr>
      <vt:lpstr>PowerPoint Presentation</vt:lpstr>
      <vt:lpstr>PowerPoint Presentation</vt:lpstr>
      <vt:lpstr>PowerPoint Presentation</vt:lpstr>
      <vt:lpstr>KẾT LUẬN</vt:lpstr>
      <vt:lpstr>Tìm hiểu</vt:lpstr>
      <vt:lpstr>PowerPoint Presentation</vt:lpstr>
      <vt:lpstr>PowerPoint Presentation</vt:lpstr>
      <vt:lpstr>PowerPoint Presentation</vt:lpstr>
      <vt:lpstr>Các biện pháp xử lý nước thải phù hợp:</vt:lpstr>
      <vt:lpstr>Một số hình ảnh ô nhiễm môi trường do việc xử lý nước thải chưa đúng cách</vt:lpstr>
      <vt:lpstr>Hệ thống xử lí nước thải ở đô thị</vt:lpstr>
      <vt:lpstr>Nước thải có thể làm ô nhiễm môi trường xung quanh.Vì vậy, việc xử lí các loại nước thải, nhất là nước thải công nghiệp trước khi đổ vào hệ thống thoát nước chung là cần thiết. </vt:lpstr>
      <vt:lpstr>Vận dụng</vt:lpstr>
      <vt:lpstr>PowerPoint Presentation</vt:lpstr>
      <vt:lpstr>PowerPoint Presentation</vt:lpstr>
      <vt:lpstr>PowerPoint Presentation</vt:lpstr>
      <vt:lpstr>PowerPoint Presentation</vt:lpstr>
      <vt:lpstr>Bảo vệ môi trường là nhiệm vụ hàng đầu và vô cùng quan trọng của mỗi cá nhân, cộng đồng. Vì thế chúng ta phải có ý thức giữ gìn vệ sinh môi trường xung quanh sạch, đẹp ở mọi lúc, mọi nơi. </vt:lpstr>
      <vt:lpstr>PowerPoint Presentation</vt:lpstr>
      <vt:lpstr>Hoạt động  sáng tạo</vt:lpstr>
      <vt:lpstr>Chúc các em chăm ngoan!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Vệ sinh môi trường</dc:title>
  <cp:lastModifiedBy>OS</cp:lastModifiedBy>
  <cp:revision>47</cp:revision>
  <dcterms:modified xsi:type="dcterms:W3CDTF">2022-01-17T19:56:40Z</dcterms:modified>
</cp:coreProperties>
</file>