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6"/>
  </p:notesMasterIdLst>
  <p:sldIdLst>
    <p:sldId id="256" r:id="rId2"/>
    <p:sldId id="336" r:id="rId3"/>
    <p:sldId id="261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30" r:id="rId20"/>
    <p:sldId id="331" r:id="rId21"/>
    <p:sldId id="332" r:id="rId22"/>
    <p:sldId id="333" r:id="rId23"/>
    <p:sldId id="334" r:id="rId24"/>
    <p:sldId id="335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iny" panose="020B0604020202020204" charset="0"/>
      <p:regular r:id="rId31"/>
    </p:embeddedFont>
    <p:embeddedFont>
      <p:font typeface="HP001 4 hàng" panose="020B0603050302020204" pitchFamily="34" charset="0"/>
      <p:regular r:id="rId32"/>
      <p:bold r:id="rId33"/>
    </p:embeddedFont>
    <p:embeddedFont>
      <p:font typeface="Manrope" panose="020B0604020202020204" charset="0"/>
      <p:regular r:id="rId34"/>
      <p:bold r:id="rId35"/>
    </p:embeddedFont>
    <p:embeddedFont>
      <p:font typeface="Manrope Medium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B5775B-4C15-4A77-9B74-ED6C6605BBB7}">
  <a:tblStyle styleId="{63B5775B-4C15-4A77-9B74-ED6C6605BBB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1498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gf8981a8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2" name="Google Shape;2322;gf8981a8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0" name="Google Shape;10;p2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32;p2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33" name="Google Shape;33;p2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37;p2"/>
          <p:cNvGrpSpPr/>
          <p:nvPr/>
        </p:nvGrpSpPr>
        <p:grpSpPr>
          <a:xfrm>
            <a:off x="1000879" y="823793"/>
            <a:ext cx="7255324" cy="3565625"/>
            <a:chOff x="1000879" y="823793"/>
            <a:chExt cx="7255324" cy="3565625"/>
          </a:xfrm>
        </p:grpSpPr>
        <p:grpSp>
          <p:nvGrpSpPr>
            <p:cNvPr id="38" name="Google Shape;38;p2"/>
            <p:cNvGrpSpPr/>
            <p:nvPr/>
          </p:nvGrpSpPr>
          <p:grpSpPr>
            <a:xfrm>
              <a:off x="7420860" y="823811"/>
              <a:ext cx="810239" cy="828489"/>
              <a:chOff x="1122422" y="2316061"/>
              <a:chExt cx="810239" cy="828489"/>
            </a:xfrm>
          </p:grpSpPr>
          <p:sp>
            <p:nvSpPr>
              <p:cNvPr id="39" name="Google Shape;39;p2"/>
              <p:cNvSpPr/>
              <p:nvPr/>
            </p:nvSpPr>
            <p:spPr>
              <a:xfrm rot="-3895123">
                <a:off x="1454994" y="2509239"/>
                <a:ext cx="274043" cy="623956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5663" fill="none" extrusionOk="0">
                    <a:moveTo>
                      <a:pt x="538" y="5662"/>
                    </a:moveTo>
                    <a:cubicBezTo>
                      <a:pt x="538" y="5662"/>
                      <a:pt x="0" y="3907"/>
                      <a:pt x="2487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 rot="-3895123">
                <a:off x="1545315" y="2705731"/>
                <a:ext cx="285833" cy="163729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486" extrusionOk="0">
                    <a:moveTo>
                      <a:pt x="1129" y="0"/>
                    </a:moveTo>
                    <a:cubicBezTo>
                      <a:pt x="484" y="0"/>
                      <a:pt x="1" y="1486"/>
                      <a:pt x="1" y="1486"/>
                    </a:cubicBezTo>
                    <a:cubicBezTo>
                      <a:pt x="2593" y="1168"/>
                      <a:pt x="1563" y="234"/>
                      <a:pt x="1563" y="234"/>
                    </a:cubicBezTo>
                    <a:cubicBezTo>
                      <a:pt x="1413" y="68"/>
                      <a:pt x="1267" y="0"/>
                      <a:pt x="11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-3895123">
                <a:off x="1447720" y="2886982"/>
                <a:ext cx="236358" cy="211438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919" extrusionOk="0">
                    <a:moveTo>
                      <a:pt x="1459" y="0"/>
                    </a:moveTo>
                    <a:cubicBezTo>
                      <a:pt x="1269" y="0"/>
                      <a:pt x="1105" y="114"/>
                      <a:pt x="1105" y="114"/>
                    </a:cubicBezTo>
                    <a:cubicBezTo>
                      <a:pt x="0" y="729"/>
                      <a:pt x="1974" y="1919"/>
                      <a:pt x="1974" y="1919"/>
                    </a:cubicBezTo>
                    <a:cubicBezTo>
                      <a:pt x="2145" y="306"/>
                      <a:pt x="1769" y="0"/>
                      <a:pt x="1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 rot="-3895123">
                <a:off x="1392716" y="2572667"/>
                <a:ext cx="276577" cy="141803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1287" extrusionOk="0">
                    <a:moveTo>
                      <a:pt x="1295" y="1"/>
                    </a:moveTo>
                    <a:cubicBezTo>
                      <a:pt x="678" y="1"/>
                      <a:pt x="0" y="1275"/>
                      <a:pt x="0" y="1275"/>
                    </a:cubicBezTo>
                    <a:cubicBezTo>
                      <a:pt x="154" y="1283"/>
                      <a:pt x="295" y="1287"/>
                      <a:pt x="426" y="1287"/>
                    </a:cubicBezTo>
                    <a:cubicBezTo>
                      <a:pt x="2510" y="1287"/>
                      <a:pt x="1756" y="312"/>
                      <a:pt x="1756" y="312"/>
                    </a:cubicBezTo>
                    <a:cubicBezTo>
                      <a:pt x="1615" y="89"/>
                      <a:pt x="1457" y="1"/>
                      <a:pt x="1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 rot="-3895123">
                <a:off x="1286879" y="2700804"/>
                <a:ext cx="245834" cy="21893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87" extrusionOk="0">
                    <a:moveTo>
                      <a:pt x="1472" y="0"/>
                    </a:moveTo>
                    <a:cubicBezTo>
                      <a:pt x="1322" y="0"/>
                      <a:pt x="1195" y="58"/>
                      <a:pt x="1195" y="58"/>
                    </a:cubicBezTo>
                    <a:cubicBezTo>
                      <a:pt x="0" y="471"/>
                      <a:pt x="1737" y="1986"/>
                      <a:pt x="1737" y="1986"/>
                    </a:cubicBezTo>
                    <a:cubicBezTo>
                      <a:pt x="2230" y="271"/>
                      <a:pt x="1796" y="0"/>
                      <a:pt x="14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-3895123">
                <a:off x="1265931" y="2395717"/>
                <a:ext cx="261261" cy="134201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218" extrusionOk="0">
                    <a:moveTo>
                      <a:pt x="1380" y="1"/>
                    </a:moveTo>
                    <a:cubicBezTo>
                      <a:pt x="774" y="1"/>
                      <a:pt x="1" y="1122"/>
                      <a:pt x="1" y="1122"/>
                    </a:cubicBezTo>
                    <a:cubicBezTo>
                      <a:pt x="397" y="1189"/>
                      <a:pt x="716" y="1218"/>
                      <a:pt x="971" y="1218"/>
                    </a:cubicBezTo>
                    <a:cubicBezTo>
                      <a:pt x="2371" y="1218"/>
                      <a:pt x="1854" y="366"/>
                      <a:pt x="1854" y="366"/>
                    </a:cubicBezTo>
                    <a:cubicBezTo>
                      <a:pt x="1728" y="102"/>
                      <a:pt x="1562" y="1"/>
                      <a:pt x="13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 rot="-3895123">
                <a:off x="1149848" y="2484796"/>
                <a:ext cx="252446" cy="221134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07" extrusionOk="0">
                    <a:moveTo>
                      <a:pt x="1447" y="1"/>
                    </a:moveTo>
                    <a:cubicBezTo>
                      <a:pt x="1329" y="1"/>
                      <a:pt x="1236" y="31"/>
                      <a:pt x="1237" y="31"/>
                    </a:cubicBezTo>
                    <a:cubicBezTo>
                      <a:pt x="0" y="305"/>
                      <a:pt x="1553" y="2007"/>
                      <a:pt x="1553" y="2007"/>
                    </a:cubicBezTo>
                    <a:cubicBezTo>
                      <a:pt x="2290" y="236"/>
                      <a:pt x="1773" y="1"/>
                      <a:pt x="1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 rot="-3895123">
                <a:off x="1318054" y="2581587"/>
                <a:ext cx="87822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7" extrusionOk="0">
                    <a:moveTo>
                      <a:pt x="392" y="0"/>
                    </a:moveTo>
                    <a:cubicBezTo>
                      <a:pt x="229" y="0"/>
                      <a:pt x="68" y="111"/>
                      <a:pt x="38" y="302"/>
                    </a:cubicBezTo>
                    <a:cubicBezTo>
                      <a:pt x="0" y="536"/>
                      <a:pt x="188" y="716"/>
                      <a:pt x="392" y="716"/>
                    </a:cubicBezTo>
                    <a:cubicBezTo>
                      <a:pt x="462" y="716"/>
                      <a:pt x="534" y="695"/>
                      <a:pt x="600" y="647"/>
                    </a:cubicBezTo>
                    <a:cubicBezTo>
                      <a:pt x="760" y="532"/>
                      <a:pt x="796" y="307"/>
                      <a:pt x="679" y="149"/>
                    </a:cubicBezTo>
                    <a:cubicBezTo>
                      <a:pt x="606" y="47"/>
                      <a:pt x="498" y="0"/>
                      <a:pt x="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-3895123">
                <a:off x="1367759" y="2542262"/>
                <a:ext cx="87822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8" extrusionOk="0">
                    <a:moveTo>
                      <a:pt x="393" y="0"/>
                    </a:moveTo>
                    <a:cubicBezTo>
                      <a:pt x="230" y="0"/>
                      <a:pt x="68" y="111"/>
                      <a:pt x="39" y="301"/>
                    </a:cubicBezTo>
                    <a:cubicBezTo>
                      <a:pt x="1" y="536"/>
                      <a:pt x="189" y="717"/>
                      <a:pt x="393" y="717"/>
                    </a:cubicBezTo>
                    <a:cubicBezTo>
                      <a:pt x="463" y="717"/>
                      <a:pt x="535" y="696"/>
                      <a:pt x="601" y="648"/>
                    </a:cubicBezTo>
                    <a:cubicBezTo>
                      <a:pt x="760" y="531"/>
                      <a:pt x="797" y="308"/>
                      <a:pt x="680" y="148"/>
                    </a:cubicBezTo>
                    <a:cubicBezTo>
                      <a:pt x="606" y="47"/>
                      <a:pt x="499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rot="-3895123">
                <a:off x="1467695" y="2777941"/>
                <a:ext cx="87711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717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2"/>
                    </a:cubicBezTo>
                    <a:cubicBezTo>
                      <a:pt x="0" y="536"/>
                      <a:pt x="187" y="716"/>
                      <a:pt x="391" y="716"/>
                    </a:cubicBezTo>
                    <a:cubicBezTo>
                      <a:pt x="461" y="716"/>
                      <a:pt x="534" y="695"/>
                      <a:pt x="600" y="647"/>
                    </a:cubicBezTo>
                    <a:cubicBezTo>
                      <a:pt x="760" y="532"/>
                      <a:pt x="796" y="308"/>
                      <a:pt x="679" y="148"/>
                    </a:cubicBezTo>
                    <a:cubicBezTo>
                      <a:pt x="606" y="47"/>
                      <a:pt x="49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rot="-3895123">
                <a:off x="1517432" y="2738666"/>
                <a:ext cx="87601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18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3"/>
                    </a:cubicBezTo>
                    <a:cubicBezTo>
                      <a:pt x="1" y="536"/>
                      <a:pt x="187" y="717"/>
                      <a:pt x="392" y="717"/>
                    </a:cubicBezTo>
                    <a:cubicBezTo>
                      <a:pt x="462" y="717"/>
                      <a:pt x="534" y="696"/>
                      <a:pt x="600" y="648"/>
                    </a:cubicBezTo>
                    <a:cubicBezTo>
                      <a:pt x="760" y="531"/>
                      <a:pt x="795" y="308"/>
                      <a:pt x="679" y="148"/>
                    </a:cubicBezTo>
                    <a:cubicBezTo>
                      <a:pt x="606" y="47"/>
                      <a:pt x="499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-3895123">
                <a:off x="1631284" y="2931037"/>
                <a:ext cx="84626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17" extrusionOk="0">
                    <a:moveTo>
                      <a:pt x="372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4" y="585"/>
                      <a:pt x="196" y="716"/>
                      <a:pt x="372" y="716"/>
                    </a:cubicBezTo>
                    <a:cubicBezTo>
                      <a:pt x="466" y="716"/>
                      <a:pt x="561" y="679"/>
                      <a:pt x="635" y="597"/>
                    </a:cubicBezTo>
                    <a:cubicBezTo>
                      <a:pt x="768" y="451"/>
                      <a:pt x="755" y="225"/>
                      <a:pt x="608" y="94"/>
                    </a:cubicBezTo>
                    <a:cubicBezTo>
                      <a:pt x="537" y="29"/>
                      <a:pt x="454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-3895123">
                <a:off x="1671753" y="2882193"/>
                <a:ext cx="84516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18" extrusionOk="0">
                    <a:moveTo>
                      <a:pt x="371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3" y="586"/>
                      <a:pt x="195" y="717"/>
                      <a:pt x="372" y="717"/>
                    </a:cubicBezTo>
                    <a:cubicBezTo>
                      <a:pt x="466" y="717"/>
                      <a:pt x="562" y="680"/>
                      <a:pt x="635" y="599"/>
                    </a:cubicBezTo>
                    <a:cubicBezTo>
                      <a:pt x="767" y="451"/>
                      <a:pt x="756" y="225"/>
                      <a:pt x="608" y="94"/>
                    </a:cubicBezTo>
                    <a:cubicBezTo>
                      <a:pt x="537" y="30"/>
                      <a:pt x="453" y="1"/>
                      <a:pt x="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52;p2"/>
            <p:cNvGrpSpPr/>
            <p:nvPr/>
          </p:nvGrpSpPr>
          <p:grpSpPr>
            <a:xfrm>
              <a:off x="7420840" y="3489102"/>
              <a:ext cx="620200" cy="483976"/>
              <a:chOff x="6632777" y="989227"/>
              <a:chExt cx="620200" cy="483976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 rot="-1518744">
              <a:off x="1146199" y="1928015"/>
              <a:ext cx="445328" cy="347514"/>
              <a:chOff x="6632777" y="989227"/>
              <a:chExt cx="620200" cy="483976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" name="Google Shape;68;p2"/>
            <p:cNvGrpSpPr/>
            <p:nvPr/>
          </p:nvGrpSpPr>
          <p:grpSpPr>
            <a:xfrm>
              <a:off x="7066206" y="1710393"/>
              <a:ext cx="253850" cy="307524"/>
              <a:chOff x="7167006" y="2088218"/>
              <a:chExt cx="253850" cy="307524"/>
            </a:xfrm>
          </p:grpSpPr>
          <p:sp>
            <p:nvSpPr>
              <p:cNvPr id="69" name="Google Shape;69;p2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73;p2"/>
            <p:cNvGrpSpPr/>
            <p:nvPr/>
          </p:nvGrpSpPr>
          <p:grpSpPr>
            <a:xfrm>
              <a:off x="2062378" y="1110246"/>
              <a:ext cx="172020" cy="173679"/>
              <a:chOff x="7782063" y="2882713"/>
              <a:chExt cx="194000" cy="195872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2"/>
            <p:cNvGrpSpPr/>
            <p:nvPr/>
          </p:nvGrpSpPr>
          <p:grpSpPr>
            <a:xfrm>
              <a:off x="6807065" y="3877809"/>
              <a:ext cx="172020" cy="173679"/>
              <a:chOff x="7782063" y="2882713"/>
              <a:chExt cx="194000" cy="195872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1000879" y="823793"/>
              <a:ext cx="7255324" cy="3565625"/>
              <a:chOff x="1000879" y="823793"/>
              <a:chExt cx="7255324" cy="356562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1000879" y="1338521"/>
                <a:ext cx="111739" cy="111906"/>
              </a:xfrm>
              <a:custGeom>
                <a:avLst/>
                <a:gdLst/>
                <a:ahLst/>
                <a:cxnLst/>
                <a:rect l="l" t="t" r="r" b="b"/>
                <a:pathLst>
                  <a:path w="683" h="684" extrusionOk="0">
                    <a:moveTo>
                      <a:pt x="342" y="0"/>
                    </a:moveTo>
                    <a:cubicBezTo>
                      <a:pt x="153" y="0"/>
                      <a:pt x="1" y="154"/>
                      <a:pt x="1" y="342"/>
                    </a:cubicBezTo>
                    <a:cubicBezTo>
                      <a:pt x="1" y="530"/>
                      <a:pt x="153" y="684"/>
                      <a:pt x="342" y="684"/>
                    </a:cubicBezTo>
                    <a:cubicBezTo>
                      <a:pt x="531" y="684"/>
                      <a:pt x="683" y="530"/>
                      <a:pt x="683" y="342"/>
                    </a:cubicBezTo>
                    <a:cubicBezTo>
                      <a:pt x="683" y="154"/>
                      <a:pt x="531" y="0"/>
                      <a:pt x="3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103069" y="2025285"/>
                <a:ext cx="90634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3" extrusionOk="0">
                    <a:moveTo>
                      <a:pt x="278" y="0"/>
                    </a:moveTo>
                    <a:cubicBezTo>
                      <a:pt x="124" y="0"/>
                      <a:pt x="1" y="124"/>
                      <a:pt x="1" y="276"/>
                    </a:cubicBezTo>
                    <a:cubicBezTo>
                      <a:pt x="1" y="429"/>
                      <a:pt x="124" y="553"/>
                      <a:pt x="278" y="553"/>
                    </a:cubicBezTo>
                    <a:cubicBezTo>
                      <a:pt x="430" y="553"/>
                      <a:pt x="553" y="429"/>
                      <a:pt x="553" y="276"/>
                    </a:cubicBezTo>
                    <a:cubicBezTo>
                      <a:pt x="553" y="124"/>
                      <a:pt x="430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680829" y="2743196"/>
                <a:ext cx="111739" cy="111906"/>
              </a:xfrm>
              <a:custGeom>
                <a:avLst/>
                <a:gdLst/>
                <a:ahLst/>
                <a:cxnLst/>
                <a:rect l="l" t="t" r="r" b="b"/>
                <a:pathLst>
                  <a:path w="683" h="684" extrusionOk="0">
                    <a:moveTo>
                      <a:pt x="342" y="0"/>
                    </a:moveTo>
                    <a:cubicBezTo>
                      <a:pt x="153" y="0"/>
                      <a:pt x="1" y="154"/>
                      <a:pt x="1" y="342"/>
                    </a:cubicBezTo>
                    <a:cubicBezTo>
                      <a:pt x="1" y="530"/>
                      <a:pt x="153" y="684"/>
                      <a:pt x="342" y="684"/>
                    </a:cubicBezTo>
                    <a:cubicBezTo>
                      <a:pt x="531" y="684"/>
                      <a:pt x="683" y="530"/>
                      <a:pt x="683" y="342"/>
                    </a:cubicBezTo>
                    <a:cubicBezTo>
                      <a:pt x="683" y="154"/>
                      <a:pt x="531" y="0"/>
                      <a:pt x="3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8165569" y="2481273"/>
                <a:ext cx="90634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3" extrusionOk="0">
                    <a:moveTo>
                      <a:pt x="278" y="0"/>
                    </a:moveTo>
                    <a:cubicBezTo>
                      <a:pt x="124" y="0"/>
                      <a:pt x="1" y="124"/>
                      <a:pt x="1" y="276"/>
                    </a:cubicBezTo>
                    <a:cubicBezTo>
                      <a:pt x="1" y="429"/>
                      <a:pt x="124" y="553"/>
                      <a:pt x="278" y="553"/>
                    </a:cubicBezTo>
                    <a:cubicBezTo>
                      <a:pt x="430" y="553"/>
                      <a:pt x="553" y="429"/>
                      <a:pt x="553" y="276"/>
                    </a:cubicBezTo>
                    <a:cubicBezTo>
                      <a:pt x="553" y="124"/>
                      <a:pt x="430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209969" y="1399848"/>
                <a:ext cx="90634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3" extrusionOk="0">
                    <a:moveTo>
                      <a:pt x="278" y="0"/>
                    </a:moveTo>
                    <a:cubicBezTo>
                      <a:pt x="124" y="0"/>
                      <a:pt x="1" y="124"/>
                      <a:pt x="1" y="276"/>
                    </a:cubicBezTo>
                    <a:cubicBezTo>
                      <a:pt x="1" y="429"/>
                      <a:pt x="124" y="553"/>
                      <a:pt x="278" y="553"/>
                    </a:cubicBezTo>
                    <a:cubicBezTo>
                      <a:pt x="430" y="553"/>
                      <a:pt x="553" y="429"/>
                      <a:pt x="553" y="276"/>
                    </a:cubicBezTo>
                    <a:cubicBezTo>
                      <a:pt x="553" y="124"/>
                      <a:pt x="430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535170" y="1006506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493170" y="259944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892345" y="10064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7710145" y="303374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639220" y="8949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190083" y="4347818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371720" y="8237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601245" y="4306218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093270" y="41088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8" name="Google Shape;108;p2"/>
          <p:cNvSpPr txBox="1">
            <a:spLocks noGrp="1"/>
          </p:cNvSpPr>
          <p:nvPr>
            <p:ph type="ctrTitle"/>
          </p:nvPr>
        </p:nvSpPr>
        <p:spPr>
          <a:xfrm>
            <a:off x="2811000" y="967129"/>
            <a:ext cx="3522000" cy="2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subTitle" idx="1"/>
          </p:nvPr>
        </p:nvSpPr>
        <p:spPr>
          <a:xfrm>
            <a:off x="3270450" y="3480479"/>
            <a:ext cx="2603100" cy="5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9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607" name="Google Shape;607;p9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4" name="Google Shape;614;p9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615" name="Google Shape;615;p9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9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9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9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9" name="Google Shape;619;p9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620" name="Google Shape;620;p9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9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9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9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4" name="Google Shape;624;p9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625" name="Google Shape;625;p9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9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9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9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629;p9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630" name="Google Shape;630;p9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9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9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9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4" name="Google Shape;634;p9"/>
          <p:cNvGrpSpPr/>
          <p:nvPr/>
        </p:nvGrpSpPr>
        <p:grpSpPr>
          <a:xfrm>
            <a:off x="992690" y="790418"/>
            <a:ext cx="7255875" cy="3551353"/>
            <a:chOff x="992690" y="790418"/>
            <a:chExt cx="7255875" cy="3551353"/>
          </a:xfrm>
        </p:grpSpPr>
        <p:grpSp>
          <p:nvGrpSpPr>
            <p:cNvPr id="635" name="Google Shape;635;p9"/>
            <p:cNvGrpSpPr/>
            <p:nvPr/>
          </p:nvGrpSpPr>
          <p:grpSpPr>
            <a:xfrm flipH="1">
              <a:off x="1038158" y="999052"/>
              <a:ext cx="253423" cy="255847"/>
              <a:chOff x="7782063" y="2882713"/>
              <a:chExt cx="194000" cy="195872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5" name="Google Shape;645;p9"/>
            <p:cNvSpPr/>
            <p:nvPr/>
          </p:nvSpPr>
          <p:spPr>
            <a:xfrm flipH="1">
              <a:off x="6189094" y="99904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6" name="Google Shape;646;p9"/>
            <p:cNvGrpSpPr/>
            <p:nvPr/>
          </p:nvGrpSpPr>
          <p:grpSpPr>
            <a:xfrm rot="-6124173" flipH="1">
              <a:off x="7655132" y="1156808"/>
              <a:ext cx="253851" cy="307526"/>
              <a:chOff x="7167006" y="2088218"/>
              <a:chExt cx="253850" cy="307524"/>
            </a:xfrm>
          </p:grpSpPr>
          <p:sp>
            <p:nvSpPr>
              <p:cNvPr id="647" name="Google Shape;647;p9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9"/>
            <p:cNvSpPr/>
            <p:nvPr/>
          </p:nvSpPr>
          <p:spPr>
            <a:xfrm flipH="1">
              <a:off x="1987770" y="970710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 flipH="1">
              <a:off x="6768840" y="40460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 flipH="1">
              <a:off x="8206965" y="7904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 flipH="1">
              <a:off x="8165365" y="22211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 flipH="1">
              <a:off x="3650790" y="8725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 flipH="1">
              <a:off x="2078403" y="4087706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 flipH="1">
              <a:off x="4990915" y="7904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9"/>
            <p:cNvSpPr/>
            <p:nvPr/>
          </p:nvSpPr>
          <p:spPr>
            <a:xfrm flipH="1">
              <a:off x="3438565" y="307048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 flipH="1">
              <a:off x="992690" y="30704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0" name="Google Shape;660;p9"/>
            <p:cNvGrpSpPr/>
            <p:nvPr/>
          </p:nvGrpSpPr>
          <p:grpSpPr>
            <a:xfrm rot="3694706" flipH="1">
              <a:off x="7302592" y="3548491"/>
              <a:ext cx="493375" cy="780954"/>
              <a:chOff x="951017" y="3222842"/>
              <a:chExt cx="326099" cy="516177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993360" y="3297119"/>
                <a:ext cx="217599" cy="441900"/>
              </a:xfrm>
              <a:custGeom>
                <a:avLst/>
                <a:gdLst/>
                <a:ahLst/>
                <a:cxnLst/>
                <a:rect l="l" t="t" r="r" b="b"/>
                <a:pathLst>
                  <a:path w="3993" h="8109" fill="none" extrusionOk="0">
                    <a:moveTo>
                      <a:pt x="3992" y="1"/>
                    </a:moveTo>
                    <a:cubicBezTo>
                      <a:pt x="3992" y="1"/>
                      <a:pt x="135" y="2309"/>
                      <a:pt x="0" y="8108"/>
                    </a:cubicBezTo>
                  </a:path>
                </a:pathLst>
              </a:custGeom>
              <a:solidFill>
                <a:schemeClr val="accent4"/>
              </a:solidFill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1177772" y="3313032"/>
                <a:ext cx="99344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791" extrusionOk="0">
                    <a:moveTo>
                      <a:pt x="146" y="1"/>
                    </a:moveTo>
                    <a:cubicBezTo>
                      <a:pt x="49" y="1"/>
                      <a:pt x="1" y="122"/>
                      <a:pt x="75" y="192"/>
                    </a:cubicBezTo>
                    <a:cubicBezTo>
                      <a:pt x="608" y="698"/>
                      <a:pt x="1214" y="791"/>
                      <a:pt x="1584" y="791"/>
                    </a:cubicBezTo>
                    <a:cubicBezTo>
                      <a:pt x="1619" y="791"/>
                      <a:pt x="1651" y="790"/>
                      <a:pt x="1682" y="788"/>
                    </a:cubicBezTo>
                    <a:cubicBezTo>
                      <a:pt x="1781" y="784"/>
                      <a:pt x="1822" y="659"/>
                      <a:pt x="1746" y="595"/>
                    </a:cubicBezTo>
                    <a:cubicBezTo>
                      <a:pt x="1230" y="182"/>
                      <a:pt x="540" y="46"/>
                      <a:pt x="160" y="2"/>
                    </a:cubicBezTo>
                    <a:cubicBezTo>
                      <a:pt x="155" y="1"/>
                      <a:pt x="151" y="1"/>
                      <a:pt x="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1128781" y="3355593"/>
                <a:ext cx="101306" cy="37656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691" extrusionOk="0">
                    <a:moveTo>
                      <a:pt x="145" y="1"/>
                    </a:moveTo>
                    <a:cubicBezTo>
                      <a:pt x="43" y="1"/>
                      <a:pt x="0" y="130"/>
                      <a:pt x="80" y="197"/>
                    </a:cubicBezTo>
                    <a:cubicBezTo>
                      <a:pt x="571" y="600"/>
                      <a:pt x="1093" y="691"/>
                      <a:pt x="1464" y="691"/>
                    </a:cubicBezTo>
                    <a:cubicBezTo>
                      <a:pt x="1564" y="691"/>
                      <a:pt x="1653" y="684"/>
                      <a:pt x="1727" y="675"/>
                    </a:cubicBezTo>
                    <a:cubicBezTo>
                      <a:pt x="1825" y="663"/>
                      <a:pt x="1859" y="534"/>
                      <a:pt x="1776" y="478"/>
                    </a:cubicBezTo>
                    <a:cubicBezTo>
                      <a:pt x="1232" y="102"/>
                      <a:pt x="534" y="17"/>
                      <a:pt x="151" y="1"/>
                    </a:cubicBezTo>
                    <a:cubicBezTo>
                      <a:pt x="149" y="1"/>
                      <a:pt x="147" y="1"/>
                      <a:pt x="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1090470" y="3409434"/>
                <a:ext cx="103050" cy="3133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575" extrusionOk="0">
                    <a:moveTo>
                      <a:pt x="374" y="0"/>
                    </a:moveTo>
                    <a:cubicBezTo>
                      <a:pt x="287" y="0"/>
                      <a:pt x="209" y="3"/>
                      <a:pt x="140" y="7"/>
                    </a:cubicBezTo>
                    <a:cubicBezTo>
                      <a:pt x="34" y="12"/>
                      <a:pt x="1" y="150"/>
                      <a:pt x="89" y="208"/>
                    </a:cubicBezTo>
                    <a:cubicBezTo>
                      <a:pt x="518" y="495"/>
                      <a:pt x="947" y="574"/>
                      <a:pt x="1291" y="574"/>
                    </a:cubicBezTo>
                    <a:cubicBezTo>
                      <a:pt x="1484" y="574"/>
                      <a:pt x="1651" y="549"/>
                      <a:pt x="1775" y="522"/>
                    </a:cubicBezTo>
                    <a:cubicBezTo>
                      <a:pt x="1872" y="499"/>
                      <a:pt x="1891" y="370"/>
                      <a:pt x="1805" y="321"/>
                    </a:cubicBezTo>
                    <a:cubicBezTo>
                      <a:pt x="1330" y="58"/>
                      <a:pt x="771" y="0"/>
                      <a:pt x="3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1055866" y="3464038"/>
                <a:ext cx="103595" cy="28555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524" extrusionOk="0">
                    <a:moveTo>
                      <a:pt x="647" y="0"/>
                    </a:moveTo>
                    <a:cubicBezTo>
                      <a:pt x="445" y="0"/>
                      <a:pt x="266" y="16"/>
                      <a:pt x="129" y="34"/>
                    </a:cubicBezTo>
                    <a:cubicBezTo>
                      <a:pt x="25" y="48"/>
                      <a:pt x="1" y="188"/>
                      <a:pt x="93" y="240"/>
                    </a:cubicBezTo>
                    <a:cubicBezTo>
                      <a:pt x="473" y="456"/>
                      <a:pt x="844" y="523"/>
                      <a:pt x="1157" y="523"/>
                    </a:cubicBezTo>
                    <a:cubicBezTo>
                      <a:pt x="1419" y="523"/>
                      <a:pt x="1641" y="476"/>
                      <a:pt x="1796" y="430"/>
                    </a:cubicBezTo>
                    <a:cubicBezTo>
                      <a:pt x="1891" y="401"/>
                      <a:pt x="1900" y="270"/>
                      <a:pt x="1812" y="227"/>
                    </a:cubicBezTo>
                    <a:cubicBezTo>
                      <a:pt x="1428" y="50"/>
                      <a:pt x="1003" y="0"/>
                      <a:pt x="6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1025185" y="3522021"/>
                <a:ext cx="103704" cy="27193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99" extrusionOk="0">
                    <a:moveTo>
                      <a:pt x="963" y="0"/>
                    </a:moveTo>
                    <a:cubicBezTo>
                      <a:pt x="626" y="0"/>
                      <a:pt x="321" y="52"/>
                      <a:pt x="114" y="99"/>
                    </a:cubicBezTo>
                    <a:cubicBezTo>
                      <a:pt x="10" y="122"/>
                      <a:pt x="0" y="263"/>
                      <a:pt x="97" y="308"/>
                    </a:cubicBezTo>
                    <a:cubicBezTo>
                      <a:pt x="412" y="449"/>
                      <a:pt x="712" y="498"/>
                      <a:pt x="978" y="498"/>
                    </a:cubicBezTo>
                    <a:cubicBezTo>
                      <a:pt x="1332" y="498"/>
                      <a:pt x="1624" y="411"/>
                      <a:pt x="1811" y="336"/>
                    </a:cubicBezTo>
                    <a:cubicBezTo>
                      <a:pt x="1903" y="298"/>
                      <a:pt x="1901" y="167"/>
                      <a:pt x="1808" y="132"/>
                    </a:cubicBezTo>
                    <a:cubicBezTo>
                      <a:pt x="1529" y="34"/>
                      <a:pt x="1235" y="0"/>
                      <a:pt x="9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1004967" y="3590740"/>
                <a:ext cx="103704" cy="27683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508" extrusionOk="0">
                    <a:moveTo>
                      <a:pt x="1143" y="1"/>
                    </a:moveTo>
                    <a:cubicBezTo>
                      <a:pt x="728" y="1"/>
                      <a:pt x="346" y="88"/>
                      <a:pt x="104" y="159"/>
                    </a:cubicBezTo>
                    <a:cubicBezTo>
                      <a:pt x="3" y="189"/>
                      <a:pt x="1" y="332"/>
                      <a:pt x="101" y="368"/>
                    </a:cubicBezTo>
                    <a:cubicBezTo>
                      <a:pt x="371" y="469"/>
                      <a:pt x="627" y="507"/>
                      <a:pt x="858" y="507"/>
                    </a:cubicBezTo>
                    <a:cubicBezTo>
                      <a:pt x="1272" y="507"/>
                      <a:pt x="1608" y="386"/>
                      <a:pt x="1812" y="288"/>
                    </a:cubicBezTo>
                    <a:cubicBezTo>
                      <a:pt x="1902" y="243"/>
                      <a:pt x="1891" y="113"/>
                      <a:pt x="1796" y="85"/>
                    </a:cubicBezTo>
                    <a:cubicBezTo>
                      <a:pt x="1579" y="24"/>
                      <a:pt x="1357" y="1"/>
                      <a:pt x="11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951017" y="3528888"/>
                <a:ext cx="68718" cy="82124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507" extrusionOk="0">
                    <a:moveTo>
                      <a:pt x="136" y="1"/>
                    </a:moveTo>
                    <a:cubicBezTo>
                      <a:pt x="62" y="1"/>
                      <a:pt x="1" y="75"/>
                      <a:pt x="35" y="153"/>
                    </a:cubicBezTo>
                    <a:cubicBezTo>
                      <a:pt x="192" y="503"/>
                      <a:pt x="527" y="1120"/>
                      <a:pt x="1076" y="1489"/>
                    </a:cubicBezTo>
                    <a:cubicBezTo>
                      <a:pt x="1095" y="1501"/>
                      <a:pt x="1116" y="1507"/>
                      <a:pt x="1135" y="1507"/>
                    </a:cubicBezTo>
                    <a:cubicBezTo>
                      <a:pt x="1201" y="1507"/>
                      <a:pt x="1261" y="1445"/>
                      <a:pt x="1241" y="1370"/>
                    </a:cubicBezTo>
                    <a:cubicBezTo>
                      <a:pt x="1151" y="1030"/>
                      <a:pt x="896" y="406"/>
                      <a:pt x="192" y="15"/>
                    </a:cubicBezTo>
                    <a:cubicBezTo>
                      <a:pt x="173" y="5"/>
                      <a:pt x="154" y="1"/>
                      <a:pt x="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9"/>
              <p:cNvSpPr/>
              <p:nvPr/>
            </p:nvSpPr>
            <p:spPr>
              <a:xfrm>
                <a:off x="974559" y="3452594"/>
                <a:ext cx="63759" cy="85448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568" extrusionOk="0">
                    <a:moveTo>
                      <a:pt x="131" y="0"/>
                    </a:moveTo>
                    <a:cubicBezTo>
                      <a:pt x="61" y="0"/>
                      <a:pt x="1" y="69"/>
                      <a:pt x="30" y="146"/>
                    </a:cubicBezTo>
                    <a:cubicBezTo>
                      <a:pt x="163" y="505"/>
                      <a:pt x="459" y="1143"/>
                      <a:pt x="983" y="1545"/>
                    </a:cubicBezTo>
                    <a:cubicBezTo>
                      <a:pt x="1004" y="1561"/>
                      <a:pt x="1026" y="1568"/>
                      <a:pt x="1048" y="1568"/>
                    </a:cubicBezTo>
                    <a:cubicBezTo>
                      <a:pt x="1111" y="1568"/>
                      <a:pt x="1170" y="1510"/>
                      <a:pt x="1156" y="1437"/>
                    </a:cubicBezTo>
                    <a:cubicBezTo>
                      <a:pt x="1088" y="1091"/>
                      <a:pt x="872" y="453"/>
                      <a:pt x="193" y="19"/>
                    </a:cubicBezTo>
                    <a:cubicBezTo>
                      <a:pt x="173" y="6"/>
                      <a:pt x="152" y="0"/>
                      <a:pt x="1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9"/>
              <p:cNvSpPr/>
              <p:nvPr/>
            </p:nvSpPr>
            <p:spPr>
              <a:xfrm>
                <a:off x="1011779" y="3386546"/>
                <a:ext cx="55912" cy="89862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49" extrusionOk="0">
                    <a:moveTo>
                      <a:pt x="128" y="1"/>
                    </a:moveTo>
                    <a:cubicBezTo>
                      <a:pt x="61" y="1"/>
                      <a:pt x="0" y="61"/>
                      <a:pt x="20" y="137"/>
                    </a:cubicBezTo>
                    <a:cubicBezTo>
                      <a:pt x="120" y="508"/>
                      <a:pt x="354" y="1169"/>
                      <a:pt x="837" y="1621"/>
                    </a:cubicBezTo>
                    <a:cubicBezTo>
                      <a:pt x="859" y="1640"/>
                      <a:pt x="884" y="1649"/>
                      <a:pt x="909" y="1649"/>
                    </a:cubicBezTo>
                    <a:cubicBezTo>
                      <a:pt x="969" y="1649"/>
                      <a:pt x="1025" y="1599"/>
                      <a:pt x="1019" y="1529"/>
                    </a:cubicBezTo>
                    <a:cubicBezTo>
                      <a:pt x="984" y="1177"/>
                      <a:pt x="830" y="522"/>
                      <a:pt x="197" y="25"/>
                    </a:cubicBezTo>
                    <a:cubicBezTo>
                      <a:pt x="175" y="8"/>
                      <a:pt x="151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1052269" y="3327200"/>
                <a:ext cx="49699" cy="927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702" extrusionOk="0">
                    <a:moveTo>
                      <a:pt x="122" y="0"/>
                    </a:moveTo>
                    <a:cubicBezTo>
                      <a:pt x="59" y="0"/>
                      <a:pt x="0" y="55"/>
                      <a:pt x="15" y="128"/>
                    </a:cubicBezTo>
                    <a:cubicBezTo>
                      <a:pt x="86" y="505"/>
                      <a:pt x="271" y="1182"/>
                      <a:pt x="721" y="1668"/>
                    </a:cubicBezTo>
                    <a:cubicBezTo>
                      <a:pt x="743" y="1691"/>
                      <a:pt x="771" y="1701"/>
                      <a:pt x="799" y="1701"/>
                    </a:cubicBezTo>
                    <a:cubicBezTo>
                      <a:pt x="856" y="1701"/>
                      <a:pt x="911" y="1656"/>
                      <a:pt x="909" y="1589"/>
                    </a:cubicBezTo>
                    <a:cubicBezTo>
                      <a:pt x="899" y="1236"/>
                      <a:pt x="793" y="571"/>
                      <a:pt x="197" y="30"/>
                    </a:cubicBezTo>
                    <a:cubicBezTo>
                      <a:pt x="174" y="9"/>
                      <a:pt x="148" y="0"/>
                      <a:pt x="1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9"/>
              <p:cNvSpPr/>
              <p:nvPr/>
            </p:nvSpPr>
            <p:spPr>
              <a:xfrm>
                <a:off x="1102296" y="3272106"/>
                <a:ext cx="42397" cy="95966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761" extrusionOk="0">
                    <a:moveTo>
                      <a:pt x="116" y="0"/>
                    </a:moveTo>
                    <a:cubicBezTo>
                      <a:pt x="56" y="0"/>
                      <a:pt x="0" y="47"/>
                      <a:pt x="7" y="118"/>
                    </a:cubicBezTo>
                    <a:cubicBezTo>
                      <a:pt x="40" y="499"/>
                      <a:pt x="159" y="1193"/>
                      <a:pt x="558" y="1718"/>
                    </a:cubicBezTo>
                    <a:cubicBezTo>
                      <a:pt x="580" y="1748"/>
                      <a:pt x="612" y="1761"/>
                      <a:pt x="644" y="1761"/>
                    </a:cubicBezTo>
                    <a:cubicBezTo>
                      <a:pt x="697" y="1761"/>
                      <a:pt x="749" y="1722"/>
                      <a:pt x="754" y="1660"/>
                    </a:cubicBezTo>
                    <a:cubicBezTo>
                      <a:pt x="778" y="1307"/>
                      <a:pt x="738" y="636"/>
                      <a:pt x="200" y="37"/>
                    </a:cubicBezTo>
                    <a:cubicBezTo>
                      <a:pt x="176" y="12"/>
                      <a:pt x="145" y="0"/>
                      <a:pt x="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1153849" y="3222842"/>
                <a:ext cx="37765" cy="97928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797" extrusionOk="0">
                    <a:moveTo>
                      <a:pt x="111" y="1"/>
                    </a:moveTo>
                    <a:cubicBezTo>
                      <a:pt x="55" y="1"/>
                      <a:pt x="0" y="42"/>
                      <a:pt x="1" y="110"/>
                    </a:cubicBezTo>
                    <a:cubicBezTo>
                      <a:pt x="7" y="493"/>
                      <a:pt x="74" y="1193"/>
                      <a:pt x="433" y="1749"/>
                    </a:cubicBezTo>
                    <a:cubicBezTo>
                      <a:pt x="456" y="1781"/>
                      <a:pt x="490" y="1796"/>
                      <a:pt x="523" y="1796"/>
                    </a:cubicBezTo>
                    <a:cubicBezTo>
                      <a:pt x="574" y="1796"/>
                      <a:pt x="624" y="1762"/>
                      <a:pt x="633" y="1703"/>
                    </a:cubicBezTo>
                    <a:cubicBezTo>
                      <a:pt x="683" y="1353"/>
                      <a:pt x="693" y="680"/>
                      <a:pt x="199" y="44"/>
                    </a:cubicBezTo>
                    <a:cubicBezTo>
                      <a:pt x="175" y="14"/>
                      <a:pt x="143" y="1"/>
                      <a:pt x="1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4" name="Google Shape;674;p9"/>
            <p:cNvGrpSpPr/>
            <p:nvPr/>
          </p:nvGrpSpPr>
          <p:grpSpPr>
            <a:xfrm flipH="1">
              <a:off x="3438573" y="3831854"/>
              <a:ext cx="212217" cy="214244"/>
              <a:chOff x="7782063" y="2882713"/>
              <a:chExt cx="194000" cy="195872"/>
            </a:xfrm>
          </p:grpSpPr>
          <p:sp>
            <p:nvSpPr>
              <p:cNvPr id="675" name="Google Shape;675;p9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9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9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9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9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4" name="Google Shape;684;p9"/>
            <p:cNvSpPr/>
            <p:nvPr/>
          </p:nvSpPr>
          <p:spPr>
            <a:xfrm flipH="1">
              <a:off x="1438090" y="19429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9"/>
          <p:cNvSpPr txBox="1">
            <a:spLocks noGrp="1"/>
          </p:cNvSpPr>
          <p:nvPr>
            <p:ph type="title"/>
          </p:nvPr>
        </p:nvSpPr>
        <p:spPr>
          <a:xfrm>
            <a:off x="4080175" y="1608538"/>
            <a:ext cx="39579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86" name="Google Shape;686;p9"/>
          <p:cNvSpPr txBox="1">
            <a:spLocks noGrp="1"/>
          </p:cNvSpPr>
          <p:nvPr>
            <p:ph type="subTitle" idx="1"/>
          </p:nvPr>
        </p:nvSpPr>
        <p:spPr>
          <a:xfrm>
            <a:off x="4080175" y="2673625"/>
            <a:ext cx="39579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10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689" name="Google Shape;689;p10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0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0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0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0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0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0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6" name="Google Shape;696;p10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697" name="Google Shape;697;p10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0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0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0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1" name="Google Shape;701;p10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702" name="Google Shape;702;p10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0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0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0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6" name="Google Shape;706;p10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707" name="Google Shape;707;p10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0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0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0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1" name="Google Shape;711;p10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712" name="Google Shape;712;p10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0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0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0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6" name="Google Shape;716;p10"/>
          <p:cNvSpPr txBox="1">
            <a:spLocks noGrp="1"/>
          </p:cNvSpPr>
          <p:nvPr>
            <p:ph type="title"/>
          </p:nvPr>
        </p:nvSpPr>
        <p:spPr>
          <a:xfrm>
            <a:off x="1362450" y="2486800"/>
            <a:ext cx="2793900" cy="16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4" name="Google Shape;1254;p17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255" name="Google Shape;1255;p17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7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7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7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7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7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7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2" name="Google Shape;1262;p17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263" name="Google Shape;1263;p17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7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7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7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7" name="Google Shape;1267;p17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268" name="Google Shape;1268;p17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7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7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7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2" name="Google Shape;1272;p17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273" name="Google Shape;1273;p17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7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7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7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7" name="Google Shape;1277;p17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278" name="Google Shape;1278;p17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7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7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2" name="Google Shape;1282;p17"/>
          <p:cNvSpPr txBox="1">
            <a:spLocks noGrp="1"/>
          </p:cNvSpPr>
          <p:nvPr>
            <p:ph type="title"/>
          </p:nvPr>
        </p:nvSpPr>
        <p:spPr>
          <a:xfrm>
            <a:off x="2049925" y="76575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83" name="Google Shape;1283;p17"/>
          <p:cNvSpPr/>
          <p:nvPr/>
        </p:nvSpPr>
        <p:spPr>
          <a:xfrm flipH="1">
            <a:off x="7637658" y="856685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4" name="Google Shape;1284;p17"/>
          <p:cNvGrpSpPr/>
          <p:nvPr/>
        </p:nvGrpSpPr>
        <p:grpSpPr>
          <a:xfrm flipH="1">
            <a:off x="874948" y="1535021"/>
            <a:ext cx="163251" cy="164865"/>
            <a:chOff x="7782063" y="2882713"/>
            <a:chExt cx="194000" cy="195872"/>
          </a:xfrm>
        </p:grpSpPr>
        <p:sp>
          <p:nvSpPr>
            <p:cNvPr id="1285" name="Google Shape;1285;p17"/>
            <p:cNvSpPr/>
            <p:nvPr/>
          </p:nvSpPr>
          <p:spPr>
            <a:xfrm>
              <a:off x="7879196" y="2882713"/>
              <a:ext cx="89" cy="195872"/>
            </a:xfrm>
            <a:custGeom>
              <a:avLst/>
              <a:gdLst/>
              <a:ahLst/>
              <a:cxnLst/>
              <a:rect l="l" t="t" r="r" b="b"/>
              <a:pathLst>
                <a:path w="1" h="2200" fill="none" extrusionOk="0">
                  <a:moveTo>
                    <a:pt x="1" y="1"/>
                  </a:moveTo>
                  <a:lnTo>
                    <a:pt x="1" y="2199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7784199" y="2980647"/>
              <a:ext cx="190084" cy="89"/>
            </a:xfrm>
            <a:custGeom>
              <a:avLst/>
              <a:gdLst/>
              <a:ahLst/>
              <a:cxnLst/>
              <a:rect l="l" t="t" r="r" b="b"/>
              <a:pathLst>
                <a:path w="2135" h="1" fill="none" extrusionOk="0">
                  <a:moveTo>
                    <a:pt x="1" y="1"/>
                  </a:moveTo>
                  <a:lnTo>
                    <a:pt x="2134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7810018" y="2912449"/>
              <a:ext cx="138178" cy="140048"/>
            </a:xfrm>
            <a:custGeom>
              <a:avLst/>
              <a:gdLst/>
              <a:ahLst/>
              <a:cxnLst/>
              <a:rect l="l" t="t" r="r" b="b"/>
              <a:pathLst>
                <a:path w="1552" h="1573" fill="none" extrusionOk="0">
                  <a:moveTo>
                    <a:pt x="0" y="1"/>
                  </a:moveTo>
                  <a:lnTo>
                    <a:pt x="1552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7810018" y="2912449"/>
              <a:ext cx="133994" cy="140048"/>
            </a:xfrm>
            <a:custGeom>
              <a:avLst/>
              <a:gdLst/>
              <a:ahLst/>
              <a:cxnLst/>
              <a:rect l="l" t="t" r="r" b="b"/>
              <a:pathLst>
                <a:path w="1505" h="1573" fill="none" extrusionOk="0">
                  <a:moveTo>
                    <a:pt x="1504" y="1"/>
                  </a:moveTo>
                  <a:lnTo>
                    <a:pt x="0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7849459" y="2888054"/>
              <a:ext cx="59741" cy="28045"/>
            </a:xfrm>
            <a:custGeom>
              <a:avLst/>
              <a:gdLst/>
              <a:ahLst/>
              <a:cxnLst/>
              <a:rect l="l" t="t" r="r" b="b"/>
              <a:pathLst>
                <a:path w="671" h="315" fill="none" extrusionOk="0">
                  <a:moveTo>
                    <a:pt x="1" y="1"/>
                  </a:moveTo>
                  <a:lnTo>
                    <a:pt x="333" y="314"/>
                  </a:lnTo>
                  <a:lnTo>
                    <a:pt x="67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7948107" y="2951623"/>
              <a:ext cx="27956" cy="59830"/>
            </a:xfrm>
            <a:custGeom>
              <a:avLst/>
              <a:gdLst/>
              <a:ahLst/>
              <a:cxnLst/>
              <a:rect l="l" t="t" r="r" b="b"/>
              <a:pathLst>
                <a:path w="314" h="672" fill="none" extrusionOk="0">
                  <a:moveTo>
                    <a:pt x="314" y="1"/>
                  </a:moveTo>
                  <a:lnTo>
                    <a:pt x="1" y="333"/>
                  </a:lnTo>
                  <a:lnTo>
                    <a:pt x="314" y="672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7782063" y="2951623"/>
              <a:ext cx="28045" cy="59830"/>
            </a:xfrm>
            <a:custGeom>
              <a:avLst/>
              <a:gdLst/>
              <a:ahLst/>
              <a:cxnLst/>
              <a:rect l="l" t="t" r="r" b="b"/>
              <a:pathLst>
                <a:path w="315" h="672" fill="none" extrusionOk="0">
                  <a:moveTo>
                    <a:pt x="1" y="672"/>
                  </a:moveTo>
                  <a:lnTo>
                    <a:pt x="314" y="33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7849459" y="3049024"/>
              <a:ext cx="57604" cy="28045"/>
            </a:xfrm>
            <a:custGeom>
              <a:avLst/>
              <a:gdLst/>
              <a:ahLst/>
              <a:cxnLst/>
              <a:rect l="l" t="t" r="r" b="b"/>
              <a:pathLst>
                <a:path w="647" h="315" fill="none" extrusionOk="0">
                  <a:moveTo>
                    <a:pt x="646" y="314"/>
                  </a:moveTo>
                  <a:lnTo>
                    <a:pt x="338" y="1"/>
                  </a:lnTo>
                  <a:lnTo>
                    <a:pt x="1" y="314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7845097" y="2954027"/>
              <a:ext cx="57782" cy="49413"/>
            </a:xfrm>
            <a:custGeom>
              <a:avLst/>
              <a:gdLst/>
              <a:ahLst/>
              <a:cxnLst/>
              <a:rect l="l" t="t" r="r" b="b"/>
              <a:pathLst>
                <a:path w="649" h="555" extrusionOk="0">
                  <a:moveTo>
                    <a:pt x="371" y="1"/>
                  </a:moveTo>
                  <a:cubicBezTo>
                    <a:pt x="125" y="1"/>
                    <a:pt x="1" y="299"/>
                    <a:pt x="176" y="472"/>
                  </a:cubicBezTo>
                  <a:cubicBezTo>
                    <a:pt x="232" y="529"/>
                    <a:pt x="302" y="555"/>
                    <a:pt x="370" y="555"/>
                  </a:cubicBezTo>
                  <a:cubicBezTo>
                    <a:pt x="512" y="555"/>
                    <a:pt x="649" y="443"/>
                    <a:pt x="648" y="276"/>
                  </a:cubicBezTo>
                  <a:cubicBezTo>
                    <a:pt x="648" y="124"/>
                    <a:pt x="524" y="1"/>
                    <a:pt x="372" y="1"/>
                  </a:cubicBezTo>
                  <a:cubicBezTo>
                    <a:pt x="372" y="1"/>
                    <a:pt x="371" y="1"/>
                    <a:pt x="371" y="1"/>
                  </a:cubicBezTo>
                  <a:close/>
                </a:path>
              </a:pathLst>
            </a:custGeom>
            <a:solidFill>
              <a:srgbClr val="8DCE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4" name="Google Shape;1294;p17"/>
          <p:cNvGrpSpPr/>
          <p:nvPr/>
        </p:nvGrpSpPr>
        <p:grpSpPr>
          <a:xfrm rot="-838589">
            <a:off x="1103533" y="838653"/>
            <a:ext cx="253825" cy="307494"/>
            <a:chOff x="7167006" y="2088218"/>
            <a:chExt cx="253850" cy="307524"/>
          </a:xfrm>
        </p:grpSpPr>
        <p:sp>
          <p:nvSpPr>
            <p:cNvPr id="1295" name="Google Shape;1295;p17"/>
            <p:cNvSpPr/>
            <p:nvPr/>
          </p:nvSpPr>
          <p:spPr>
            <a:xfrm>
              <a:off x="7213879" y="2088218"/>
              <a:ext cx="111208" cy="206976"/>
            </a:xfrm>
            <a:custGeom>
              <a:avLst/>
              <a:gdLst/>
              <a:ahLst/>
              <a:cxnLst/>
              <a:rect l="l" t="t" r="r" b="b"/>
              <a:pathLst>
                <a:path w="1210" h="2252" fill="none" extrusionOk="0">
                  <a:moveTo>
                    <a:pt x="1210" y="2252"/>
                  </a:moveTo>
                  <a:cubicBezTo>
                    <a:pt x="1210" y="2252"/>
                    <a:pt x="412" y="1152"/>
                    <a:pt x="1" y="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7232261" y="2171303"/>
              <a:ext cx="18198" cy="106337"/>
            </a:xfrm>
            <a:custGeom>
              <a:avLst/>
              <a:gdLst/>
              <a:ahLst/>
              <a:cxnLst/>
              <a:rect l="l" t="t" r="r" b="b"/>
              <a:pathLst>
                <a:path w="198" h="1157" fill="none" extrusionOk="0">
                  <a:moveTo>
                    <a:pt x="0" y="1156"/>
                  </a:moveTo>
                  <a:lnTo>
                    <a:pt x="198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7167006" y="2257881"/>
              <a:ext cx="97881" cy="112954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585" y="0"/>
                  </a:moveTo>
                  <a:cubicBezTo>
                    <a:pt x="297" y="0"/>
                    <a:pt x="98" y="224"/>
                    <a:pt x="52" y="529"/>
                  </a:cubicBezTo>
                  <a:cubicBezTo>
                    <a:pt x="1" y="863"/>
                    <a:pt x="155" y="1172"/>
                    <a:pt x="490" y="1223"/>
                  </a:cubicBezTo>
                  <a:cubicBezTo>
                    <a:pt x="518" y="1227"/>
                    <a:pt x="545" y="1229"/>
                    <a:pt x="571" y="1229"/>
                  </a:cubicBezTo>
                  <a:cubicBezTo>
                    <a:pt x="849" y="1229"/>
                    <a:pt x="968" y="984"/>
                    <a:pt x="1014" y="677"/>
                  </a:cubicBezTo>
                  <a:cubicBezTo>
                    <a:pt x="1065" y="341"/>
                    <a:pt x="1009" y="58"/>
                    <a:pt x="674" y="7"/>
                  </a:cubicBezTo>
                  <a:cubicBezTo>
                    <a:pt x="643" y="2"/>
                    <a:pt x="614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7304776" y="2286005"/>
              <a:ext cx="116079" cy="109738"/>
            </a:xfrm>
            <a:custGeom>
              <a:avLst/>
              <a:gdLst/>
              <a:ahLst/>
              <a:cxnLst/>
              <a:rect l="l" t="t" r="r" b="b"/>
              <a:pathLst>
                <a:path w="1263" h="1194" extrusionOk="0">
                  <a:moveTo>
                    <a:pt x="534" y="1"/>
                  </a:moveTo>
                  <a:cubicBezTo>
                    <a:pt x="461" y="1"/>
                    <a:pt x="384" y="25"/>
                    <a:pt x="302" y="79"/>
                  </a:cubicBezTo>
                  <a:cubicBezTo>
                    <a:pt x="18" y="266"/>
                    <a:pt x="1" y="600"/>
                    <a:pt x="188" y="883"/>
                  </a:cubicBezTo>
                  <a:cubicBezTo>
                    <a:pt x="313" y="1074"/>
                    <a:pt x="500" y="1193"/>
                    <a:pt x="695" y="1193"/>
                  </a:cubicBezTo>
                  <a:cubicBezTo>
                    <a:pt x="790" y="1193"/>
                    <a:pt x="887" y="1165"/>
                    <a:pt x="979" y="1103"/>
                  </a:cubicBezTo>
                  <a:cubicBezTo>
                    <a:pt x="1263" y="917"/>
                    <a:pt x="1190" y="632"/>
                    <a:pt x="1003" y="348"/>
                  </a:cubicBezTo>
                  <a:cubicBezTo>
                    <a:pt x="870" y="147"/>
                    <a:pt x="715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 flipH="1">
            <a:off x="2174133" y="1125923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 flipH="1">
            <a:off x="7001840" y="90991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 flipH="1">
            <a:off x="8058840" y="1596643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 flipH="1">
            <a:off x="8388415" y="881131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 flipH="1">
            <a:off x="1699515" y="88111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17"/>
          <p:cNvGrpSpPr/>
          <p:nvPr/>
        </p:nvGrpSpPr>
        <p:grpSpPr>
          <a:xfrm rot="3694706" flipH="1">
            <a:off x="7576492" y="3155116"/>
            <a:ext cx="493375" cy="780954"/>
            <a:chOff x="951017" y="3222842"/>
            <a:chExt cx="326099" cy="516177"/>
          </a:xfrm>
        </p:grpSpPr>
        <p:sp>
          <p:nvSpPr>
            <p:cNvPr id="1305" name="Google Shape;1305;p17"/>
            <p:cNvSpPr/>
            <p:nvPr/>
          </p:nvSpPr>
          <p:spPr>
            <a:xfrm>
              <a:off x="993360" y="3297119"/>
              <a:ext cx="217599" cy="441900"/>
            </a:xfrm>
            <a:custGeom>
              <a:avLst/>
              <a:gdLst/>
              <a:ahLst/>
              <a:cxnLst/>
              <a:rect l="l" t="t" r="r" b="b"/>
              <a:pathLst>
                <a:path w="3993" h="8109" fill="none" extrusionOk="0">
                  <a:moveTo>
                    <a:pt x="3992" y="1"/>
                  </a:moveTo>
                  <a:cubicBezTo>
                    <a:pt x="3992" y="1"/>
                    <a:pt x="135" y="2309"/>
                    <a:pt x="0" y="8108"/>
                  </a:cubicBezTo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1177772" y="3313032"/>
              <a:ext cx="99344" cy="43106"/>
            </a:xfrm>
            <a:custGeom>
              <a:avLst/>
              <a:gdLst/>
              <a:ahLst/>
              <a:cxnLst/>
              <a:rect l="l" t="t" r="r" b="b"/>
              <a:pathLst>
                <a:path w="1823" h="791" extrusionOk="0">
                  <a:moveTo>
                    <a:pt x="146" y="1"/>
                  </a:moveTo>
                  <a:cubicBezTo>
                    <a:pt x="49" y="1"/>
                    <a:pt x="1" y="122"/>
                    <a:pt x="75" y="192"/>
                  </a:cubicBezTo>
                  <a:cubicBezTo>
                    <a:pt x="608" y="698"/>
                    <a:pt x="1214" y="791"/>
                    <a:pt x="1584" y="791"/>
                  </a:cubicBezTo>
                  <a:cubicBezTo>
                    <a:pt x="1619" y="791"/>
                    <a:pt x="1651" y="790"/>
                    <a:pt x="1682" y="788"/>
                  </a:cubicBezTo>
                  <a:cubicBezTo>
                    <a:pt x="1781" y="784"/>
                    <a:pt x="1822" y="659"/>
                    <a:pt x="1746" y="595"/>
                  </a:cubicBezTo>
                  <a:cubicBezTo>
                    <a:pt x="1230" y="182"/>
                    <a:pt x="540" y="46"/>
                    <a:pt x="160" y="2"/>
                  </a:cubicBezTo>
                  <a:cubicBezTo>
                    <a:pt x="155" y="1"/>
                    <a:pt x="151" y="1"/>
                    <a:pt x="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1128781" y="3355593"/>
              <a:ext cx="101306" cy="37656"/>
            </a:xfrm>
            <a:custGeom>
              <a:avLst/>
              <a:gdLst/>
              <a:ahLst/>
              <a:cxnLst/>
              <a:rect l="l" t="t" r="r" b="b"/>
              <a:pathLst>
                <a:path w="1859" h="691" extrusionOk="0">
                  <a:moveTo>
                    <a:pt x="145" y="1"/>
                  </a:moveTo>
                  <a:cubicBezTo>
                    <a:pt x="43" y="1"/>
                    <a:pt x="0" y="130"/>
                    <a:pt x="80" y="197"/>
                  </a:cubicBezTo>
                  <a:cubicBezTo>
                    <a:pt x="571" y="600"/>
                    <a:pt x="1093" y="691"/>
                    <a:pt x="1464" y="691"/>
                  </a:cubicBezTo>
                  <a:cubicBezTo>
                    <a:pt x="1564" y="691"/>
                    <a:pt x="1653" y="684"/>
                    <a:pt x="1727" y="675"/>
                  </a:cubicBezTo>
                  <a:cubicBezTo>
                    <a:pt x="1825" y="663"/>
                    <a:pt x="1859" y="534"/>
                    <a:pt x="1776" y="478"/>
                  </a:cubicBezTo>
                  <a:cubicBezTo>
                    <a:pt x="1232" y="102"/>
                    <a:pt x="534" y="17"/>
                    <a:pt x="151" y="1"/>
                  </a:cubicBezTo>
                  <a:cubicBezTo>
                    <a:pt x="149" y="1"/>
                    <a:pt x="147" y="1"/>
                    <a:pt x="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1090470" y="3409434"/>
              <a:ext cx="103050" cy="31335"/>
            </a:xfrm>
            <a:custGeom>
              <a:avLst/>
              <a:gdLst/>
              <a:ahLst/>
              <a:cxnLst/>
              <a:rect l="l" t="t" r="r" b="b"/>
              <a:pathLst>
                <a:path w="1891" h="575" extrusionOk="0">
                  <a:moveTo>
                    <a:pt x="374" y="0"/>
                  </a:moveTo>
                  <a:cubicBezTo>
                    <a:pt x="287" y="0"/>
                    <a:pt x="209" y="3"/>
                    <a:pt x="140" y="7"/>
                  </a:cubicBezTo>
                  <a:cubicBezTo>
                    <a:pt x="34" y="12"/>
                    <a:pt x="1" y="150"/>
                    <a:pt x="89" y="208"/>
                  </a:cubicBezTo>
                  <a:cubicBezTo>
                    <a:pt x="518" y="495"/>
                    <a:pt x="947" y="574"/>
                    <a:pt x="1291" y="574"/>
                  </a:cubicBezTo>
                  <a:cubicBezTo>
                    <a:pt x="1484" y="574"/>
                    <a:pt x="1651" y="549"/>
                    <a:pt x="1775" y="522"/>
                  </a:cubicBezTo>
                  <a:cubicBezTo>
                    <a:pt x="1872" y="499"/>
                    <a:pt x="1891" y="370"/>
                    <a:pt x="1805" y="321"/>
                  </a:cubicBezTo>
                  <a:cubicBezTo>
                    <a:pt x="1330" y="58"/>
                    <a:pt x="771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1055866" y="3464038"/>
              <a:ext cx="103595" cy="28555"/>
            </a:xfrm>
            <a:custGeom>
              <a:avLst/>
              <a:gdLst/>
              <a:ahLst/>
              <a:cxnLst/>
              <a:rect l="l" t="t" r="r" b="b"/>
              <a:pathLst>
                <a:path w="1901" h="524" extrusionOk="0">
                  <a:moveTo>
                    <a:pt x="647" y="0"/>
                  </a:moveTo>
                  <a:cubicBezTo>
                    <a:pt x="445" y="0"/>
                    <a:pt x="266" y="16"/>
                    <a:pt x="129" y="34"/>
                  </a:cubicBezTo>
                  <a:cubicBezTo>
                    <a:pt x="25" y="48"/>
                    <a:pt x="1" y="188"/>
                    <a:pt x="93" y="240"/>
                  </a:cubicBezTo>
                  <a:cubicBezTo>
                    <a:pt x="473" y="456"/>
                    <a:pt x="844" y="523"/>
                    <a:pt x="1157" y="523"/>
                  </a:cubicBezTo>
                  <a:cubicBezTo>
                    <a:pt x="1419" y="523"/>
                    <a:pt x="1641" y="476"/>
                    <a:pt x="1796" y="430"/>
                  </a:cubicBezTo>
                  <a:cubicBezTo>
                    <a:pt x="1891" y="401"/>
                    <a:pt x="1900" y="270"/>
                    <a:pt x="1812" y="227"/>
                  </a:cubicBezTo>
                  <a:cubicBezTo>
                    <a:pt x="1428" y="50"/>
                    <a:pt x="1003" y="0"/>
                    <a:pt x="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1025185" y="3522021"/>
              <a:ext cx="103704" cy="27193"/>
            </a:xfrm>
            <a:custGeom>
              <a:avLst/>
              <a:gdLst/>
              <a:ahLst/>
              <a:cxnLst/>
              <a:rect l="l" t="t" r="r" b="b"/>
              <a:pathLst>
                <a:path w="1903" h="499" extrusionOk="0">
                  <a:moveTo>
                    <a:pt x="963" y="0"/>
                  </a:moveTo>
                  <a:cubicBezTo>
                    <a:pt x="626" y="0"/>
                    <a:pt x="321" y="52"/>
                    <a:pt x="114" y="99"/>
                  </a:cubicBezTo>
                  <a:cubicBezTo>
                    <a:pt x="10" y="122"/>
                    <a:pt x="0" y="263"/>
                    <a:pt x="97" y="308"/>
                  </a:cubicBezTo>
                  <a:cubicBezTo>
                    <a:pt x="412" y="449"/>
                    <a:pt x="712" y="498"/>
                    <a:pt x="978" y="498"/>
                  </a:cubicBezTo>
                  <a:cubicBezTo>
                    <a:pt x="1332" y="498"/>
                    <a:pt x="1624" y="411"/>
                    <a:pt x="1811" y="336"/>
                  </a:cubicBezTo>
                  <a:cubicBezTo>
                    <a:pt x="1903" y="298"/>
                    <a:pt x="1901" y="167"/>
                    <a:pt x="1808" y="132"/>
                  </a:cubicBezTo>
                  <a:cubicBezTo>
                    <a:pt x="1529" y="34"/>
                    <a:pt x="1235" y="0"/>
                    <a:pt x="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1004967" y="3590740"/>
              <a:ext cx="103704" cy="27683"/>
            </a:xfrm>
            <a:custGeom>
              <a:avLst/>
              <a:gdLst/>
              <a:ahLst/>
              <a:cxnLst/>
              <a:rect l="l" t="t" r="r" b="b"/>
              <a:pathLst>
                <a:path w="1903" h="508" extrusionOk="0">
                  <a:moveTo>
                    <a:pt x="1143" y="1"/>
                  </a:moveTo>
                  <a:cubicBezTo>
                    <a:pt x="728" y="1"/>
                    <a:pt x="346" y="88"/>
                    <a:pt x="104" y="159"/>
                  </a:cubicBezTo>
                  <a:cubicBezTo>
                    <a:pt x="3" y="189"/>
                    <a:pt x="1" y="332"/>
                    <a:pt x="101" y="368"/>
                  </a:cubicBezTo>
                  <a:cubicBezTo>
                    <a:pt x="371" y="469"/>
                    <a:pt x="627" y="507"/>
                    <a:pt x="858" y="507"/>
                  </a:cubicBezTo>
                  <a:cubicBezTo>
                    <a:pt x="1272" y="507"/>
                    <a:pt x="1608" y="386"/>
                    <a:pt x="1812" y="288"/>
                  </a:cubicBezTo>
                  <a:cubicBezTo>
                    <a:pt x="1902" y="243"/>
                    <a:pt x="1891" y="113"/>
                    <a:pt x="1796" y="85"/>
                  </a:cubicBezTo>
                  <a:cubicBezTo>
                    <a:pt x="1579" y="24"/>
                    <a:pt x="1357" y="1"/>
                    <a:pt x="1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951017" y="3528888"/>
              <a:ext cx="68718" cy="82124"/>
            </a:xfrm>
            <a:custGeom>
              <a:avLst/>
              <a:gdLst/>
              <a:ahLst/>
              <a:cxnLst/>
              <a:rect l="l" t="t" r="r" b="b"/>
              <a:pathLst>
                <a:path w="1261" h="1507" extrusionOk="0">
                  <a:moveTo>
                    <a:pt x="136" y="1"/>
                  </a:moveTo>
                  <a:cubicBezTo>
                    <a:pt x="62" y="1"/>
                    <a:pt x="1" y="75"/>
                    <a:pt x="35" y="153"/>
                  </a:cubicBezTo>
                  <a:cubicBezTo>
                    <a:pt x="192" y="503"/>
                    <a:pt x="527" y="1120"/>
                    <a:pt x="1076" y="1489"/>
                  </a:cubicBezTo>
                  <a:cubicBezTo>
                    <a:pt x="1095" y="1501"/>
                    <a:pt x="1116" y="1507"/>
                    <a:pt x="1135" y="1507"/>
                  </a:cubicBezTo>
                  <a:cubicBezTo>
                    <a:pt x="1201" y="1507"/>
                    <a:pt x="1261" y="1445"/>
                    <a:pt x="1241" y="1370"/>
                  </a:cubicBezTo>
                  <a:cubicBezTo>
                    <a:pt x="1151" y="1030"/>
                    <a:pt x="896" y="406"/>
                    <a:pt x="192" y="15"/>
                  </a:cubicBezTo>
                  <a:cubicBezTo>
                    <a:pt x="173" y="5"/>
                    <a:pt x="154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974559" y="3452594"/>
              <a:ext cx="63759" cy="85448"/>
            </a:xfrm>
            <a:custGeom>
              <a:avLst/>
              <a:gdLst/>
              <a:ahLst/>
              <a:cxnLst/>
              <a:rect l="l" t="t" r="r" b="b"/>
              <a:pathLst>
                <a:path w="1170" h="1568" extrusionOk="0">
                  <a:moveTo>
                    <a:pt x="131" y="0"/>
                  </a:moveTo>
                  <a:cubicBezTo>
                    <a:pt x="61" y="0"/>
                    <a:pt x="1" y="69"/>
                    <a:pt x="30" y="146"/>
                  </a:cubicBezTo>
                  <a:cubicBezTo>
                    <a:pt x="163" y="505"/>
                    <a:pt x="459" y="1143"/>
                    <a:pt x="983" y="1545"/>
                  </a:cubicBezTo>
                  <a:cubicBezTo>
                    <a:pt x="1004" y="1561"/>
                    <a:pt x="1026" y="1568"/>
                    <a:pt x="1048" y="1568"/>
                  </a:cubicBezTo>
                  <a:cubicBezTo>
                    <a:pt x="1111" y="1568"/>
                    <a:pt x="1170" y="1510"/>
                    <a:pt x="1156" y="1437"/>
                  </a:cubicBezTo>
                  <a:cubicBezTo>
                    <a:pt x="1088" y="1091"/>
                    <a:pt x="872" y="453"/>
                    <a:pt x="193" y="19"/>
                  </a:cubicBezTo>
                  <a:cubicBezTo>
                    <a:pt x="173" y="6"/>
                    <a:pt x="15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1011779" y="3386546"/>
              <a:ext cx="55912" cy="89862"/>
            </a:xfrm>
            <a:custGeom>
              <a:avLst/>
              <a:gdLst/>
              <a:ahLst/>
              <a:cxnLst/>
              <a:rect l="l" t="t" r="r" b="b"/>
              <a:pathLst>
                <a:path w="1026" h="1649" extrusionOk="0">
                  <a:moveTo>
                    <a:pt x="128" y="1"/>
                  </a:moveTo>
                  <a:cubicBezTo>
                    <a:pt x="61" y="1"/>
                    <a:pt x="0" y="61"/>
                    <a:pt x="20" y="137"/>
                  </a:cubicBezTo>
                  <a:cubicBezTo>
                    <a:pt x="120" y="508"/>
                    <a:pt x="354" y="1169"/>
                    <a:pt x="837" y="1621"/>
                  </a:cubicBezTo>
                  <a:cubicBezTo>
                    <a:pt x="859" y="1640"/>
                    <a:pt x="884" y="1649"/>
                    <a:pt x="909" y="1649"/>
                  </a:cubicBezTo>
                  <a:cubicBezTo>
                    <a:pt x="969" y="1649"/>
                    <a:pt x="1025" y="1599"/>
                    <a:pt x="1019" y="1529"/>
                  </a:cubicBezTo>
                  <a:cubicBezTo>
                    <a:pt x="984" y="1177"/>
                    <a:pt x="830" y="522"/>
                    <a:pt x="197" y="25"/>
                  </a:cubicBezTo>
                  <a:cubicBezTo>
                    <a:pt x="175" y="8"/>
                    <a:pt x="151" y="1"/>
                    <a:pt x="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1052269" y="3327200"/>
              <a:ext cx="49699" cy="92750"/>
            </a:xfrm>
            <a:custGeom>
              <a:avLst/>
              <a:gdLst/>
              <a:ahLst/>
              <a:cxnLst/>
              <a:rect l="l" t="t" r="r" b="b"/>
              <a:pathLst>
                <a:path w="912" h="1702" extrusionOk="0">
                  <a:moveTo>
                    <a:pt x="122" y="0"/>
                  </a:moveTo>
                  <a:cubicBezTo>
                    <a:pt x="59" y="0"/>
                    <a:pt x="0" y="55"/>
                    <a:pt x="15" y="128"/>
                  </a:cubicBezTo>
                  <a:cubicBezTo>
                    <a:pt x="86" y="505"/>
                    <a:pt x="271" y="1182"/>
                    <a:pt x="721" y="1668"/>
                  </a:cubicBezTo>
                  <a:cubicBezTo>
                    <a:pt x="743" y="1691"/>
                    <a:pt x="771" y="1701"/>
                    <a:pt x="799" y="1701"/>
                  </a:cubicBezTo>
                  <a:cubicBezTo>
                    <a:pt x="856" y="1701"/>
                    <a:pt x="911" y="1656"/>
                    <a:pt x="909" y="1589"/>
                  </a:cubicBezTo>
                  <a:cubicBezTo>
                    <a:pt x="899" y="1236"/>
                    <a:pt x="793" y="571"/>
                    <a:pt x="197" y="30"/>
                  </a:cubicBezTo>
                  <a:cubicBezTo>
                    <a:pt x="174" y="9"/>
                    <a:pt x="148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7"/>
            <p:cNvSpPr/>
            <p:nvPr/>
          </p:nvSpPr>
          <p:spPr>
            <a:xfrm>
              <a:off x="1102296" y="3272106"/>
              <a:ext cx="42397" cy="95966"/>
            </a:xfrm>
            <a:custGeom>
              <a:avLst/>
              <a:gdLst/>
              <a:ahLst/>
              <a:cxnLst/>
              <a:rect l="l" t="t" r="r" b="b"/>
              <a:pathLst>
                <a:path w="778" h="1761" extrusionOk="0">
                  <a:moveTo>
                    <a:pt x="116" y="0"/>
                  </a:moveTo>
                  <a:cubicBezTo>
                    <a:pt x="56" y="0"/>
                    <a:pt x="0" y="47"/>
                    <a:pt x="7" y="118"/>
                  </a:cubicBezTo>
                  <a:cubicBezTo>
                    <a:pt x="40" y="499"/>
                    <a:pt x="159" y="1193"/>
                    <a:pt x="558" y="1718"/>
                  </a:cubicBezTo>
                  <a:cubicBezTo>
                    <a:pt x="580" y="1748"/>
                    <a:pt x="612" y="1761"/>
                    <a:pt x="644" y="1761"/>
                  </a:cubicBezTo>
                  <a:cubicBezTo>
                    <a:pt x="697" y="1761"/>
                    <a:pt x="749" y="1722"/>
                    <a:pt x="754" y="1660"/>
                  </a:cubicBezTo>
                  <a:cubicBezTo>
                    <a:pt x="778" y="1307"/>
                    <a:pt x="738" y="636"/>
                    <a:pt x="200" y="37"/>
                  </a:cubicBezTo>
                  <a:cubicBezTo>
                    <a:pt x="176" y="12"/>
                    <a:pt x="145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7"/>
            <p:cNvSpPr/>
            <p:nvPr/>
          </p:nvSpPr>
          <p:spPr>
            <a:xfrm>
              <a:off x="1153849" y="3222842"/>
              <a:ext cx="37765" cy="97928"/>
            </a:xfrm>
            <a:custGeom>
              <a:avLst/>
              <a:gdLst/>
              <a:ahLst/>
              <a:cxnLst/>
              <a:rect l="l" t="t" r="r" b="b"/>
              <a:pathLst>
                <a:path w="693" h="1797" extrusionOk="0">
                  <a:moveTo>
                    <a:pt x="111" y="1"/>
                  </a:moveTo>
                  <a:cubicBezTo>
                    <a:pt x="55" y="1"/>
                    <a:pt x="0" y="42"/>
                    <a:pt x="1" y="110"/>
                  </a:cubicBezTo>
                  <a:cubicBezTo>
                    <a:pt x="7" y="493"/>
                    <a:pt x="74" y="1193"/>
                    <a:pt x="433" y="1749"/>
                  </a:cubicBezTo>
                  <a:cubicBezTo>
                    <a:pt x="456" y="1781"/>
                    <a:pt x="490" y="1796"/>
                    <a:pt x="523" y="1796"/>
                  </a:cubicBezTo>
                  <a:cubicBezTo>
                    <a:pt x="574" y="1796"/>
                    <a:pt x="624" y="1762"/>
                    <a:pt x="633" y="1703"/>
                  </a:cubicBezTo>
                  <a:cubicBezTo>
                    <a:pt x="683" y="1353"/>
                    <a:pt x="693" y="680"/>
                    <a:pt x="199" y="44"/>
                  </a:cubicBezTo>
                  <a:cubicBezTo>
                    <a:pt x="175" y="14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_1"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9" name="Google Shape;1319;p18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320" name="Google Shape;1320;p18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8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8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8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8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8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8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7" name="Google Shape;1327;p18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328" name="Google Shape;1328;p18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8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8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18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2" name="Google Shape;1332;p18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333" name="Google Shape;1333;p18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8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18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18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7" name="Google Shape;1337;p18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338" name="Google Shape;1338;p18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8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8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8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2" name="Google Shape;1342;p18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343" name="Google Shape;1343;p18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8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8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8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47" name="Google Shape;1347;p18"/>
          <p:cNvSpPr txBox="1">
            <a:spLocks noGrp="1"/>
          </p:cNvSpPr>
          <p:nvPr>
            <p:ph type="title"/>
          </p:nvPr>
        </p:nvSpPr>
        <p:spPr>
          <a:xfrm>
            <a:off x="2049925" y="76575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48" name="Google Shape;1348;p18"/>
          <p:cNvSpPr/>
          <p:nvPr/>
        </p:nvSpPr>
        <p:spPr>
          <a:xfrm flipH="1">
            <a:off x="2089233" y="725735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8"/>
          <p:cNvGrpSpPr/>
          <p:nvPr/>
        </p:nvGrpSpPr>
        <p:grpSpPr>
          <a:xfrm rot="-8100000" flipH="1">
            <a:off x="4621882" y="3272943"/>
            <a:ext cx="253847" cy="307521"/>
            <a:chOff x="7167006" y="2088218"/>
            <a:chExt cx="253850" cy="307524"/>
          </a:xfrm>
        </p:grpSpPr>
        <p:sp>
          <p:nvSpPr>
            <p:cNvPr id="1350" name="Google Shape;1350;p18"/>
            <p:cNvSpPr/>
            <p:nvPr/>
          </p:nvSpPr>
          <p:spPr>
            <a:xfrm>
              <a:off x="7213879" y="2088218"/>
              <a:ext cx="111208" cy="206976"/>
            </a:xfrm>
            <a:custGeom>
              <a:avLst/>
              <a:gdLst/>
              <a:ahLst/>
              <a:cxnLst/>
              <a:rect l="l" t="t" r="r" b="b"/>
              <a:pathLst>
                <a:path w="1210" h="2252" fill="none" extrusionOk="0">
                  <a:moveTo>
                    <a:pt x="1210" y="2252"/>
                  </a:moveTo>
                  <a:cubicBezTo>
                    <a:pt x="1210" y="2252"/>
                    <a:pt x="412" y="1152"/>
                    <a:pt x="1" y="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8"/>
            <p:cNvSpPr/>
            <p:nvPr/>
          </p:nvSpPr>
          <p:spPr>
            <a:xfrm>
              <a:off x="7232261" y="2171303"/>
              <a:ext cx="18198" cy="106337"/>
            </a:xfrm>
            <a:custGeom>
              <a:avLst/>
              <a:gdLst/>
              <a:ahLst/>
              <a:cxnLst/>
              <a:rect l="l" t="t" r="r" b="b"/>
              <a:pathLst>
                <a:path w="198" h="1157" fill="none" extrusionOk="0">
                  <a:moveTo>
                    <a:pt x="0" y="1156"/>
                  </a:moveTo>
                  <a:lnTo>
                    <a:pt x="198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8"/>
            <p:cNvSpPr/>
            <p:nvPr/>
          </p:nvSpPr>
          <p:spPr>
            <a:xfrm>
              <a:off x="7167006" y="2257881"/>
              <a:ext cx="97881" cy="112954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585" y="0"/>
                  </a:moveTo>
                  <a:cubicBezTo>
                    <a:pt x="297" y="0"/>
                    <a:pt x="98" y="224"/>
                    <a:pt x="52" y="529"/>
                  </a:cubicBezTo>
                  <a:cubicBezTo>
                    <a:pt x="1" y="863"/>
                    <a:pt x="155" y="1172"/>
                    <a:pt x="490" y="1223"/>
                  </a:cubicBezTo>
                  <a:cubicBezTo>
                    <a:pt x="518" y="1227"/>
                    <a:pt x="545" y="1229"/>
                    <a:pt x="571" y="1229"/>
                  </a:cubicBezTo>
                  <a:cubicBezTo>
                    <a:pt x="849" y="1229"/>
                    <a:pt x="968" y="984"/>
                    <a:pt x="1014" y="677"/>
                  </a:cubicBezTo>
                  <a:cubicBezTo>
                    <a:pt x="1065" y="341"/>
                    <a:pt x="1009" y="58"/>
                    <a:pt x="674" y="7"/>
                  </a:cubicBezTo>
                  <a:cubicBezTo>
                    <a:pt x="643" y="2"/>
                    <a:pt x="614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7304776" y="2286005"/>
              <a:ext cx="116079" cy="109738"/>
            </a:xfrm>
            <a:custGeom>
              <a:avLst/>
              <a:gdLst/>
              <a:ahLst/>
              <a:cxnLst/>
              <a:rect l="l" t="t" r="r" b="b"/>
              <a:pathLst>
                <a:path w="1263" h="1194" extrusionOk="0">
                  <a:moveTo>
                    <a:pt x="534" y="1"/>
                  </a:moveTo>
                  <a:cubicBezTo>
                    <a:pt x="461" y="1"/>
                    <a:pt x="384" y="25"/>
                    <a:pt x="302" y="79"/>
                  </a:cubicBezTo>
                  <a:cubicBezTo>
                    <a:pt x="18" y="266"/>
                    <a:pt x="1" y="600"/>
                    <a:pt x="188" y="883"/>
                  </a:cubicBezTo>
                  <a:cubicBezTo>
                    <a:pt x="313" y="1074"/>
                    <a:pt x="500" y="1193"/>
                    <a:pt x="695" y="1193"/>
                  </a:cubicBezTo>
                  <a:cubicBezTo>
                    <a:pt x="790" y="1193"/>
                    <a:pt x="887" y="1165"/>
                    <a:pt x="979" y="1103"/>
                  </a:cubicBezTo>
                  <a:cubicBezTo>
                    <a:pt x="1263" y="917"/>
                    <a:pt x="1190" y="632"/>
                    <a:pt x="1003" y="348"/>
                  </a:cubicBezTo>
                  <a:cubicBezTo>
                    <a:pt x="870" y="147"/>
                    <a:pt x="715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4" name="Google Shape;1354;p18"/>
          <p:cNvSpPr/>
          <p:nvPr/>
        </p:nvSpPr>
        <p:spPr>
          <a:xfrm flipH="1">
            <a:off x="8187915" y="816193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5" name="Google Shape;1355;p18"/>
          <p:cNvGrpSpPr/>
          <p:nvPr/>
        </p:nvGrpSpPr>
        <p:grpSpPr>
          <a:xfrm flipH="1">
            <a:off x="7776607" y="1081447"/>
            <a:ext cx="205892" cy="207878"/>
            <a:chOff x="7782063" y="2882713"/>
            <a:chExt cx="194000" cy="195872"/>
          </a:xfrm>
        </p:grpSpPr>
        <p:sp>
          <p:nvSpPr>
            <p:cNvPr id="1356" name="Google Shape;1356;p18"/>
            <p:cNvSpPr/>
            <p:nvPr/>
          </p:nvSpPr>
          <p:spPr>
            <a:xfrm>
              <a:off x="7879196" y="2882713"/>
              <a:ext cx="89" cy="195872"/>
            </a:xfrm>
            <a:custGeom>
              <a:avLst/>
              <a:gdLst/>
              <a:ahLst/>
              <a:cxnLst/>
              <a:rect l="l" t="t" r="r" b="b"/>
              <a:pathLst>
                <a:path w="1" h="2200" fill="none" extrusionOk="0">
                  <a:moveTo>
                    <a:pt x="1" y="1"/>
                  </a:moveTo>
                  <a:lnTo>
                    <a:pt x="1" y="2199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7784199" y="2980647"/>
              <a:ext cx="190084" cy="89"/>
            </a:xfrm>
            <a:custGeom>
              <a:avLst/>
              <a:gdLst/>
              <a:ahLst/>
              <a:cxnLst/>
              <a:rect l="l" t="t" r="r" b="b"/>
              <a:pathLst>
                <a:path w="2135" h="1" fill="none" extrusionOk="0">
                  <a:moveTo>
                    <a:pt x="1" y="1"/>
                  </a:moveTo>
                  <a:lnTo>
                    <a:pt x="2134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7810018" y="2912449"/>
              <a:ext cx="138178" cy="140048"/>
            </a:xfrm>
            <a:custGeom>
              <a:avLst/>
              <a:gdLst/>
              <a:ahLst/>
              <a:cxnLst/>
              <a:rect l="l" t="t" r="r" b="b"/>
              <a:pathLst>
                <a:path w="1552" h="1573" fill="none" extrusionOk="0">
                  <a:moveTo>
                    <a:pt x="0" y="1"/>
                  </a:moveTo>
                  <a:lnTo>
                    <a:pt x="1552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7810018" y="2912449"/>
              <a:ext cx="133994" cy="140048"/>
            </a:xfrm>
            <a:custGeom>
              <a:avLst/>
              <a:gdLst/>
              <a:ahLst/>
              <a:cxnLst/>
              <a:rect l="l" t="t" r="r" b="b"/>
              <a:pathLst>
                <a:path w="1505" h="1573" fill="none" extrusionOk="0">
                  <a:moveTo>
                    <a:pt x="1504" y="1"/>
                  </a:moveTo>
                  <a:lnTo>
                    <a:pt x="0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8"/>
            <p:cNvSpPr/>
            <p:nvPr/>
          </p:nvSpPr>
          <p:spPr>
            <a:xfrm>
              <a:off x="7849459" y="2888054"/>
              <a:ext cx="59741" cy="28045"/>
            </a:xfrm>
            <a:custGeom>
              <a:avLst/>
              <a:gdLst/>
              <a:ahLst/>
              <a:cxnLst/>
              <a:rect l="l" t="t" r="r" b="b"/>
              <a:pathLst>
                <a:path w="671" h="315" fill="none" extrusionOk="0">
                  <a:moveTo>
                    <a:pt x="1" y="1"/>
                  </a:moveTo>
                  <a:lnTo>
                    <a:pt x="333" y="314"/>
                  </a:lnTo>
                  <a:lnTo>
                    <a:pt x="67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8"/>
            <p:cNvSpPr/>
            <p:nvPr/>
          </p:nvSpPr>
          <p:spPr>
            <a:xfrm>
              <a:off x="7948107" y="2951623"/>
              <a:ext cx="27956" cy="59830"/>
            </a:xfrm>
            <a:custGeom>
              <a:avLst/>
              <a:gdLst/>
              <a:ahLst/>
              <a:cxnLst/>
              <a:rect l="l" t="t" r="r" b="b"/>
              <a:pathLst>
                <a:path w="314" h="672" fill="none" extrusionOk="0">
                  <a:moveTo>
                    <a:pt x="314" y="1"/>
                  </a:moveTo>
                  <a:lnTo>
                    <a:pt x="1" y="333"/>
                  </a:lnTo>
                  <a:lnTo>
                    <a:pt x="314" y="672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8"/>
            <p:cNvSpPr/>
            <p:nvPr/>
          </p:nvSpPr>
          <p:spPr>
            <a:xfrm>
              <a:off x="7782063" y="2951623"/>
              <a:ext cx="28045" cy="59830"/>
            </a:xfrm>
            <a:custGeom>
              <a:avLst/>
              <a:gdLst/>
              <a:ahLst/>
              <a:cxnLst/>
              <a:rect l="l" t="t" r="r" b="b"/>
              <a:pathLst>
                <a:path w="315" h="672" fill="none" extrusionOk="0">
                  <a:moveTo>
                    <a:pt x="1" y="672"/>
                  </a:moveTo>
                  <a:lnTo>
                    <a:pt x="314" y="33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7849459" y="3049024"/>
              <a:ext cx="57604" cy="28045"/>
            </a:xfrm>
            <a:custGeom>
              <a:avLst/>
              <a:gdLst/>
              <a:ahLst/>
              <a:cxnLst/>
              <a:rect l="l" t="t" r="r" b="b"/>
              <a:pathLst>
                <a:path w="647" h="315" fill="none" extrusionOk="0">
                  <a:moveTo>
                    <a:pt x="646" y="314"/>
                  </a:moveTo>
                  <a:lnTo>
                    <a:pt x="338" y="1"/>
                  </a:lnTo>
                  <a:lnTo>
                    <a:pt x="1" y="314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7845097" y="2954027"/>
              <a:ext cx="57782" cy="49413"/>
            </a:xfrm>
            <a:custGeom>
              <a:avLst/>
              <a:gdLst/>
              <a:ahLst/>
              <a:cxnLst/>
              <a:rect l="l" t="t" r="r" b="b"/>
              <a:pathLst>
                <a:path w="649" h="555" extrusionOk="0">
                  <a:moveTo>
                    <a:pt x="371" y="1"/>
                  </a:moveTo>
                  <a:cubicBezTo>
                    <a:pt x="125" y="1"/>
                    <a:pt x="1" y="299"/>
                    <a:pt x="176" y="472"/>
                  </a:cubicBezTo>
                  <a:cubicBezTo>
                    <a:pt x="232" y="529"/>
                    <a:pt x="302" y="555"/>
                    <a:pt x="370" y="555"/>
                  </a:cubicBezTo>
                  <a:cubicBezTo>
                    <a:pt x="512" y="555"/>
                    <a:pt x="649" y="443"/>
                    <a:pt x="648" y="276"/>
                  </a:cubicBezTo>
                  <a:cubicBezTo>
                    <a:pt x="648" y="124"/>
                    <a:pt x="524" y="1"/>
                    <a:pt x="372" y="1"/>
                  </a:cubicBezTo>
                  <a:cubicBezTo>
                    <a:pt x="372" y="1"/>
                    <a:pt x="371" y="1"/>
                    <a:pt x="371" y="1"/>
                  </a:cubicBezTo>
                  <a:close/>
                </a:path>
              </a:pathLst>
            </a:custGeom>
            <a:solidFill>
              <a:srgbClr val="8DCE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5" name="Google Shape;1365;p18"/>
          <p:cNvSpPr/>
          <p:nvPr/>
        </p:nvSpPr>
        <p:spPr>
          <a:xfrm flipH="1">
            <a:off x="8229533" y="2526510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18"/>
          <p:cNvSpPr/>
          <p:nvPr/>
        </p:nvSpPr>
        <p:spPr>
          <a:xfrm flipH="1">
            <a:off x="874908" y="1983498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8"/>
          <p:cNvSpPr/>
          <p:nvPr/>
        </p:nvSpPr>
        <p:spPr>
          <a:xfrm flipH="1">
            <a:off x="6877433" y="725723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18"/>
          <p:cNvSpPr/>
          <p:nvPr/>
        </p:nvSpPr>
        <p:spPr>
          <a:xfrm flipH="1">
            <a:off x="7940890" y="1888743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18"/>
          <p:cNvSpPr/>
          <p:nvPr/>
        </p:nvSpPr>
        <p:spPr>
          <a:xfrm flipH="1">
            <a:off x="7858740" y="322886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8"/>
          <p:cNvSpPr/>
          <p:nvPr/>
        </p:nvSpPr>
        <p:spPr>
          <a:xfrm flipH="1">
            <a:off x="8367615" y="362971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18"/>
          <p:cNvSpPr/>
          <p:nvPr/>
        </p:nvSpPr>
        <p:spPr>
          <a:xfrm flipH="1">
            <a:off x="1003165" y="318661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18"/>
          <p:cNvSpPr/>
          <p:nvPr/>
        </p:nvSpPr>
        <p:spPr>
          <a:xfrm flipH="1">
            <a:off x="1317265" y="873393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3" name="Google Shape;1373;p18"/>
          <p:cNvGrpSpPr/>
          <p:nvPr/>
        </p:nvGrpSpPr>
        <p:grpSpPr>
          <a:xfrm flipH="1">
            <a:off x="801628" y="816188"/>
            <a:ext cx="154502" cy="155992"/>
            <a:chOff x="7782063" y="2882713"/>
            <a:chExt cx="194000" cy="195872"/>
          </a:xfrm>
        </p:grpSpPr>
        <p:sp>
          <p:nvSpPr>
            <p:cNvPr id="1374" name="Google Shape;1374;p18"/>
            <p:cNvSpPr/>
            <p:nvPr/>
          </p:nvSpPr>
          <p:spPr>
            <a:xfrm>
              <a:off x="7879196" y="2882713"/>
              <a:ext cx="89" cy="195872"/>
            </a:xfrm>
            <a:custGeom>
              <a:avLst/>
              <a:gdLst/>
              <a:ahLst/>
              <a:cxnLst/>
              <a:rect l="l" t="t" r="r" b="b"/>
              <a:pathLst>
                <a:path w="1" h="2200" fill="none" extrusionOk="0">
                  <a:moveTo>
                    <a:pt x="1" y="1"/>
                  </a:moveTo>
                  <a:lnTo>
                    <a:pt x="1" y="2199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7784199" y="2980647"/>
              <a:ext cx="190084" cy="89"/>
            </a:xfrm>
            <a:custGeom>
              <a:avLst/>
              <a:gdLst/>
              <a:ahLst/>
              <a:cxnLst/>
              <a:rect l="l" t="t" r="r" b="b"/>
              <a:pathLst>
                <a:path w="2135" h="1" fill="none" extrusionOk="0">
                  <a:moveTo>
                    <a:pt x="1" y="1"/>
                  </a:moveTo>
                  <a:lnTo>
                    <a:pt x="2134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7810018" y="2912449"/>
              <a:ext cx="138178" cy="140048"/>
            </a:xfrm>
            <a:custGeom>
              <a:avLst/>
              <a:gdLst/>
              <a:ahLst/>
              <a:cxnLst/>
              <a:rect l="l" t="t" r="r" b="b"/>
              <a:pathLst>
                <a:path w="1552" h="1573" fill="none" extrusionOk="0">
                  <a:moveTo>
                    <a:pt x="0" y="1"/>
                  </a:moveTo>
                  <a:lnTo>
                    <a:pt x="1552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7810018" y="2912449"/>
              <a:ext cx="133994" cy="140048"/>
            </a:xfrm>
            <a:custGeom>
              <a:avLst/>
              <a:gdLst/>
              <a:ahLst/>
              <a:cxnLst/>
              <a:rect l="l" t="t" r="r" b="b"/>
              <a:pathLst>
                <a:path w="1505" h="1573" fill="none" extrusionOk="0">
                  <a:moveTo>
                    <a:pt x="1504" y="1"/>
                  </a:moveTo>
                  <a:lnTo>
                    <a:pt x="0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7849459" y="2888054"/>
              <a:ext cx="59741" cy="28045"/>
            </a:xfrm>
            <a:custGeom>
              <a:avLst/>
              <a:gdLst/>
              <a:ahLst/>
              <a:cxnLst/>
              <a:rect l="l" t="t" r="r" b="b"/>
              <a:pathLst>
                <a:path w="671" h="315" fill="none" extrusionOk="0">
                  <a:moveTo>
                    <a:pt x="1" y="1"/>
                  </a:moveTo>
                  <a:lnTo>
                    <a:pt x="333" y="314"/>
                  </a:lnTo>
                  <a:lnTo>
                    <a:pt x="67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7948107" y="2951623"/>
              <a:ext cx="27956" cy="59830"/>
            </a:xfrm>
            <a:custGeom>
              <a:avLst/>
              <a:gdLst/>
              <a:ahLst/>
              <a:cxnLst/>
              <a:rect l="l" t="t" r="r" b="b"/>
              <a:pathLst>
                <a:path w="314" h="672" fill="none" extrusionOk="0">
                  <a:moveTo>
                    <a:pt x="314" y="1"/>
                  </a:moveTo>
                  <a:lnTo>
                    <a:pt x="1" y="333"/>
                  </a:lnTo>
                  <a:lnTo>
                    <a:pt x="314" y="672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7782063" y="2951623"/>
              <a:ext cx="28045" cy="59830"/>
            </a:xfrm>
            <a:custGeom>
              <a:avLst/>
              <a:gdLst/>
              <a:ahLst/>
              <a:cxnLst/>
              <a:rect l="l" t="t" r="r" b="b"/>
              <a:pathLst>
                <a:path w="315" h="672" fill="none" extrusionOk="0">
                  <a:moveTo>
                    <a:pt x="1" y="672"/>
                  </a:moveTo>
                  <a:lnTo>
                    <a:pt x="314" y="33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7849459" y="3049024"/>
              <a:ext cx="57604" cy="28045"/>
            </a:xfrm>
            <a:custGeom>
              <a:avLst/>
              <a:gdLst/>
              <a:ahLst/>
              <a:cxnLst/>
              <a:rect l="l" t="t" r="r" b="b"/>
              <a:pathLst>
                <a:path w="647" h="315" fill="none" extrusionOk="0">
                  <a:moveTo>
                    <a:pt x="646" y="314"/>
                  </a:moveTo>
                  <a:lnTo>
                    <a:pt x="338" y="1"/>
                  </a:lnTo>
                  <a:lnTo>
                    <a:pt x="1" y="314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7845097" y="2954027"/>
              <a:ext cx="57782" cy="49413"/>
            </a:xfrm>
            <a:custGeom>
              <a:avLst/>
              <a:gdLst/>
              <a:ahLst/>
              <a:cxnLst/>
              <a:rect l="l" t="t" r="r" b="b"/>
              <a:pathLst>
                <a:path w="649" h="555" extrusionOk="0">
                  <a:moveTo>
                    <a:pt x="371" y="1"/>
                  </a:moveTo>
                  <a:cubicBezTo>
                    <a:pt x="125" y="1"/>
                    <a:pt x="1" y="299"/>
                    <a:pt x="176" y="472"/>
                  </a:cubicBezTo>
                  <a:cubicBezTo>
                    <a:pt x="232" y="529"/>
                    <a:pt x="302" y="555"/>
                    <a:pt x="370" y="555"/>
                  </a:cubicBezTo>
                  <a:cubicBezTo>
                    <a:pt x="512" y="555"/>
                    <a:pt x="649" y="443"/>
                    <a:pt x="648" y="276"/>
                  </a:cubicBezTo>
                  <a:cubicBezTo>
                    <a:pt x="648" y="124"/>
                    <a:pt x="524" y="1"/>
                    <a:pt x="372" y="1"/>
                  </a:cubicBezTo>
                  <a:cubicBezTo>
                    <a:pt x="372" y="1"/>
                    <a:pt x="371" y="1"/>
                    <a:pt x="371" y="1"/>
                  </a:cubicBezTo>
                  <a:close/>
                </a:path>
              </a:pathLst>
            </a:custGeom>
            <a:solidFill>
              <a:srgbClr val="8DCE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3" name="Google Shape;1383;p18"/>
          <p:cNvGrpSpPr/>
          <p:nvPr/>
        </p:nvGrpSpPr>
        <p:grpSpPr>
          <a:xfrm rot="-691725">
            <a:off x="1651523" y="3390912"/>
            <a:ext cx="773917" cy="791348"/>
            <a:chOff x="1122422" y="2316061"/>
            <a:chExt cx="810239" cy="828489"/>
          </a:xfrm>
        </p:grpSpPr>
        <p:sp>
          <p:nvSpPr>
            <p:cNvPr id="1384" name="Google Shape;1384;p18"/>
            <p:cNvSpPr/>
            <p:nvPr/>
          </p:nvSpPr>
          <p:spPr>
            <a:xfrm rot="-3895123">
              <a:off x="1454994" y="2509239"/>
              <a:ext cx="274043" cy="623956"/>
            </a:xfrm>
            <a:custGeom>
              <a:avLst/>
              <a:gdLst/>
              <a:ahLst/>
              <a:cxnLst/>
              <a:rect l="l" t="t" r="r" b="b"/>
              <a:pathLst>
                <a:path w="2487" h="5663" fill="none" extrusionOk="0">
                  <a:moveTo>
                    <a:pt x="538" y="5662"/>
                  </a:moveTo>
                  <a:cubicBezTo>
                    <a:pt x="538" y="5662"/>
                    <a:pt x="0" y="3907"/>
                    <a:pt x="248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8"/>
            <p:cNvSpPr/>
            <p:nvPr/>
          </p:nvSpPr>
          <p:spPr>
            <a:xfrm rot="-3895123">
              <a:off x="1545315" y="2705731"/>
              <a:ext cx="285833" cy="163729"/>
            </a:xfrm>
            <a:custGeom>
              <a:avLst/>
              <a:gdLst/>
              <a:ahLst/>
              <a:cxnLst/>
              <a:rect l="l" t="t" r="r" b="b"/>
              <a:pathLst>
                <a:path w="2594" h="1486" extrusionOk="0">
                  <a:moveTo>
                    <a:pt x="1129" y="0"/>
                  </a:moveTo>
                  <a:cubicBezTo>
                    <a:pt x="484" y="0"/>
                    <a:pt x="1" y="1486"/>
                    <a:pt x="1" y="1486"/>
                  </a:cubicBezTo>
                  <a:cubicBezTo>
                    <a:pt x="2593" y="1168"/>
                    <a:pt x="1563" y="234"/>
                    <a:pt x="1563" y="234"/>
                  </a:cubicBezTo>
                  <a:cubicBezTo>
                    <a:pt x="1413" y="68"/>
                    <a:pt x="1267" y="0"/>
                    <a:pt x="1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8"/>
            <p:cNvSpPr/>
            <p:nvPr/>
          </p:nvSpPr>
          <p:spPr>
            <a:xfrm rot="-3895123">
              <a:off x="1447720" y="2886982"/>
              <a:ext cx="236358" cy="211438"/>
            </a:xfrm>
            <a:custGeom>
              <a:avLst/>
              <a:gdLst/>
              <a:ahLst/>
              <a:cxnLst/>
              <a:rect l="l" t="t" r="r" b="b"/>
              <a:pathLst>
                <a:path w="2145" h="1919" extrusionOk="0">
                  <a:moveTo>
                    <a:pt x="1459" y="0"/>
                  </a:moveTo>
                  <a:cubicBezTo>
                    <a:pt x="1269" y="0"/>
                    <a:pt x="1105" y="114"/>
                    <a:pt x="1105" y="114"/>
                  </a:cubicBezTo>
                  <a:cubicBezTo>
                    <a:pt x="0" y="729"/>
                    <a:pt x="1974" y="1919"/>
                    <a:pt x="1974" y="1919"/>
                  </a:cubicBezTo>
                  <a:cubicBezTo>
                    <a:pt x="2145" y="306"/>
                    <a:pt x="1769" y="0"/>
                    <a:pt x="1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 rot="-3895123">
              <a:off x="1392716" y="2572667"/>
              <a:ext cx="276577" cy="141803"/>
            </a:xfrm>
            <a:custGeom>
              <a:avLst/>
              <a:gdLst/>
              <a:ahLst/>
              <a:cxnLst/>
              <a:rect l="l" t="t" r="r" b="b"/>
              <a:pathLst>
                <a:path w="2510" h="1287" extrusionOk="0">
                  <a:moveTo>
                    <a:pt x="1295" y="1"/>
                  </a:moveTo>
                  <a:cubicBezTo>
                    <a:pt x="678" y="1"/>
                    <a:pt x="0" y="1275"/>
                    <a:pt x="0" y="1275"/>
                  </a:cubicBezTo>
                  <a:cubicBezTo>
                    <a:pt x="154" y="1283"/>
                    <a:pt x="295" y="1287"/>
                    <a:pt x="426" y="1287"/>
                  </a:cubicBezTo>
                  <a:cubicBezTo>
                    <a:pt x="2510" y="1287"/>
                    <a:pt x="1756" y="312"/>
                    <a:pt x="1756" y="312"/>
                  </a:cubicBezTo>
                  <a:cubicBezTo>
                    <a:pt x="1615" y="89"/>
                    <a:pt x="1457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8"/>
            <p:cNvSpPr/>
            <p:nvPr/>
          </p:nvSpPr>
          <p:spPr>
            <a:xfrm rot="-3895123">
              <a:off x="1286879" y="2700804"/>
              <a:ext cx="245834" cy="218930"/>
            </a:xfrm>
            <a:custGeom>
              <a:avLst/>
              <a:gdLst/>
              <a:ahLst/>
              <a:cxnLst/>
              <a:rect l="l" t="t" r="r" b="b"/>
              <a:pathLst>
                <a:path w="2231" h="1987" extrusionOk="0">
                  <a:moveTo>
                    <a:pt x="1472" y="0"/>
                  </a:moveTo>
                  <a:cubicBezTo>
                    <a:pt x="1322" y="0"/>
                    <a:pt x="1195" y="58"/>
                    <a:pt x="1195" y="58"/>
                  </a:cubicBezTo>
                  <a:cubicBezTo>
                    <a:pt x="0" y="471"/>
                    <a:pt x="1737" y="1986"/>
                    <a:pt x="1737" y="1986"/>
                  </a:cubicBezTo>
                  <a:cubicBezTo>
                    <a:pt x="2230" y="271"/>
                    <a:pt x="1796" y="0"/>
                    <a:pt x="1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8"/>
            <p:cNvSpPr/>
            <p:nvPr/>
          </p:nvSpPr>
          <p:spPr>
            <a:xfrm rot="-3895123">
              <a:off x="1265931" y="2395717"/>
              <a:ext cx="261261" cy="134201"/>
            </a:xfrm>
            <a:custGeom>
              <a:avLst/>
              <a:gdLst/>
              <a:ahLst/>
              <a:cxnLst/>
              <a:rect l="l" t="t" r="r" b="b"/>
              <a:pathLst>
                <a:path w="2371" h="1218" extrusionOk="0">
                  <a:moveTo>
                    <a:pt x="1380" y="1"/>
                  </a:moveTo>
                  <a:cubicBezTo>
                    <a:pt x="774" y="1"/>
                    <a:pt x="1" y="1122"/>
                    <a:pt x="1" y="1122"/>
                  </a:cubicBezTo>
                  <a:cubicBezTo>
                    <a:pt x="397" y="1189"/>
                    <a:pt x="716" y="1218"/>
                    <a:pt x="971" y="1218"/>
                  </a:cubicBezTo>
                  <a:cubicBezTo>
                    <a:pt x="2371" y="1218"/>
                    <a:pt x="1854" y="366"/>
                    <a:pt x="1854" y="366"/>
                  </a:cubicBezTo>
                  <a:cubicBezTo>
                    <a:pt x="1728" y="102"/>
                    <a:pt x="1562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8"/>
            <p:cNvSpPr/>
            <p:nvPr/>
          </p:nvSpPr>
          <p:spPr>
            <a:xfrm rot="-3895123">
              <a:off x="1149848" y="2484796"/>
              <a:ext cx="252446" cy="221134"/>
            </a:xfrm>
            <a:custGeom>
              <a:avLst/>
              <a:gdLst/>
              <a:ahLst/>
              <a:cxnLst/>
              <a:rect l="l" t="t" r="r" b="b"/>
              <a:pathLst>
                <a:path w="2291" h="2007" extrusionOk="0">
                  <a:moveTo>
                    <a:pt x="1447" y="1"/>
                  </a:moveTo>
                  <a:cubicBezTo>
                    <a:pt x="1329" y="1"/>
                    <a:pt x="1236" y="31"/>
                    <a:pt x="1237" y="31"/>
                  </a:cubicBezTo>
                  <a:cubicBezTo>
                    <a:pt x="0" y="305"/>
                    <a:pt x="1553" y="2007"/>
                    <a:pt x="1553" y="2007"/>
                  </a:cubicBezTo>
                  <a:cubicBezTo>
                    <a:pt x="2290" y="236"/>
                    <a:pt x="1773" y="1"/>
                    <a:pt x="1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8"/>
            <p:cNvSpPr/>
            <p:nvPr/>
          </p:nvSpPr>
          <p:spPr>
            <a:xfrm rot="-3895123">
              <a:off x="1318054" y="2581587"/>
              <a:ext cx="87822" cy="79000"/>
            </a:xfrm>
            <a:custGeom>
              <a:avLst/>
              <a:gdLst/>
              <a:ahLst/>
              <a:cxnLst/>
              <a:rect l="l" t="t" r="r" b="b"/>
              <a:pathLst>
                <a:path w="797" h="717" extrusionOk="0">
                  <a:moveTo>
                    <a:pt x="392" y="0"/>
                  </a:moveTo>
                  <a:cubicBezTo>
                    <a:pt x="229" y="0"/>
                    <a:pt x="68" y="111"/>
                    <a:pt x="38" y="302"/>
                  </a:cubicBezTo>
                  <a:cubicBezTo>
                    <a:pt x="0" y="536"/>
                    <a:pt x="188" y="716"/>
                    <a:pt x="392" y="716"/>
                  </a:cubicBezTo>
                  <a:cubicBezTo>
                    <a:pt x="462" y="716"/>
                    <a:pt x="534" y="695"/>
                    <a:pt x="600" y="647"/>
                  </a:cubicBezTo>
                  <a:cubicBezTo>
                    <a:pt x="760" y="532"/>
                    <a:pt x="796" y="307"/>
                    <a:pt x="679" y="149"/>
                  </a:cubicBezTo>
                  <a:cubicBezTo>
                    <a:pt x="606" y="47"/>
                    <a:pt x="498" y="0"/>
                    <a:pt x="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8"/>
            <p:cNvSpPr/>
            <p:nvPr/>
          </p:nvSpPr>
          <p:spPr>
            <a:xfrm rot="-3895123">
              <a:off x="1367759" y="2542262"/>
              <a:ext cx="87822" cy="79110"/>
            </a:xfrm>
            <a:custGeom>
              <a:avLst/>
              <a:gdLst/>
              <a:ahLst/>
              <a:cxnLst/>
              <a:rect l="l" t="t" r="r" b="b"/>
              <a:pathLst>
                <a:path w="797" h="718" extrusionOk="0">
                  <a:moveTo>
                    <a:pt x="393" y="0"/>
                  </a:moveTo>
                  <a:cubicBezTo>
                    <a:pt x="230" y="0"/>
                    <a:pt x="68" y="111"/>
                    <a:pt x="39" y="301"/>
                  </a:cubicBezTo>
                  <a:cubicBezTo>
                    <a:pt x="1" y="536"/>
                    <a:pt x="189" y="717"/>
                    <a:pt x="393" y="717"/>
                  </a:cubicBezTo>
                  <a:cubicBezTo>
                    <a:pt x="463" y="717"/>
                    <a:pt x="535" y="696"/>
                    <a:pt x="601" y="648"/>
                  </a:cubicBezTo>
                  <a:cubicBezTo>
                    <a:pt x="760" y="531"/>
                    <a:pt x="797" y="308"/>
                    <a:pt x="680" y="148"/>
                  </a:cubicBezTo>
                  <a:cubicBezTo>
                    <a:pt x="606" y="47"/>
                    <a:pt x="499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8"/>
            <p:cNvSpPr/>
            <p:nvPr/>
          </p:nvSpPr>
          <p:spPr>
            <a:xfrm rot="-3895123">
              <a:off x="1467695" y="2777941"/>
              <a:ext cx="87711" cy="79000"/>
            </a:xfrm>
            <a:custGeom>
              <a:avLst/>
              <a:gdLst/>
              <a:ahLst/>
              <a:cxnLst/>
              <a:rect l="l" t="t" r="r" b="b"/>
              <a:pathLst>
                <a:path w="796" h="717" extrusionOk="0">
                  <a:moveTo>
                    <a:pt x="393" y="1"/>
                  </a:moveTo>
                  <a:cubicBezTo>
                    <a:pt x="229" y="1"/>
                    <a:pt x="68" y="112"/>
                    <a:pt x="38" y="302"/>
                  </a:cubicBezTo>
                  <a:cubicBezTo>
                    <a:pt x="0" y="536"/>
                    <a:pt x="187" y="716"/>
                    <a:pt x="391" y="716"/>
                  </a:cubicBezTo>
                  <a:cubicBezTo>
                    <a:pt x="461" y="716"/>
                    <a:pt x="534" y="695"/>
                    <a:pt x="600" y="647"/>
                  </a:cubicBezTo>
                  <a:cubicBezTo>
                    <a:pt x="760" y="532"/>
                    <a:pt x="796" y="308"/>
                    <a:pt x="679" y="148"/>
                  </a:cubicBezTo>
                  <a:cubicBezTo>
                    <a:pt x="606" y="47"/>
                    <a:pt x="498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 rot="-3895123">
              <a:off x="1517432" y="2738666"/>
              <a:ext cx="87601" cy="79110"/>
            </a:xfrm>
            <a:custGeom>
              <a:avLst/>
              <a:gdLst/>
              <a:ahLst/>
              <a:cxnLst/>
              <a:rect l="l" t="t" r="r" b="b"/>
              <a:pathLst>
                <a:path w="795" h="718" extrusionOk="0">
                  <a:moveTo>
                    <a:pt x="393" y="1"/>
                  </a:moveTo>
                  <a:cubicBezTo>
                    <a:pt x="229" y="1"/>
                    <a:pt x="68" y="112"/>
                    <a:pt x="38" y="303"/>
                  </a:cubicBezTo>
                  <a:cubicBezTo>
                    <a:pt x="1" y="536"/>
                    <a:pt x="187" y="717"/>
                    <a:pt x="392" y="717"/>
                  </a:cubicBezTo>
                  <a:cubicBezTo>
                    <a:pt x="462" y="717"/>
                    <a:pt x="534" y="696"/>
                    <a:pt x="600" y="648"/>
                  </a:cubicBezTo>
                  <a:cubicBezTo>
                    <a:pt x="760" y="531"/>
                    <a:pt x="795" y="308"/>
                    <a:pt x="679" y="148"/>
                  </a:cubicBezTo>
                  <a:cubicBezTo>
                    <a:pt x="606" y="47"/>
                    <a:pt x="499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8"/>
            <p:cNvSpPr/>
            <p:nvPr/>
          </p:nvSpPr>
          <p:spPr>
            <a:xfrm rot="-3895123">
              <a:off x="1631284" y="2931037"/>
              <a:ext cx="84626" cy="79000"/>
            </a:xfrm>
            <a:custGeom>
              <a:avLst/>
              <a:gdLst/>
              <a:ahLst/>
              <a:cxnLst/>
              <a:rect l="l" t="t" r="r" b="b"/>
              <a:pathLst>
                <a:path w="768" h="717" extrusionOk="0">
                  <a:moveTo>
                    <a:pt x="372" y="1"/>
                  </a:moveTo>
                  <a:cubicBezTo>
                    <a:pt x="181" y="1"/>
                    <a:pt x="1" y="156"/>
                    <a:pt x="13" y="379"/>
                  </a:cubicBezTo>
                  <a:cubicBezTo>
                    <a:pt x="24" y="585"/>
                    <a:pt x="196" y="716"/>
                    <a:pt x="372" y="716"/>
                  </a:cubicBezTo>
                  <a:cubicBezTo>
                    <a:pt x="466" y="716"/>
                    <a:pt x="561" y="679"/>
                    <a:pt x="635" y="597"/>
                  </a:cubicBezTo>
                  <a:cubicBezTo>
                    <a:pt x="768" y="451"/>
                    <a:pt x="755" y="225"/>
                    <a:pt x="608" y="94"/>
                  </a:cubicBezTo>
                  <a:cubicBezTo>
                    <a:pt x="537" y="29"/>
                    <a:pt x="454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8"/>
            <p:cNvSpPr/>
            <p:nvPr/>
          </p:nvSpPr>
          <p:spPr>
            <a:xfrm rot="-3895123">
              <a:off x="1671753" y="2882193"/>
              <a:ext cx="84516" cy="79110"/>
            </a:xfrm>
            <a:custGeom>
              <a:avLst/>
              <a:gdLst/>
              <a:ahLst/>
              <a:cxnLst/>
              <a:rect l="l" t="t" r="r" b="b"/>
              <a:pathLst>
                <a:path w="767" h="718" extrusionOk="0">
                  <a:moveTo>
                    <a:pt x="371" y="1"/>
                  </a:moveTo>
                  <a:cubicBezTo>
                    <a:pt x="181" y="1"/>
                    <a:pt x="1" y="156"/>
                    <a:pt x="13" y="379"/>
                  </a:cubicBezTo>
                  <a:cubicBezTo>
                    <a:pt x="23" y="586"/>
                    <a:pt x="195" y="717"/>
                    <a:pt x="372" y="717"/>
                  </a:cubicBezTo>
                  <a:cubicBezTo>
                    <a:pt x="466" y="717"/>
                    <a:pt x="562" y="680"/>
                    <a:pt x="635" y="599"/>
                  </a:cubicBezTo>
                  <a:cubicBezTo>
                    <a:pt x="767" y="451"/>
                    <a:pt x="756" y="225"/>
                    <a:pt x="608" y="94"/>
                  </a:cubicBezTo>
                  <a:cubicBezTo>
                    <a:pt x="537" y="30"/>
                    <a:pt x="453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7" name="Google Shape;1397;p18"/>
          <p:cNvSpPr/>
          <p:nvPr/>
        </p:nvSpPr>
        <p:spPr>
          <a:xfrm flipH="1">
            <a:off x="2974040" y="3653593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 flipH="1">
            <a:off x="5729983" y="3782698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9_1_1_1"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20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431" name="Google Shape;1431;p20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0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0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0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0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0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0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8" name="Google Shape;1438;p20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439" name="Google Shape;1439;p20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0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0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0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3" name="Google Shape;1443;p20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444" name="Google Shape;1444;p20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0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0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0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8" name="Google Shape;1448;p20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449" name="Google Shape;1449;p20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0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0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0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3" name="Google Shape;1453;p20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454" name="Google Shape;1454;p20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0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0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0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58" name="Google Shape;1458;p20"/>
          <p:cNvSpPr txBox="1">
            <a:spLocks noGrp="1"/>
          </p:cNvSpPr>
          <p:nvPr>
            <p:ph type="title"/>
          </p:nvPr>
        </p:nvSpPr>
        <p:spPr>
          <a:xfrm>
            <a:off x="2049925" y="76575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grpSp>
        <p:nvGrpSpPr>
          <p:cNvPr id="1459" name="Google Shape;1459;p20"/>
          <p:cNvGrpSpPr/>
          <p:nvPr/>
        </p:nvGrpSpPr>
        <p:grpSpPr>
          <a:xfrm rot="-6124173" flipH="1">
            <a:off x="1567807" y="877833"/>
            <a:ext cx="253851" cy="307526"/>
            <a:chOff x="7167006" y="2088218"/>
            <a:chExt cx="253850" cy="307524"/>
          </a:xfrm>
        </p:grpSpPr>
        <p:sp>
          <p:nvSpPr>
            <p:cNvPr id="1460" name="Google Shape;1460;p20"/>
            <p:cNvSpPr/>
            <p:nvPr/>
          </p:nvSpPr>
          <p:spPr>
            <a:xfrm>
              <a:off x="7213879" y="2088218"/>
              <a:ext cx="111208" cy="206976"/>
            </a:xfrm>
            <a:custGeom>
              <a:avLst/>
              <a:gdLst/>
              <a:ahLst/>
              <a:cxnLst/>
              <a:rect l="l" t="t" r="r" b="b"/>
              <a:pathLst>
                <a:path w="1210" h="2252" fill="none" extrusionOk="0">
                  <a:moveTo>
                    <a:pt x="1210" y="2252"/>
                  </a:moveTo>
                  <a:cubicBezTo>
                    <a:pt x="1210" y="2252"/>
                    <a:pt x="412" y="1152"/>
                    <a:pt x="1" y="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0"/>
            <p:cNvSpPr/>
            <p:nvPr/>
          </p:nvSpPr>
          <p:spPr>
            <a:xfrm>
              <a:off x="7232261" y="2171303"/>
              <a:ext cx="18198" cy="106337"/>
            </a:xfrm>
            <a:custGeom>
              <a:avLst/>
              <a:gdLst/>
              <a:ahLst/>
              <a:cxnLst/>
              <a:rect l="l" t="t" r="r" b="b"/>
              <a:pathLst>
                <a:path w="198" h="1157" fill="none" extrusionOk="0">
                  <a:moveTo>
                    <a:pt x="0" y="1156"/>
                  </a:moveTo>
                  <a:lnTo>
                    <a:pt x="198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0"/>
            <p:cNvSpPr/>
            <p:nvPr/>
          </p:nvSpPr>
          <p:spPr>
            <a:xfrm>
              <a:off x="7167006" y="2257881"/>
              <a:ext cx="97881" cy="112954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585" y="0"/>
                  </a:moveTo>
                  <a:cubicBezTo>
                    <a:pt x="297" y="0"/>
                    <a:pt x="98" y="224"/>
                    <a:pt x="52" y="529"/>
                  </a:cubicBezTo>
                  <a:cubicBezTo>
                    <a:pt x="1" y="863"/>
                    <a:pt x="155" y="1172"/>
                    <a:pt x="490" y="1223"/>
                  </a:cubicBezTo>
                  <a:cubicBezTo>
                    <a:pt x="518" y="1227"/>
                    <a:pt x="545" y="1229"/>
                    <a:pt x="571" y="1229"/>
                  </a:cubicBezTo>
                  <a:cubicBezTo>
                    <a:pt x="849" y="1229"/>
                    <a:pt x="968" y="984"/>
                    <a:pt x="1014" y="677"/>
                  </a:cubicBezTo>
                  <a:cubicBezTo>
                    <a:pt x="1065" y="341"/>
                    <a:pt x="1009" y="58"/>
                    <a:pt x="674" y="7"/>
                  </a:cubicBezTo>
                  <a:cubicBezTo>
                    <a:pt x="643" y="2"/>
                    <a:pt x="614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0"/>
            <p:cNvSpPr/>
            <p:nvPr/>
          </p:nvSpPr>
          <p:spPr>
            <a:xfrm>
              <a:off x="7304776" y="2286005"/>
              <a:ext cx="116079" cy="109738"/>
            </a:xfrm>
            <a:custGeom>
              <a:avLst/>
              <a:gdLst/>
              <a:ahLst/>
              <a:cxnLst/>
              <a:rect l="l" t="t" r="r" b="b"/>
              <a:pathLst>
                <a:path w="1263" h="1194" extrusionOk="0">
                  <a:moveTo>
                    <a:pt x="534" y="1"/>
                  </a:moveTo>
                  <a:cubicBezTo>
                    <a:pt x="461" y="1"/>
                    <a:pt x="384" y="25"/>
                    <a:pt x="302" y="79"/>
                  </a:cubicBezTo>
                  <a:cubicBezTo>
                    <a:pt x="18" y="266"/>
                    <a:pt x="1" y="600"/>
                    <a:pt x="188" y="883"/>
                  </a:cubicBezTo>
                  <a:cubicBezTo>
                    <a:pt x="313" y="1074"/>
                    <a:pt x="500" y="1193"/>
                    <a:pt x="695" y="1193"/>
                  </a:cubicBezTo>
                  <a:cubicBezTo>
                    <a:pt x="790" y="1193"/>
                    <a:pt x="887" y="1165"/>
                    <a:pt x="979" y="1103"/>
                  </a:cubicBezTo>
                  <a:cubicBezTo>
                    <a:pt x="1263" y="917"/>
                    <a:pt x="1190" y="632"/>
                    <a:pt x="1003" y="348"/>
                  </a:cubicBezTo>
                  <a:cubicBezTo>
                    <a:pt x="870" y="147"/>
                    <a:pt x="715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20"/>
          <p:cNvSpPr/>
          <p:nvPr/>
        </p:nvSpPr>
        <p:spPr>
          <a:xfrm flipH="1">
            <a:off x="7094115" y="118786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5" name="Google Shape;1465;p20"/>
          <p:cNvGrpSpPr/>
          <p:nvPr/>
        </p:nvGrpSpPr>
        <p:grpSpPr>
          <a:xfrm rot="3694719" flipH="1">
            <a:off x="7874907" y="752330"/>
            <a:ext cx="390331" cy="617848"/>
            <a:chOff x="951017" y="3222842"/>
            <a:chExt cx="326099" cy="516177"/>
          </a:xfrm>
        </p:grpSpPr>
        <p:sp>
          <p:nvSpPr>
            <p:cNvPr id="1466" name="Google Shape;1466;p20"/>
            <p:cNvSpPr/>
            <p:nvPr/>
          </p:nvSpPr>
          <p:spPr>
            <a:xfrm>
              <a:off x="993360" y="3297119"/>
              <a:ext cx="217599" cy="441900"/>
            </a:xfrm>
            <a:custGeom>
              <a:avLst/>
              <a:gdLst/>
              <a:ahLst/>
              <a:cxnLst/>
              <a:rect l="l" t="t" r="r" b="b"/>
              <a:pathLst>
                <a:path w="3993" h="8109" fill="none" extrusionOk="0">
                  <a:moveTo>
                    <a:pt x="3992" y="1"/>
                  </a:moveTo>
                  <a:cubicBezTo>
                    <a:pt x="3992" y="1"/>
                    <a:pt x="135" y="2309"/>
                    <a:pt x="0" y="8108"/>
                  </a:cubicBezTo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0"/>
            <p:cNvSpPr/>
            <p:nvPr/>
          </p:nvSpPr>
          <p:spPr>
            <a:xfrm>
              <a:off x="1177772" y="3313032"/>
              <a:ext cx="99344" cy="43106"/>
            </a:xfrm>
            <a:custGeom>
              <a:avLst/>
              <a:gdLst/>
              <a:ahLst/>
              <a:cxnLst/>
              <a:rect l="l" t="t" r="r" b="b"/>
              <a:pathLst>
                <a:path w="1823" h="791" extrusionOk="0">
                  <a:moveTo>
                    <a:pt x="146" y="1"/>
                  </a:moveTo>
                  <a:cubicBezTo>
                    <a:pt x="49" y="1"/>
                    <a:pt x="1" y="122"/>
                    <a:pt x="75" y="192"/>
                  </a:cubicBezTo>
                  <a:cubicBezTo>
                    <a:pt x="608" y="698"/>
                    <a:pt x="1214" y="791"/>
                    <a:pt x="1584" y="791"/>
                  </a:cubicBezTo>
                  <a:cubicBezTo>
                    <a:pt x="1619" y="791"/>
                    <a:pt x="1651" y="790"/>
                    <a:pt x="1682" y="788"/>
                  </a:cubicBezTo>
                  <a:cubicBezTo>
                    <a:pt x="1781" y="784"/>
                    <a:pt x="1822" y="659"/>
                    <a:pt x="1746" y="595"/>
                  </a:cubicBezTo>
                  <a:cubicBezTo>
                    <a:pt x="1230" y="182"/>
                    <a:pt x="540" y="46"/>
                    <a:pt x="160" y="2"/>
                  </a:cubicBezTo>
                  <a:cubicBezTo>
                    <a:pt x="155" y="1"/>
                    <a:pt x="151" y="1"/>
                    <a:pt x="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0"/>
            <p:cNvSpPr/>
            <p:nvPr/>
          </p:nvSpPr>
          <p:spPr>
            <a:xfrm>
              <a:off x="1128781" y="3355593"/>
              <a:ext cx="101306" cy="37656"/>
            </a:xfrm>
            <a:custGeom>
              <a:avLst/>
              <a:gdLst/>
              <a:ahLst/>
              <a:cxnLst/>
              <a:rect l="l" t="t" r="r" b="b"/>
              <a:pathLst>
                <a:path w="1859" h="691" extrusionOk="0">
                  <a:moveTo>
                    <a:pt x="145" y="1"/>
                  </a:moveTo>
                  <a:cubicBezTo>
                    <a:pt x="43" y="1"/>
                    <a:pt x="0" y="130"/>
                    <a:pt x="80" y="197"/>
                  </a:cubicBezTo>
                  <a:cubicBezTo>
                    <a:pt x="571" y="600"/>
                    <a:pt x="1093" y="691"/>
                    <a:pt x="1464" y="691"/>
                  </a:cubicBezTo>
                  <a:cubicBezTo>
                    <a:pt x="1564" y="691"/>
                    <a:pt x="1653" y="684"/>
                    <a:pt x="1727" y="675"/>
                  </a:cubicBezTo>
                  <a:cubicBezTo>
                    <a:pt x="1825" y="663"/>
                    <a:pt x="1859" y="534"/>
                    <a:pt x="1776" y="478"/>
                  </a:cubicBezTo>
                  <a:cubicBezTo>
                    <a:pt x="1232" y="102"/>
                    <a:pt x="534" y="17"/>
                    <a:pt x="151" y="1"/>
                  </a:cubicBezTo>
                  <a:cubicBezTo>
                    <a:pt x="149" y="1"/>
                    <a:pt x="147" y="1"/>
                    <a:pt x="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0"/>
            <p:cNvSpPr/>
            <p:nvPr/>
          </p:nvSpPr>
          <p:spPr>
            <a:xfrm>
              <a:off x="1090470" y="3409434"/>
              <a:ext cx="103050" cy="31335"/>
            </a:xfrm>
            <a:custGeom>
              <a:avLst/>
              <a:gdLst/>
              <a:ahLst/>
              <a:cxnLst/>
              <a:rect l="l" t="t" r="r" b="b"/>
              <a:pathLst>
                <a:path w="1891" h="575" extrusionOk="0">
                  <a:moveTo>
                    <a:pt x="374" y="0"/>
                  </a:moveTo>
                  <a:cubicBezTo>
                    <a:pt x="287" y="0"/>
                    <a:pt x="209" y="3"/>
                    <a:pt x="140" y="7"/>
                  </a:cubicBezTo>
                  <a:cubicBezTo>
                    <a:pt x="34" y="12"/>
                    <a:pt x="1" y="150"/>
                    <a:pt x="89" y="208"/>
                  </a:cubicBezTo>
                  <a:cubicBezTo>
                    <a:pt x="518" y="495"/>
                    <a:pt x="947" y="574"/>
                    <a:pt x="1291" y="574"/>
                  </a:cubicBezTo>
                  <a:cubicBezTo>
                    <a:pt x="1484" y="574"/>
                    <a:pt x="1651" y="549"/>
                    <a:pt x="1775" y="522"/>
                  </a:cubicBezTo>
                  <a:cubicBezTo>
                    <a:pt x="1872" y="499"/>
                    <a:pt x="1891" y="370"/>
                    <a:pt x="1805" y="321"/>
                  </a:cubicBezTo>
                  <a:cubicBezTo>
                    <a:pt x="1330" y="58"/>
                    <a:pt x="771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0"/>
            <p:cNvSpPr/>
            <p:nvPr/>
          </p:nvSpPr>
          <p:spPr>
            <a:xfrm>
              <a:off x="1055866" y="3464038"/>
              <a:ext cx="103595" cy="28555"/>
            </a:xfrm>
            <a:custGeom>
              <a:avLst/>
              <a:gdLst/>
              <a:ahLst/>
              <a:cxnLst/>
              <a:rect l="l" t="t" r="r" b="b"/>
              <a:pathLst>
                <a:path w="1901" h="524" extrusionOk="0">
                  <a:moveTo>
                    <a:pt x="647" y="0"/>
                  </a:moveTo>
                  <a:cubicBezTo>
                    <a:pt x="445" y="0"/>
                    <a:pt x="266" y="16"/>
                    <a:pt x="129" y="34"/>
                  </a:cubicBezTo>
                  <a:cubicBezTo>
                    <a:pt x="25" y="48"/>
                    <a:pt x="1" y="188"/>
                    <a:pt x="93" y="240"/>
                  </a:cubicBezTo>
                  <a:cubicBezTo>
                    <a:pt x="473" y="456"/>
                    <a:pt x="844" y="523"/>
                    <a:pt x="1157" y="523"/>
                  </a:cubicBezTo>
                  <a:cubicBezTo>
                    <a:pt x="1419" y="523"/>
                    <a:pt x="1641" y="476"/>
                    <a:pt x="1796" y="430"/>
                  </a:cubicBezTo>
                  <a:cubicBezTo>
                    <a:pt x="1891" y="401"/>
                    <a:pt x="1900" y="270"/>
                    <a:pt x="1812" y="227"/>
                  </a:cubicBezTo>
                  <a:cubicBezTo>
                    <a:pt x="1428" y="50"/>
                    <a:pt x="1003" y="0"/>
                    <a:pt x="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0"/>
            <p:cNvSpPr/>
            <p:nvPr/>
          </p:nvSpPr>
          <p:spPr>
            <a:xfrm>
              <a:off x="1025185" y="3522021"/>
              <a:ext cx="103704" cy="27193"/>
            </a:xfrm>
            <a:custGeom>
              <a:avLst/>
              <a:gdLst/>
              <a:ahLst/>
              <a:cxnLst/>
              <a:rect l="l" t="t" r="r" b="b"/>
              <a:pathLst>
                <a:path w="1903" h="499" extrusionOk="0">
                  <a:moveTo>
                    <a:pt x="963" y="0"/>
                  </a:moveTo>
                  <a:cubicBezTo>
                    <a:pt x="626" y="0"/>
                    <a:pt x="321" y="52"/>
                    <a:pt x="114" y="99"/>
                  </a:cubicBezTo>
                  <a:cubicBezTo>
                    <a:pt x="10" y="122"/>
                    <a:pt x="0" y="263"/>
                    <a:pt x="97" y="308"/>
                  </a:cubicBezTo>
                  <a:cubicBezTo>
                    <a:pt x="412" y="449"/>
                    <a:pt x="712" y="498"/>
                    <a:pt x="978" y="498"/>
                  </a:cubicBezTo>
                  <a:cubicBezTo>
                    <a:pt x="1332" y="498"/>
                    <a:pt x="1624" y="411"/>
                    <a:pt x="1811" y="336"/>
                  </a:cubicBezTo>
                  <a:cubicBezTo>
                    <a:pt x="1903" y="298"/>
                    <a:pt x="1901" y="167"/>
                    <a:pt x="1808" y="132"/>
                  </a:cubicBezTo>
                  <a:cubicBezTo>
                    <a:pt x="1529" y="34"/>
                    <a:pt x="1235" y="0"/>
                    <a:pt x="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0"/>
            <p:cNvSpPr/>
            <p:nvPr/>
          </p:nvSpPr>
          <p:spPr>
            <a:xfrm>
              <a:off x="1004967" y="3590740"/>
              <a:ext cx="103704" cy="27683"/>
            </a:xfrm>
            <a:custGeom>
              <a:avLst/>
              <a:gdLst/>
              <a:ahLst/>
              <a:cxnLst/>
              <a:rect l="l" t="t" r="r" b="b"/>
              <a:pathLst>
                <a:path w="1903" h="508" extrusionOk="0">
                  <a:moveTo>
                    <a:pt x="1143" y="1"/>
                  </a:moveTo>
                  <a:cubicBezTo>
                    <a:pt x="728" y="1"/>
                    <a:pt x="346" y="88"/>
                    <a:pt x="104" y="159"/>
                  </a:cubicBezTo>
                  <a:cubicBezTo>
                    <a:pt x="3" y="189"/>
                    <a:pt x="1" y="332"/>
                    <a:pt x="101" y="368"/>
                  </a:cubicBezTo>
                  <a:cubicBezTo>
                    <a:pt x="371" y="469"/>
                    <a:pt x="627" y="507"/>
                    <a:pt x="858" y="507"/>
                  </a:cubicBezTo>
                  <a:cubicBezTo>
                    <a:pt x="1272" y="507"/>
                    <a:pt x="1608" y="386"/>
                    <a:pt x="1812" y="288"/>
                  </a:cubicBezTo>
                  <a:cubicBezTo>
                    <a:pt x="1902" y="243"/>
                    <a:pt x="1891" y="113"/>
                    <a:pt x="1796" y="85"/>
                  </a:cubicBezTo>
                  <a:cubicBezTo>
                    <a:pt x="1579" y="24"/>
                    <a:pt x="1357" y="1"/>
                    <a:pt x="1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0"/>
            <p:cNvSpPr/>
            <p:nvPr/>
          </p:nvSpPr>
          <p:spPr>
            <a:xfrm>
              <a:off x="951017" y="3528888"/>
              <a:ext cx="68718" cy="82124"/>
            </a:xfrm>
            <a:custGeom>
              <a:avLst/>
              <a:gdLst/>
              <a:ahLst/>
              <a:cxnLst/>
              <a:rect l="l" t="t" r="r" b="b"/>
              <a:pathLst>
                <a:path w="1261" h="1507" extrusionOk="0">
                  <a:moveTo>
                    <a:pt x="136" y="1"/>
                  </a:moveTo>
                  <a:cubicBezTo>
                    <a:pt x="62" y="1"/>
                    <a:pt x="1" y="75"/>
                    <a:pt x="35" y="153"/>
                  </a:cubicBezTo>
                  <a:cubicBezTo>
                    <a:pt x="192" y="503"/>
                    <a:pt x="527" y="1120"/>
                    <a:pt x="1076" y="1489"/>
                  </a:cubicBezTo>
                  <a:cubicBezTo>
                    <a:pt x="1095" y="1501"/>
                    <a:pt x="1116" y="1507"/>
                    <a:pt x="1135" y="1507"/>
                  </a:cubicBezTo>
                  <a:cubicBezTo>
                    <a:pt x="1201" y="1507"/>
                    <a:pt x="1261" y="1445"/>
                    <a:pt x="1241" y="1370"/>
                  </a:cubicBezTo>
                  <a:cubicBezTo>
                    <a:pt x="1151" y="1030"/>
                    <a:pt x="896" y="406"/>
                    <a:pt x="192" y="15"/>
                  </a:cubicBezTo>
                  <a:cubicBezTo>
                    <a:pt x="173" y="5"/>
                    <a:pt x="154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0"/>
            <p:cNvSpPr/>
            <p:nvPr/>
          </p:nvSpPr>
          <p:spPr>
            <a:xfrm>
              <a:off x="974559" y="3452594"/>
              <a:ext cx="63759" cy="85448"/>
            </a:xfrm>
            <a:custGeom>
              <a:avLst/>
              <a:gdLst/>
              <a:ahLst/>
              <a:cxnLst/>
              <a:rect l="l" t="t" r="r" b="b"/>
              <a:pathLst>
                <a:path w="1170" h="1568" extrusionOk="0">
                  <a:moveTo>
                    <a:pt x="131" y="0"/>
                  </a:moveTo>
                  <a:cubicBezTo>
                    <a:pt x="61" y="0"/>
                    <a:pt x="1" y="69"/>
                    <a:pt x="30" y="146"/>
                  </a:cubicBezTo>
                  <a:cubicBezTo>
                    <a:pt x="163" y="505"/>
                    <a:pt x="459" y="1143"/>
                    <a:pt x="983" y="1545"/>
                  </a:cubicBezTo>
                  <a:cubicBezTo>
                    <a:pt x="1004" y="1561"/>
                    <a:pt x="1026" y="1568"/>
                    <a:pt x="1048" y="1568"/>
                  </a:cubicBezTo>
                  <a:cubicBezTo>
                    <a:pt x="1111" y="1568"/>
                    <a:pt x="1170" y="1510"/>
                    <a:pt x="1156" y="1437"/>
                  </a:cubicBezTo>
                  <a:cubicBezTo>
                    <a:pt x="1088" y="1091"/>
                    <a:pt x="872" y="453"/>
                    <a:pt x="193" y="19"/>
                  </a:cubicBezTo>
                  <a:cubicBezTo>
                    <a:pt x="173" y="6"/>
                    <a:pt x="15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0"/>
            <p:cNvSpPr/>
            <p:nvPr/>
          </p:nvSpPr>
          <p:spPr>
            <a:xfrm>
              <a:off x="1011779" y="3386546"/>
              <a:ext cx="55912" cy="89862"/>
            </a:xfrm>
            <a:custGeom>
              <a:avLst/>
              <a:gdLst/>
              <a:ahLst/>
              <a:cxnLst/>
              <a:rect l="l" t="t" r="r" b="b"/>
              <a:pathLst>
                <a:path w="1026" h="1649" extrusionOk="0">
                  <a:moveTo>
                    <a:pt x="128" y="1"/>
                  </a:moveTo>
                  <a:cubicBezTo>
                    <a:pt x="61" y="1"/>
                    <a:pt x="0" y="61"/>
                    <a:pt x="20" y="137"/>
                  </a:cubicBezTo>
                  <a:cubicBezTo>
                    <a:pt x="120" y="508"/>
                    <a:pt x="354" y="1169"/>
                    <a:pt x="837" y="1621"/>
                  </a:cubicBezTo>
                  <a:cubicBezTo>
                    <a:pt x="859" y="1640"/>
                    <a:pt x="884" y="1649"/>
                    <a:pt x="909" y="1649"/>
                  </a:cubicBezTo>
                  <a:cubicBezTo>
                    <a:pt x="969" y="1649"/>
                    <a:pt x="1025" y="1599"/>
                    <a:pt x="1019" y="1529"/>
                  </a:cubicBezTo>
                  <a:cubicBezTo>
                    <a:pt x="984" y="1177"/>
                    <a:pt x="830" y="522"/>
                    <a:pt x="197" y="25"/>
                  </a:cubicBezTo>
                  <a:cubicBezTo>
                    <a:pt x="175" y="8"/>
                    <a:pt x="151" y="1"/>
                    <a:pt x="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0"/>
            <p:cNvSpPr/>
            <p:nvPr/>
          </p:nvSpPr>
          <p:spPr>
            <a:xfrm>
              <a:off x="1052269" y="3327200"/>
              <a:ext cx="49699" cy="92750"/>
            </a:xfrm>
            <a:custGeom>
              <a:avLst/>
              <a:gdLst/>
              <a:ahLst/>
              <a:cxnLst/>
              <a:rect l="l" t="t" r="r" b="b"/>
              <a:pathLst>
                <a:path w="912" h="1702" extrusionOk="0">
                  <a:moveTo>
                    <a:pt x="122" y="0"/>
                  </a:moveTo>
                  <a:cubicBezTo>
                    <a:pt x="59" y="0"/>
                    <a:pt x="0" y="55"/>
                    <a:pt x="15" y="128"/>
                  </a:cubicBezTo>
                  <a:cubicBezTo>
                    <a:pt x="86" y="505"/>
                    <a:pt x="271" y="1182"/>
                    <a:pt x="721" y="1668"/>
                  </a:cubicBezTo>
                  <a:cubicBezTo>
                    <a:pt x="743" y="1691"/>
                    <a:pt x="771" y="1701"/>
                    <a:pt x="799" y="1701"/>
                  </a:cubicBezTo>
                  <a:cubicBezTo>
                    <a:pt x="856" y="1701"/>
                    <a:pt x="911" y="1656"/>
                    <a:pt x="909" y="1589"/>
                  </a:cubicBezTo>
                  <a:cubicBezTo>
                    <a:pt x="899" y="1236"/>
                    <a:pt x="793" y="571"/>
                    <a:pt x="197" y="30"/>
                  </a:cubicBezTo>
                  <a:cubicBezTo>
                    <a:pt x="174" y="9"/>
                    <a:pt x="148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0"/>
            <p:cNvSpPr/>
            <p:nvPr/>
          </p:nvSpPr>
          <p:spPr>
            <a:xfrm>
              <a:off x="1102296" y="3272106"/>
              <a:ext cx="42397" cy="95966"/>
            </a:xfrm>
            <a:custGeom>
              <a:avLst/>
              <a:gdLst/>
              <a:ahLst/>
              <a:cxnLst/>
              <a:rect l="l" t="t" r="r" b="b"/>
              <a:pathLst>
                <a:path w="778" h="1761" extrusionOk="0">
                  <a:moveTo>
                    <a:pt x="116" y="0"/>
                  </a:moveTo>
                  <a:cubicBezTo>
                    <a:pt x="56" y="0"/>
                    <a:pt x="0" y="47"/>
                    <a:pt x="7" y="118"/>
                  </a:cubicBezTo>
                  <a:cubicBezTo>
                    <a:pt x="40" y="499"/>
                    <a:pt x="159" y="1193"/>
                    <a:pt x="558" y="1718"/>
                  </a:cubicBezTo>
                  <a:cubicBezTo>
                    <a:pt x="580" y="1748"/>
                    <a:pt x="612" y="1761"/>
                    <a:pt x="644" y="1761"/>
                  </a:cubicBezTo>
                  <a:cubicBezTo>
                    <a:pt x="697" y="1761"/>
                    <a:pt x="749" y="1722"/>
                    <a:pt x="754" y="1660"/>
                  </a:cubicBezTo>
                  <a:cubicBezTo>
                    <a:pt x="778" y="1307"/>
                    <a:pt x="738" y="636"/>
                    <a:pt x="200" y="37"/>
                  </a:cubicBezTo>
                  <a:cubicBezTo>
                    <a:pt x="176" y="12"/>
                    <a:pt x="145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0"/>
            <p:cNvSpPr/>
            <p:nvPr/>
          </p:nvSpPr>
          <p:spPr>
            <a:xfrm>
              <a:off x="1153849" y="3222842"/>
              <a:ext cx="37765" cy="97928"/>
            </a:xfrm>
            <a:custGeom>
              <a:avLst/>
              <a:gdLst/>
              <a:ahLst/>
              <a:cxnLst/>
              <a:rect l="l" t="t" r="r" b="b"/>
              <a:pathLst>
                <a:path w="693" h="1797" extrusionOk="0">
                  <a:moveTo>
                    <a:pt x="111" y="1"/>
                  </a:moveTo>
                  <a:cubicBezTo>
                    <a:pt x="55" y="1"/>
                    <a:pt x="0" y="42"/>
                    <a:pt x="1" y="110"/>
                  </a:cubicBezTo>
                  <a:cubicBezTo>
                    <a:pt x="7" y="493"/>
                    <a:pt x="74" y="1193"/>
                    <a:pt x="433" y="1749"/>
                  </a:cubicBezTo>
                  <a:cubicBezTo>
                    <a:pt x="456" y="1781"/>
                    <a:pt x="490" y="1796"/>
                    <a:pt x="523" y="1796"/>
                  </a:cubicBezTo>
                  <a:cubicBezTo>
                    <a:pt x="574" y="1796"/>
                    <a:pt x="624" y="1762"/>
                    <a:pt x="633" y="1703"/>
                  </a:cubicBezTo>
                  <a:cubicBezTo>
                    <a:pt x="683" y="1353"/>
                    <a:pt x="693" y="680"/>
                    <a:pt x="199" y="44"/>
                  </a:cubicBezTo>
                  <a:cubicBezTo>
                    <a:pt x="175" y="14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9" name="Google Shape;1479;p20"/>
          <p:cNvSpPr/>
          <p:nvPr/>
        </p:nvSpPr>
        <p:spPr>
          <a:xfrm flipH="1">
            <a:off x="7573990" y="70096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20"/>
          <p:cNvSpPr/>
          <p:nvPr/>
        </p:nvSpPr>
        <p:spPr>
          <a:xfrm flipH="1">
            <a:off x="807233" y="823910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20"/>
          <p:cNvSpPr/>
          <p:nvPr/>
        </p:nvSpPr>
        <p:spPr>
          <a:xfrm flipH="1">
            <a:off x="1200053" y="1463431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20"/>
          <p:cNvSpPr/>
          <p:nvPr/>
        </p:nvSpPr>
        <p:spPr>
          <a:xfrm flipH="1">
            <a:off x="2511478" y="70096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20"/>
          <p:cNvSpPr/>
          <p:nvPr/>
        </p:nvSpPr>
        <p:spPr>
          <a:xfrm flipH="1">
            <a:off x="8296533" y="1577385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7" name="Google Shape;2207;p31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2208" name="Google Shape;2208;p31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1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1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1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1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1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5" name="Google Shape;2215;p31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2216" name="Google Shape;2216;p31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1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1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1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0" name="Google Shape;2220;p31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221" name="Google Shape;2221;p31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1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1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1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5" name="Google Shape;2225;p31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226" name="Google Shape;2226;p31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1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1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31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0" name="Google Shape;2230;p31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2231" name="Google Shape;2231;p31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1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1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1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5" name="Google Shape;2235;p31"/>
          <p:cNvGrpSpPr/>
          <p:nvPr/>
        </p:nvGrpSpPr>
        <p:grpSpPr>
          <a:xfrm>
            <a:off x="934529" y="896493"/>
            <a:ext cx="7321674" cy="3622157"/>
            <a:chOff x="934529" y="896493"/>
            <a:chExt cx="7321674" cy="3622157"/>
          </a:xfrm>
        </p:grpSpPr>
        <p:grpSp>
          <p:nvGrpSpPr>
            <p:cNvPr id="2236" name="Google Shape;2236;p31"/>
            <p:cNvGrpSpPr/>
            <p:nvPr/>
          </p:nvGrpSpPr>
          <p:grpSpPr>
            <a:xfrm>
              <a:off x="999035" y="3690161"/>
              <a:ext cx="810239" cy="828489"/>
              <a:chOff x="1122422" y="2316061"/>
              <a:chExt cx="810239" cy="828489"/>
            </a:xfrm>
          </p:grpSpPr>
          <p:sp>
            <p:nvSpPr>
              <p:cNvPr id="2237" name="Google Shape;2237;p31"/>
              <p:cNvSpPr/>
              <p:nvPr/>
            </p:nvSpPr>
            <p:spPr>
              <a:xfrm rot="-3895123">
                <a:off x="1454994" y="2509239"/>
                <a:ext cx="274043" cy="623956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5663" fill="none" extrusionOk="0">
                    <a:moveTo>
                      <a:pt x="538" y="5662"/>
                    </a:moveTo>
                    <a:cubicBezTo>
                      <a:pt x="538" y="5662"/>
                      <a:pt x="0" y="3907"/>
                      <a:pt x="2487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1"/>
              <p:cNvSpPr/>
              <p:nvPr/>
            </p:nvSpPr>
            <p:spPr>
              <a:xfrm rot="-3895123">
                <a:off x="1545315" y="2705731"/>
                <a:ext cx="285833" cy="163729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486" extrusionOk="0">
                    <a:moveTo>
                      <a:pt x="1129" y="0"/>
                    </a:moveTo>
                    <a:cubicBezTo>
                      <a:pt x="484" y="0"/>
                      <a:pt x="1" y="1486"/>
                      <a:pt x="1" y="1486"/>
                    </a:cubicBezTo>
                    <a:cubicBezTo>
                      <a:pt x="2593" y="1168"/>
                      <a:pt x="1563" y="234"/>
                      <a:pt x="1563" y="234"/>
                    </a:cubicBezTo>
                    <a:cubicBezTo>
                      <a:pt x="1413" y="68"/>
                      <a:pt x="1267" y="0"/>
                      <a:pt x="11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31"/>
              <p:cNvSpPr/>
              <p:nvPr/>
            </p:nvSpPr>
            <p:spPr>
              <a:xfrm rot="-3895123">
                <a:off x="1447720" y="2886982"/>
                <a:ext cx="236358" cy="211438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919" extrusionOk="0">
                    <a:moveTo>
                      <a:pt x="1459" y="0"/>
                    </a:moveTo>
                    <a:cubicBezTo>
                      <a:pt x="1269" y="0"/>
                      <a:pt x="1105" y="114"/>
                      <a:pt x="1105" y="114"/>
                    </a:cubicBezTo>
                    <a:cubicBezTo>
                      <a:pt x="0" y="729"/>
                      <a:pt x="1974" y="1919"/>
                      <a:pt x="1974" y="1919"/>
                    </a:cubicBezTo>
                    <a:cubicBezTo>
                      <a:pt x="2145" y="306"/>
                      <a:pt x="1769" y="0"/>
                      <a:pt x="1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31"/>
              <p:cNvSpPr/>
              <p:nvPr/>
            </p:nvSpPr>
            <p:spPr>
              <a:xfrm rot="-3895123">
                <a:off x="1392716" y="2572667"/>
                <a:ext cx="276577" cy="141803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1287" extrusionOk="0">
                    <a:moveTo>
                      <a:pt x="1295" y="1"/>
                    </a:moveTo>
                    <a:cubicBezTo>
                      <a:pt x="678" y="1"/>
                      <a:pt x="0" y="1275"/>
                      <a:pt x="0" y="1275"/>
                    </a:cubicBezTo>
                    <a:cubicBezTo>
                      <a:pt x="154" y="1283"/>
                      <a:pt x="295" y="1287"/>
                      <a:pt x="426" y="1287"/>
                    </a:cubicBezTo>
                    <a:cubicBezTo>
                      <a:pt x="2510" y="1287"/>
                      <a:pt x="1756" y="312"/>
                      <a:pt x="1756" y="312"/>
                    </a:cubicBezTo>
                    <a:cubicBezTo>
                      <a:pt x="1615" y="89"/>
                      <a:pt x="1457" y="1"/>
                      <a:pt x="1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1"/>
              <p:cNvSpPr/>
              <p:nvPr/>
            </p:nvSpPr>
            <p:spPr>
              <a:xfrm rot="-3895123">
                <a:off x="1286879" y="2700804"/>
                <a:ext cx="245834" cy="21893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87" extrusionOk="0">
                    <a:moveTo>
                      <a:pt x="1472" y="0"/>
                    </a:moveTo>
                    <a:cubicBezTo>
                      <a:pt x="1322" y="0"/>
                      <a:pt x="1195" y="58"/>
                      <a:pt x="1195" y="58"/>
                    </a:cubicBezTo>
                    <a:cubicBezTo>
                      <a:pt x="0" y="471"/>
                      <a:pt x="1737" y="1986"/>
                      <a:pt x="1737" y="1986"/>
                    </a:cubicBezTo>
                    <a:cubicBezTo>
                      <a:pt x="2230" y="271"/>
                      <a:pt x="1796" y="0"/>
                      <a:pt x="14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1"/>
              <p:cNvSpPr/>
              <p:nvPr/>
            </p:nvSpPr>
            <p:spPr>
              <a:xfrm rot="-3895123">
                <a:off x="1265931" y="2395717"/>
                <a:ext cx="261261" cy="134201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218" extrusionOk="0">
                    <a:moveTo>
                      <a:pt x="1380" y="1"/>
                    </a:moveTo>
                    <a:cubicBezTo>
                      <a:pt x="774" y="1"/>
                      <a:pt x="1" y="1122"/>
                      <a:pt x="1" y="1122"/>
                    </a:cubicBezTo>
                    <a:cubicBezTo>
                      <a:pt x="397" y="1189"/>
                      <a:pt x="716" y="1218"/>
                      <a:pt x="971" y="1218"/>
                    </a:cubicBezTo>
                    <a:cubicBezTo>
                      <a:pt x="2371" y="1218"/>
                      <a:pt x="1854" y="366"/>
                      <a:pt x="1854" y="366"/>
                    </a:cubicBezTo>
                    <a:cubicBezTo>
                      <a:pt x="1728" y="102"/>
                      <a:pt x="1562" y="1"/>
                      <a:pt x="13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1"/>
              <p:cNvSpPr/>
              <p:nvPr/>
            </p:nvSpPr>
            <p:spPr>
              <a:xfrm rot="-3895123">
                <a:off x="1149848" y="2484796"/>
                <a:ext cx="252446" cy="221134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07" extrusionOk="0">
                    <a:moveTo>
                      <a:pt x="1447" y="1"/>
                    </a:moveTo>
                    <a:cubicBezTo>
                      <a:pt x="1329" y="1"/>
                      <a:pt x="1236" y="31"/>
                      <a:pt x="1237" y="31"/>
                    </a:cubicBezTo>
                    <a:cubicBezTo>
                      <a:pt x="0" y="305"/>
                      <a:pt x="1553" y="2007"/>
                      <a:pt x="1553" y="2007"/>
                    </a:cubicBezTo>
                    <a:cubicBezTo>
                      <a:pt x="2290" y="236"/>
                      <a:pt x="1773" y="1"/>
                      <a:pt x="1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1"/>
              <p:cNvSpPr/>
              <p:nvPr/>
            </p:nvSpPr>
            <p:spPr>
              <a:xfrm rot="-3895123">
                <a:off x="1318054" y="2581587"/>
                <a:ext cx="87822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7" extrusionOk="0">
                    <a:moveTo>
                      <a:pt x="392" y="0"/>
                    </a:moveTo>
                    <a:cubicBezTo>
                      <a:pt x="229" y="0"/>
                      <a:pt x="68" y="111"/>
                      <a:pt x="38" y="302"/>
                    </a:cubicBezTo>
                    <a:cubicBezTo>
                      <a:pt x="0" y="536"/>
                      <a:pt x="188" y="716"/>
                      <a:pt x="392" y="716"/>
                    </a:cubicBezTo>
                    <a:cubicBezTo>
                      <a:pt x="462" y="716"/>
                      <a:pt x="534" y="695"/>
                      <a:pt x="600" y="647"/>
                    </a:cubicBezTo>
                    <a:cubicBezTo>
                      <a:pt x="760" y="532"/>
                      <a:pt x="796" y="307"/>
                      <a:pt x="679" y="149"/>
                    </a:cubicBezTo>
                    <a:cubicBezTo>
                      <a:pt x="606" y="47"/>
                      <a:pt x="498" y="0"/>
                      <a:pt x="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1"/>
              <p:cNvSpPr/>
              <p:nvPr/>
            </p:nvSpPr>
            <p:spPr>
              <a:xfrm rot="-3895123">
                <a:off x="1367759" y="2542262"/>
                <a:ext cx="87822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8" extrusionOk="0">
                    <a:moveTo>
                      <a:pt x="393" y="0"/>
                    </a:moveTo>
                    <a:cubicBezTo>
                      <a:pt x="230" y="0"/>
                      <a:pt x="68" y="111"/>
                      <a:pt x="39" y="301"/>
                    </a:cubicBezTo>
                    <a:cubicBezTo>
                      <a:pt x="1" y="536"/>
                      <a:pt x="189" y="717"/>
                      <a:pt x="393" y="717"/>
                    </a:cubicBezTo>
                    <a:cubicBezTo>
                      <a:pt x="463" y="717"/>
                      <a:pt x="535" y="696"/>
                      <a:pt x="601" y="648"/>
                    </a:cubicBezTo>
                    <a:cubicBezTo>
                      <a:pt x="760" y="531"/>
                      <a:pt x="797" y="308"/>
                      <a:pt x="680" y="148"/>
                    </a:cubicBezTo>
                    <a:cubicBezTo>
                      <a:pt x="606" y="47"/>
                      <a:pt x="499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1"/>
              <p:cNvSpPr/>
              <p:nvPr/>
            </p:nvSpPr>
            <p:spPr>
              <a:xfrm rot="-3895123">
                <a:off x="1467695" y="2777941"/>
                <a:ext cx="87711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717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2"/>
                    </a:cubicBezTo>
                    <a:cubicBezTo>
                      <a:pt x="0" y="536"/>
                      <a:pt x="187" y="716"/>
                      <a:pt x="391" y="716"/>
                    </a:cubicBezTo>
                    <a:cubicBezTo>
                      <a:pt x="461" y="716"/>
                      <a:pt x="534" y="695"/>
                      <a:pt x="600" y="647"/>
                    </a:cubicBezTo>
                    <a:cubicBezTo>
                      <a:pt x="760" y="532"/>
                      <a:pt x="796" y="308"/>
                      <a:pt x="679" y="148"/>
                    </a:cubicBezTo>
                    <a:cubicBezTo>
                      <a:pt x="606" y="47"/>
                      <a:pt x="49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1"/>
              <p:cNvSpPr/>
              <p:nvPr/>
            </p:nvSpPr>
            <p:spPr>
              <a:xfrm rot="-3895123">
                <a:off x="1517432" y="2738666"/>
                <a:ext cx="87601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18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3"/>
                    </a:cubicBezTo>
                    <a:cubicBezTo>
                      <a:pt x="1" y="536"/>
                      <a:pt x="187" y="717"/>
                      <a:pt x="392" y="717"/>
                    </a:cubicBezTo>
                    <a:cubicBezTo>
                      <a:pt x="462" y="717"/>
                      <a:pt x="534" y="696"/>
                      <a:pt x="600" y="648"/>
                    </a:cubicBezTo>
                    <a:cubicBezTo>
                      <a:pt x="760" y="531"/>
                      <a:pt x="795" y="308"/>
                      <a:pt x="679" y="148"/>
                    </a:cubicBezTo>
                    <a:cubicBezTo>
                      <a:pt x="606" y="47"/>
                      <a:pt x="499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1"/>
              <p:cNvSpPr/>
              <p:nvPr/>
            </p:nvSpPr>
            <p:spPr>
              <a:xfrm rot="-3895123">
                <a:off x="1631284" y="2931037"/>
                <a:ext cx="84626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17" extrusionOk="0">
                    <a:moveTo>
                      <a:pt x="372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4" y="585"/>
                      <a:pt x="196" y="716"/>
                      <a:pt x="372" y="716"/>
                    </a:cubicBezTo>
                    <a:cubicBezTo>
                      <a:pt x="466" y="716"/>
                      <a:pt x="561" y="679"/>
                      <a:pt x="635" y="597"/>
                    </a:cubicBezTo>
                    <a:cubicBezTo>
                      <a:pt x="768" y="451"/>
                      <a:pt x="755" y="225"/>
                      <a:pt x="608" y="94"/>
                    </a:cubicBezTo>
                    <a:cubicBezTo>
                      <a:pt x="537" y="29"/>
                      <a:pt x="454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1"/>
              <p:cNvSpPr/>
              <p:nvPr/>
            </p:nvSpPr>
            <p:spPr>
              <a:xfrm rot="-3895123">
                <a:off x="1671753" y="2882193"/>
                <a:ext cx="84516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18" extrusionOk="0">
                    <a:moveTo>
                      <a:pt x="371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3" y="586"/>
                      <a:pt x="195" y="717"/>
                      <a:pt x="372" y="717"/>
                    </a:cubicBezTo>
                    <a:cubicBezTo>
                      <a:pt x="466" y="717"/>
                      <a:pt x="562" y="680"/>
                      <a:pt x="635" y="599"/>
                    </a:cubicBezTo>
                    <a:cubicBezTo>
                      <a:pt x="767" y="451"/>
                      <a:pt x="756" y="225"/>
                      <a:pt x="608" y="94"/>
                    </a:cubicBezTo>
                    <a:cubicBezTo>
                      <a:pt x="537" y="30"/>
                      <a:pt x="453" y="1"/>
                      <a:pt x="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0" name="Google Shape;2250;p31"/>
            <p:cNvGrpSpPr/>
            <p:nvPr/>
          </p:nvGrpSpPr>
          <p:grpSpPr>
            <a:xfrm rot="-1518744">
              <a:off x="7148549" y="1512102"/>
              <a:ext cx="445328" cy="347514"/>
              <a:chOff x="6632777" y="989227"/>
              <a:chExt cx="620200" cy="483976"/>
            </a:xfrm>
          </p:grpSpPr>
          <p:sp>
            <p:nvSpPr>
              <p:cNvPr id="2251" name="Google Shape;2251;p31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1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1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1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1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1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1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8" name="Google Shape;2258;p31"/>
            <p:cNvSpPr/>
            <p:nvPr/>
          </p:nvSpPr>
          <p:spPr>
            <a:xfrm>
              <a:off x="934529" y="149779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1"/>
            <p:cNvSpPr/>
            <p:nvPr/>
          </p:nvSpPr>
          <p:spPr>
            <a:xfrm>
              <a:off x="2143969" y="1973273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1"/>
            <p:cNvSpPr/>
            <p:nvPr/>
          </p:nvSpPr>
          <p:spPr>
            <a:xfrm>
              <a:off x="6837204" y="268724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1" name="Google Shape;2261;p31"/>
            <p:cNvGrpSpPr/>
            <p:nvPr/>
          </p:nvGrpSpPr>
          <p:grpSpPr>
            <a:xfrm>
              <a:off x="7460781" y="3562093"/>
              <a:ext cx="253850" cy="307524"/>
              <a:chOff x="7167006" y="2088218"/>
              <a:chExt cx="253850" cy="307524"/>
            </a:xfrm>
          </p:grpSpPr>
          <p:sp>
            <p:nvSpPr>
              <p:cNvPr id="2262" name="Google Shape;2262;p31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1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1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1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66" name="Google Shape;2266;p31"/>
            <p:cNvSpPr/>
            <p:nvPr/>
          </p:nvSpPr>
          <p:spPr>
            <a:xfrm>
              <a:off x="8165569" y="2481273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1"/>
            <p:cNvSpPr/>
            <p:nvPr/>
          </p:nvSpPr>
          <p:spPr>
            <a:xfrm>
              <a:off x="1626470" y="12352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1"/>
            <p:cNvSpPr/>
            <p:nvPr/>
          </p:nvSpPr>
          <p:spPr>
            <a:xfrm>
              <a:off x="2234595" y="29216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1"/>
            <p:cNvSpPr/>
            <p:nvPr/>
          </p:nvSpPr>
          <p:spPr>
            <a:xfrm>
              <a:off x="2892345" y="10064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1"/>
            <p:cNvSpPr/>
            <p:nvPr/>
          </p:nvSpPr>
          <p:spPr>
            <a:xfrm>
              <a:off x="7710145" y="30337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1"/>
            <p:cNvSpPr/>
            <p:nvPr/>
          </p:nvSpPr>
          <p:spPr>
            <a:xfrm>
              <a:off x="6826445" y="8964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1"/>
            <p:cNvSpPr/>
            <p:nvPr/>
          </p:nvSpPr>
          <p:spPr>
            <a:xfrm>
              <a:off x="8190083" y="43478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2601245" y="43062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4" name="Google Shape;2274;p31"/>
            <p:cNvGrpSpPr/>
            <p:nvPr/>
          </p:nvGrpSpPr>
          <p:grpSpPr>
            <a:xfrm>
              <a:off x="2062378" y="1110246"/>
              <a:ext cx="172020" cy="173679"/>
              <a:chOff x="7782063" y="2882713"/>
              <a:chExt cx="194000" cy="195872"/>
            </a:xfrm>
          </p:grpSpPr>
          <p:sp>
            <p:nvSpPr>
              <p:cNvPr id="2275" name="Google Shape;227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4" name="Google Shape;2284;p31"/>
            <p:cNvGrpSpPr/>
            <p:nvPr/>
          </p:nvGrpSpPr>
          <p:grpSpPr>
            <a:xfrm>
              <a:off x="6807065" y="4281784"/>
              <a:ext cx="172020" cy="173679"/>
              <a:chOff x="7782063" y="2882713"/>
              <a:chExt cx="194000" cy="195872"/>
            </a:xfrm>
          </p:grpSpPr>
          <p:sp>
            <p:nvSpPr>
              <p:cNvPr id="2285" name="Google Shape;228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4" name="Google Shape;2294;p31"/>
            <p:cNvGrpSpPr/>
            <p:nvPr/>
          </p:nvGrpSpPr>
          <p:grpSpPr>
            <a:xfrm>
              <a:off x="1178061" y="2655744"/>
              <a:ext cx="304522" cy="307518"/>
              <a:chOff x="7782063" y="2882713"/>
              <a:chExt cx="194000" cy="195872"/>
            </a:xfrm>
          </p:grpSpPr>
          <p:sp>
            <p:nvSpPr>
              <p:cNvPr id="2295" name="Google Shape;229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4" name="Google Shape;2304;p31"/>
            <p:cNvGrpSpPr/>
            <p:nvPr/>
          </p:nvGrpSpPr>
          <p:grpSpPr>
            <a:xfrm>
              <a:off x="8074628" y="940459"/>
              <a:ext cx="172020" cy="173679"/>
              <a:chOff x="7782063" y="2882713"/>
              <a:chExt cx="194000" cy="195872"/>
            </a:xfrm>
          </p:grpSpPr>
          <p:sp>
            <p:nvSpPr>
              <p:cNvPr id="2305" name="Google Shape;230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Coiny"/>
              <a:buNone/>
              <a:defRPr sz="2800">
                <a:solidFill>
                  <a:schemeClr val="accent5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●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○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■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●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○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■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●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○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■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58" r:id="rId4"/>
    <p:sldLayoutId id="2147483663" r:id="rId5"/>
    <p:sldLayoutId id="2147483664" r:id="rId6"/>
    <p:sldLayoutId id="2147483666" r:id="rId7"/>
    <p:sldLayoutId id="214748367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p35"/>
          <p:cNvSpPr/>
          <p:nvPr/>
        </p:nvSpPr>
        <p:spPr>
          <a:xfrm rot="-40072">
            <a:off x="2938367" y="3394893"/>
            <a:ext cx="3267266" cy="762462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35"/>
          <p:cNvSpPr txBox="1">
            <a:spLocks noGrp="1"/>
          </p:cNvSpPr>
          <p:nvPr>
            <p:ph type="ctrTitle"/>
          </p:nvPr>
        </p:nvSpPr>
        <p:spPr>
          <a:xfrm>
            <a:off x="1629304" y="1009381"/>
            <a:ext cx="5999829" cy="2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Đoàn kết với thiếu nhi quốc tế (tiết 1)</a:t>
            </a:r>
            <a:endParaRPr dirty="0"/>
          </a:p>
        </p:txBody>
      </p:sp>
      <p:sp>
        <p:nvSpPr>
          <p:cNvPr id="2326" name="Google Shape;2326;p35"/>
          <p:cNvSpPr txBox="1">
            <a:spLocks noGrp="1"/>
          </p:cNvSpPr>
          <p:nvPr>
            <p:ph type="subTitle" idx="1"/>
          </p:nvPr>
        </p:nvSpPr>
        <p:spPr>
          <a:xfrm>
            <a:off x="3270450" y="3480479"/>
            <a:ext cx="2603100" cy="5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Đạo đức – Lớp 3</a:t>
            </a:r>
            <a:endParaRPr dirty="0"/>
          </a:p>
        </p:txBody>
      </p:sp>
      <p:grpSp>
        <p:nvGrpSpPr>
          <p:cNvPr id="2327" name="Google Shape;2327;p35"/>
          <p:cNvGrpSpPr/>
          <p:nvPr/>
        </p:nvGrpSpPr>
        <p:grpSpPr>
          <a:xfrm flipH="1">
            <a:off x="934531" y="2753097"/>
            <a:ext cx="1528643" cy="1427271"/>
            <a:chOff x="1243515" y="1114546"/>
            <a:chExt cx="1350869" cy="1261286"/>
          </a:xfrm>
        </p:grpSpPr>
        <p:sp>
          <p:nvSpPr>
            <p:cNvPr id="2328" name="Google Shape;2328;p35"/>
            <p:cNvSpPr/>
            <p:nvPr/>
          </p:nvSpPr>
          <p:spPr>
            <a:xfrm>
              <a:off x="1276569" y="1488839"/>
              <a:ext cx="239505" cy="243500"/>
            </a:xfrm>
            <a:custGeom>
              <a:avLst/>
              <a:gdLst/>
              <a:ahLst/>
              <a:cxnLst/>
              <a:rect l="l" t="t" r="r" b="b"/>
              <a:pathLst>
                <a:path w="3717" h="3779" extrusionOk="0">
                  <a:moveTo>
                    <a:pt x="1748" y="1"/>
                  </a:moveTo>
                  <a:cubicBezTo>
                    <a:pt x="1630" y="1"/>
                    <a:pt x="1511" y="15"/>
                    <a:pt x="1393" y="45"/>
                  </a:cubicBezTo>
                  <a:cubicBezTo>
                    <a:pt x="508" y="267"/>
                    <a:pt x="0" y="1273"/>
                    <a:pt x="256" y="2293"/>
                  </a:cubicBezTo>
                  <a:cubicBezTo>
                    <a:pt x="479" y="3176"/>
                    <a:pt x="1204" y="3779"/>
                    <a:pt x="1969" y="3779"/>
                  </a:cubicBezTo>
                  <a:cubicBezTo>
                    <a:pt x="2087" y="3779"/>
                    <a:pt x="2206" y="3765"/>
                    <a:pt x="2324" y="3735"/>
                  </a:cubicBezTo>
                  <a:cubicBezTo>
                    <a:pt x="3209" y="3512"/>
                    <a:pt x="3717" y="2505"/>
                    <a:pt x="3460" y="1486"/>
                  </a:cubicBezTo>
                  <a:cubicBezTo>
                    <a:pt x="3237" y="602"/>
                    <a:pt x="2513" y="1"/>
                    <a:pt x="1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1532435" y="2265197"/>
              <a:ext cx="184284" cy="110635"/>
            </a:xfrm>
            <a:custGeom>
              <a:avLst/>
              <a:gdLst/>
              <a:ahLst/>
              <a:cxnLst/>
              <a:rect l="l" t="t" r="r" b="b"/>
              <a:pathLst>
                <a:path w="2860" h="1717" extrusionOk="0">
                  <a:moveTo>
                    <a:pt x="1965" y="1"/>
                  </a:moveTo>
                  <a:cubicBezTo>
                    <a:pt x="1" y="75"/>
                    <a:pt x="536" y="1717"/>
                    <a:pt x="536" y="1717"/>
                  </a:cubicBezTo>
                  <a:lnTo>
                    <a:pt x="2718" y="1717"/>
                  </a:lnTo>
                  <a:lnTo>
                    <a:pt x="2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1718648" y="1114546"/>
              <a:ext cx="875736" cy="1025032"/>
            </a:xfrm>
            <a:custGeom>
              <a:avLst/>
              <a:gdLst/>
              <a:ahLst/>
              <a:cxnLst/>
              <a:rect l="l" t="t" r="r" b="b"/>
              <a:pathLst>
                <a:path w="13591" h="15908" extrusionOk="0">
                  <a:moveTo>
                    <a:pt x="7016" y="0"/>
                  </a:moveTo>
                  <a:cubicBezTo>
                    <a:pt x="4253" y="0"/>
                    <a:pt x="2358" y="2160"/>
                    <a:pt x="2358" y="2160"/>
                  </a:cubicBezTo>
                  <a:cubicBezTo>
                    <a:pt x="1" y="5066"/>
                    <a:pt x="1432" y="8217"/>
                    <a:pt x="1432" y="8217"/>
                  </a:cubicBezTo>
                  <a:cubicBezTo>
                    <a:pt x="1703" y="9230"/>
                    <a:pt x="3824" y="10905"/>
                    <a:pt x="3824" y="10905"/>
                  </a:cubicBezTo>
                  <a:lnTo>
                    <a:pt x="4678" y="11752"/>
                  </a:lnTo>
                  <a:cubicBezTo>
                    <a:pt x="6076" y="13604"/>
                    <a:pt x="4854" y="14337"/>
                    <a:pt x="4854" y="14337"/>
                  </a:cubicBezTo>
                  <a:lnTo>
                    <a:pt x="5028" y="15907"/>
                  </a:lnTo>
                  <a:cubicBezTo>
                    <a:pt x="9060" y="15068"/>
                    <a:pt x="6625" y="9281"/>
                    <a:pt x="6625" y="9281"/>
                  </a:cubicBezTo>
                  <a:cubicBezTo>
                    <a:pt x="5970" y="6008"/>
                    <a:pt x="8143" y="6008"/>
                    <a:pt x="8143" y="6008"/>
                  </a:cubicBezTo>
                  <a:cubicBezTo>
                    <a:pt x="10187" y="5930"/>
                    <a:pt x="9924" y="4987"/>
                    <a:pt x="9924" y="4987"/>
                  </a:cubicBezTo>
                  <a:cubicBezTo>
                    <a:pt x="13590" y="3757"/>
                    <a:pt x="10396" y="1112"/>
                    <a:pt x="10396" y="1112"/>
                  </a:cubicBezTo>
                  <a:cubicBezTo>
                    <a:pt x="9185" y="297"/>
                    <a:pt x="8040" y="0"/>
                    <a:pt x="70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1532435" y="2265197"/>
              <a:ext cx="184284" cy="110635"/>
            </a:xfrm>
            <a:custGeom>
              <a:avLst/>
              <a:gdLst/>
              <a:ahLst/>
              <a:cxnLst/>
              <a:rect l="l" t="t" r="r" b="b"/>
              <a:pathLst>
                <a:path w="2860" h="1717" extrusionOk="0">
                  <a:moveTo>
                    <a:pt x="1965" y="1"/>
                  </a:moveTo>
                  <a:cubicBezTo>
                    <a:pt x="1" y="75"/>
                    <a:pt x="536" y="1717"/>
                    <a:pt x="536" y="1717"/>
                  </a:cubicBezTo>
                  <a:lnTo>
                    <a:pt x="2718" y="1717"/>
                  </a:lnTo>
                  <a:lnTo>
                    <a:pt x="2859" y="1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1718647" y="1114546"/>
              <a:ext cx="875736" cy="1025032"/>
            </a:xfrm>
            <a:custGeom>
              <a:avLst/>
              <a:gdLst/>
              <a:ahLst/>
              <a:cxnLst/>
              <a:rect l="l" t="t" r="r" b="b"/>
              <a:pathLst>
                <a:path w="13591" h="15908" extrusionOk="0">
                  <a:moveTo>
                    <a:pt x="7016" y="0"/>
                  </a:moveTo>
                  <a:cubicBezTo>
                    <a:pt x="4253" y="0"/>
                    <a:pt x="2358" y="2160"/>
                    <a:pt x="2358" y="2160"/>
                  </a:cubicBezTo>
                  <a:cubicBezTo>
                    <a:pt x="1" y="5066"/>
                    <a:pt x="1432" y="8217"/>
                    <a:pt x="1432" y="8217"/>
                  </a:cubicBezTo>
                  <a:cubicBezTo>
                    <a:pt x="1703" y="9230"/>
                    <a:pt x="3824" y="10905"/>
                    <a:pt x="3824" y="10905"/>
                  </a:cubicBezTo>
                  <a:lnTo>
                    <a:pt x="4678" y="11752"/>
                  </a:lnTo>
                  <a:cubicBezTo>
                    <a:pt x="6076" y="13604"/>
                    <a:pt x="4854" y="14337"/>
                    <a:pt x="4854" y="14337"/>
                  </a:cubicBezTo>
                  <a:lnTo>
                    <a:pt x="5028" y="15907"/>
                  </a:lnTo>
                  <a:cubicBezTo>
                    <a:pt x="9060" y="15068"/>
                    <a:pt x="6625" y="9281"/>
                    <a:pt x="6625" y="9281"/>
                  </a:cubicBezTo>
                  <a:cubicBezTo>
                    <a:pt x="5970" y="6008"/>
                    <a:pt x="8143" y="6008"/>
                    <a:pt x="8143" y="6008"/>
                  </a:cubicBezTo>
                  <a:cubicBezTo>
                    <a:pt x="10187" y="5930"/>
                    <a:pt x="9924" y="4987"/>
                    <a:pt x="9924" y="4987"/>
                  </a:cubicBezTo>
                  <a:cubicBezTo>
                    <a:pt x="13590" y="3757"/>
                    <a:pt x="10396" y="1112"/>
                    <a:pt x="10396" y="1112"/>
                  </a:cubicBezTo>
                  <a:cubicBezTo>
                    <a:pt x="9185" y="297"/>
                    <a:pt x="8040" y="0"/>
                    <a:pt x="701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1276569" y="1488839"/>
              <a:ext cx="239505" cy="243500"/>
            </a:xfrm>
            <a:custGeom>
              <a:avLst/>
              <a:gdLst/>
              <a:ahLst/>
              <a:cxnLst/>
              <a:rect l="l" t="t" r="r" b="b"/>
              <a:pathLst>
                <a:path w="3717" h="3779" extrusionOk="0">
                  <a:moveTo>
                    <a:pt x="1748" y="1"/>
                  </a:moveTo>
                  <a:cubicBezTo>
                    <a:pt x="1630" y="1"/>
                    <a:pt x="1511" y="15"/>
                    <a:pt x="1393" y="45"/>
                  </a:cubicBezTo>
                  <a:cubicBezTo>
                    <a:pt x="508" y="267"/>
                    <a:pt x="0" y="1273"/>
                    <a:pt x="256" y="2293"/>
                  </a:cubicBezTo>
                  <a:cubicBezTo>
                    <a:pt x="479" y="3176"/>
                    <a:pt x="1204" y="3779"/>
                    <a:pt x="1969" y="3779"/>
                  </a:cubicBezTo>
                  <a:cubicBezTo>
                    <a:pt x="2087" y="3779"/>
                    <a:pt x="2206" y="3765"/>
                    <a:pt x="2324" y="3735"/>
                  </a:cubicBezTo>
                  <a:cubicBezTo>
                    <a:pt x="3209" y="3512"/>
                    <a:pt x="3717" y="2505"/>
                    <a:pt x="3460" y="1486"/>
                  </a:cubicBezTo>
                  <a:cubicBezTo>
                    <a:pt x="3237" y="602"/>
                    <a:pt x="2513" y="1"/>
                    <a:pt x="174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1931536" y="1428401"/>
              <a:ext cx="428815" cy="703888"/>
            </a:xfrm>
            <a:custGeom>
              <a:avLst/>
              <a:gdLst/>
              <a:ahLst/>
              <a:cxnLst/>
              <a:rect l="l" t="t" r="r" b="b"/>
              <a:pathLst>
                <a:path w="6655" h="10924" extrusionOk="0">
                  <a:moveTo>
                    <a:pt x="5237" y="1"/>
                  </a:moveTo>
                  <a:cubicBezTo>
                    <a:pt x="1" y="1"/>
                    <a:pt x="2886" y="6031"/>
                    <a:pt x="2886" y="6031"/>
                  </a:cubicBezTo>
                  <a:cubicBezTo>
                    <a:pt x="3693" y="8899"/>
                    <a:pt x="2098" y="9881"/>
                    <a:pt x="1620" y="10105"/>
                  </a:cubicBezTo>
                  <a:lnTo>
                    <a:pt x="1647" y="10343"/>
                  </a:lnTo>
                  <a:lnTo>
                    <a:pt x="2144" y="10924"/>
                  </a:lnTo>
                  <a:cubicBezTo>
                    <a:pt x="5579" y="9778"/>
                    <a:pt x="3375" y="4396"/>
                    <a:pt x="3375" y="4396"/>
                  </a:cubicBezTo>
                  <a:cubicBezTo>
                    <a:pt x="2740" y="1216"/>
                    <a:pt x="4764" y="1171"/>
                    <a:pt x="4879" y="1171"/>
                  </a:cubicBezTo>
                  <a:cubicBezTo>
                    <a:pt x="4882" y="1171"/>
                    <a:pt x="4884" y="1171"/>
                    <a:pt x="4884" y="1171"/>
                  </a:cubicBezTo>
                  <a:cubicBezTo>
                    <a:pt x="5958" y="1130"/>
                    <a:pt x="6495" y="686"/>
                    <a:pt x="6495" y="686"/>
                  </a:cubicBezTo>
                  <a:cubicBezTo>
                    <a:pt x="6592" y="562"/>
                    <a:pt x="6655" y="279"/>
                    <a:pt x="6622" y="125"/>
                  </a:cubicBezTo>
                  <a:lnTo>
                    <a:pt x="6620" y="117"/>
                  </a:lnTo>
                  <a:cubicBezTo>
                    <a:pt x="6106" y="38"/>
                    <a:pt x="5646" y="1"/>
                    <a:pt x="5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1542551" y="1931368"/>
              <a:ext cx="127775" cy="371532"/>
            </a:xfrm>
            <a:custGeom>
              <a:avLst/>
              <a:gdLst/>
              <a:ahLst/>
              <a:cxnLst/>
              <a:rect l="l" t="t" r="r" b="b"/>
              <a:pathLst>
                <a:path w="1983" h="5766" extrusionOk="0">
                  <a:moveTo>
                    <a:pt x="991" y="1"/>
                  </a:moveTo>
                  <a:lnTo>
                    <a:pt x="0" y="987"/>
                  </a:lnTo>
                  <a:lnTo>
                    <a:pt x="79" y="1956"/>
                  </a:lnTo>
                  <a:cubicBezTo>
                    <a:pt x="79" y="1956"/>
                    <a:pt x="79" y="5766"/>
                    <a:pt x="1838" y="5766"/>
                  </a:cubicBezTo>
                  <a:lnTo>
                    <a:pt x="1982" y="3073"/>
                  </a:lnTo>
                  <a:lnTo>
                    <a:pt x="1721" y="987"/>
                  </a:lnTo>
                  <a:lnTo>
                    <a:pt x="9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1415037" y="1761586"/>
              <a:ext cx="693321" cy="614194"/>
            </a:xfrm>
            <a:custGeom>
              <a:avLst/>
              <a:gdLst/>
              <a:ahLst/>
              <a:cxnLst/>
              <a:rect l="l" t="t" r="r" b="b"/>
              <a:pathLst>
                <a:path w="10760" h="9532" extrusionOk="0">
                  <a:moveTo>
                    <a:pt x="4050" y="0"/>
                  </a:moveTo>
                  <a:lnTo>
                    <a:pt x="3026" y="3106"/>
                  </a:lnTo>
                  <a:cubicBezTo>
                    <a:pt x="3644" y="4186"/>
                    <a:pt x="1151" y="4399"/>
                    <a:pt x="1151" y="4399"/>
                  </a:cubicBezTo>
                  <a:cubicBezTo>
                    <a:pt x="488" y="4521"/>
                    <a:pt x="225" y="5184"/>
                    <a:pt x="225" y="5184"/>
                  </a:cubicBezTo>
                  <a:cubicBezTo>
                    <a:pt x="1" y="5954"/>
                    <a:pt x="296" y="6108"/>
                    <a:pt x="569" y="6108"/>
                  </a:cubicBezTo>
                  <a:cubicBezTo>
                    <a:pt x="751" y="6108"/>
                    <a:pt x="923" y="6039"/>
                    <a:pt x="923" y="6039"/>
                  </a:cubicBezTo>
                  <a:cubicBezTo>
                    <a:pt x="1447" y="5797"/>
                    <a:pt x="1909" y="5720"/>
                    <a:pt x="2285" y="5720"/>
                  </a:cubicBezTo>
                  <a:cubicBezTo>
                    <a:pt x="2939" y="5720"/>
                    <a:pt x="3333" y="5952"/>
                    <a:pt x="3333" y="5952"/>
                  </a:cubicBezTo>
                  <a:cubicBezTo>
                    <a:pt x="3037" y="7715"/>
                    <a:pt x="3909" y="8501"/>
                    <a:pt x="3909" y="8501"/>
                  </a:cubicBezTo>
                  <a:cubicBezTo>
                    <a:pt x="2600" y="8554"/>
                    <a:pt x="3089" y="9531"/>
                    <a:pt x="3089" y="9531"/>
                  </a:cubicBezTo>
                  <a:lnTo>
                    <a:pt x="7513" y="9531"/>
                  </a:lnTo>
                  <a:cubicBezTo>
                    <a:pt x="10760" y="9243"/>
                    <a:pt x="10158" y="4687"/>
                    <a:pt x="10158" y="4687"/>
                  </a:cubicBezTo>
                  <a:cubicBezTo>
                    <a:pt x="9895" y="1283"/>
                    <a:pt x="7155" y="1082"/>
                    <a:pt x="7155" y="1082"/>
                  </a:cubicBezTo>
                  <a:cubicBezTo>
                    <a:pt x="4957" y="907"/>
                    <a:pt x="4050" y="0"/>
                    <a:pt x="40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1435849" y="1467963"/>
              <a:ext cx="252327" cy="237250"/>
            </a:xfrm>
            <a:custGeom>
              <a:avLst/>
              <a:gdLst/>
              <a:ahLst/>
              <a:cxnLst/>
              <a:rect l="l" t="t" r="r" b="b"/>
              <a:pathLst>
                <a:path w="3916" h="3682" extrusionOk="0">
                  <a:moveTo>
                    <a:pt x="2173" y="0"/>
                  </a:moveTo>
                  <a:cubicBezTo>
                    <a:pt x="1555" y="0"/>
                    <a:pt x="917" y="363"/>
                    <a:pt x="539" y="994"/>
                  </a:cubicBezTo>
                  <a:cubicBezTo>
                    <a:pt x="1" y="1897"/>
                    <a:pt x="198" y="3006"/>
                    <a:pt x="982" y="3475"/>
                  </a:cubicBezTo>
                  <a:cubicBezTo>
                    <a:pt x="1217" y="3615"/>
                    <a:pt x="1478" y="3682"/>
                    <a:pt x="1743" y="3682"/>
                  </a:cubicBezTo>
                  <a:cubicBezTo>
                    <a:pt x="2361" y="3682"/>
                    <a:pt x="2999" y="3320"/>
                    <a:pt x="3375" y="2688"/>
                  </a:cubicBezTo>
                  <a:cubicBezTo>
                    <a:pt x="3915" y="1786"/>
                    <a:pt x="3717" y="675"/>
                    <a:pt x="2934" y="208"/>
                  </a:cubicBezTo>
                  <a:cubicBezTo>
                    <a:pt x="2699" y="67"/>
                    <a:pt x="2437" y="0"/>
                    <a:pt x="2173" y="0"/>
                  </a:cubicBezTo>
                  <a:close/>
                </a:path>
              </a:pathLst>
            </a:custGeom>
            <a:solidFill>
              <a:srgbClr val="EE8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1490424" y="1515901"/>
              <a:ext cx="148072" cy="132543"/>
            </a:xfrm>
            <a:custGeom>
              <a:avLst/>
              <a:gdLst/>
              <a:ahLst/>
              <a:cxnLst/>
              <a:rect l="l" t="t" r="r" b="b"/>
              <a:pathLst>
                <a:path w="2298" h="2057" extrusionOk="0">
                  <a:moveTo>
                    <a:pt x="1203" y="1"/>
                  </a:moveTo>
                  <a:cubicBezTo>
                    <a:pt x="798" y="1"/>
                    <a:pt x="398" y="250"/>
                    <a:pt x="227" y="637"/>
                  </a:cubicBezTo>
                  <a:cubicBezTo>
                    <a:pt x="0" y="1146"/>
                    <a:pt x="228" y="1743"/>
                    <a:pt x="738" y="1969"/>
                  </a:cubicBezTo>
                  <a:cubicBezTo>
                    <a:pt x="872" y="2029"/>
                    <a:pt x="1011" y="2057"/>
                    <a:pt x="1148" y="2057"/>
                  </a:cubicBezTo>
                  <a:cubicBezTo>
                    <a:pt x="1535" y="2057"/>
                    <a:pt x="1903" y="1834"/>
                    <a:pt x="2071" y="1458"/>
                  </a:cubicBezTo>
                  <a:cubicBezTo>
                    <a:pt x="2297" y="948"/>
                    <a:pt x="2096" y="307"/>
                    <a:pt x="1586" y="81"/>
                  </a:cubicBezTo>
                  <a:cubicBezTo>
                    <a:pt x="1463" y="26"/>
                    <a:pt x="1333" y="1"/>
                    <a:pt x="12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1251054" y="1586585"/>
              <a:ext cx="447308" cy="417152"/>
            </a:xfrm>
            <a:custGeom>
              <a:avLst/>
              <a:gdLst/>
              <a:ahLst/>
              <a:cxnLst/>
              <a:rect l="l" t="t" r="r" b="b"/>
              <a:pathLst>
                <a:path w="6942" h="6474" extrusionOk="0">
                  <a:moveTo>
                    <a:pt x="3644" y="1"/>
                  </a:moveTo>
                  <a:cubicBezTo>
                    <a:pt x="2133" y="1"/>
                    <a:pt x="808" y="1057"/>
                    <a:pt x="488" y="2557"/>
                  </a:cubicBezTo>
                  <a:cubicBezTo>
                    <a:pt x="488" y="2557"/>
                    <a:pt x="195" y="3946"/>
                    <a:pt x="70" y="4940"/>
                  </a:cubicBezTo>
                  <a:cubicBezTo>
                    <a:pt x="0" y="5494"/>
                    <a:pt x="342" y="6018"/>
                    <a:pt x="879" y="6177"/>
                  </a:cubicBezTo>
                  <a:cubicBezTo>
                    <a:pt x="1398" y="6327"/>
                    <a:pt x="2150" y="6473"/>
                    <a:pt x="3113" y="6473"/>
                  </a:cubicBezTo>
                  <a:cubicBezTo>
                    <a:pt x="3285" y="6473"/>
                    <a:pt x="3463" y="6468"/>
                    <a:pt x="3647" y="6458"/>
                  </a:cubicBezTo>
                  <a:cubicBezTo>
                    <a:pt x="3818" y="6458"/>
                    <a:pt x="3988" y="6446"/>
                    <a:pt x="4157" y="6419"/>
                  </a:cubicBezTo>
                  <a:cubicBezTo>
                    <a:pt x="5775" y="6159"/>
                    <a:pt x="6941" y="4730"/>
                    <a:pt x="6872" y="3093"/>
                  </a:cubicBezTo>
                  <a:cubicBezTo>
                    <a:pt x="6804" y="1458"/>
                    <a:pt x="5520" y="132"/>
                    <a:pt x="3886" y="10"/>
                  </a:cubicBezTo>
                  <a:cubicBezTo>
                    <a:pt x="3805" y="4"/>
                    <a:pt x="3724" y="1"/>
                    <a:pt x="3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1255125" y="1818025"/>
              <a:ext cx="439604" cy="186797"/>
            </a:xfrm>
            <a:custGeom>
              <a:avLst/>
              <a:gdLst/>
              <a:ahLst/>
              <a:cxnLst/>
              <a:rect l="l" t="t" r="r" b="b"/>
              <a:pathLst>
                <a:path w="6778" h="2880" extrusionOk="0">
                  <a:moveTo>
                    <a:pt x="6265" y="0"/>
                  </a:moveTo>
                  <a:cubicBezTo>
                    <a:pt x="5114" y="0"/>
                    <a:pt x="3405" y="1165"/>
                    <a:pt x="3405" y="1165"/>
                  </a:cubicBezTo>
                  <a:cubicBezTo>
                    <a:pt x="2511" y="1645"/>
                    <a:pt x="1767" y="1791"/>
                    <a:pt x="1194" y="1791"/>
                  </a:cubicBezTo>
                  <a:cubicBezTo>
                    <a:pt x="616" y="1791"/>
                    <a:pt x="212" y="1643"/>
                    <a:pt x="1" y="1540"/>
                  </a:cubicBezTo>
                  <a:lnTo>
                    <a:pt x="1" y="1540"/>
                  </a:lnTo>
                  <a:cubicBezTo>
                    <a:pt x="21" y="2026"/>
                    <a:pt x="349" y="2445"/>
                    <a:pt x="816" y="2583"/>
                  </a:cubicBezTo>
                  <a:cubicBezTo>
                    <a:pt x="1335" y="2734"/>
                    <a:pt x="2087" y="2879"/>
                    <a:pt x="3050" y="2879"/>
                  </a:cubicBezTo>
                  <a:cubicBezTo>
                    <a:pt x="3222" y="2879"/>
                    <a:pt x="3400" y="2875"/>
                    <a:pt x="3584" y="2865"/>
                  </a:cubicBezTo>
                  <a:cubicBezTo>
                    <a:pt x="3593" y="2865"/>
                    <a:pt x="3602" y="2865"/>
                    <a:pt x="3610" y="2865"/>
                  </a:cubicBezTo>
                  <a:cubicBezTo>
                    <a:pt x="3772" y="2865"/>
                    <a:pt x="3933" y="2851"/>
                    <a:pt x="4094" y="2825"/>
                  </a:cubicBezTo>
                  <a:cubicBezTo>
                    <a:pt x="5487" y="2602"/>
                    <a:pt x="6573" y="1500"/>
                    <a:pt x="6777" y="104"/>
                  </a:cubicBezTo>
                  <a:cubicBezTo>
                    <a:pt x="6628" y="31"/>
                    <a:pt x="6454" y="0"/>
                    <a:pt x="6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1327536" y="1668157"/>
              <a:ext cx="204968" cy="186797"/>
            </a:xfrm>
            <a:custGeom>
              <a:avLst/>
              <a:gdLst/>
              <a:ahLst/>
              <a:cxnLst/>
              <a:rect l="l" t="t" r="r" b="b"/>
              <a:pathLst>
                <a:path w="3181" h="2899" extrusionOk="0">
                  <a:moveTo>
                    <a:pt x="1591" y="1"/>
                  </a:moveTo>
                  <a:cubicBezTo>
                    <a:pt x="1220" y="1"/>
                    <a:pt x="849" y="142"/>
                    <a:pt x="566" y="425"/>
                  </a:cubicBezTo>
                  <a:cubicBezTo>
                    <a:pt x="1" y="991"/>
                    <a:pt x="1" y="1908"/>
                    <a:pt x="566" y="2475"/>
                  </a:cubicBezTo>
                  <a:cubicBezTo>
                    <a:pt x="849" y="2757"/>
                    <a:pt x="1220" y="2898"/>
                    <a:pt x="1591" y="2898"/>
                  </a:cubicBezTo>
                  <a:cubicBezTo>
                    <a:pt x="1961" y="2898"/>
                    <a:pt x="2332" y="2757"/>
                    <a:pt x="2615" y="2475"/>
                  </a:cubicBezTo>
                  <a:cubicBezTo>
                    <a:pt x="3181" y="1908"/>
                    <a:pt x="3181" y="991"/>
                    <a:pt x="2615" y="425"/>
                  </a:cubicBezTo>
                  <a:cubicBezTo>
                    <a:pt x="2332" y="142"/>
                    <a:pt x="1961" y="1"/>
                    <a:pt x="15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5"/>
            <p:cNvSpPr/>
            <p:nvPr/>
          </p:nvSpPr>
          <p:spPr>
            <a:xfrm>
              <a:off x="1363619" y="1749730"/>
              <a:ext cx="88598" cy="84023"/>
            </a:xfrm>
            <a:custGeom>
              <a:avLst/>
              <a:gdLst/>
              <a:ahLst/>
              <a:cxnLst/>
              <a:rect l="l" t="t" r="r" b="b"/>
              <a:pathLst>
                <a:path w="1375" h="1304" extrusionOk="0">
                  <a:moveTo>
                    <a:pt x="719" y="0"/>
                  </a:moveTo>
                  <a:cubicBezTo>
                    <a:pt x="546" y="0"/>
                    <a:pt x="376" y="69"/>
                    <a:pt x="251" y="199"/>
                  </a:cubicBezTo>
                  <a:cubicBezTo>
                    <a:pt x="1" y="457"/>
                    <a:pt x="7" y="870"/>
                    <a:pt x="265" y="1120"/>
                  </a:cubicBezTo>
                  <a:cubicBezTo>
                    <a:pt x="390" y="1240"/>
                    <a:pt x="553" y="1303"/>
                    <a:pt x="718" y="1303"/>
                  </a:cubicBezTo>
                  <a:cubicBezTo>
                    <a:pt x="806" y="1303"/>
                    <a:pt x="894" y="1286"/>
                    <a:pt x="978" y="1250"/>
                  </a:cubicBezTo>
                  <a:cubicBezTo>
                    <a:pt x="1220" y="1145"/>
                    <a:pt x="1375" y="906"/>
                    <a:pt x="1370" y="642"/>
                  </a:cubicBezTo>
                  <a:cubicBezTo>
                    <a:pt x="1367" y="379"/>
                    <a:pt x="1204" y="143"/>
                    <a:pt x="960" y="47"/>
                  </a:cubicBezTo>
                  <a:cubicBezTo>
                    <a:pt x="882" y="15"/>
                    <a:pt x="800" y="0"/>
                    <a:pt x="7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5"/>
            <p:cNvSpPr/>
            <p:nvPr/>
          </p:nvSpPr>
          <p:spPr>
            <a:xfrm>
              <a:off x="1377021" y="1784331"/>
              <a:ext cx="21650" cy="20490"/>
            </a:xfrm>
            <a:custGeom>
              <a:avLst/>
              <a:gdLst/>
              <a:ahLst/>
              <a:cxnLst/>
              <a:rect l="l" t="t" r="r" b="b"/>
              <a:pathLst>
                <a:path w="336" h="318" extrusionOk="0">
                  <a:moveTo>
                    <a:pt x="175" y="0"/>
                  </a:moveTo>
                  <a:cubicBezTo>
                    <a:pt x="135" y="0"/>
                    <a:pt x="95" y="15"/>
                    <a:pt x="62" y="50"/>
                  </a:cubicBezTo>
                  <a:cubicBezTo>
                    <a:pt x="0" y="111"/>
                    <a:pt x="2" y="211"/>
                    <a:pt x="65" y="273"/>
                  </a:cubicBezTo>
                  <a:cubicBezTo>
                    <a:pt x="97" y="304"/>
                    <a:pt x="136" y="318"/>
                    <a:pt x="174" y="318"/>
                  </a:cubicBezTo>
                  <a:cubicBezTo>
                    <a:pt x="257" y="318"/>
                    <a:pt x="335" y="253"/>
                    <a:pt x="334" y="157"/>
                  </a:cubicBezTo>
                  <a:cubicBezTo>
                    <a:pt x="332" y="62"/>
                    <a:pt x="255" y="0"/>
                    <a:pt x="1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5"/>
            <p:cNvSpPr/>
            <p:nvPr/>
          </p:nvSpPr>
          <p:spPr>
            <a:xfrm>
              <a:off x="1243515" y="1918223"/>
              <a:ext cx="45749" cy="44267"/>
            </a:xfrm>
            <a:custGeom>
              <a:avLst/>
              <a:gdLst/>
              <a:ahLst/>
              <a:cxnLst/>
              <a:rect l="l" t="t" r="r" b="b"/>
              <a:pathLst>
                <a:path w="710" h="687" extrusionOk="0">
                  <a:moveTo>
                    <a:pt x="324" y="0"/>
                  </a:moveTo>
                  <a:cubicBezTo>
                    <a:pt x="293" y="0"/>
                    <a:pt x="260" y="9"/>
                    <a:pt x="222" y="28"/>
                  </a:cubicBezTo>
                  <a:cubicBezTo>
                    <a:pt x="48" y="113"/>
                    <a:pt x="0" y="376"/>
                    <a:pt x="62" y="499"/>
                  </a:cubicBezTo>
                  <a:cubicBezTo>
                    <a:pt x="104" y="585"/>
                    <a:pt x="261" y="686"/>
                    <a:pt x="411" y="686"/>
                  </a:cubicBezTo>
                  <a:cubicBezTo>
                    <a:pt x="454" y="686"/>
                    <a:pt x="495" y="678"/>
                    <a:pt x="534" y="659"/>
                  </a:cubicBezTo>
                  <a:cubicBezTo>
                    <a:pt x="709" y="572"/>
                    <a:pt x="656" y="422"/>
                    <a:pt x="568" y="248"/>
                  </a:cubicBezTo>
                  <a:cubicBezTo>
                    <a:pt x="502" y="111"/>
                    <a:pt x="434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1534690" y="1775632"/>
              <a:ext cx="307291" cy="316569"/>
            </a:xfrm>
            <a:custGeom>
              <a:avLst/>
              <a:gdLst/>
              <a:ahLst/>
              <a:cxnLst/>
              <a:rect l="l" t="t" r="r" b="b"/>
              <a:pathLst>
                <a:path w="4769" h="4913" extrusionOk="0">
                  <a:moveTo>
                    <a:pt x="2474" y="1"/>
                  </a:moveTo>
                  <a:cubicBezTo>
                    <a:pt x="2571" y="2440"/>
                    <a:pt x="798" y="3198"/>
                    <a:pt x="186" y="3387"/>
                  </a:cubicBezTo>
                  <a:cubicBezTo>
                    <a:pt x="70" y="3422"/>
                    <a:pt x="0" y="3539"/>
                    <a:pt x="24" y="3657"/>
                  </a:cubicBezTo>
                  <a:lnTo>
                    <a:pt x="65" y="3860"/>
                  </a:lnTo>
                  <a:cubicBezTo>
                    <a:pt x="87" y="3971"/>
                    <a:pt x="184" y="4050"/>
                    <a:pt x="296" y="4051"/>
                  </a:cubicBezTo>
                  <a:cubicBezTo>
                    <a:pt x="790" y="4051"/>
                    <a:pt x="1214" y="3936"/>
                    <a:pt x="1579" y="3748"/>
                  </a:cubicBezTo>
                  <a:lnTo>
                    <a:pt x="1971" y="4810"/>
                  </a:lnTo>
                  <a:cubicBezTo>
                    <a:pt x="1994" y="4873"/>
                    <a:pt x="2055" y="4912"/>
                    <a:pt x="2118" y="4912"/>
                  </a:cubicBezTo>
                  <a:cubicBezTo>
                    <a:pt x="2142" y="4912"/>
                    <a:pt x="2166" y="4907"/>
                    <a:pt x="2188" y="4895"/>
                  </a:cubicBezTo>
                  <a:lnTo>
                    <a:pt x="2739" y="4615"/>
                  </a:lnTo>
                  <a:cubicBezTo>
                    <a:pt x="2812" y="4577"/>
                    <a:pt x="2843" y="4488"/>
                    <a:pt x="2812" y="4414"/>
                  </a:cubicBezTo>
                  <a:lnTo>
                    <a:pt x="2299" y="3217"/>
                  </a:lnTo>
                  <a:cubicBezTo>
                    <a:pt x="2327" y="3189"/>
                    <a:pt x="2356" y="3159"/>
                    <a:pt x="2384" y="3129"/>
                  </a:cubicBezTo>
                  <a:lnTo>
                    <a:pt x="3690" y="4542"/>
                  </a:lnTo>
                  <a:cubicBezTo>
                    <a:pt x="3731" y="4586"/>
                    <a:pt x="3786" y="4607"/>
                    <a:pt x="3841" y="4607"/>
                  </a:cubicBezTo>
                  <a:cubicBezTo>
                    <a:pt x="3907" y="4607"/>
                    <a:pt x="3972" y="4577"/>
                    <a:pt x="4013" y="4517"/>
                  </a:cubicBezTo>
                  <a:lnTo>
                    <a:pt x="4700" y="3491"/>
                  </a:lnTo>
                  <a:cubicBezTo>
                    <a:pt x="4768" y="3388"/>
                    <a:pt x="4733" y="3249"/>
                    <a:pt x="4622" y="3192"/>
                  </a:cubicBezTo>
                  <a:lnTo>
                    <a:pt x="2959" y="2342"/>
                  </a:lnTo>
                  <a:cubicBezTo>
                    <a:pt x="3329" y="1695"/>
                    <a:pt x="3510" y="1038"/>
                    <a:pt x="3582" y="727"/>
                  </a:cubicBezTo>
                  <a:cubicBezTo>
                    <a:pt x="3606" y="620"/>
                    <a:pt x="3552" y="509"/>
                    <a:pt x="3453" y="462"/>
                  </a:cubicBezTo>
                  <a:lnTo>
                    <a:pt x="2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1636366" y="1934976"/>
              <a:ext cx="7281" cy="554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78" y="0"/>
                  </a:moveTo>
                  <a:cubicBezTo>
                    <a:pt x="51" y="27"/>
                    <a:pt x="26" y="54"/>
                    <a:pt x="1" y="81"/>
                  </a:cubicBezTo>
                  <a:lnTo>
                    <a:pt x="53" y="72"/>
                  </a:lnTo>
                  <a:lnTo>
                    <a:pt x="67" y="81"/>
                  </a:lnTo>
                  <a:cubicBezTo>
                    <a:pt x="70" y="84"/>
                    <a:pt x="75" y="86"/>
                    <a:pt x="80" y="86"/>
                  </a:cubicBezTo>
                  <a:cubicBezTo>
                    <a:pt x="103" y="86"/>
                    <a:pt x="113" y="56"/>
                    <a:pt x="94" y="43"/>
                  </a:cubicBezTo>
                  <a:lnTo>
                    <a:pt x="81" y="35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5F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1676122" y="1866934"/>
              <a:ext cx="8828" cy="14562"/>
            </a:xfrm>
            <a:custGeom>
              <a:avLst/>
              <a:gdLst/>
              <a:ahLst/>
              <a:cxnLst/>
              <a:rect l="l" t="t" r="r" b="b"/>
              <a:pathLst>
                <a:path w="137" h="226" extrusionOk="0">
                  <a:moveTo>
                    <a:pt x="89" y="1"/>
                  </a:moveTo>
                  <a:cubicBezTo>
                    <a:pt x="78" y="32"/>
                    <a:pt x="67" y="65"/>
                    <a:pt x="55" y="97"/>
                  </a:cubicBezTo>
                  <a:lnTo>
                    <a:pt x="59" y="137"/>
                  </a:lnTo>
                  <a:lnTo>
                    <a:pt x="44" y="126"/>
                  </a:lnTo>
                  <a:cubicBezTo>
                    <a:pt x="37" y="141"/>
                    <a:pt x="31" y="156"/>
                    <a:pt x="25" y="170"/>
                  </a:cubicBezTo>
                  <a:lnTo>
                    <a:pt x="28" y="173"/>
                  </a:lnTo>
                  <a:lnTo>
                    <a:pt x="23" y="173"/>
                  </a:lnTo>
                  <a:cubicBezTo>
                    <a:pt x="17" y="191"/>
                    <a:pt x="9" y="208"/>
                    <a:pt x="1" y="225"/>
                  </a:cubicBezTo>
                  <a:lnTo>
                    <a:pt x="83" y="211"/>
                  </a:lnTo>
                  <a:lnTo>
                    <a:pt x="96" y="221"/>
                  </a:lnTo>
                  <a:cubicBezTo>
                    <a:pt x="101" y="224"/>
                    <a:pt x="105" y="225"/>
                    <a:pt x="110" y="225"/>
                  </a:cubicBezTo>
                  <a:cubicBezTo>
                    <a:pt x="118" y="225"/>
                    <a:pt x="124" y="222"/>
                    <a:pt x="129" y="216"/>
                  </a:cubicBezTo>
                  <a:cubicBezTo>
                    <a:pt x="137" y="205"/>
                    <a:pt x="135" y="191"/>
                    <a:pt x="124" y="183"/>
                  </a:cubicBezTo>
                  <a:lnTo>
                    <a:pt x="112" y="175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1697965" y="1970092"/>
              <a:ext cx="27192" cy="31444"/>
            </a:xfrm>
            <a:custGeom>
              <a:avLst/>
              <a:gdLst/>
              <a:ahLst/>
              <a:cxnLst/>
              <a:rect l="l" t="t" r="r" b="b"/>
              <a:pathLst>
                <a:path w="422" h="488" extrusionOk="0">
                  <a:moveTo>
                    <a:pt x="182" y="1"/>
                  </a:moveTo>
                  <a:cubicBezTo>
                    <a:pt x="168" y="1"/>
                    <a:pt x="154" y="12"/>
                    <a:pt x="157" y="30"/>
                  </a:cubicBezTo>
                  <a:lnTo>
                    <a:pt x="191" y="278"/>
                  </a:lnTo>
                  <a:lnTo>
                    <a:pt x="50" y="179"/>
                  </a:lnTo>
                  <a:cubicBezTo>
                    <a:pt x="45" y="176"/>
                    <a:pt x="41" y="174"/>
                    <a:pt x="36" y="174"/>
                  </a:cubicBezTo>
                  <a:cubicBezTo>
                    <a:pt x="16" y="174"/>
                    <a:pt x="1" y="203"/>
                    <a:pt x="23" y="218"/>
                  </a:cubicBezTo>
                  <a:lnTo>
                    <a:pt x="159" y="315"/>
                  </a:lnTo>
                  <a:lnTo>
                    <a:pt x="54" y="332"/>
                  </a:lnTo>
                  <a:lnTo>
                    <a:pt x="92" y="375"/>
                  </a:lnTo>
                  <a:lnTo>
                    <a:pt x="214" y="354"/>
                  </a:lnTo>
                  <a:lnTo>
                    <a:pt x="308" y="419"/>
                  </a:lnTo>
                  <a:lnTo>
                    <a:pt x="159" y="446"/>
                  </a:lnTo>
                  <a:lnTo>
                    <a:pt x="197" y="487"/>
                  </a:lnTo>
                  <a:lnTo>
                    <a:pt x="363" y="459"/>
                  </a:lnTo>
                  <a:lnTo>
                    <a:pt x="376" y="468"/>
                  </a:lnTo>
                  <a:cubicBezTo>
                    <a:pt x="380" y="470"/>
                    <a:pt x="385" y="472"/>
                    <a:pt x="390" y="472"/>
                  </a:cubicBezTo>
                  <a:cubicBezTo>
                    <a:pt x="412" y="472"/>
                    <a:pt x="422" y="443"/>
                    <a:pt x="403" y="429"/>
                  </a:cubicBezTo>
                  <a:lnTo>
                    <a:pt x="392" y="421"/>
                  </a:lnTo>
                  <a:lnTo>
                    <a:pt x="354" y="130"/>
                  </a:lnTo>
                  <a:cubicBezTo>
                    <a:pt x="352" y="117"/>
                    <a:pt x="341" y="109"/>
                    <a:pt x="330" y="109"/>
                  </a:cubicBezTo>
                  <a:cubicBezTo>
                    <a:pt x="329" y="109"/>
                    <a:pt x="328" y="109"/>
                    <a:pt x="327" y="109"/>
                  </a:cubicBezTo>
                  <a:cubicBezTo>
                    <a:pt x="314" y="111"/>
                    <a:pt x="304" y="123"/>
                    <a:pt x="306" y="136"/>
                  </a:cubicBezTo>
                  <a:lnTo>
                    <a:pt x="339" y="385"/>
                  </a:lnTo>
                  <a:lnTo>
                    <a:pt x="244" y="316"/>
                  </a:lnTo>
                  <a:lnTo>
                    <a:pt x="205" y="24"/>
                  </a:lnTo>
                  <a:cubicBezTo>
                    <a:pt x="204" y="8"/>
                    <a:pt x="193" y="1"/>
                    <a:pt x="1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1742875" y="1939551"/>
              <a:ext cx="12500" cy="4124"/>
            </a:xfrm>
            <a:custGeom>
              <a:avLst/>
              <a:gdLst/>
              <a:ahLst/>
              <a:cxnLst/>
              <a:rect l="l" t="t" r="r" b="b"/>
              <a:pathLst>
                <a:path w="194" h="64" extrusionOk="0">
                  <a:moveTo>
                    <a:pt x="124" y="1"/>
                  </a:moveTo>
                  <a:lnTo>
                    <a:pt x="27" y="18"/>
                  </a:lnTo>
                  <a:cubicBezTo>
                    <a:pt x="0" y="23"/>
                    <a:pt x="3" y="64"/>
                    <a:pt x="32" y="64"/>
                  </a:cubicBezTo>
                  <a:lnTo>
                    <a:pt x="35" y="64"/>
                  </a:lnTo>
                  <a:lnTo>
                    <a:pt x="193" y="37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1712398" y="1940968"/>
              <a:ext cx="33700" cy="32540"/>
            </a:xfrm>
            <a:custGeom>
              <a:avLst/>
              <a:gdLst/>
              <a:ahLst/>
              <a:cxnLst/>
              <a:rect l="l" t="t" r="r" b="b"/>
              <a:pathLst>
                <a:path w="523" h="505" extrusionOk="0">
                  <a:moveTo>
                    <a:pt x="283" y="0"/>
                  </a:moveTo>
                  <a:cubicBezTo>
                    <a:pt x="282" y="0"/>
                    <a:pt x="280" y="0"/>
                    <a:pt x="278" y="1"/>
                  </a:cubicBezTo>
                  <a:cubicBezTo>
                    <a:pt x="266" y="2"/>
                    <a:pt x="256" y="15"/>
                    <a:pt x="258" y="28"/>
                  </a:cubicBezTo>
                  <a:lnTo>
                    <a:pt x="291" y="276"/>
                  </a:lnTo>
                  <a:lnTo>
                    <a:pt x="150" y="176"/>
                  </a:lnTo>
                  <a:cubicBezTo>
                    <a:pt x="145" y="173"/>
                    <a:pt x="141" y="172"/>
                    <a:pt x="136" y="172"/>
                  </a:cubicBezTo>
                  <a:cubicBezTo>
                    <a:pt x="115" y="172"/>
                    <a:pt x="101" y="202"/>
                    <a:pt x="122" y="216"/>
                  </a:cubicBezTo>
                  <a:lnTo>
                    <a:pt x="259" y="313"/>
                  </a:lnTo>
                  <a:lnTo>
                    <a:pt x="30" y="352"/>
                  </a:lnTo>
                  <a:cubicBezTo>
                    <a:pt x="0" y="357"/>
                    <a:pt x="3" y="400"/>
                    <a:pt x="31" y="400"/>
                  </a:cubicBezTo>
                  <a:cubicBezTo>
                    <a:pt x="32" y="400"/>
                    <a:pt x="32" y="400"/>
                    <a:pt x="33" y="400"/>
                  </a:cubicBezTo>
                  <a:lnTo>
                    <a:pt x="38" y="400"/>
                  </a:lnTo>
                  <a:lnTo>
                    <a:pt x="315" y="352"/>
                  </a:lnTo>
                  <a:lnTo>
                    <a:pt x="408" y="419"/>
                  </a:lnTo>
                  <a:lnTo>
                    <a:pt x="177" y="458"/>
                  </a:lnTo>
                  <a:cubicBezTo>
                    <a:pt x="148" y="461"/>
                    <a:pt x="152" y="504"/>
                    <a:pt x="180" y="504"/>
                  </a:cubicBezTo>
                  <a:cubicBezTo>
                    <a:pt x="181" y="504"/>
                    <a:pt x="181" y="504"/>
                    <a:pt x="182" y="504"/>
                  </a:cubicBezTo>
                  <a:lnTo>
                    <a:pt x="185" y="504"/>
                  </a:lnTo>
                  <a:lnTo>
                    <a:pt x="462" y="457"/>
                  </a:lnTo>
                  <a:lnTo>
                    <a:pt x="476" y="466"/>
                  </a:lnTo>
                  <a:cubicBezTo>
                    <a:pt x="479" y="469"/>
                    <a:pt x="484" y="471"/>
                    <a:pt x="489" y="471"/>
                  </a:cubicBezTo>
                  <a:cubicBezTo>
                    <a:pt x="513" y="471"/>
                    <a:pt x="522" y="441"/>
                    <a:pt x="503" y="428"/>
                  </a:cubicBezTo>
                  <a:lnTo>
                    <a:pt x="490" y="417"/>
                  </a:lnTo>
                  <a:lnTo>
                    <a:pt x="452" y="124"/>
                  </a:lnTo>
                  <a:cubicBezTo>
                    <a:pt x="451" y="113"/>
                    <a:pt x="441" y="105"/>
                    <a:pt x="431" y="105"/>
                  </a:cubicBezTo>
                  <a:cubicBezTo>
                    <a:pt x="429" y="105"/>
                    <a:pt x="427" y="105"/>
                    <a:pt x="426" y="105"/>
                  </a:cubicBezTo>
                  <a:cubicBezTo>
                    <a:pt x="413" y="107"/>
                    <a:pt x="405" y="118"/>
                    <a:pt x="407" y="132"/>
                  </a:cubicBezTo>
                  <a:lnTo>
                    <a:pt x="438" y="379"/>
                  </a:lnTo>
                  <a:lnTo>
                    <a:pt x="343" y="313"/>
                  </a:lnTo>
                  <a:lnTo>
                    <a:pt x="305" y="20"/>
                  </a:lnTo>
                  <a:cubicBezTo>
                    <a:pt x="303" y="9"/>
                    <a:pt x="294" y="0"/>
                    <a:pt x="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1733661" y="1933365"/>
              <a:ext cx="9472" cy="3608"/>
            </a:xfrm>
            <a:custGeom>
              <a:avLst/>
              <a:gdLst/>
              <a:ahLst/>
              <a:cxnLst/>
              <a:rect l="l" t="t" r="r" b="b"/>
              <a:pathLst>
                <a:path w="147" h="56" extrusionOk="0">
                  <a:moveTo>
                    <a:pt x="77" y="0"/>
                  </a:moveTo>
                  <a:lnTo>
                    <a:pt x="23" y="10"/>
                  </a:lnTo>
                  <a:cubicBezTo>
                    <a:pt x="10" y="11"/>
                    <a:pt x="1" y="24"/>
                    <a:pt x="2" y="36"/>
                  </a:cubicBezTo>
                  <a:cubicBezTo>
                    <a:pt x="4" y="48"/>
                    <a:pt x="15" y="55"/>
                    <a:pt x="26" y="55"/>
                  </a:cubicBezTo>
                  <a:lnTo>
                    <a:pt x="31" y="55"/>
                  </a:lnTo>
                  <a:lnTo>
                    <a:pt x="146" y="36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1655567" y="2063843"/>
              <a:ext cx="7281" cy="22874"/>
            </a:xfrm>
            <a:custGeom>
              <a:avLst/>
              <a:gdLst/>
              <a:ahLst/>
              <a:cxnLst/>
              <a:rect l="l" t="t" r="r" b="b"/>
              <a:pathLst>
                <a:path w="113" h="355" extrusionOk="0">
                  <a:moveTo>
                    <a:pt x="25" y="1"/>
                  </a:moveTo>
                  <a:cubicBezTo>
                    <a:pt x="24" y="1"/>
                    <a:pt x="23" y="1"/>
                    <a:pt x="22" y="1"/>
                  </a:cubicBezTo>
                  <a:cubicBezTo>
                    <a:pt x="10" y="3"/>
                    <a:pt x="0" y="15"/>
                    <a:pt x="2" y="28"/>
                  </a:cubicBezTo>
                  <a:lnTo>
                    <a:pt x="14" y="117"/>
                  </a:lnTo>
                  <a:lnTo>
                    <a:pt x="95" y="337"/>
                  </a:lnTo>
                  <a:cubicBezTo>
                    <a:pt x="98" y="343"/>
                    <a:pt x="101" y="349"/>
                    <a:pt x="105" y="354"/>
                  </a:cubicBezTo>
                  <a:cubicBezTo>
                    <a:pt x="112" y="345"/>
                    <a:pt x="109" y="329"/>
                    <a:pt x="98" y="322"/>
                  </a:cubicBezTo>
                  <a:lnTo>
                    <a:pt x="87" y="313"/>
                  </a:lnTo>
                  <a:lnTo>
                    <a:pt x="49" y="20"/>
                  </a:lnTo>
                  <a:cubicBezTo>
                    <a:pt x="48" y="9"/>
                    <a:pt x="37" y="1"/>
                    <a:pt x="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1808146" y="1977373"/>
              <a:ext cx="31058" cy="30800"/>
            </a:xfrm>
            <a:custGeom>
              <a:avLst/>
              <a:gdLst/>
              <a:ahLst/>
              <a:cxnLst/>
              <a:rect l="l" t="t" r="r" b="b"/>
              <a:pathLst>
                <a:path w="482" h="478" extrusionOk="0">
                  <a:moveTo>
                    <a:pt x="258" y="1"/>
                  </a:moveTo>
                  <a:lnTo>
                    <a:pt x="291" y="248"/>
                  </a:lnTo>
                  <a:lnTo>
                    <a:pt x="149" y="150"/>
                  </a:lnTo>
                  <a:cubicBezTo>
                    <a:pt x="144" y="146"/>
                    <a:pt x="139" y="145"/>
                    <a:pt x="135" y="145"/>
                  </a:cubicBezTo>
                  <a:cubicBezTo>
                    <a:pt x="115" y="145"/>
                    <a:pt x="101" y="174"/>
                    <a:pt x="122" y="189"/>
                  </a:cubicBezTo>
                  <a:lnTo>
                    <a:pt x="260" y="286"/>
                  </a:lnTo>
                  <a:lnTo>
                    <a:pt x="29" y="325"/>
                  </a:lnTo>
                  <a:cubicBezTo>
                    <a:pt x="1" y="328"/>
                    <a:pt x="3" y="371"/>
                    <a:pt x="32" y="371"/>
                  </a:cubicBezTo>
                  <a:cubicBezTo>
                    <a:pt x="32" y="371"/>
                    <a:pt x="33" y="371"/>
                    <a:pt x="33" y="371"/>
                  </a:cubicBezTo>
                  <a:lnTo>
                    <a:pt x="37" y="371"/>
                  </a:lnTo>
                  <a:lnTo>
                    <a:pt x="314" y="324"/>
                  </a:lnTo>
                  <a:lnTo>
                    <a:pt x="408" y="390"/>
                  </a:lnTo>
                  <a:lnTo>
                    <a:pt x="177" y="430"/>
                  </a:lnTo>
                  <a:cubicBezTo>
                    <a:pt x="149" y="435"/>
                    <a:pt x="154" y="477"/>
                    <a:pt x="182" y="477"/>
                  </a:cubicBezTo>
                  <a:lnTo>
                    <a:pt x="185" y="477"/>
                  </a:lnTo>
                  <a:lnTo>
                    <a:pt x="404" y="439"/>
                  </a:lnTo>
                  <a:lnTo>
                    <a:pt x="454" y="362"/>
                  </a:lnTo>
                  <a:cubicBezTo>
                    <a:pt x="467" y="344"/>
                    <a:pt x="475" y="325"/>
                    <a:pt x="481" y="305"/>
                  </a:cubicBezTo>
                  <a:lnTo>
                    <a:pt x="459" y="139"/>
                  </a:lnTo>
                  <a:cubicBezTo>
                    <a:pt x="446" y="118"/>
                    <a:pt x="432" y="101"/>
                    <a:pt x="413" y="85"/>
                  </a:cubicBezTo>
                  <a:cubicBezTo>
                    <a:pt x="408" y="89"/>
                    <a:pt x="405" y="97"/>
                    <a:pt x="407" y="105"/>
                  </a:cubicBezTo>
                  <a:lnTo>
                    <a:pt x="439" y="354"/>
                  </a:lnTo>
                  <a:lnTo>
                    <a:pt x="439" y="354"/>
                  </a:lnTo>
                  <a:lnTo>
                    <a:pt x="344" y="286"/>
                  </a:lnTo>
                  <a:lnTo>
                    <a:pt x="310" y="26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1660722" y="1907398"/>
              <a:ext cx="3351" cy="3673"/>
            </a:xfrm>
            <a:custGeom>
              <a:avLst/>
              <a:gdLst/>
              <a:ahLst/>
              <a:cxnLst/>
              <a:rect l="l" t="t" r="r" b="b"/>
              <a:pathLst>
                <a:path w="52" h="57" extrusionOk="0">
                  <a:moveTo>
                    <a:pt x="28" y="1"/>
                  </a:moveTo>
                  <a:cubicBezTo>
                    <a:pt x="18" y="15"/>
                    <a:pt x="10" y="29"/>
                    <a:pt x="1" y="44"/>
                  </a:cubicBezTo>
                  <a:lnTo>
                    <a:pt x="12" y="52"/>
                  </a:lnTo>
                  <a:cubicBezTo>
                    <a:pt x="15" y="55"/>
                    <a:pt x="20" y="56"/>
                    <a:pt x="25" y="56"/>
                  </a:cubicBezTo>
                  <a:cubicBezTo>
                    <a:pt x="32" y="56"/>
                    <a:pt x="40" y="52"/>
                    <a:pt x="45" y="45"/>
                  </a:cubicBezTo>
                  <a:cubicBezTo>
                    <a:pt x="51" y="36"/>
                    <a:pt x="50" y="20"/>
                    <a:pt x="39" y="14"/>
                  </a:cubicBezTo>
                  <a:lnTo>
                    <a:pt x="28" y="6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F5F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1671160" y="1998121"/>
              <a:ext cx="31058" cy="32346"/>
            </a:xfrm>
            <a:custGeom>
              <a:avLst/>
              <a:gdLst/>
              <a:ahLst/>
              <a:cxnLst/>
              <a:rect l="l" t="t" r="r" b="b"/>
              <a:pathLst>
                <a:path w="482" h="502" extrusionOk="0">
                  <a:moveTo>
                    <a:pt x="279" y="0"/>
                  </a:moveTo>
                  <a:cubicBezTo>
                    <a:pt x="266" y="3"/>
                    <a:pt x="257" y="14"/>
                    <a:pt x="258" y="27"/>
                  </a:cubicBezTo>
                  <a:lnTo>
                    <a:pt x="292" y="276"/>
                  </a:lnTo>
                  <a:lnTo>
                    <a:pt x="151" y="177"/>
                  </a:lnTo>
                  <a:cubicBezTo>
                    <a:pt x="146" y="174"/>
                    <a:pt x="141" y="172"/>
                    <a:pt x="136" y="172"/>
                  </a:cubicBezTo>
                  <a:cubicBezTo>
                    <a:pt x="116" y="172"/>
                    <a:pt x="102" y="202"/>
                    <a:pt x="122" y="217"/>
                  </a:cubicBezTo>
                  <a:lnTo>
                    <a:pt x="260" y="314"/>
                  </a:lnTo>
                  <a:lnTo>
                    <a:pt x="30" y="353"/>
                  </a:lnTo>
                  <a:cubicBezTo>
                    <a:pt x="1" y="356"/>
                    <a:pt x="3" y="399"/>
                    <a:pt x="32" y="399"/>
                  </a:cubicBezTo>
                  <a:cubicBezTo>
                    <a:pt x="32" y="399"/>
                    <a:pt x="33" y="399"/>
                    <a:pt x="34" y="399"/>
                  </a:cubicBezTo>
                  <a:lnTo>
                    <a:pt x="38" y="399"/>
                  </a:lnTo>
                  <a:lnTo>
                    <a:pt x="315" y="352"/>
                  </a:lnTo>
                  <a:lnTo>
                    <a:pt x="409" y="418"/>
                  </a:lnTo>
                  <a:lnTo>
                    <a:pt x="178" y="458"/>
                  </a:lnTo>
                  <a:cubicBezTo>
                    <a:pt x="166" y="459"/>
                    <a:pt x="157" y="470"/>
                    <a:pt x="159" y="483"/>
                  </a:cubicBezTo>
                  <a:cubicBezTo>
                    <a:pt x="160" y="494"/>
                    <a:pt x="170" y="502"/>
                    <a:pt x="182" y="502"/>
                  </a:cubicBezTo>
                  <a:lnTo>
                    <a:pt x="185" y="502"/>
                  </a:lnTo>
                  <a:lnTo>
                    <a:pt x="462" y="454"/>
                  </a:lnTo>
                  <a:lnTo>
                    <a:pt x="477" y="464"/>
                  </a:lnTo>
                  <a:cubicBezTo>
                    <a:pt x="478" y="464"/>
                    <a:pt x="480" y="464"/>
                    <a:pt x="481" y="466"/>
                  </a:cubicBezTo>
                  <a:lnTo>
                    <a:pt x="437" y="364"/>
                  </a:lnTo>
                  <a:lnTo>
                    <a:pt x="439" y="380"/>
                  </a:lnTo>
                  <a:lnTo>
                    <a:pt x="439" y="380"/>
                  </a:lnTo>
                  <a:lnTo>
                    <a:pt x="344" y="312"/>
                  </a:lnTo>
                  <a:lnTo>
                    <a:pt x="312" y="71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1685851" y="1822991"/>
              <a:ext cx="19910" cy="30929"/>
            </a:xfrm>
            <a:custGeom>
              <a:avLst/>
              <a:gdLst/>
              <a:ahLst/>
              <a:cxnLst/>
              <a:rect l="l" t="t" r="r" b="b"/>
              <a:pathLst>
                <a:path w="309" h="480" extrusionOk="0">
                  <a:moveTo>
                    <a:pt x="97" y="0"/>
                  </a:moveTo>
                  <a:cubicBezTo>
                    <a:pt x="89" y="56"/>
                    <a:pt x="81" y="111"/>
                    <a:pt x="71" y="165"/>
                  </a:cubicBezTo>
                  <a:lnTo>
                    <a:pt x="84" y="257"/>
                  </a:lnTo>
                  <a:lnTo>
                    <a:pt x="57" y="239"/>
                  </a:lnTo>
                  <a:cubicBezTo>
                    <a:pt x="54" y="255"/>
                    <a:pt x="52" y="274"/>
                    <a:pt x="48" y="290"/>
                  </a:cubicBezTo>
                  <a:lnTo>
                    <a:pt x="52" y="293"/>
                  </a:lnTo>
                  <a:lnTo>
                    <a:pt x="48" y="293"/>
                  </a:lnTo>
                  <a:cubicBezTo>
                    <a:pt x="43" y="311"/>
                    <a:pt x="38" y="326"/>
                    <a:pt x="35" y="344"/>
                  </a:cubicBezTo>
                  <a:lnTo>
                    <a:pt x="106" y="331"/>
                  </a:lnTo>
                  <a:lnTo>
                    <a:pt x="200" y="398"/>
                  </a:lnTo>
                  <a:lnTo>
                    <a:pt x="14" y="429"/>
                  </a:lnTo>
                  <a:cubicBezTo>
                    <a:pt x="10" y="447"/>
                    <a:pt x="5" y="464"/>
                    <a:pt x="0" y="480"/>
                  </a:cubicBezTo>
                  <a:lnTo>
                    <a:pt x="255" y="436"/>
                  </a:lnTo>
                  <a:lnTo>
                    <a:pt x="268" y="445"/>
                  </a:lnTo>
                  <a:cubicBezTo>
                    <a:pt x="272" y="448"/>
                    <a:pt x="277" y="450"/>
                    <a:pt x="282" y="450"/>
                  </a:cubicBezTo>
                  <a:cubicBezTo>
                    <a:pt x="290" y="450"/>
                    <a:pt x="298" y="447"/>
                    <a:pt x="301" y="440"/>
                  </a:cubicBezTo>
                  <a:cubicBezTo>
                    <a:pt x="309" y="429"/>
                    <a:pt x="307" y="415"/>
                    <a:pt x="296" y="407"/>
                  </a:cubicBezTo>
                  <a:lnTo>
                    <a:pt x="285" y="399"/>
                  </a:lnTo>
                  <a:lnTo>
                    <a:pt x="246" y="106"/>
                  </a:lnTo>
                  <a:cubicBezTo>
                    <a:pt x="244" y="95"/>
                    <a:pt x="235" y="87"/>
                    <a:pt x="222" y="87"/>
                  </a:cubicBezTo>
                  <a:cubicBezTo>
                    <a:pt x="221" y="87"/>
                    <a:pt x="220" y="87"/>
                    <a:pt x="219" y="87"/>
                  </a:cubicBezTo>
                  <a:cubicBezTo>
                    <a:pt x="206" y="89"/>
                    <a:pt x="198" y="102"/>
                    <a:pt x="200" y="114"/>
                  </a:cubicBezTo>
                  <a:lnTo>
                    <a:pt x="233" y="363"/>
                  </a:lnTo>
                  <a:lnTo>
                    <a:pt x="136" y="295"/>
                  </a:lnTo>
                  <a:lnTo>
                    <a:pt x="98" y="2"/>
                  </a:lnTo>
                  <a:cubicBezTo>
                    <a:pt x="98" y="2"/>
                    <a:pt x="97" y="2"/>
                    <a:pt x="97" y="0"/>
                  </a:cubicBezTo>
                  <a:close/>
                </a:path>
              </a:pathLst>
            </a:custGeom>
            <a:solidFill>
              <a:srgbClr val="F5F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5"/>
            <p:cNvSpPr/>
            <p:nvPr/>
          </p:nvSpPr>
          <p:spPr>
            <a:xfrm>
              <a:off x="1568646" y="1974345"/>
              <a:ext cx="33828" cy="25645"/>
            </a:xfrm>
            <a:custGeom>
              <a:avLst/>
              <a:gdLst/>
              <a:ahLst/>
              <a:cxnLst/>
              <a:rect l="l" t="t" r="r" b="b"/>
              <a:pathLst>
                <a:path w="525" h="398" extrusionOk="0">
                  <a:moveTo>
                    <a:pt x="431" y="0"/>
                  </a:moveTo>
                  <a:cubicBezTo>
                    <a:pt x="430" y="0"/>
                    <a:pt x="429" y="0"/>
                    <a:pt x="428" y="0"/>
                  </a:cubicBezTo>
                  <a:cubicBezTo>
                    <a:pt x="415" y="2"/>
                    <a:pt x="407" y="15"/>
                    <a:pt x="409" y="27"/>
                  </a:cubicBezTo>
                  <a:lnTo>
                    <a:pt x="442" y="276"/>
                  </a:lnTo>
                  <a:lnTo>
                    <a:pt x="346" y="208"/>
                  </a:lnTo>
                  <a:lnTo>
                    <a:pt x="320" y="19"/>
                  </a:lnTo>
                  <a:lnTo>
                    <a:pt x="276" y="43"/>
                  </a:lnTo>
                  <a:lnTo>
                    <a:pt x="293" y="171"/>
                  </a:lnTo>
                  <a:lnTo>
                    <a:pt x="183" y="92"/>
                  </a:lnTo>
                  <a:cubicBezTo>
                    <a:pt x="165" y="100"/>
                    <a:pt x="149" y="106"/>
                    <a:pt x="133" y="114"/>
                  </a:cubicBezTo>
                  <a:lnTo>
                    <a:pt x="262" y="206"/>
                  </a:lnTo>
                  <a:lnTo>
                    <a:pt x="31" y="246"/>
                  </a:lnTo>
                  <a:cubicBezTo>
                    <a:pt x="1" y="249"/>
                    <a:pt x="5" y="292"/>
                    <a:pt x="34" y="292"/>
                  </a:cubicBezTo>
                  <a:cubicBezTo>
                    <a:pt x="34" y="292"/>
                    <a:pt x="35" y="292"/>
                    <a:pt x="35" y="292"/>
                  </a:cubicBezTo>
                  <a:lnTo>
                    <a:pt x="38" y="292"/>
                  </a:lnTo>
                  <a:lnTo>
                    <a:pt x="315" y="244"/>
                  </a:lnTo>
                  <a:lnTo>
                    <a:pt x="410" y="311"/>
                  </a:lnTo>
                  <a:lnTo>
                    <a:pt x="179" y="350"/>
                  </a:lnTo>
                  <a:cubicBezTo>
                    <a:pt x="151" y="355"/>
                    <a:pt x="156" y="396"/>
                    <a:pt x="184" y="398"/>
                  </a:cubicBezTo>
                  <a:lnTo>
                    <a:pt x="187" y="398"/>
                  </a:lnTo>
                  <a:lnTo>
                    <a:pt x="464" y="350"/>
                  </a:lnTo>
                  <a:lnTo>
                    <a:pt x="479" y="360"/>
                  </a:lnTo>
                  <a:cubicBezTo>
                    <a:pt x="482" y="361"/>
                    <a:pt x="486" y="363"/>
                    <a:pt x="491" y="363"/>
                  </a:cubicBezTo>
                  <a:cubicBezTo>
                    <a:pt x="515" y="363"/>
                    <a:pt x="524" y="333"/>
                    <a:pt x="505" y="320"/>
                  </a:cubicBezTo>
                  <a:lnTo>
                    <a:pt x="494" y="312"/>
                  </a:lnTo>
                  <a:lnTo>
                    <a:pt x="455" y="21"/>
                  </a:lnTo>
                  <a:cubicBezTo>
                    <a:pt x="453" y="8"/>
                    <a:pt x="444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5"/>
            <p:cNvSpPr/>
            <p:nvPr/>
          </p:nvSpPr>
          <p:spPr>
            <a:xfrm>
              <a:off x="1773416" y="2069126"/>
              <a:ext cx="1933" cy="1482"/>
            </a:xfrm>
            <a:custGeom>
              <a:avLst/>
              <a:gdLst/>
              <a:ahLst/>
              <a:cxnLst/>
              <a:rect l="l" t="t" r="r" b="b"/>
              <a:pathLst>
                <a:path w="30" h="23" extrusionOk="0">
                  <a:moveTo>
                    <a:pt x="7" y="1"/>
                  </a:moveTo>
                  <a:cubicBezTo>
                    <a:pt x="6" y="1"/>
                    <a:pt x="4" y="1"/>
                    <a:pt x="3" y="1"/>
                  </a:cubicBezTo>
                  <a:lnTo>
                    <a:pt x="1" y="1"/>
                  </a:lnTo>
                  <a:cubicBezTo>
                    <a:pt x="10" y="9"/>
                    <a:pt x="20" y="16"/>
                    <a:pt x="29" y="22"/>
                  </a:cubicBezTo>
                  <a:lnTo>
                    <a:pt x="29" y="20"/>
                  </a:lnTo>
                  <a:cubicBezTo>
                    <a:pt x="28" y="9"/>
                    <a:pt x="18" y="1"/>
                    <a:pt x="7" y="1"/>
                  </a:cubicBezTo>
                  <a:close/>
                </a:path>
              </a:pathLst>
            </a:custGeom>
            <a:solidFill>
              <a:srgbClr val="F5F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1650413" y="2027567"/>
              <a:ext cx="33248" cy="32604"/>
            </a:xfrm>
            <a:custGeom>
              <a:avLst/>
              <a:gdLst/>
              <a:ahLst/>
              <a:cxnLst/>
              <a:rect l="l" t="t" r="r" b="b"/>
              <a:pathLst>
                <a:path w="516" h="506" extrusionOk="0">
                  <a:moveTo>
                    <a:pt x="281" y="0"/>
                  </a:moveTo>
                  <a:cubicBezTo>
                    <a:pt x="280" y="0"/>
                    <a:pt x="279" y="0"/>
                    <a:pt x="278" y="1"/>
                  </a:cubicBezTo>
                  <a:cubicBezTo>
                    <a:pt x="265" y="2"/>
                    <a:pt x="256" y="15"/>
                    <a:pt x="257" y="28"/>
                  </a:cubicBezTo>
                  <a:lnTo>
                    <a:pt x="291" y="276"/>
                  </a:lnTo>
                  <a:lnTo>
                    <a:pt x="150" y="176"/>
                  </a:lnTo>
                  <a:cubicBezTo>
                    <a:pt x="145" y="173"/>
                    <a:pt x="140" y="172"/>
                    <a:pt x="136" y="172"/>
                  </a:cubicBezTo>
                  <a:cubicBezTo>
                    <a:pt x="115" y="172"/>
                    <a:pt x="100" y="202"/>
                    <a:pt x="121" y="216"/>
                  </a:cubicBezTo>
                  <a:lnTo>
                    <a:pt x="259" y="312"/>
                  </a:lnTo>
                  <a:lnTo>
                    <a:pt x="29" y="352"/>
                  </a:lnTo>
                  <a:cubicBezTo>
                    <a:pt x="1" y="358"/>
                    <a:pt x="4" y="400"/>
                    <a:pt x="33" y="400"/>
                  </a:cubicBezTo>
                  <a:lnTo>
                    <a:pt x="37" y="400"/>
                  </a:lnTo>
                  <a:lnTo>
                    <a:pt x="314" y="352"/>
                  </a:lnTo>
                  <a:lnTo>
                    <a:pt x="408" y="419"/>
                  </a:lnTo>
                  <a:lnTo>
                    <a:pt x="177" y="458"/>
                  </a:lnTo>
                  <a:cubicBezTo>
                    <a:pt x="148" y="463"/>
                    <a:pt x="153" y="504"/>
                    <a:pt x="181" y="506"/>
                  </a:cubicBezTo>
                  <a:lnTo>
                    <a:pt x="185" y="506"/>
                  </a:lnTo>
                  <a:lnTo>
                    <a:pt x="462" y="458"/>
                  </a:lnTo>
                  <a:lnTo>
                    <a:pt x="476" y="464"/>
                  </a:lnTo>
                  <a:cubicBezTo>
                    <a:pt x="479" y="467"/>
                    <a:pt x="484" y="469"/>
                    <a:pt x="488" y="469"/>
                  </a:cubicBezTo>
                  <a:cubicBezTo>
                    <a:pt x="496" y="469"/>
                    <a:pt x="504" y="465"/>
                    <a:pt x="507" y="458"/>
                  </a:cubicBezTo>
                  <a:cubicBezTo>
                    <a:pt x="515" y="447"/>
                    <a:pt x="514" y="433"/>
                    <a:pt x="503" y="425"/>
                  </a:cubicBezTo>
                  <a:lnTo>
                    <a:pt x="492" y="417"/>
                  </a:lnTo>
                  <a:lnTo>
                    <a:pt x="452" y="126"/>
                  </a:lnTo>
                  <a:cubicBezTo>
                    <a:pt x="451" y="114"/>
                    <a:pt x="440" y="105"/>
                    <a:pt x="428" y="105"/>
                  </a:cubicBezTo>
                  <a:cubicBezTo>
                    <a:pt x="427" y="105"/>
                    <a:pt x="426" y="105"/>
                    <a:pt x="425" y="105"/>
                  </a:cubicBezTo>
                  <a:cubicBezTo>
                    <a:pt x="413" y="108"/>
                    <a:pt x="405" y="119"/>
                    <a:pt x="406" y="132"/>
                  </a:cubicBezTo>
                  <a:lnTo>
                    <a:pt x="439" y="381"/>
                  </a:lnTo>
                  <a:lnTo>
                    <a:pt x="343" y="312"/>
                  </a:lnTo>
                  <a:lnTo>
                    <a:pt x="305" y="21"/>
                  </a:lnTo>
                  <a:cubicBezTo>
                    <a:pt x="302" y="8"/>
                    <a:pt x="292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1766908" y="2034719"/>
              <a:ext cx="31058" cy="32604"/>
            </a:xfrm>
            <a:custGeom>
              <a:avLst/>
              <a:gdLst/>
              <a:ahLst/>
              <a:cxnLst/>
              <a:rect l="l" t="t" r="r" b="b"/>
              <a:pathLst>
                <a:path w="482" h="506" extrusionOk="0">
                  <a:moveTo>
                    <a:pt x="274" y="0"/>
                  </a:moveTo>
                  <a:cubicBezTo>
                    <a:pt x="273" y="0"/>
                    <a:pt x="272" y="0"/>
                    <a:pt x="271" y="0"/>
                  </a:cubicBezTo>
                  <a:cubicBezTo>
                    <a:pt x="259" y="2"/>
                    <a:pt x="249" y="15"/>
                    <a:pt x="251" y="27"/>
                  </a:cubicBezTo>
                  <a:lnTo>
                    <a:pt x="284" y="276"/>
                  </a:lnTo>
                  <a:lnTo>
                    <a:pt x="143" y="176"/>
                  </a:lnTo>
                  <a:cubicBezTo>
                    <a:pt x="138" y="173"/>
                    <a:pt x="134" y="172"/>
                    <a:pt x="129" y="172"/>
                  </a:cubicBezTo>
                  <a:cubicBezTo>
                    <a:pt x="108" y="172"/>
                    <a:pt x="94" y="201"/>
                    <a:pt x="116" y="216"/>
                  </a:cubicBezTo>
                  <a:lnTo>
                    <a:pt x="252" y="312"/>
                  </a:lnTo>
                  <a:lnTo>
                    <a:pt x="23" y="352"/>
                  </a:lnTo>
                  <a:cubicBezTo>
                    <a:pt x="10" y="355"/>
                    <a:pt x="1" y="366"/>
                    <a:pt x="2" y="380"/>
                  </a:cubicBezTo>
                  <a:cubicBezTo>
                    <a:pt x="5" y="391"/>
                    <a:pt x="15" y="399"/>
                    <a:pt x="26" y="399"/>
                  </a:cubicBezTo>
                  <a:lnTo>
                    <a:pt x="31" y="399"/>
                  </a:lnTo>
                  <a:lnTo>
                    <a:pt x="308" y="352"/>
                  </a:lnTo>
                  <a:lnTo>
                    <a:pt x="401" y="418"/>
                  </a:lnTo>
                  <a:lnTo>
                    <a:pt x="170" y="458"/>
                  </a:lnTo>
                  <a:cubicBezTo>
                    <a:pt x="143" y="463"/>
                    <a:pt x="146" y="504"/>
                    <a:pt x="175" y="505"/>
                  </a:cubicBezTo>
                  <a:lnTo>
                    <a:pt x="178" y="505"/>
                  </a:lnTo>
                  <a:lnTo>
                    <a:pt x="433" y="461"/>
                  </a:lnTo>
                  <a:lnTo>
                    <a:pt x="482" y="387"/>
                  </a:lnTo>
                  <a:lnTo>
                    <a:pt x="447" y="124"/>
                  </a:lnTo>
                  <a:cubicBezTo>
                    <a:pt x="446" y="113"/>
                    <a:pt x="436" y="104"/>
                    <a:pt x="425" y="104"/>
                  </a:cubicBezTo>
                  <a:cubicBezTo>
                    <a:pt x="423" y="104"/>
                    <a:pt x="422" y="104"/>
                    <a:pt x="420" y="105"/>
                  </a:cubicBezTo>
                  <a:cubicBezTo>
                    <a:pt x="407" y="106"/>
                    <a:pt x="398" y="119"/>
                    <a:pt x="400" y="132"/>
                  </a:cubicBezTo>
                  <a:lnTo>
                    <a:pt x="433" y="380"/>
                  </a:lnTo>
                  <a:lnTo>
                    <a:pt x="338" y="312"/>
                  </a:lnTo>
                  <a:lnTo>
                    <a:pt x="298" y="19"/>
                  </a:lnTo>
                  <a:cubicBezTo>
                    <a:pt x="295" y="8"/>
                    <a:pt x="286" y="0"/>
                    <a:pt x="2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1692488" y="1793480"/>
              <a:ext cx="33700" cy="32604"/>
            </a:xfrm>
            <a:custGeom>
              <a:avLst/>
              <a:gdLst/>
              <a:ahLst/>
              <a:cxnLst/>
              <a:rect l="l" t="t" r="r" b="b"/>
              <a:pathLst>
                <a:path w="523" h="506" extrusionOk="0">
                  <a:moveTo>
                    <a:pt x="280" y="1"/>
                  </a:moveTo>
                  <a:cubicBezTo>
                    <a:pt x="279" y="1"/>
                    <a:pt x="278" y="1"/>
                    <a:pt x="277" y="1"/>
                  </a:cubicBezTo>
                  <a:cubicBezTo>
                    <a:pt x="264" y="2"/>
                    <a:pt x="257" y="15"/>
                    <a:pt x="258" y="28"/>
                  </a:cubicBezTo>
                  <a:lnTo>
                    <a:pt x="291" y="276"/>
                  </a:lnTo>
                  <a:lnTo>
                    <a:pt x="291" y="276"/>
                  </a:lnTo>
                  <a:lnTo>
                    <a:pt x="149" y="177"/>
                  </a:lnTo>
                  <a:cubicBezTo>
                    <a:pt x="144" y="174"/>
                    <a:pt x="140" y="172"/>
                    <a:pt x="136" y="172"/>
                  </a:cubicBezTo>
                  <a:cubicBezTo>
                    <a:pt x="115" y="172"/>
                    <a:pt x="100" y="202"/>
                    <a:pt x="122" y="216"/>
                  </a:cubicBezTo>
                  <a:lnTo>
                    <a:pt x="260" y="314"/>
                  </a:lnTo>
                  <a:lnTo>
                    <a:pt x="29" y="354"/>
                  </a:lnTo>
                  <a:cubicBezTo>
                    <a:pt x="0" y="359"/>
                    <a:pt x="5" y="400"/>
                    <a:pt x="33" y="400"/>
                  </a:cubicBezTo>
                  <a:lnTo>
                    <a:pt x="37" y="400"/>
                  </a:lnTo>
                  <a:lnTo>
                    <a:pt x="314" y="352"/>
                  </a:lnTo>
                  <a:lnTo>
                    <a:pt x="407" y="419"/>
                  </a:lnTo>
                  <a:lnTo>
                    <a:pt x="177" y="458"/>
                  </a:lnTo>
                  <a:cubicBezTo>
                    <a:pt x="148" y="461"/>
                    <a:pt x="150" y="506"/>
                    <a:pt x="179" y="506"/>
                  </a:cubicBezTo>
                  <a:cubicBezTo>
                    <a:pt x="180" y="506"/>
                    <a:pt x="180" y="506"/>
                    <a:pt x="181" y="506"/>
                  </a:cubicBezTo>
                  <a:lnTo>
                    <a:pt x="185" y="506"/>
                  </a:lnTo>
                  <a:lnTo>
                    <a:pt x="462" y="458"/>
                  </a:lnTo>
                  <a:lnTo>
                    <a:pt x="475" y="468"/>
                  </a:lnTo>
                  <a:cubicBezTo>
                    <a:pt x="480" y="469"/>
                    <a:pt x="484" y="471"/>
                    <a:pt x="489" y="471"/>
                  </a:cubicBezTo>
                  <a:cubicBezTo>
                    <a:pt x="513" y="471"/>
                    <a:pt x="522" y="443"/>
                    <a:pt x="503" y="428"/>
                  </a:cubicBezTo>
                  <a:lnTo>
                    <a:pt x="491" y="417"/>
                  </a:lnTo>
                  <a:lnTo>
                    <a:pt x="453" y="126"/>
                  </a:lnTo>
                  <a:cubicBezTo>
                    <a:pt x="451" y="114"/>
                    <a:pt x="440" y="105"/>
                    <a:pt x="429" y="105"/>
                  </a:cubicBezTo>
                  <a:cubicBezTo>
                    <a:pt x="428" y="105"/>
                    <a:pt x="427" y="105"/>
                    <a:pt x="426" y="105"/>
                  </a:cubicBezTo>
                  <a:cubicBezTo>
                    <a:pt x="413" y="109"/>
                    <a:pt x="405" y="120"/>
                    <a:pt x="407" y="132"/>
                  </a:cubicBezTo>
                  <a:lnTo>
                    <a:pt x="439" y="381"/>
                  </a:lnTo>
                  <a:lnTo>
                    <a:pt x="344" y="313"/>
                  </a:lnTo>
                  <a:lnTo>
                    <a:pt x="304" y="21"/>
                  </a:lnTo>
                  <a:cubicBezTo>
                    <a:pt x="303" y="10"/>
                    <a:pt x="292" y="1"/>
                    <a:pt x="2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1553118" y="2033301"/>
              <a:ext cx="3479" cy="3286"/>
            </a:xfrm>
            <a:custGeom>
              <a:avLst/>
              <a:gdLst/>
              <a:ahLst/>
              <a:cxnLst/>
              <a:rect l="l" t="t" r="r" b="b"/>
              <a:pathLst>
                <a:path w="54" h="51" extrusionOk="0"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3"/>
                    <a:pt x="1" y="15"/>
                    <a:pt x="2" y="27"/>
                  </a:cubicBezTo>
                  <a:lnTo>
                    <a:pt x="6" y="51"/>
                  </a:lnTo>
                  <a:lnTo>
                    <a:pt x="10" y="51"/>
                  </a:lnTo>
                  <a:cubicBezTo>
                    <a:pt x="25" y="51"/>
                    <a:pt x="39" y="51"/>
                    <a:pt x="53" y="49"/>
                  </a:cubicBezTo>
                  <a:lnTo>
                    <a:pt x="50" y="21"/>
                  </a:lnTo>
                  <a:cubicBezTo>
                    <a:pt x="48" y="9"/>
                    <a:pt x="37" y="0"/>
                    <a:pt x="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5"/>
            <p:cNvSpPr/>
            <p:nvPr/>
          </p:nvSpPr>
          <p:spPr>
            <a:xfrm>
              <a:off x="1787269" y="2005208"/>
              <a:ext cx="31315" cy="32540"/>
            </a:xfrm>
            <a:custGeom>
              <a:avLst/>
              <a:gdLst/>
              <a:ahLst/>
              <a:cxnLst/>
              <a:rect l="l" t="t" r="r" b="b"/>
              <a:pathLst>
                <a:path w="486" h="505" extrusionOk="0">
                  <a:moveTo>
                    <a:pt x="283" y="0"/>
                  </a:moveTo>
                  <a:cubicBezTo>
                    <a:pt x="282" y="0"/>
                    <a:pt x="280" y="1"/>
                    <a:pt x="278" y="1"/>
                  </a:cubicBezTo>
                  <a:cubicBezTo>
                    <a:pt x="266" y="3"/>
                    <a:pt x="256" y="14"/>
                    <a:pt x="258" y="28"/>
                  </a:cubicBezTo>
                  <a:lnTo>
                    <a:pt x="291" y="275"/>
                  </a:lnTo>
                  <a:lnTo>
                    <a:pt x="291" y="275"/>
                  </a:lnTo>
                  <a:lnTo>
                    <a:pt x="150" y="175"/>
                  </a:lnTo>
                  <a:cubicBezTo>
                    <a:pt x="145" y="172"/>
                    <a:pt x="141" y="171"/>
                    <a:pt x="136" y="171"/>
                  </a:cubicBezTo>
                  <a:cubicBezTo>
                    <a:pt x="115" y="171"/>
                    <a:pt x="101" y="200"/>
                    <a:pt x="123" y="215"/>
                  </a:cubicBezTo>
                  <a:lnTo>
                    <a:pt x="259" y="313"/>
                  </a:lnTo>
                  <a:lnTo>
                    <a:pt x="30" y="352"/>
                  </a:lnTo>
                  <a:cubicBezTo>
                    <a:pt x="0" y="355"/>
                    <a:pt x="3" y="398"/>
                    <a:pt x="31" y="398"/>
                  </a:cubicBezTo>
                  <a:cubicBezTo>
                    <a:pt x="32" y="398"/>
                    <a:pt x="32" y="398"/>
                    <a:pt x="33" y="398"/>
                  </a:cubicBezTo>
                  <a:lnTo>
                    <a:pt x="38" y="398"/>
                  </a:lnTo>
                  <a:lnTo>
                    <a:pt x="315" y="351"/>
                  </a:lnTo>
                  <a:lnTo>
                    <a:pt x="408" y="417"/>
                  </a:lnTo>
                  <a:lnTo>
                    <a:pt x="178" y="457"/>
                  </a:lnTo>
                  <a:cubicBezTo>
                    <a:pt x="148" y="460"/>
                    <a:pt x="152" y="504"/>
                    <a:pt x="182" y="504"/>
                  </a:cubicBezTo>
                  <a:lnTo>
                    <a:pt x="186" y="504"/>
                  </a:lnTo>
                  <a:lnTo>
                    <a:pt x="422" y="465"/>
                  </a:lnTo>
                  <a:lnTo>
                    <a:pt x="486" y="370"/>
                  </a:lnTo>
                  <a:lnTo>
                    <a:pt x="454" y="124"/>
                  </a:lnTo>
                  <a:cubicBezTo>
                    <a:pt x="453" y="113"/>
                    <a:pt x="443" y="105"/>
                    <a:pt x="432" y="105"/>
                  </a:cubicBezTo>
                  <a:cubicBezTo>
                    <a:pt x="430" y="105"/>
                    <a:pt x="429" y="105"/>
                    <a:pt x="427" y="105"/>
                  </a:cubicBezTo>
                  <a:cubicBezTo>
                    <a:pt x="414" y="107"/>
                    <a:pt x="405" y="118"/>
                    <a:pt x="408" y="131"/>
                  </a:cubicBezTo>
                  <a:lnTo>
                    <a:pt x="440" y="379"/>
                  </a:lnTo>
                  <a:lnTo>
                    <a:pt x="345" y="313"/>
                  </a:lnTo>
                  <a:lnTo>
                    <a:pt x="305" y="20"/>
                  </a:lnTo>
                  <a:cubicBezTo>
                    <a:pt x="304" y="9"/>
                    <a:pt x="294" y="0"/>
                    <a:pt x="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5"/>
            <p:cNvSpPr/>
            <p:nvPr/>
          </p:nvSpPr>
          <p:spPr>
            <a:xfrm>
              <a:off x="1722836" y="1792514"/>
              <a:ext cx="11792" cy="3931"/>
            </a:xfrm>
            <a:custGeom>
              <a:avLst/>
              <a:gdLst/>
              <a:ahLst/>
              <a:cxnLst/>
              <a:rect l="l" t="t" r="r" b="b"/>
              <a:pathLst>
                <a:path w="183" h="61" extrusionOk="0">
                  <a:moveTo>
                    <a:pt x="108" y="0"/>
                  </a:moveTo>
                  <a:lnTo>
                    <a:pt x="29" y="13"/>
                  </a:lnTo>
                  <a:cubicBezTo>
                    <a:pt x="1" y="19"/>
                    <a:pt x="4" y="60"/>
                    <a:pt x="32" y="60"/>
                  </a:cubicBezTo>
                  <a:lnTo>
                    <a:pt x="37" y="60"/>
                  </a:lnTo>
                  <a:lnTo>
                    <a:pt x="183" y="35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5"/>
            <p:cNvSpPr/>
            <p:nvPr/>
          </p:nvSpPr>
          <p:spPr>
            <a:xfrm>
              <a:off x="1543646" y="2026536"/>
              <a:ext cx="4124" cy="8763"/>
            </a:xfrm>
            <a:custGeom>
              <a:avLst/>
              <a:gdLst/>
              <a:ahLst/>
              <a:cxnLst/>
              <a:rect l="l" t="t" r="r" b="b"/>
              <a:pathLst>
                <a:path w="64" h="136" extrusionOk="0">
                  <a:moveTo>
                    <a:pt x="28" y="0"/>
                  </a:moveTo>
                  <a:cubicBezTo>
                    <a:pt x="26" y="0"/>
                    <a:pt x="24" y="0"/>
                    <a:pt x="23" y="1"/>
                  </a:cubicBezTo>
                  <a:cubicBezTo>
                    <a:pt x="9" y="2"/>
                    <a:pt x="1" y="15"/>
                    <a:pt x="2" y="28"/>
                  </a:cubicBezTo>
                  <a:lnTo>
                    <a:pt x="13" y="105"/>
                  </a:lnTo>
                  <a:cubicBezTo>
                    <a:pt x="29" y="116"/>
                    <a:pt x="47" y="127"/>
                    <a:pt x="64" y="135"/>
                  </a:cubicBezTo>
                  <a:lnTo>
                    <a:pt x="50" y="21"/>
                  </a:lnTo>
                  <a:cubicBezTo>
                    <a:pt x="48" y="9"/>
                    <a:pt x="39" y="0"/>
                    <a:pt x="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5"/>
            <p:cNvSpPr/>
            <p:nvPr/>
          </p:nvSpPr>
          <p:spPr>
            <a:xfrm>
              <a:off x="1713751" y="1786392"/>
              <a:ext cx="7861" cy="3286"/>
            </a:xfrm>
            <a:custGeom>
              <a:avLst/>
              <a:gdLst/>
              <a:ahLst/>
              <a:cxnLst/>
              <a:rect l="l" t="t" r="r" b="b"/>
              <a:pathLst>
                <a:path w="122" h="51" extrusionOk="0">
                  <a:moveTo>
                    <a:pt x="47" y="0"/>
                  </a:moveTo>
                  <a:lnTo>
                    <a:pt x="22" y="5"/>
                  </a:lnTo>
                  <a:cubicBezTo>
                    <a:pt x="9" y="6"/>
                    <a:pt x="1" y="18"/>
                    <a:pt x="3" y="32"/>
                  </a:cubicBezTo>
                  <a:cubicBezTo>
                    <a:pt x="4" y="43"/>
                    <a:pt x="14" y="51"/>
                    <a:pt x="26" y="51"/>
                  </a:cubicBezTo>
                  <a:lnTo>
                    <a:pt x="29" y="51"/>
                  </a:lnTo>
                  <a:lnTo>
                    <a:pt x="121" y="3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5"/>
            <p:cNvSpPr/>
            <p:nvPr/>
          </p:nvSpPr>
          <p:spPr>
            <a:xfrm>
              <a:off x="1547899" y="1997090"/>
              <a:ext cx="33377" cy="32411"/>
            </a:xfrm>
            <a:custGeom>
              <a:avLst/>
              <a:gdLst/>
              <a:ahLst/>
              <a:cxnLst/>
              <a:rect l="l" t="t" r="r" b="b"/>
              <a:pathLst>
                <a:path w="518" h="503" extrusionOk="0">
                  <a:moveTo>
                    <a:pt x="281" y="0"/>
                  </a:moveTo>
                  <a:cubicBezTo>
                    <a:pt x="280" y="0"/>
                    <a:pt x="279" y="0"/>
                    <a:pt x="278" y="0"/>
                  </a:cubicBezTo>
                  <a:cubicBezTo>
                    <a:pt x="265" y="2"/>
                    <a:pt x="258" y="15"/>
                    <a:pt x="259" y="27"/>
                  </a:cubicBezTo>
                  <a:lnTo>
                    <a:pt x="291" y="276"/>
                  </a:lnTo>
                  <a:lnTo>
                    <a:pt x="150" y="176"/>
                  </a:lnTo>
                  <a:cubicBezTo>
                    <a:pt x="146" y="173"/>
                    <a:pt x="141" y="172"/>
                    <a:pt x="137" y="172"/>
                  </a:cubicBezTo>
                  <a:cubicBezTo>
                    <a:pt x="116" y="172"/>
                    <a:pt x="101" y="201"/>
                    <a:pt x="123" y="216"/>
                  </a:cubicBezTo>
                  <a:lnTo>
                    <a:pt x="261" y="314"/>
                  </a:lnTo>
                  <a:lnTo>
                    <a:pt x="30" y="353"/>
                  </a:lnTo>
                  <a:cubicBezTo>
                    <a:pt x="0" y="356"/>
                    <a:pt x="4" y="399"/>
                    <a:pt x="33" y="399"/>
                  </a:cubicBezTo>
                  <a:cubicBezTo>
                    <a:pt x="33" y="399"/>
                    <a:pt x="34" y="399"/>
                    <a:pt x="34" y="399"/>
                  </a:cubicBezTo>
                  <a:lnTo>
                    <a:pt x="38" y="399"/>
                  </a:lnTo>
                  <a:lnTo>
                    <a:pt x="315" y="352"/>
                  </a:lnTo>
                  <a:lnTo>
                    <a:pt x="408" y="418"/>
                  </a:lnTo>
                  <a:lnTo>
                    <a:pt x="178" y="458"/>
                  </a:lnTo>
                  <a:cubicBezTo>
                    <a:pt x="166" y="459"/>
                    <a:pt x="158" y="470"/>
                    <a:pt x="158" y="483"/>
                  </a:cubicBezTo>
                  <a:cubicBezTo>
                    <a:pt x="161" y="494"/>
                    <a:pt x="171" y="502"/>
                    <a:pt x="182" y="502"/>
                  </a:cubicBezTo>
                  <a:lnTo>
                    <a:pt x="186" y="502"/>
                  </a:lnTo>
                  <a:lnTo>
                    <a:pt x="463" y="455"/>
                  </a:lnTo>
                  <a:lnTo>
                    <a:pt x="476" y="464"/>
                  </a:lnTo>
                  <a:cubicBezTo>
                    <a:pt x="480" y="467"/>
                    <a:pt x="485" y="469"/>
                    <a:pt x="490" y="469"/>
                  </a:cubicBezTo>
                  <a:cubicBezTo>
                    <a:pt x="497" y="469"/>
                    <a:pt x="504" y="465"/>
                    <a:pt x="509" y="459"/>
                  </a:cubicBezTo>
                  <a:cubicBezTo>
                    <a:pt x="517" y="448"/>
                    <a:pt x="514" y="432"/>
                    <a:pt x="503" y="426"/>
                  </a:cubicBezTo>
                  <a:lnTo>
                    <a:pt x="492" y="418"/>
                  </a:lnTo>
                  <a:lnTo>
                    <a:pt x="452" y="125"/>
                  </a:lnTo>
                  <a:cubicBezTo>
                    <a:pt x="451" y="114"/>
                    <a:pt x="441" y="106"/>
                    <a:pt x="430" y="106"/>
                  </a:cubicBezTo>
                  <a:cubicBezTo>
                    <a:pt x="429" y="106"/>
                    <a:pt x="427" y="106"/>
                    <a:pt x="425" y="106"/>
                  </a:cubicBezTo>
                  <a:cubicBezTo>
                    <a:pt x="413" y="108"/>
                    <a:pt x="405" y="121"/>
                    <a:pt x="406" y="133"/>
                  </a:cubicBezTo>
                  <a:lnTo>
                    <a:pt x="440" y="382"/>
                  </a:lnTo>
                  <a:lnTo>
                    <a:pt x="440" y="382"/>
                  </a:lnTo>
                  <a:lnTo>
                    <a:pt x="343" y="314"/>
                  </a:lnTo>
                  <a:lnTo>
                    <a:pt x="305" y="21"/>
                  </a:lnTo>
                  <a:cubicBezTo>
                    <a:pt x="304" y="8"/>
                    <a:pt x="293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5"/>
            <p:cNvSpPr/>
            <p:nvPr/>
          </p:nvSpPr>
          <p:spPr>
            <a:xfrm>
              <a:off x="1599832" y="1954886"/>
              <a:ext cx="23648" cy="15658"/>
            </a:xfrm>
            <a:custGeom>
              <a:avLst/>
              <a:gdLst/>
              <a:ahLst/>
              <a:cxnLst/>
              <a:rect l="l" t="t" r="r" b="b"/>
              <a:pathLst>
                <a:path w="367" h="243" extrusionOk="0">
                  <a:moveTo>
                    <a:pt x="313" y="0"/>
                  </a:moveTo>
                  <a:cubicBezTo>
                    <a:pt x="298" y="11"/>
                    <a:pt x="284" y="24"/>
                    <a:pt x="270" y="35"/>
                  </a:cubicBezTo>
                  <a:lnTo>
                    <a:pt x="281" y="119"/>
                  </a:lnTo>
                  <a:lnTo>
                    <a:pt x="218" y="74"/>
                  </a:lnTo>
                  <a:cubicBezTo>
                    <a:pt x="205" y="84"/>
                    <a:pt x="191" y="93"/>
                    <a:pt x="178" y="103"/>
                  </a:cubicBezTo>
                  <a:lnTo>
                    <a:pt x="251" y="155"/>
                  </a:lnTo>
                  <a:lnTo>
                    <a:pt x="55" y="188"/>
                  </a:lnTo>
                  <a:cubicBezTo>
                    <a:pt x="37" y="199"/>
                    <a:pt x="20" y="212"/>
                    <a:pt x="1" y="223"/>
                  </a:cubicBezTo>
                  <a:cubicBezTo>
                    <a:pt x="4" y="233"/>
                    <a:pt x="12" y="241"/>
                    <a:pt x="23" y="242"/>
                  </a:cubicBezTo>
                  <a:lnTo>
                    <a:pt x="26" y="242"/>
                  </a:lnTo>
                  <a:lnTo>
                    <a:pt x="303" y="193"/>
                  </a:lnTo>
                  <a:lnTo>
                    <a:pt x="317" y="204"/>
                  </a:lnTo>
                  <a:cubicBezTo>
                    <a:pt x="322" y="207"/>
                    <a:pt x="327" y="209"/>
                    <a:pt x="331" y="209"/>
                  </a:cubicBezTo>
                  <a:cubicBezTo>
                    <a:pt x="352" y="209"/>
                    <a:pt x="367" y="179"/>
                    <a:pt x="344" y="165"/>
                  </a:cubicBezTo>
                  <a:lnTo>
                    <a:pt x="333" y="155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5"/>
            <p:cNvSpPr/>
            <p:nvPr/>
          </p:nvSpPr>
          <p:spPr>
            <a:xfrm>
              <a:off x="1572448" y="1797604"/>
              <a:ext cx="192274" cy="238087"/>
            </a:xfrm>
            <a:custGeom>
              <a:avLst/>
              <a:gdLst/>
              <a:ahLst/>
              <a:cxnLst/>
              <a:rect l="l" t="t" r="r" b="b"/>
              <a:pathLst>
                <a:path w="2984" h="3695" extrusionOk="0">
                  <a:moveTo>
                    <a:pt x="2610" y="0"/>
                  </a:moveTo>
                  <a:lnTo>
                    <a:pt x="0" y="3695"/>
                  </a:lnTo>
                  <a:cubicBezTo>
                    <a:pt x="222" y="3673"/>
                    <a:pt x="438" y="3627"/>
                    <a:pt x="647" y="3554"/>
                  </a:cubicBezTo>
                  <a:lnTo>
                    <a:pt x="2984" y="246"/>
                  </a:lnTo>
                  <a:cubicBezTo>
                    <a:pt x="2962" y="190"/>
                    <a:pt x="2919" y="146"/>
                    <a:pt x="2867" y="121"/>
                  </a:cubicBezTo>
                  <a:lnTo>
                    <a:pt x="26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5"/>
            <p:cNvSpPr/>
            <p:nvPr/>
          </p:nvSpPr>
          <p:spPr>
            <a:xfrm>
              <a:off x="1661431" y="2027760"/>
              <a:ext cx="53932" cy="64435"/>
            </a:xfrm>
            <a:custGeom>
              <a:avLst/>
              <a:gdLst/>
              <a:ahLst/>
              <a:cxnLst/>
              <a:rect l="l" t="t" r="r" b="b"/>
              <a:pathLst>
                <a:path w="837" h="1000" extrusionOk="0">
                  <a:moveTo>
                    <a:pt x="629" y="1"/>
                  </a:moveTo>
                  <a:lnTo>
                    <a:pt x="1" y="890"/>
                  </a:lnTo>
                  <a:lnTo>
                    <a:pt x="4" y="897"/>
                  </a:lnTo>
                  <a:cubicBezTo>
                    <a:pt x="27" y="960"/>
                    <a:pt x="88" y="999"/>
                    <a:pt x="151" y="999"/>
                  </a:cubicBezTo>
                  <a:cubicBezTo>
                    <a:pt x="175" y="999"/>
                    <a:pt x="199" y="994"/>
                    <a:pt x="221" y="982"/>
                  </a:cubicBezTo>
                  <a:lnTo>
                    <a:pt x="631" y="772"/>
                  </a:lnTo>
                  <a:lnTo>
                    <a:pt x="837" y="480"/>
                  </a:lnTo>
                  <a:lnTo>
                    <a:pt x="6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5"/>
            <p:cNvSpPr/>
            <p:nvPr/>
          </p:nvSpPr>
          <p:spPr>
            <a:xfrm>
              <a:off x="1716199" y="1944641"/>
              <a:ext cx="70492" cy="84539"/>
            </a:xfrm>
            <a:custGeom>
              <a:avLst/>
              <a:gdLst/>
              <a:ahLst/>
              <a:cxnLst/>
              <a:rect l="l" t="t" r="r" b="b"/>
              <a:pathLst>
                <a:path w="1094" h="1312" extrusionOk="0">
                  <a:moveTo>
                    <a:pt x="691" y="1"/>
                  </a:moveTo>
                  <a:lnTo>
                    <a:pt x="1" y="976"/>
                  </a:lnTo>
                  <a:lnTo>
                    <a:pt x="311" y="1311"/>
                  </a:lnTo>
                  <a:lnTo>
                    <a:pt x="1093" y="205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5"/>
            <p:cNvSpPr/>
            <p:nvPr/>
          </p:nvSpPr>
          <p:spPr>
            <a:xfrm>
              <a:off x="1692745" y="1775568"/>
              <a:ext cx="22230" cy="41367"/>
            </a:xfrm>
            <a:custGeom>
              <a:avLst/>
              <a:gdLst/>
              <a:ahLst/>
              <a:cxnLst/>
              <a:rect l="l" t="t" r="r" b="b"/>
              <a:pathLst>
                <a:path w="345" h="642" extrusionOk="0">
                  <a:moveTo>
                    <a:pt x="21" y="0"/>
                  </a:moveTo>
                  <a:lnTo>
                    <a:pt x="21" y="0"/>
                  </a:lnTo>
                  <a:cubicBezTo>
                    <a:pt x="29" y="214"/>
                    <a:pt x="23" y="428"/>
                    <a:pt x="1" y="641"/>
                  </a:cubicBezTo>
                  <a:lnTo>
                    <a:pt x="344" y="15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5"/>
            <p:cNvSpPr/>
            <p:nvPr/>
          </p:nvSpPr>
          <p:spPr>
            <a:xfrm>
              <a:off x="1534690" y="1982399"/>
              <a:ext cx="41238" cy="48326"/>
            </a:xfrm>
            <a:custGeom>
              <a:avLst/>
              <a:gdLst/>
              <a:ahLst/>
              <a:cxnLst/>
              <a:rect l="l" t="t" r="r" b="b"/>
              <a:pathLst>
                <a:path w="640" h="750" extrusionOk="0">
                  <a:moveTo>
                    <a:pt x="640" y="0"/>
                  </a:moveTo>
                  <a:lnTo>
                    <a:pt x="640" y="0"/>
                  </a:lnTo>
                  <a:cubicBezTo>
                    <a:pt x="493" y="70"/>
                    <a:pt x="341" y="129"/>
                    <a:pt x="184" y="178"/>
                  </a:cubicBezTo>
                  <a:cubicBezTo>
                    <a:pt x="68" y="213"/>
                    <a:pt x="0" y="330"/>
                    <a:pt x="24" y="448"/>
                  </a:cubicBezTo>
                  <a:lnTo>
                    <a:pt x="65" y="651"/>
                  </a:lnTo>
                  <a:cubicBezTo>
                    <a:pt x="72" y="687"/>
                    <a:pt x="87" y="721"/>
                    <a:pt x="111" y="749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ED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5"/>
            <p:cNvSpPr/>
            <p:nvPr/>
          </p:nvSpPr>
          <p:spPr>
            <a:xfrm>
              <a:off x="1637600" y="1850300"/>
              <a:ext cx="122751" cy="204728"/>
            </a:xfrm>
            <a:custGeom>
              <a:avLst/>
              <a:gdLst/>
              <a:ahLst/>
              <a:cxnLst/>
              <a:rect l="l" t="t" r="r" b="b"/>
              <a:pathLst>
                <a:path w="1867" h="3151" extrusionOk="0">
                  <a:moveTo>
                    <a:pt x="1867" y="1"/>
                  </a:moveTo>
                  <a:lnTo>
                    <a:pt x="1" y="2642"/>
                  </a:lnTo>
                  <a:lnTo>
                    <a:pt x="189" y="3151"/>
                  </a:lnTo>
                  <a:lnTo>
                    <a:pt x="800" y="2286"/>
                  </a:lnTo>
                  <a:lnTo>
                    <a:pt x="702" y="2058"/>
                  </a:lnTo>
                  <a:cubicBezTo>
                    <a:pt x="730" y="2030"/>
                    <a:pt x="759" y="2000"/>
                    <a:pt x="787" y="1970"/>
                  </a:cubicBezTo>
                  <a:lnTo>
                    <a:pt x="920" y="2115"/>
                  </a:lnTo>
                  <a:lnTo>
                    <a:pt x="1522" y="1264"/>
                  </a:lnTo>
                  <a:lnTo>
                    <a:pt x="1360" y="1181"/>
                  </a:lnTo>
                  <a:cubicBezTo>
                    <a:pt x="1571" y="808"/>
                    <a:pt x="1740" y="412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5"/>
            <p:cNvSpPr/>
            <p:nvPr/>
          </p:nvSpPr>
          <p:spPr>
            <a:xfrm>
              <a:off x="1744575" y="1963100"/>
              <a:ext cx="80049" cy="98002"/>
            </a:xfrm>
            <a:custGeom>
              <a:avLst/>
              <a:gdLst/>
              <a:ahLst/>
              <a:cxnLst/>
              <a:rect l="l" t="t" r="r" b="b"/>
              <a:pathLst>
                <a:path w="1227" h="1502" extrusionOk="0">
                  <a:moveTo>
                    <a:pt x="824" y="1"/>
                  </a:moveTo>
                  <a:lnTo>
                    <a:pt x="1" y="1166"/>
                  </a:lnTo>
                  <a:lnTo>
                    <a:pt x="311" y="1501"/>
                  </a:lnTo>
                  <a:lnTo>
                    <a:pt x="1226" y="207"/>
                  </a:lnTo>
                  <a:lnTo>
                    <a:pt x="8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5"/>
            <p:cNvSpPr/>
            <p:nvPr/>
          </p:nvSpPr>
          <p:spPr>
            <a:xfrm>
              <a:off x="1793197" y="1832462"/>
              <a:ext cx="27127" cy="8634"/>
            </a:xfrm>
            <a:custGeom>
              <a:avLst/>
              <a:gdLst/>
              <a:ahLst/>
              <a:cxnLst/>
              <a:rect l="l" t="t" r="r" b="b"/>
              <a:pathLst>
                <a:path w="421" h="134" fill="none" extrusionOk="0">
                  <a:moveTo>
                    <a:pt x="1" y="1"/>
                  </a:moveTo>
                  <a:cubicBezTo>
                    <a:pt x="124" y="84"/>
                    <a:pt x="270" y="130"/>
                    <a:pt x="420" y="134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5"/>
            <p:cNvSpPr/>
            <p:nvPr/>
          </p:nvSpPr>
          <p:spPr>
            <a:xfrm>
              <a:off x="1800156" y="1853081"/>
              <a:ext cx="42914" cy="7474"/>
            </a:xfrm>
            <a:custGeom>
              <a:avLst/>
              <a:gdLst/>
              <a:ahLst/>
              <a:cxnLst/>
              <a:rect l="l" t="t" r="r" b="b"/>
              <a:pathLst>
                <a:path w="666" h="116" fill="none" extrusionOk="0">
                  <a:moveTo>
                    <a:pt x="1" y="0"/>
                  </a:moveTo>
                  <a:cubicBezTo>
                    <a:pt x="214" y="76"/>
                    <a:pt x="439" y="116"/>
                    <a:pt x="665" y="114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5"/>
            <p:cNvSpPr/>
            <p:nvPr/>
          </p:nvSpPr>
          <p:spPr>
            <a:xfrm>
              <a:off x="1839654" y="1847475"/>
              <a:ext cx="48197" cy="6186"/>
            </a:xfrm>
            <a:custGeom>
              <a:avLst/>
              <a:gdLst/>
              <a:ahLst/>
              <a:cxnLst/>
              <a:rect l="l" t="t" r="r" b="b"/>
              <a:pathLst>
                <a:path w="748" h="96" fill="none" extrusionOk="0">
                  <a:moveTo>
                    <a:pt x="0" y="0"/>
                  </a:moveTo>
                  <a:cubicBezTo>
                    <a:pt x="244" y="64"/>
                    <a:pt x="494" y="95"/>
                    <a:pt x="747" y="95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5"/>
            <p:cNvSpPr/>
            <p:nvPr/>
          </p:nvSpPr>
          <p:spPr>
            <a:xfrm>
              <a:off x="1859821" y="1868030"/>
              <a:ext cx="37308" cy="7217"/>
            </a:xfrm>
            <a:custGeom>
              <a:avLst/>
              <a:gdLst/>
              <a:ahLst/>
              <a:cxnLst/>
              <a:rect l="l" t="t" r="r" b="b"/>
              <a:pathLst>
                <a:path w="579" h="112" fill="none" extrusionOk="0">
                  <a:moveTo>
                    <a:pt x="1" y="1"/>
                  </a:moveTo>
                  <a:cubicBezTo>
                    <a:pt x="189" y="58"/>
                    <a:pt x="382" y="94"/>
                    <a:pt x="578" y="112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5"/>
            <p:cNvSpPr/>
            <p:nvPr/>
          </p:nvSpPr>
          <p:spPr>
            <a:xfrm>
              <a:off x="1902863" y="1863584"/>
              <a:ext cx="27127" cy="13531"/>
            </a:xfrm>
            <a:custGeom>
              <a:avLst/>
              <a:gdLst/>
              <a:ahLst/>
              <a:cxnLst/>
              <a:rect l="l" t="t" r="r" b="b"/>
              <a:pathLst>
                <a:path w="421" h="210" fill="none" extrusionOk="0">
                  <a:moveTo>
                    <a:pt x="1" y="0"/>
                  </a:moveTo>
                  <a:cubicBezTo>
                    <a:pt x="148" y="57"/>
                    <a:pt x="287" y="127"/>
                    <a:pt x="420" y="209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5"/>
            <p:cNvSpPr/>
            <p:nvPr/>
          </p:nvSpPr>
          <p:spPr>
            <a:xfrm>
              <a:off x="1920840" y="1856560"/>
              <a:ext cx="36277" cy="22101"/>
            </a:xfrm>
            <a:custGeom>
              <a:avLst/>
              <a:gdLst/>
              <a:ahLst/>
              <a:cxnLst/>
              <a:rect l="l" t="t" r="r" b="b"/>
              <a:pathLst>
                <a:path w="563" h="343" fill="none" extrusionOk="0">
                  <a:moveTo>
                    <a:pt x="0" y="0"/>
                  </a:moveTo>
                  <a:lnTo>
                    <a:pt x="562" y="342"/>
                  </a:ln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5"/>
            <p:cNvSpPr/>
            <p:nvPr/>
          </p:nvSpPr>
          <p:spPr>
            <a:xfrm>
              <a:off x="1912979" y="1890581"/>
              <a:ext cx="27385" cy="18364"/>
            </a:xfrm>
            <a:custGeom>
              <a:avLst/>
              <a:gdLst/>
              <a:ahLst/>
              <a:cxnLst/>
              <a:rect l="l" t="t" r="r" b="b"/>
              <a:pathLst>
                <a:path w="425" h="285" fill="none" extrusionOk="0">
                  <a:moveTo>
                    <a:pt x="0" y="1"/>
                  </a:moveTo>
                  <a:cubicBezTo>
                    <a:pt x="160" y="66"/>
                    <a:pt x="303" y="162"/>
                    <a:pt x="425" y="284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5"/>
            <p:cNvSpPr/>
            <p:nvPr/>
          </p:nvSpPr>
          <p:spPr>
            <a:xfrm>
              <a:off x="1945196" y="1893030"/>
              <a:ext cx="30156" cy="26418"/>
            </a:xfrm>
            <a:custGeom>
              <a:avLst/>
              <a:gdLst/>
              <a:ahLst/>
              <a:cxnLst/>
              <a:rect l="l" t="t" r="r" b="b"/>
              <a:pathLst>
                <a:path w="468" h="410" fill="none" extrusionOk="0">
                  <a:moveTo>
                    <a:pt x="1" y="1"/>
                  </a:moveTo>
                  <a:cubicBezTo>
                    <a:pt x="168" y="121"/>
                    <a:pt x="325" y="259"/>
                    <a:pt x="467" y="409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5"/>
            <p:cNvSpPr/>
            <p:nvPr/>
          </p:nvSpPr>
          <p:spPr>
            <a:xfrm>
              <a:off x="1976188" y="1893223"/>
              <a:ext cx="29318" cy="33442"/>
            </a:xfrm>
            <a:custGeom>
              <a:avLst/>
              <a:gdLst/>
              <a:ahLst/>
              <a:cxnLst/>
              <a:rect l="l" t="t" r="r" b="b"/>
              <a:pathLst>
                <a:path w="455" h="519" fill="none" extrusionOk="0">
                  <a:moveTo>
                    <a:pt x="1" y="1"/>
                  </a:moveTo>
                  <a:cubicBezTo>
                    <a:pt x="176" y="150"/>
                    <a:pt x="328" y="324"/>
                    <a:pt x="455" y="519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5"/>
            <p:cNvSpPr/>
            <p:nvPr/>
          </p:nvSpPr>
          <p:spPr>
            <a:xfrm>
              <a:off x="1898997" y="2290584"/>
              <a:ext cx="34151" cy="28029"/>
            </a:xfrm>
            <a:custGeom>
              <a:avLst/>
              <a:gdLst/>
              <a:ahLst/>
              <a:cxnLst/>
              <a:rect l="l" t="t" r="r" b="b"/>
              <a:pathLst>
                <a:path w="530" h="435" fill="none" extrusionOk="0">
                  <a:moveTo>
                    <a:pt x="0" y="435"/>
                  </a:moveTo>
                  <a:cubicBezTo>
                    <a:pt x="201" y="324"/>
                    <a:pt x="382" y="177"/>
                    <a:pt x="529" y="1"/>
                  </a:cubicBezTo>
                </a:path>
              </a:pathLst>
            </a:custGeom>
            <a:noFill/>
            <a:ln w="275" cap="rnd" cmpd="sng">
              <a:solidFill>
                <a:srgbClr val="D86A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5"/>
            <p:cNvSpPr/>
            <p:nvPr/>
          </p:nvSpPr>
          <p:spPr>
            <a:xfrm>
              <a:off x="1937722" y="2291035"/>
              <a:ext cx="30864" cy="34215"/>
            </a:xfrm>
            <a:custGeom>
              <a:avLst/>
              <a:gdLst/>
              <a:ahLst/>
              <a:cxnLst/>
              <a:rect l="l" t="t" r="r" b="b"/>
              <a:pathLst>
                <a:path w="479" h="531" fill="none" extrusionOk="0">
                  <a:moveTo>
                    <a:pt x="1" y="530"/>
                  </a:moveTo>
                  <a:cubicBezTo>
                    <a:pt x="211" y="407"/>
                    <a:pt x="378" y="222"/>
                    <a:pt x="479" y="0"/>
                  </a:cubicBezTo>
                </a:path>
              </a:pathLst>
            </a:custGeom>
            <a:noFill/>
            <a:ln w="275" cap="rnd" cmpd="sng">
              <a:solidFill>
                <a:srgbClr val="D86A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5"/>
            <p:cNvSpPr/>
            <p:nvPr/>
          </p:nvSpPr>
          <p:spPr>
            <a:xfrm>
              <a:off x="1886368" y="2342324"/>
              <a:ext cx="30864" cy="7797"/>
            </a:xfrm>
            <a:custGeom>
              <a:avLst/>
              <a:gdLst/>
              <a:ahLst/>
              <a:cxnLst/>
              <a:rect l="l" t="t" r="r" b="b"/>
              <a:pathLst>
                <a:path w="479" h="121" fill="none" extrusionOk="0">
                  <a:moveTo>
                    <a:pt x="0" y="91"/>
                  </a:moveTo>
                  <a:cubicBezTo>
                    <a:pt x="165" y="121"/>
                    <a:pt x="336" y="89"/>
                    <a:pt x="478" y="0"/>
                  </a:cubicBezTo>
                </a:path>
              </a:pathLst>
            </a:custGeom>
            <a:noFill/>
            <a:ln w="275" cap="rnd" cmpd="sng">
              <a:solidFill>
                <a:srgbClr val="D86A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5"/>
            <p:cNvSpPr/>
            <p:nvPr/>
          </p:nvSpPr>
          <p:spPr>
            <a:xfrm>
              <a:off x="1968327" y="2299798"/>
              <a:ext cx="24163" cy="28223"/>
            </a:xfrm>
            <a:custGeom>
              <a:avLst/>
              <a:gdLst/>
              <a:ahLst/>
              <a:cxnLst/>
              <a:rect l="l" t="t" r="r" b="b"/>
              <a:pathLst>
                <a:path w="375" h="438" fill="none" extrusionOk="0">
                  <a:moveTo>
                    <a:pt x="1" y="437"/>
                  </a:moveTo>
                  <a:cubicBezTo>
                    <a:pt x="143" y="309"/>
                    <a:pt x="270" y="162"/>
                    <a:pt x="374" y="0"/>
                  </a:cubicBezTo>
                </a:path>
              </a:pathLst>
            </a:custGeom>
            <a:noFill/>
            <a:ln w="275" cap="rnd" cmpd="sng">
              <a:solidFill>
                <a:srgbClr val="D86A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5"/>
            <p:cNvSpPr/>
            <p:nvPr/>
          </p:nvSpPr>
          <p:spPr>
            <a:xfrm>
              <a:off x="2008147" y="2248380"/>
              <a:ext cx="21070" cy="41883"/>
            </a:xfrm>
            <a:custGeom>
              <a:avLst/>
              <a:gdLst/>
              <a:ahLst/>
              <a:cxnLst/>
              <a:rect l="l" t="t" r="r" b="b"/>
              <a:pathLst>
                <a:path w="327" h="650" fill="none" extrusionOk="0">
                  <a:moveTo>
                    <a:pt x="0" y="650"/>
                  </a:moveTo>
                  <a:cubicBezTo>
                    <a:pt x="162" y="464"/>
                    <a:pt x="274" y="241"/>
                    <a:pt x="326" y="1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5"/>
            <p:cNvSpPr/>
            <p:nvPr/>
          </p:nvSpPr>
          <p:spPr>
            <a:xfrm>
              <a:off x="1978766" y="2259269"/>
              <a:ext cx="19717" cy="29447"/>
            </a:xfrm>
            <a:custGeom>
              <a:avLst/>
              <a:gdLst/>
              <a:ahLst/>
              <a:cxnLst/>
              <a:rect l="l" t="t" r="r" b="b"/>
              <a:pathLst>
                <a:path w="306" h="457" fill="none" extrusionOk="0">
                  <a:moveTo>
                    <a:pt x="0" y="457"/>
                  </a:moveTo>
                  <a:cubicBezTo>
                    <a:pt x="130" y="325"/>
                    <a:pt x="235" y="172"/>
                    <a:pt x="306" y="1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5"/>
            <p:cNvSpPr/>
            <p:nvPr/>
          </p:nvSpPr>
          <p:spPr>
            <a:xfrm>
              <a:off x="2035660" y="2186653"/>
              <a:ext cx="10181" cy="42398"/>
            </a:xfrm>
            <a:custGeom>
              <a:avLst/>
              <a:gdLst/>
              <a:ahLst/>
              <a:cxnLst/>
              <a:rect l="l" t="t" r="r" b="b"/>
              <a:pathLst>
                <a:path w="158" h="658" fill="none" extrusionOk="0">
                  <a:moveTo>
                    <a:pt x="1" y="658"/>
                  </a:moveTo>
                  <a:cubicBezTo>
                    <a:pt x="110" y="457"/>
                    <a:pt x="157" y="229"/>
                    <a:pt x="140" y="1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5"/>
            <p:cNvSpPr/>
            <p:nvPr/>
          </p:nvSpPr>
          <p:spPr>
            <a:xfrm>
              <a:off x="2010274" y="2207658"/>
              <a:ext cx="13016" cy="27320"/>
            </a:xfrm>
            <a:custGeom>
              <a:avLst/>
              <a:gdLst/>
              <a:ahLst/>
              <a:cxnLst/>
              <a:rect l="l" t="t" r="r" b="b"/>
              <a:pathLst>
                <a:path w="202" h="424" fill="none" extrusionOk="0">
                  <a:moveTo>
                    <a:pt x="0" y="424"/>
                  </a:moveTo>
                  <a:cubicBezTo>
                    <a:pt x="84" y="291"/>
                    <a:pt x="152" y="150"/>
                    <a:pt x="201" y="1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5"/>
            <p:cNvSpPr/>
            <p:nvPr/>
          </p:nvSpPr>
          <p:spPr>
            <a:xfrm>
              <a:off x="1962851" y="2236460"/>
              <a:ext cx="21135" cy="28738"/>
            </a:xfrm>
            <a:custGeom>
              <a:avLst/>
              <a:gdLst/>
              <a:ahLst/>
              <a:cxnLst/>
              <a:rect l="l" t="t" r="r" b="b"/>
              <a:pathLst>
                <a:path w="328" h="446" fill="none" extrusionOk="0">
                  <a:moveTo>
                    <a:pt x="0" y="445"/>
                  </a:moveTo>
                  <a:cubicBezTo>
                    <a:pt x="121" y="306"/>
                    <a:pt x="230" y="157"/>
                    <a:pt x="328" y="0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5"/>
            <p:cNvSpPr/>
            <p:nvPr/>
          </p:nvSpPr>
          <p:spPr>
            <a:xfrm>
              <a:off x="1994938" y="1162484"/>
              <a:ext cx="58636" cy="24163"/>
            </a:xfrm>
            <a:custGeom>
              <a:avLst/>
              <a:gdLst/>
              <a:ahLst/>
              <a:cxnLst/>
              <a:rect l="l" t="t" r="r" b="b"/>
              <a:pathLst>
                <a:path w="910" h="375" fill="none" extrusionOk="0">
                  <a:moveTo>
                    <a:pt x="1" y="374"/>
                  </a:moveTo>
                  <a:cubicBezTo>
                    <a:pt x="276" y="189"/>
                    <a:pt x="585" y="62"/>
                    <a:pt x="910" y="1"/>
                  </a:cubicBezTo>
                </a:path>
              </a:pathLst>
            </a:custGeom>
            <a:noFill/>
            <a:ln w="27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5"/>
            <p:cNvSpPr/>
            <p:nvPr/>
          </p:nvSpPr>
          <p:spPr>
            <a:xfrm>
              <a:off x="1867167" y="1252562"/>
              <a:ext cx="38597" cy="49422"/>
            </a:xfrm>
            <a:custGeom>
              <a:avLst/>
              <a:gdLst/>
              <a:ahLst/>
              <a:cxnLst/>
              <a:rect l="l" t="t" r="r" b="b"/>
              <a:pathLst>
                <a:path w="599" h="767" fill="none" extrusionOk="0">
                  <a:moveTo>
                    <a:pt x="1" y="766"/>
                  </a:moveTo>
                  <a:cubicBezTo>
                    <a:pt x="18" y="690"/>
                    <a:pt x="59" y="622"/>
                    <a:pt x="103" y="559"/>
                  </a:cubicBezTo>
                  <a:cubicBezTo>
                    <a:pt x="244" y="353"/>
                    <a:pt x="411" y="165"/>
                    <a:pt x="599" y="0"/>
                  </a:cubicBezTo>
                </a:path>
              </a:pathLst>
            </a:custGeom>
            <a:noFill/>
            <a:ln w="27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5"/>
            <p:cNvSpPr/>
            <p:nvPr/>
          </p:nvSpPr>
          <p:spPr>
            <a:xfrm>
              <a:off x="1872450" y="1303851"/>
              <a:ext cx="11083" cy="42205"/>
            </a:xfrm>
            <a:custGeom>
              <a:avLst/>
              <a:gdLst/>
              <a:ahLst/>
              <a:cxnLst/>
              <a:rect l="l" t="t" r="r" b="b"/>
              <a:pathLst>
                <a:path w="172" h="655" fill="none" extrusionOk="0">
                  <a:moveTo>
                    <a:pt x="172" y="0"/>
                  </a:moveTo>
                  <a:cubicBezTo>
                    <a:pt x="124" y="220"/>
                    <a:pt x="67" y="439"/>
                    <a:pt x="1" y="654"/>
                  </a:cubicBezTo>
                </a:path>
              </a:pathLst>
            </a:custGeom>
            <a:noFill/>
            <a:ln w="27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5"/>
            <p:cNvSpPr/>
            <p:nvPr/>
          </p:nvSpPr>
          <p:spPr>
            <a:xfrm>
              <a:off x="1832502" y="1319830"/>
              <a:ext cx="16044" cy="47940"/>
            </a:xfrm>
            <a:custGeom>
              <a:avLst/>
              <a:gdLst/>
              <a:ahLst/>
              <a:cxnLst/>
              <a:rect l="l" t="t" r="r" b="b"/>
              <a:pathLst>
                <a:path w="249" h="744" fill="none" extrusionOk="0">
                  <a:moveTo>
                    <a:pt x="249" y="1"/>
                  </a:moveTo>
                  <a:cubicBezTo>
                    <a:pt x="141" y="240"/>
                    <a:pt x="57" y="488"/>
                    <a:pt x="0" y="743"/>
                  </a:cubicBezTo>
                </a:path>
              </a:pathLst>
            </a:custGeom>
            <a:noFill/>
            <a:ln w="27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5"/>
            <p:cNvSpPr/>
            <p:nvPr/>
          </p:nvSpPr>
          <p:spPr>
            <a:xfrm>
              <a:off x="1938366" y="1204301"/>
              <a:ext cx="48326" cy="33184"/>
            </a:xfrm>
            <a:custGeom>
              <a:avLst/>
              <a:gdLst/>
              <a:ahLst/>
              <a:cxnLst/>
              <a:rect l="l" t="t" r="r" b="b"/>
              <a:pathLst>
                <a:path w="750" h="515" fill="none" extrusionOk="0">
                  <a:moveTo>
                    <a:pt x="0" y="515"/>
                  </a:moveTo>
                  <a:cubicBezTo>
                    <a:pt x="208" y="289"/>
                    <a:pt x="463" y="111"/>
                    <a:pt x="749" y="1"/>
                  </a:cubicBezTo>
                </a:path>
              </a:pathLst>
            </a:custGeom>
            <a:noFill/>
            <a:ln w="952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5"/>
            <p:cNvSpPr/>
            <p:nvPr/>
          </p:nvSpPr>
          <p:spPr>
            <a:xfrm>
              <a:off x="2017619" y="1178012"/>
              <a:ext cx="63920" cy="21070"/>
            </a:xfrm>
            <a:custGeom>
              <a:avLst/>
              <a:gdLst/>
              <a:ahLst/>
              <a:cxnLst/>
              <a:rect l="l" t="t" r="r" b="b"/>
              <a:pathLst>
                <a:path w="992" h="327" fill="none" extrusionOk="0">
                  <a:moveTo>
                    <a:pt x="0" y="326"/>
                  </a:moveTo>
                  <a:cubicBezTo>
                    <a:pt x="319" y="184"/>
                    <a:pt x="651" y="75"/>
                    <a:pt x="991" y="0"/>
                  </a:cubicBezTo>
                </a:path>
              </a:pathLst>
            </a:custGeom>
            <a:noFill/>
            <a:ln w="952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5"/>
            <p:cNvSpPr/>
            <p:nvPr/>
          </p:nvSpPr>
          <p:spPr>
            <a:xfrm>
              <a:off x="1965686" y="1222987"/>
              <a:ext cx="49035" cy="27192"/>
            </a:xfrm>
            <a:custGeom>
              <a:avLst/>
              <a:gdLst/>
              <a:ahLst/>
              <a:cxnLst/>
              <a:rect l="l" t="t" r="r" b="b"/>
              <a:pathLst>
                <a:path w="761" h="422" fill="none" extrusionOk="0">
                  <a:moveTo>
                    <a:pt x="1" y="421"/>
                  </a:moveTo>
                  <a:cubicBezTo>
                    <a:pt x="235" y="250"/>
                    <a:pt x="521" y="165"/>
                    <a:pt x="760" y="0"/>
                  </a:cubicBezTo>
                </a:path>
              </a:pathLst>
            </a:custGeom>
            <a:noFill/>
            <a:ln w="952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5"/>
            <p:cNvSpPr/>
            <p:nvPr/>
          </p:nvSpPr>
          <p:spPr>
            <a:xfrm>
              <a:off x="1904087" y="1259263"/>
              <a:ext cx="32282" cy="38532"/>
            </a:xfrm>
            <a:custGeom>
              <a:avLst/>
              <a:gdLst/>
              <a:ahLst/>
              <a:cxnLst/>
              <a:rect l="l" t="t" r="r" b="b"/>
              <a:pathLst>
                <a:path w="501" h="598" fill="none" extrusionOk="0">
                  <a:moveTo>
                    <a:pt x="1" y="597"/>
                  </a:moveTo>
                  <a:cubicBezTo>
                    <a:pt x="151" y="384"/>
                    <a:pt x="317" y="184"/>
                    <a:pt x="501" y="1"/>
                  </a:cubicBezTo>
                </a:path>
              </a:pathLst>
            </a:custGeom>
            <a:noFill/>
            <a:ln w="9525" cap="rnd" cmpd="sng">
              <a:solidFill>
                <a:srgbClr val="C458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xico">
            <a:extLst>
              <a:ext uri="{FF2B5EF4-FFF2-40B4-BE49-F238E27FC236}">
                <a16:creationId xmlns:a16="http://schemas.microsoft.com/office/drawing/2014/main" id="{EF45E169-4C8E-4E4F-B5C4-E0D781E8D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29" y="885863"/>
            <a:ext cx="4072417" cy="2569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exico Facts - Compassion International">
            <a:extLst>
              <a:ext uri="{FF2B5EF4-FFF2-40B4-BE49-F238E27FC236}">
                <a16:creationId xmlns:a16="http://schemas.microsoft.com/office/drawing/2014/main" id="{EC6431D5-2A6A-40EA-9BEF-F2841543E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861" y="885863"/>
            <a:ext cx="3522921" cy="256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2BDC4171-6E87-4540-81C1-3780A8281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033" y="3685070"/>
            <a:ext cx="66008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chemeClr val="accent4">
                    <a:lumMod val="25000"/>
                  </a:schemeClr>
                </a:solidFill>
                <a:latin typeface="Manrope" panose="020B0604020202020204" charset="0"/>
              </a:rPr>
              <a:t> </a:t>
            </a:r>
            <a:r>
              <a:rPr lang="en-US" altLang="vi-VN">
                <a:solidFill>
                  <a:schemeClr val="accent4">
                    <a:lumMod val="25000"/>
                  </a:schemeClr>
                </a:solidFill>
                <a:latin typeface="Manrope" panose="020B0604020202020204" charset="0"/>
              </a:rPr>
              <a:t>Thiếu nhi trên đất nước </a:t>
            </a:r>
            <a:r>
              <a:rPr lang="en-US" altLang="vi-VN">
                <a:solidFill>
                  <a:srgbClr val="FF0000"/>
                </a:solidFill>
                <a:latin typeface="Manrope" panose="020B0604020202020204" charset="0"/>
              </a:rPr>
              <a:t>Mê-xi-cô</a:t>
            </a:r>
          </a:p>
        </p:txBody>
      </p:sp>
    </p:spTree>
    <p:extLst>
      <p:ext uri="{BB962C8B-B14F-4D97-AF65-F5344CB8AC3E}">
        <p14:creationId xmlns:p14="http://schemas.microsoft.com/office/powerpoint/2010/main" val="4086409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2BDC4171-6E87-4540-81C1-3780A8281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991" y="3706919"/>
            <a:ext cx="6600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chemeClr val="accent4">
                    <a:lumMod val="25000"/>
                  </a:schemeClr>
                </a:solidFill>
                <a:latin typeface="Manrope" panose="020B0604020202020204" charset="0"/>
              </a:rPr>
              <a:t> </a:t>
            </a:r>
            <a:r>
              <a:rPr lang="en-US" altLang="vi-VN">
                <a:solidFill>
                  <a:schemeClr val="accent4">
                    <a:lumMod val="25000"/>
                  </a:schemeClr>
                </a:solidFill>
                <a:latin typeface="Manrope" panose="020B0604020202020204" charset="0"/>
              </a:rPr>
              <a:t>Thiếu nhi trên đất nước </a:t>
            </a:r>
            <a:r>
              <a:rPr lang="en-US" altLang="vi-VN">
                <a:solidFill>
                  <a:srgbClr val="FF0000"/>
                </a:solidFill>
                <a:latin typeface="Manrope" panose="020B0604020202020204" charset="0"/>
              </a:rPr>
              <a:t>Pháp</a:t>
            </a:r>
          </a:p>
        </p:txBody>
      </p:sp>
      <p:pic>
        <p:nvPicPr>
          <p:cNvPr id="8194" name="Picture 2" descr="France to launch free school breakfasts in fight against poverty">
            <a:extLst>
              <a:ext uri="{FF2B5EF4-FFF2-40B4-BE49-F238E27FC236}">
                <a16:creationId xmlns:a16="http://schemas.microsoft.com/office/drawing/2014/main" id="{EA00372C-D265-459A-90AE-8D5169DDA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13" y="829341"/>
            <a:ext cx="4182894" cy="278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rench for Children in France – Study British English">
            <a:extLst>
              <a:ext uri="{FF2B5EF4-FFF2-40B4-BE49-F238E27FC236}">
                <a16:creationId xmlns:a16="http://schemas.microsoft.com/office/drawing/2014/main" id="{14C91B40-19F9-48FC-AA12-21EB3204B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2" r="5421"/>
          <a:stretch/>
        </p:blipFill>
        <p:spPr bwMode="auto">
          <a:xfrm>
            <a:off x="5003062" y="807191"/>
            <a:ext cx="3502985" cy="27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943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2BDC4171-6E87-4540-81C1-3780A8281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649" y="3752109"/>
            <a:ext cx="6600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chemeClr val="accent4">
                    <a:lumMod val="25000"/>
                  </a:schemeClr>
                </a:solidFill>
                <a:latin typeface="Manrope" panose="020B0604020202020204" charset="0"/>
              </a:rPr>
              <a:t> </a:t>
            </a:r>
            <a:r>
              <a:rPr lang="en-US" altLang="vi-VN">
                <a:solidFill>
                  <a:schemeClr val="accent4">
                    <a:lumMod val="25000"/>
                  </a:schemeClr>
                </a:solidFill>
                <a:latin typeface="Manrope" panose="020B0604020202020204" charset="0"/>
              </a:rPr>
              <a:t>Thiếu nhi trên đất nước </a:t>
            </a:r>
            <a:r>
              <a:rPr lang="en-US" altLang="vi-VN">
                <a:solidFill>
                  <a:srgbClr val="FF0000"/>
                </a:solidFill>
                <a:latin typeface="Manrope" panose="020B0604020202020204" charset="0"/>
              </a:rPr>
              <a:t>Ấn Độ</a:t>
            </a:r>
          </a:p>
        </p:txBody>
      </p:sp>
      <p:pic>
        <p:nvPicPr>
          <p:cNvPr id="9218" name="Picture 2" descr="Realizing Children&amp;#39;s Rights in India - Humanium">
            <a:extLst>
              <a:ext uri="{FF2B5EF4-FFF2-40B4-BE49-F238E27FC236}">
                <a16:creationId xmlns:a16="http://schemas.microsoft.com/office/drawing/2014/main" id="{50CB292C-8E0F-492E-849B-D1B422A42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807191"/>
            <a:ext cx="4334023" cy="289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hildren of India Photograph by Zoe Graman">
            <a:extLst>
              <a:ext uri="{FF2B5EF4-FFF2-40B4-BE49-F238E27FC236}">
                <a16:creationId xmlns:a16="http://schemas.microsoft.com/office/drawing/2014/main" id="{CBFEBA90-6125-4C7F-9690-86493C34A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1" r="293"/>
          <a:stretch/>
        </p:blipFill>
        <p:spPr bwMode="auto">
          <a:xfrm>
            <a:off x="5188689" y="807190"/>
            <a:ext cx="3330505" cy="289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378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2BDC4171-6E87-4540-81C1-3780A8281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649" y="3784008"/>
            <a:ext cx="6600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chemeClr val="accent4">
                    <a:lumMod val="25000"/>
                  </a:schemeClr>
                </a:solidFill>
                <a:latin typeface="Manrope" panose="020B0604020202020204" charset="0"/>
              </a:rPr>
              <a:t> </a:t>
            </a:r>
            <a:r>
              <a:rPr lang="en-US" altLang="vi-VN">
                <a:solidFill>
                  <a:schemeClr val="accent4">
                    <a:lumMod val="25000"/>
                  </a:schemeClr>
                </a:solidFill>
                <a:latin typeface="Manrope" panose="020B0604020202020204" charset="0"/>
              </a:rPr>
              <a:t>Thiếu nhi trên đất nước </a:t>
            </a:r>
            <a:r>
              <a:rPr lang="en-US" altLang="vi-VN">
                <a:solidFill>
                  <a:srgbClr val="FF0000"/>
                </a:solidFill>
                <a:latin typeface="Manrope" panose="020B0604020202020204" charset="0"/>
              </a:rPr>
              <a:t>Nga</a:t>
            </a:r>
          </a:p>
        </p:txBody>
      </p:sp>
      <p:pic>
        <p:nvPicPr>
          <p:cNvPr id="10242" name="Picture 2" descr="Russia Facts for Kids | Russia for Kids | Geography | People | Food">
            <a:extLst>
              <a:ext uri="{FF2B5EF4-FFF2-40B4-BE49-F238E27FC236}">
                <a16:creationId xmlns:a16="http://schemas.microsoft.com/office/drawing/2014/main" id="{7C5AFCD3-2F97-45D3-BD34-2B8DDB6E4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r="5226"/>
          <a:stretch/>
        </p:blipFill>
        <p:spPr bwMode="auto">
          <a:xfrm>
            <a:off x="691671" y="807191"/>
            <a:ext cx="4092981" cy="294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ussian Kids Talk - Discover Russia">
            <a:extLst>
              <a:ext uri="{FF2B5EF4-FFF2-40B4-BE49-F238E27FC236}">
                <a16:creationId xmlns:a16="http://schemas.microsoft.com/office/drawing/2014/main" id="{809B70A1-B476-45C2-9855-91B173C86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53" y="807191"/>
            <a:ext cx="3767220" cy="294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827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2BDC4171-6E87-4540-81C1-3780A8281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685" y="3805273"/>
            <a:ext cx="7250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chemeClr val="accent4">
                    <a:lumMod val="25000"/>
                  </a:schemeClr>
                </a:solidFill>
                <a:latin typeface="Manrope" panose="020B0604020202020204" charset="0"/>
              </a:rPr>
              <a:t> </a:t>
            </a:r>
            <a:r>
              <a:rPr lang="en-US" altLang="vi-VN">
                <a:solidFill>
                  <a:schemeClr val="accent4">
                    <a:lumMod val="25000"/>
                  </a:schemeClr>
                </a:solidFill>
                <a:latin typeface="Manrope" panose="020B0604020202020204" charset="0"/>
              </a:rPr>
              <a:t>Thiếu nhi trên đất nước </a:t>
            </a:r>
            <a:r>
              <a:rPr lang="en-US" altLang="vi-VN">
                <a:solidFill>
                  <a:srgbClr val="FF0000"/>
                </a:solidFill>
                <a:latin typeface="Manrope" panose="020B0604020202020204" charset="0"/>
              </a:rPr>
              <a:t>Cam-pu-chia</a:t>
            </a:r>
          </a:p>
        </p:txBody>
      </p:sp>
      <p:pic>
        <p:nvPicPr>
          <p:cNvPr id="11266" name="Picture 2" descr="cambodia-children - Cyber-RT">
            <a:extLst>
              <a:ext uri="{FF2B5EF4-FFF2-40B4-BE49-F238E27FC236}">
                <a16:creationId xmlns:a16="http://schemas.microsoft.com/office/drawing/2014/main" id="{24308908-51E5-40C6-ADA5-2BEF414B5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06" y="753452"/>
            <a:ext cx="4444409" cy="277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ports on Eco-Soap Bank: Lifesaving Soap for Cambodia - GlobalGiving">
            <a:extLst>
              <a:ext uri="{FF2B5EF4-FFF2-40B4-BE49-F238E27FC236}">
                <a16:creationId xmlns:a16="http://schemas.microsoft.com/office/drawing/2014/main" id="{1BD22B17-E81D-42BE-A210-ADDE98503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5"/>
          <a:stretch/>
        </p:blipFill>
        <p:spPr bwMode="auto">
          <a:xfrm>
            <a:off x="5503421" y="753452"/>
            <a:ext cx="2587955" cy="277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341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2BDC4171-6E87-4540-81C1-3780A8281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121" y="3940562"/>
            <a:ext cx="59324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chemeClr val="accent4">
                    <a:lumMod val="25000"/>
                  </a:schemeClr>
                </a:solidFill>
                <a:latin typeface="Manrope" panose="020B0604020202020204" charset="0"/>
              </a:rPr>
              <a:t> </a:t>
            </a:r>
            <a:r>
              <a:rPr lang="en-US" altLang="vi-VN">
                <a:solidFill>
                  <a:schemeClr val="accent4">
                    <a:lumMod val="25000"/>
                  </a:schemeClr>
                </a:solidFill>
                <a:latin typeface="Manrope" panose="020B0604020202020204" charset="0"/>
              </a:rPr>
              <a:t>Thiếu nhi ở </a:t>
            </a:r>
            <a:r>
              <a:rPr lang="en-US" altLang="vi-VN">
                <a:solidFill>
                  <a:srgbClr val="FF0000"/>
                </a:solidFill>
                <a:latin typeface="Manrope" panose="020B0604020202020204" charset="0"/>
              </a:rPr>
              <a:t>châu Phi</a:t>
            </a:r>
          </a:p>
        </p:txBody>
      </p:sp>
      <p:pic>
        <p:nvPicPr>
          <p:cNvPr id="12290" name="Picture 2" descr="International Day of the African Child - SOS Children&amp;#39;s Villages  International">
            <a:extLst>
              <a:ext uri="{FF2B5EF4-FFF2-40B4-BE49-F238E27FC236}">
                <a16:creationId xmlns:a16="http://schemas.microsoft.com/office/drawing/2014/main" id="{FADBCF64-F0A7-46E9-8AA5-3EF87DF75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96" y="753453"/>
            <a:ext cx="6374218" cy="318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228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extLst>
              <a:ext uri="{FF2B5EF4-FFF2-40B4-BE49-F238E27FC236}">
                <a16:creationId xmlns:a16="http://schemas.microsoft.com/office/drawing/2014/main" id="{2BDC4171-6E87-4540-81C1-3780A8281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685" y="3805273"/>
            <a:ext cx="7250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>
                <a:solidFill>
                  <a:schemeClr val="accent4">
                    <a:lumMod val="25000"/>
                  </a:schemeClr>
                </a:solidFill>
                <a:latin typeface="Manrope" panose="020B0604020202020204" charset="0"/>
              </a:rPr>
              <a:t> </a:t>
            </a:r>
            <a:r>
              <a:rPr lang="en-US" altLang="vi-VN">
                <a:solidFill>
                  <a:schemeClr val="accent4">
                    <a:lumMod val="25000"/>
                  </a:schemeClr>
                </a:solidFill>
                <a:latin typeface="Manrope" panose="020B0604020202020204" charset="0"/>
              </a:rPr>
              <a:t>Thiếu nhi trên đất nước </a:t>
            </a:r>
            <a:r>
              <a:rPr lang="en-US" altLang="vi-VN">
                <a:solidFill>
                  <a:srgbClr val="FF0000"/>
                </a:solidFill>
                <a:latin typeface="Manrope" panose="020B0604020202020204" charset="0"/>
              </a:rPr>
              <a:t>Việt Nam</a:t>
            </a:r>
          </a:p>
        </p:txBody>
      </p:sp>
      <p:pic>
        <p:nvPicPr>
          <p:cNvPr id="13316" name="Picture 4" descr="Micronutrients fortification vital to Vietnamese children&amp;#39;s development -  VietNamNet">
            <a:extLst>
              <a:ext uri="{FF2B5EF4-FFF2-40B4-BE49-F238E27FC236}">
                <a16:creationId xmlns:a16="http://schemas.microsoft.com/office/drawing/2014/main" id="{53F89259-9B47-4DDD-851E-794EFD7BA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77" y="880951"/>
            <a:ext cx="3910123" cy="275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van-nghe">
            <a:extLst>
              <a:ext uri="{FF2B5EF4-FFF2-40B4-BE49-F238E27FC236}">
                <a16:creationId xmlns:a16="http://schemas.microsoft.com/office/drawing/2014/main" id="{9AF95033-F595-4ED3-A7D0-4ABDDFDA0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1"/>
          <a:stretch/>
        </p:blipFill>
        <p:spPr bwMode="auto">
          <a:xfrm>
            <a:off x="4612869" y="880951"/>
            <a:ext cx="3910124" cy="275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345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A7967D-8128-440F-BCD2-6DE98ABBC1C4}"/>
              </a:ext>
            </a:extLst>
          </p:cNvPr>
          <p:cNvSpPr txBox="1"/>
          <p:nvPr/>
        </p:nvSpPr>
        <p:spPr>
          <a:xfrm>
            <a:off x="818705" y="1032867"/>
            <a:ext cx="7729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vi-VN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9AAA9D-4AF1-4FBA-B95A-D263969CCB62}"/>
              </a:ext>
            </a:extLst>
          </p:cNvPr>
          <p:cNvSpPr txBox="1"/>
          <p:nvPr/>
        </p:nvSpPr>
        <p:spPr>
          <a:xfrm>
            <a:off x="1021009" y="1740753"/>
            <a:ext cx="7325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oup 34">
            <a:extLst>
              <a:ext uri="{FF2B5EF4-FFF2-40B4-BE49-F238E27FC236}">
                <a16:creationId xmlns:a16="http://schemas.microsoft.com/office/drawing/2014/main" id="{A404C381-965A-4E95-AEDD-9C069B806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603332"/>
              </p:ext>
            </p:extLst>
          </p:nvPr>
        </p:nvGraphicFramePr>
        <p:xfrm>
          <a:off x="1196994" y="2660836"/>
          <a:ext cx="6750012" cy="1766316"/>
        </p:xfrm>
        <a:graphic>
          <a:graphicData uri="http://schemas.openxmlformats.org/drawingml/2006/table">
            <a:tbl>
              <a:tblPr/>
              <a:tblGrid>
                <a:gridCol w="3335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4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3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Điểm khác nhau</a:t>
                      </a: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682" marB="45682" horzOverflow="overflow">
                    <a:lnL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 giống nhau</a:t>
                      </a: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88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2" marB="45682" horzOverflow="overflow">
                    <a:lnL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320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34">
            <a:extLst>
              <a:ext uri="{FF2B5EF4-FFF2-40B4-BE49-F238E27FC236}">
                <a16:creationId xmlns:a16="http://schemas.microsoft.com/office/drawing/2014/main" id="{6627F032-3FD0-4B07-80E7-52F86850DA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712786"/>
              </p:ext>
            </p:extLst>
          </p:nvPr>
        </p:nvGraphicFramePr>
        <p:xfrm>
          <a:off x="1196994" y="1874027"/>
          <a:ext cx="6750012" cy="2396316"/>
        </p:xfrm>
        <a:graphic>
          <a:graphicData uri="http://schemas.openxmlformats.org/drawingml/2006/table">
            <a:tbl>
              <a:tblPr/>
              <a:tblGrid>
                <a:gridCol w="3335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4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8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Điểm khác nhau</a:t>
                      </a: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682" marB="45682" horzOverflow="overflow">
                    <a:lnL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 giống nhau</a:t>
                      </a: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2" marB="45682" horzOverflow="overflow">
                    <a:lnL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alpha val="63000"/>
                        </a:schemeClr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C197877-B28D-4F6C-A521-3333BB39F413}"/>
              </a:ext>
            </a:extLst>
          </p:cNvPr>
          <p:cNvSpPr txBox="1"/>
          <p:nvPr/>
        </p:nvSpPr>
        <p:spPr>
          <a:xfrm>
            <a:off x="1036863" y="883360"/>
            <a:ext cx="7626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1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339D1C-C548-4AA5-A2E8-E585F038AC9B}"/>
              </a:ext>
            </a:extLst>
          </p:cNvPr>
          <p:cNvSpPr txBox="1"/>
          <p:nvPr/>
        </p:nvSpPr>
        <p:spPr>
          <a:xfrm>
            <a:off x="1143828" y="2270336"/>
            <a:ext cx="35451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vi-VN" sz="2000">
                <a:solidFill>
                  <a:srgbClr val="7030A0"/>
                </a:solidFill>
                <a:latin typeface="Manrope" panose="020B0604020202020204" charset="0"/>
              </a:rPr>
              <a:t>Màu da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rgbClr val="7030A0"/>
                </a:solidFill>
                <a:latin typeface="Manrope" panose="020B0604020202020204" charset="0"/>
              </a:rPr>
              <a:t>Ngôn ngữ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rgbClr val="7030A0"/>
                </a:solidFill>
                <a:latin typeface="Manrope" panose="020B0604020202020204" charset="0"/>
              </a:rPr>
              <a:t>Điều kiện sống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rgbClr val="7030A0"/>
                </a:solidFill>
                <a:latin typeface="Manrope" panose="020B0604020202020204" charset="0"/>
              </a:rPr>
              <a:t>Trang phục truyền thống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rgbClr val="7030A0"/>
                </a:solidFill>
                <a:latin typeface="Manrope" panose="020B0604020202020204" charset="0"/>
              </a:rPr>
              <a:t>……</a:t>
            </a:r>
            <a:endParaRPr lang="en-US" sz="200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36FC2-9D40-46B2-8162-A395383222ED}"/>
              </a:ext>
            </a:extLst>
          </p:cNvPr>
          <p:cNvSpPr txBox="1"/>
          <p:nvPr/>
        </p:nvSpPr>
        <p:spPr>
          <a:xfrm>
            <a:off x="4545417" y="2256577"/>
            <a:ext cx="354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vi-VN" sz="2000">
                <a:solidFill>
                  <a:srgbClr val="7030A0"/>
                </a:solidFill>
                <a:latin typeface="Manrope" panose="020B0604020202020204" charset="0"/>
              </a:rPr>
              <a:t>Được yêu thương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rgbClr val="7030A0"/>
                </a:solidFill>
                <a:latin typeface="Manrope" panose="020B0604020202020204" charset="0"/>
              </a:rPr>
              <a:t>Được đối xử công bằng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rgbClr val="7030A0"/>
                </a:solidFill>
                <a:latin typeface="Manrope" panose="020B0604020202020204" charset="0"/>
              </a:rPr>
              <a:t>Được giáo dục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rgbClr val="7030A0"/>
                </a:solidFill>
                <a:latin typeface="Manrope" panose="020B0604020202020204" charset="0"/>
              </a:rPr>
              <a:t>Được vui chơi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rgbClr val="7030A0"/>
                </a:solidFill>
                <a:latin typeface="Manrope" panose="020B0604020202020204" charset="0"/>
              </a:rPr>
              <a:t>Ghét chiến tranh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rgbClr val="7030A0"/>
                </a:solidFill>
                <a:latin typeface="Manrope" panose="020B0604020202020204" charset="0"/>
              </a:rPr>
              <a:t>……</a:t>
            </a:r>
            <a:endParaRPr lang="en-US" sz="2000">
              <a:solidFill>
                <a:srgbClr val="7030A0"/>
              </a:solidFill>
            </a:endParaRPr>
          </a:p>
        </p:txBody>
      </p:sp>
      <p:grpSp>
        <p:nvGrpSpPr>
          <p:cNvPr id="12" name="Google Shape;6040;p72">
            <a:extLst>
              <a:ext uri="{FF2B5EF4-FFF2-40B4-BE49-F238E27FC236}">
                <a16:creationId xmlns:a16="http://schemas.microsoft.com/office/drawing/2014/main" id="{56D47F8F-14E9-410B-84B8-36FE432829D4}"/>
              </a:ext>
            </a:extLst>
          </p:cNvPr>
          <p:cNvGrpSpPr/>
          <p:nvPr/>
        </p:nvGrpSpPr>
        <p:grpSpPr>
          <a:xfrm>
            <a:off x="7350730" y="3653006"/>
            <a:ext cx="1192552" cy="806009"/>
            <a:chOff x="4300150" y="1663508"/>
            <a:chExt cx="1339795" cy="905526"/>
          </a:xfrm>
        </p:grpSpPr>
        <p:sp>
          <p:nvSpPr>
            <p:cNvPr id="13" name="Google Shape;6041;p72">
              <a:extLst>
                <a:ext uri="{FF2B5EF4-FFF2-40B4-BE49-F238E27FC236}">
                  <a16:creationId xmlns:a16="http://schemas.microsoft.com/office/drawing/2014/main" id="{5AE14154-DD45-49D4-B2CB-C6061F2C9ACC}"/>
                </a:ext>
              </a:extLst>
            </p:cNvPr>
            <p:cNvSpPr/>
            <p:nvPr/>
          </p:nvSpPr>
          <p:spPr>
            <a:xfrm>
              <a:off x="4970151" y="2442910"/>
              <a:ext cx="193836" cy="111883"/>
            </a:xfrm>
            <a:custGeom>
              <a:avLst/>
              <a:gdLst/>
              <a:ahLst/>
              <a:cxnLst/>
              <a:rect l="l" t="t" r="r" b="b"/>
              <a:pathLst>
                <a:path w="2966" h="1712" extrusionOk="0">
                  <a:moveTo>
                    <a:pt x="1325" y="0"/>
                  </a:moveTo>
                  <a:lnTo>
                    <a:pt x="1270" y="646"/>
                  </a:lnTo>
                  <a:lnTo>
                    <a:pt x="958" y="933"/>
                  </a:lnTo>
                  <a:cubicBezTo>
                    <a:pt x="0" y="1677"/>
                    <a:pt x="1154" y="1712"/>
                    <a:pt x="1154" y="1712"/>
                  </a:cubicBezTo>
                  <a:lnTo>
                    <a:pt x="2701" y="1712"/>
                  </a:lnTo>
                  <a:cubicBezTo>
                    <a:pt x="2965" y="1642"/>
                    <a:pt x="2839" y="80"/>
                    <a:pt x="2839" y="80"/>
                  </a:cubicBezTo>
                  <a:lnTo>
                    <a:pt x="13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042;p72">
              <a:extLst>
                <a:ext uri="{FF2B5EF4-FFF2-40B4-BE49-F238E27FC236}">
                  <a16:creationId xmlns:a16="http://schemas.microsoft.com/office/drawing/2014/main" id="{77C6A3CB-29BC-4380-96CA-6ED193A5BD5C}"/>
                </a:ext>
              </a:extLst>
            </p:cNvPr>
            <p:cNvSpPr/>
            <p:nvPr/>
          </p:nvSpPr>
          <p:spPr>
            <a:xfrm>
              <a:off x="4645149" y="2368930"/>
              <a:ext cx="193770" cy="169002"/>
            </a:xfrm>
            <a:custGeom>
              <a:avLst/>
              <a:gdLst/>
              <a:ahLst/>
              <a:cxnLst/>
              <a:rect l="l" t="t" r="r" b="b"/>
              <a:pathLst>
                <a:path w="2965" h="2586" extrusionOk="0">
                  <a:moveTo>
                    <a:pt x="1399" y="1"/>
                  </a:moveTo>
                  <a:lnTo>
                    <a:pt x="1270" y="1522"/>
                  </a:lnTo>
                  <a:lnTo>
                    <a:pt x="958" y="1807"/>
                  </a:lnTo>
                  <a:cubicBezTo>
                    <a:pt x="0" y="2551"/>
                    <a:pt x="1154" y="2585"/>
                    <a:pt x="1154" y="2585"/>
                  </a:cubicBezTo>
                  <a:lnTo>
                    <a:pt x="2699" y="2585"/>
                  </a:lnTo>
                  <a:cubicBezTo>
                    <a:pt x="2965" y="2516"/>
                    <a:pt x="2846" y="480"/>
                    <a:pt x="2846" y="480"/>
                  </a:cubicBezTo>
                  <a:lnTo>
                    <a:pt x="13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043;p72">
              <a:extLst>
                <a:ext uri="{FF2B5EF4-FFF2-40B4-BE49-F238E27FC236}">
                  <a16:creationId xmlns:a16="http://schemas.microsoft.com/office/drawing/2014/main" id="{96D6D2B3-EFED-4C7C-AA04-8D6C3E99437A}"/>
                </a:ext>
              </a:extLst>
            </p:cNvPr>
            <p:cNvSpPr/>
            <p:nvPr/>
          </p:nvSpPr>
          <p:spPr>
            <a:xfrm>
              <a:off x="4301588" y="1839569"/>
              <a:ext cx="1193206" cy="729465"/>
            </a:xfrm>
            <a:custGeom>
              <a:avLst/>
              <a:gdLst/>
              <a:ahLst/>
              <a:cxnLst/>
              <a:rect l="l" t="t" r="r" b="b"/>
              <a:pathLst>
                <a:path w="18258" h="11162" extrusionOk="0">
                  <a:moveTo>
                    <a:pt x="9912" y="0"/>
                  </a:moveTo>
                  <a:cubicBezTo>
                    <a:pt x="8435" y="0"/>
                    <a:pt x="6732" y="423"/>
                    <a:pt x="4793" y="1506"/>
                  </a:cubicBezTo>
                  <a:cubicBezTo>
                    <a:pt x="4793" y="1506"/>
                    <a:pt x="3859" y="2198"/>
                    <a:pt x="3478" y="2614"/>
                  </a:cubicBezTo>
                  <a:cubicBezTo>
                    <a:pt x="3478" y="2614"/>
                    <a:pt x="2684" y="3408"/>
                    <a:pt x="1671" y="3408"/>
                  </a:cubicBezTo>
                  <a:cubicBezTo>
                    <a:pt x="1398" y="3408"/>
                    <a:pt x="1108" y="3350"/>
                    <a:pt x="814" y="3203"/>
                  </a:cubicBezTo>
                  <a:lnTo>
                    <a:pt x="456" y="3407"/>
                  </a:lnTo>
                  <a:cubicBezTo>
                    <a:pt x="456" y="3407"/>
                    <a:pt x="0" y="4777"/>
                    <a:pt x="2077" y="6040"/>
                  </a:cubicBezTo>
                  <a:cubicBezTo>
                    <a:pt x="2077" y="6040"/>
                    <a:pt x="5471" y="8026"/>
                    <a:pt x="8914" y="8857"/>
                  </a:cubicBezTo>
                  <a:lnTo>
                    <a:pt x="8914" y="9761"/>
                  </a:lnTo>
                  <a:cubicBezTo>
                    <a:pt x="8914" y="9761"/>
                    <a:pt x="7894" y="10592"/>
                    <a:pt x="8914" y="10904"/>
                  </a:cubicBezTo>
                  <a:lnTo>
                    <a:pt x="10072" y="10904"/>
                  </a:lnTo>
                  <a:cubicBezTo>
                    <a:pt x="10072" y="10904"/>
                    <a:pt x="10487" y="10852"/>
                    <a:pt x="10382" y="9155"/>
                  </a:cubicBezTo>
                  <a:lnTo>
                    <a:pt x="10382" y="9155"/>
                  </a:lnTo>
                  <a:cubicBezTo>
                    <a:pt x="10383" y="9155"/>
                    <a:pt x="11850" y="9370"/>
                    <a:pt x="12982" y="9370"/>
                  </a:cubicBezTo>
                  <a:cubicBezTo>
                    <a:pt x="13310" y="9370"/>
                    <a:pt x="13610" y="9352"/>
                    <a:pt x="13838" y="9305"/>
                  </a:cubicBezTo>
                  <a:lnTo>
                    <a:pt x="13838" y="10112"/>
                  </a:lnTo>
                  <a:cubicBezTo>
                    <a:pt x="13838" y="10112"/>
                    <a:pt x="13007" y="10839"/>
                    <a:pt x="13838" y="11162"/>
                  </a:cubicBezTo>
                  <a:lnTo>
                    <a:pt x="15166" y="11162"/>
                  </a:lnTo>
                  <a:cubicBezTo>
                    <a:pt x="15166" y="11162"/>
                    <a:pt x="15316" y="11140"/>
                    <a:pt x="15305" y="10435"/>
                  </a:cubicBezTo>
                  <a:lnTo>
                    <a:pt x="15305" y="9155"/>
                  </a:lnTo>
                  <a:cubicBezTo>
                    <a:pt x="15305" y="9155"/>
                    <a:pt x="18257" y="8670"/>
                    <a:pt x="17531" y="5278"/>
                  </a:cubicBezTo>
                  <a:cubicBezTo>
                    <a:pt x="17531" y="5278"/>
                    <a:pt x="15133" y="0"/>
                    <a:pt x="99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044;p72">
              <a:extLst>
                <a:ext uri="{FF2B5EF4-FFF2-40B4-BE49-F238E27FC236}">
                  <a16:creationId xmlns:a16="http://schemas.microsoft.com/office/drawing/2014/main" id="{DD848E90-4EF6-4950-9CF1-DA34B64F2C39}"/>
                </a:ext>
              </a:extLst>
            </p:cNvPr>
            <p:cNvSpPr/>
            <p:nvPr/>
          </p:nvSpPr>
          <p:spPr>
            <a:xfrm>
              <a:off x="4300150" y="2022035"/>
              <a:ext cx="79665" cy="61823"/>
            </a:xfrm>
            <a:custGeom>
              <a:avLst/>
              <a:gdLst/>
              <a:ahLst/>
              <a:cxnLst/>
              <a:rect l="l" t="t" r="r" b="b"/>
              <a:pathLst>
                <a:path w="1219" h="946" extrusionOk="0">
                  <a:moveTo>
                    <a:pt x="578" y="1"/>
                  </a:moveTo>
                  <a:cubicBezTo>
                    <a:pt x="484" y="1"/>
                    <a:pt x="397" y="21"/>
                    <a:pt x="336" y="58"/>
                  </a:cubicBezTo>
                  <a:cubicBezTo>
                    <a:pt x="176" y="153"/>
                    <a:pt x="0" y="538"/>
                    <a:pt x="152" y="789"/>
                  </a:cubicBezTo>
                  <a:cubicBezTo>
                    <a:pt x="219" y="902"/>
                    <a:pt x="299" y="945"/>
                    <a:pt x="390" y="945"/>
                  </a:cubicBezTo>
                  <a:cubicBezTo>
                    <a:pt x="504" y="945"/>
                    <a:pt x="635" y="877"/>
                    <a:pt x="776" y="793"/>
                  </a:cubicBezTo>
                  <a:cubicBezTo>
                    <a:pt x="1029" y="641"/>
                    <a:pt x="1219" y="493"/>
                    <a:pt x="1067" y="240"/>
                  </a:cubicBezTo>
                  <a:cubicBezTo>
                    <a:pt x="967" y="75"/>
                    <a:pt x="759" y="1"/>
                    <a:pt x="5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045;p72">
              <a:extLst>
                <a:ext uri="{FF2B5EF4-FFF2-40B4-BE49-F238E27FC236}">
                  <a16:creationId xmlns:a16="http://schemas.microsoft.com/office/drawing/2014/main" id="{6B702D72-DDE0-485B-8232-77CA5EB504FF}"/>
                </a:ext>
              </a:extLst>
            </p:cNvPr>
            <p:cNvSpPr/>
            <p:nvPr/>
          </p:nvSpPr>
          <p:spPr>
            <a:xfrm>
              <a:off x="4543002" y="2046673"/>
              <a:ext cx="58294" cy="58360"/>
            </a:xfrm>
            <a:custGeom>
              <a:avLst/>
              <a:gdLst/>
              <a:ahLst/>
              <a:cxnLst/>
              <a:rect l="l" t="t" r="r" b="b"/>
              <a:pathLst>
                <a:path w="892" h="893" extrusionOk="0">
                  <a:moveTo>
                    <a:pt x="446" y="1"/>
                  </a:moveTo>
                  <a:cubicBezTo>
                    <a:pt x="200" y="1"/>
                    <a:pt x="1" y="200"/>
                    <a:pt x="1" y="447"/>
                  </a:cubicBezTo>
                  <a:cubicBezTo>
                    <a:pt x="1" y="693"/>
                    <a:pt x="200" y="892"/>
                    <a:pt x="446" y="892"/>
                  </a:cubicBezTo>
                  <a:cubicBezTo>
                    <a:pt x="692" y="892"/>
                    <a:pt x="892" y="693"/>
                    <a:pt x="892" y="447"/>
                  </a:cubicBezTo>
                  <a:cubicBezTo>
                    <a:pt x="892" y="200"/>
                    <a:pt x="692" y="1"/>
                    <a:pt x="4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046;p72">
              <a:extLst>
                <a:ext uri="{FF2B5EF4-FFF2-40B4-BE49-F238E27FC236}">
                  <a16:creationId xmlns:a16="http://schemas.microsoft.com/office/drawing/2014/main" id="{8A123900-87DF-4AD5-A444-4D2A616AAE55}"/>
                </a:ext>
              </a:extLst>
            </p:cNvPr>
            <p:cNvSpPr/>
            <p:nvPr/>
          </p:nvSpPr>
          <p:spPr>
            <a:xfrm>
              <a:off x="4553132" y="2059352"/>
              <a:ext cx="16665" cy="14181"/>
            </a:xfrm>
            <a:custGeom>
              <a:avLst/>
              <a:gdLst/>
              <a:ahLst/>
              <a:cxnLst/>
              <a:rect l="l" t="t" r="r" b="b"/>
              <a:pathLst>
                <a:path w="255" h="217" extrusionOk="0">
                  <a:moveTo>
                    <a:pt x="110" y="0"/>
                  </a:moveTo>
                  <a:cubicBezTo>
                    <a:pt x="50" y="0"/>
                    <a:pt x="1" y="49"/>
                    <a:pt x="2" y="109"/>
                  </a:cubicBezTo>
                  <a:cubicBezTo>
                    <a:pt x="2" y="174"/>
                    <a:pt x="56" y="217"/>
                    <a:pt x="111" y="217"/>
                  </a:cubicBezTo>
                  <a:cubicBezTo>
                    <a:pt x="137" y="217"/>
                    <a:pt x="164" y="207"/>
                    <a:pt x="186" y="185"/>
                  </a:cubicBezTo>
                  <a:cubicBezTo>
                    <a:pt x="254" y="117"/>
                    <a:pt x="207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047;p72">
              <a:extLst>
                <a:ext uri="{FF2B5EF4-FFF2-40B4-BE49-F238E27FC236}">
                  <a16:creationId xmlns:a16="http://schemas.microsoft.com/office/drawing/2014/main" id="{3D49D1B2-7134-445D-9275-E0EC29CB37C3}"/>
                </a:ext>
              </a:extLst>
            </p:cNvPr>
            <p:cNvSpPr/>
            <p:nvPr/>
          </p:nvSpPr>
          <p:spPr>
            <a:xfrm>
              <a:off x="4353009" y="2145618"/>
              <a:ext cx="83063" cy="31173"/>
            </a:xfrm>
            <a:custGeom>
              <a:avLst/>
              <a:gdLst/>
              <a:ahLst/>
              <a:cxnLst/>
              <a:rect l="l" t="t" r="r" b="b"/>
              <a:pathLst>
                <a:path w="1271" h="477" fill="none" extrusionOk="0">
                  <a:moveTo>
                    <a:pt x="1270" y="109"/>
                  </a:moveTo>
                  <a:cubicBezTo>
                    <a:pt x="1270" y="109"/>
                    <a:pt x="506" y="477"/>
                    <a:pt x="1" y="0"/>
                  </a:cubicBezTo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048;p72">
              <a:extLst>
                <a:ext uri="{FF2B5EF4-FFF2-40B4-BE49-F238E27FC236}">
                  <a16:creationId xmlns:a16="http://schemas.microsoft.com/office/drawing/2014/main" id="{595DF821-D2BA-4286-9A1C-A5A203DD0511}"/>
                </a:ext>
              </a:extLst>
            </p:cNvPr>
            <p:cNvSpPr/>
            <p:nvPr/>
          </p:nvSpPr>
          <p:spPr>
            <a:xfrm>
              <a:off x="4674820" y="1663508"/>
              <a:ext cx="965126" cy="778806"/>
            </a:xfrm>
            <a:custGeom>
              <a:avLst/>
              <a:gdLst/>
              <a:ahLst/>
              <a:cxnLst/>
              <a:rect l="l" t="t" r="r" b="b"/>
              <a:pathLst>
                <a:path w="14768" h="11917" extrusionOk="0">
                  <a:moveTo>
                    <a:pt x="8445" y="1"/>
                  </a:moveTo>
                  <a:cubicBezTo>
                    <a:pt x="7893" y="324"/>
                    <a:pt x="6231" y="531"/>
                    <a:pt x="6231" y="531"/>
                  </a:cubicBezTo>
                  <a:cubicBezTo>
                    <a:pt x="5306" y="579"/>
                    <a:pt x="4246" y="1663"/>
                    <a:pt x="4246" y="1663"/>
                  </a:cubicBezTo>
                  <a:lnTo>
                    <a:pt x="4385" y="393"/>
                  </a:lnTo>
                  <a:lnTo>
                    <a:pt x="4385" y="393"/>
                  </a:lnTo>
                  <a:cubicBezTo>
                    <a:pt x="4108" y="808"/>
                    <a:pt x="3438" y="1294"/>
                    <a:pt x="3438" y="1294"/>
                  </a:cubicBezTo>
                  <a:lnTo>
                    <a:pt x="1339" y="2492"/>
                  </a:lnTo>
                  <a:cubicBezTo>
                    <a:pt x="0" y="3369"/>
                    <a:pt x="508" y="4870"/>
                    <a:pt x="508" y="4870"/>
                  </a:cubicBezTo>
                  <a:cubicBezTo>
                    <a:pt x="831" y="6092"/>
                    <a:pt x="2147" y="6744"/>
                    <a:pt x="2145" y="6744"/>
                  </a:cubicBezTo>
                  <a:cubicBezTo>
                    <a:pt x="2155" y="7386"/>
                    <a:pt x="2327" y="7518"/>
                    <a:pt x="2467" y="7518"/>
                  </a:cubicBezTo>
                  <a:cubicBezTo>
                    <a:pt x="2565" y="7518"/>
                    <a:pt x="2647" y="7453"/>
                    <a:pt x="2647" y="7453"/>
                  </a:cubicBezTo>
                  <a:cubicBezTo>
                    <a:pt x="2664" y="8612"/>
                    <a:pt x="4966" y="10274"/>
                    <a:pt x="4966" y="10274"/>
                  </a:cubicBezTo>
                  <a:cubicBezTo>
                    <a:pt x="4811" y="9737"/>
                    <a:pt x="5121" y="9617"/>
                    <a:pt x="5121" y="9617"/>
                  </a:cubicBezTo>
                  <a:cubicBezTo>
                    <a:pt x="5295" y="10568"/>
                    <a:pt x="7077" y="11225"/>
                    <a:pt x="7077" y="11225"/>
                  </a:cubicBezTo>
                  <a:cubicBezTo>
                    <a:pt x="6938" y="10966"/>
                    <a:pt x="7302" y="10776"/>
                    <a:pt x="7302" y="10776"/>
                  </a:cubicBezTo>
                  <a:cubicBezTo>
                    <a:pt x="7527" y="11607"/>
                    <a:pt x="9189" y="11676"/>
                    <a:pt x="9189" y="11676"/>
                  </a:cubicBezTo>
                  <a:cubicBezTo>
                    <a:pt x="8964" y="11382"/>
                    <a:pt x="9263" y="11122"/>
                    <a:pt x="9263" y="11122"/>
                  </a:cubicBezTo>
                  <a:cubicBezTo>
                    <a:pt x="9907" y="11760"/>
                    <a:pt x="10597" y="11917"/>
                    <a:pt x="11121" y="11917"/>
                  </a:cubicBezTo>
                  <a:cubicBezTo>
                    <a:pt x="11630" y="11917"/>
                    <a:pt x="11983" y="11768"/>
                    <a:pt x="11983" y="11768"/>
                  </a:cubicBezTo>
                  <a:cubicBezTo>
                    <a:pt x="11494" y="11365"/>
                    <a:pt x="11652" y="11031"/>
                    <a:pt x="11652" y="11030"/>
                  </a:cubicBezTo>
                  <a:lnTo>
                    <a:pt x="11652" y="11030"/>
                  </a:lnTo>
                  <a:cubicBezTo>
                    <a:pt x="12113" y="11253"/>
                    <a:pt x="12582" y="11327"/>
                    <a:pt x="13003" y="11327"/>
                  </a:cubicBezTo>
                  <a:cubicBezTo>
                    <a:pt x="13844" y="11327"/>
                    <a:pt x="14490" y="11030"/>
                    <a:pt x="14490" y="11030"/>
                  </a:cubicBezTo>
                  <a:cubicBezTo>
                    <a:pt x="13681" y="10961"/>
                    <a:pt x="11975" y="9138"/>
                    <a:pt x="11975" y="9137"/>
                  </a:cubicBezTo>
                  <a:lnTo>
                    <a:pt x="11975" y="9137"/>
                  </a:lnTo>
                  <a:lnTo>
                    <a:pt x="14420" y="10130"/>
                  </a:lnTo>
                  <a:cubicBezTo>
                    <a:pt x="14213" y="9069"/>
                    <a:pt x="12067" y="7724"/>
                    <a:pt x="12067" y="7724"/>
                  </a:cubicBezTo>
                  <a:lnTo>
                    <a:pt x="12067" y="7724"/>
                  </a:lnTo>
                  <a:lnTo>
                    <a:pt x="14606" y="8621"/>
                  </a:lnTo>
                  <a:cubicBezTo>
                    <a:pt x="14305" y="7366"/>
                    <a:pt x="12390" y="6621"/>
                    <a:pt x="12390" y="6621"/>
                  </a:cubicBezTo>
                  <a:lnTo>
                    <a:pt x="12390" y="6621"/>
                  </a:lnTo>
                  <a:lnTo>
                    <a:pt x="14767" y="6923"/>
                  </a:lnTo>
                  <a:cubicBezTo>
                    <a:pt x="14512" y="5954"/>
                    <a:pt x="11905" y="5031"/>
                    <a:pt x="11905" y="5031"/>
                  </a:cubicBezTo>
                  <a:lnTo>
                    <a:pt x="11905" y="5031"/>
                  </a:lnTo>
                  <a:lnTo>
                    <a:pt x="13844" y="5123"/>
                  </a:lnTo>
                  <a:cubicBezTo>
                    <a:pt x="13338" y="4224"/>
                    <a:pt x="11813" y="3923"/>
                    <a:pt x="11813" y="3923"/>
                  </a:cubicBezTo>
                  <a:lnTo>
                    <a:pt x="13267" y="2863"/>
                  </a:lnTo>
                  <a:cubicBezTo>
                    <a:pt x="12627" y="2515"/>
                    <a:pt x="11983" y="2410"/>
                    <a:pt x="11439" y="2410"/>
                  </a:cubicBezTo>
                  <a:cubicBezTo>
                    <a:pt x="10611" y="2410"/>
                    <a:pt x="10014" y="2654"/>
                    <a:pt x="10014" y="2654"/>
                  </a:cubicBezTo>
                  <a:cubicBezTo>
                    <a:pt x="9922" y="2309"/>
                    <a:pt x="11168" y="1177"/>
                    <a:pt x="11168" y="1177"/>
                  </a:cubicBezTo>
                  <a:cubicBezTo>
                    <a:pt x="10895" y="1079"/>
                    <a:pt x="10565" y="1042"/>
                    <a:pt x="10221" y="1042"/>
                  </a:cubicBezTo>
                  <a:cubicBezTo>
                    <a:pt x="9109" y="1042"/>
                    <a:pt x="7845" y="1432"/>
                    <a:pt x="7845" y="1432"/>
                  </a:cubicBezTo>
                  <a:lnTo>
                    <a:pt x="84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049;p72">
              <a:extLst>
                <a:ext uri="{FF2B5EF4-FFF2-40B4-BE49-F238E27FC236}">
                  <a16:creationId xmlns:a16="http://schemas.microsoft.com/office/drawing/2014/main" id="{6688C7DC-3F78-4005-91B6-14F4A11A6EE3}"/>
                </a:ext>
              </a:extLst>
            </p:cNvPr>
            <p:cNvSpPr/>
            <p:nvPr/>
          </p:nvSpPr>
          <p:spPr>
            <a:xfrm>
              <a:off x="4844869" y="1841857"/>
              <a:ext cx="44832" cy="39604"/>
            </a:xfrm>
            <a:custGeom>
              <a:avLst/>
              <a:gdLst/>
              <a:ahLst/>
              <a:cxnLst/>
              <a:rect l="l" t="t" r="r" b="b"/>
              <a:pathLst>
                <a:path w="686" h="606" fill="none" extrusionOk="0">
                  <a:moveTo>
                    <a:pt x="1" y="605"/>
                  </a:moveTo>
                  <a:cubicBezTo>
                    <a:pt x="1" y="605"/>
                    <a:pt x="305" y="208"/>
                    <a:pt x="686" y="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050;p72">
              <a:extLst>
                <a:ext uri="{FF2B5EF4-FFF2-40B4-BE49-F238E27FC236}">
                  <a16:creationId xmlns:a16="http://schemas.microsoft.com/office/drawing/2014/main" id="{4D738AD5-5FD8-45C3-A9E4-BD428FFC5BBB}"/>
                </a:ext>
              </a:extLst>
            </p:cNvPr>
            <p:cNvSpPr/>
            <p:nvPr/>
          </p:nvSpPr>
          <p:spPr>
            <a:xfrm>
              <a:off x="4804415" y="1843033"/>
              <a:ext cx="36271" cy="47511"/>
            </a:xfrm>
            <a:custGeom>
              <a:avLst/>
              <a:gdLst/>
              <a:ahLst/>
              <a:cxnLst/>
              <a:rect l="l" t="t" r="r" b="b"/>
              <a:pathLst>
                <a:path w="555" h="727" fill="none" extrusionOk="0">
                  <a:moveTo>
                    <a:pt x="1" y="727"/>
                  </a:moveTo>
                  <a:cubicBezTo>
                    <a:pt x="1" y="727"/>
                    <a:pt x="221" y="277"/>
                    <a:pt x="555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051;p72">
              <a:extLst>
                <a:ext uri="{FF2B5EF4-FFF2-40B4-BE49-F238E27FC236}">
                  <a16:creationId xmlns:a16="http://schemas.microsoft.com/office/drawing/2014/main" id="{2A757A43-AD57-42B8-9E33-1D983407E848}"/>
                </a:ext>
              </a:extLst>
            </p:cNvPr>
            <p:cNvSpPr/>
            <p:nvPr/>
          </p:nvSpPr>
          <p:spPr>
            <a:xfrm>
              <a:off x="4816832" y="1896100"/>
              <a:ext cx="12874" cy="20521"/>
            </a:xfrm>
            <a:custGeom>
              <a:avLst/>
              <a:gdLst/>
              <a:ahLst/>
              <a:cxnLst/>
              <a:rect l="l" t="t" r="r" b="b"/>
              <a:pathLst>
                <a:path w="197" h="314" fill="none" extrusionOk="0">
                  <a:moveTo>
                    <a:pt x="197" y="0"/>
                  </a:moveTo>
                  <a:cubicBezTo>
                    <a:pt x="110" y="89"/>
                    <a:pt x="43" y="197"/>
                    <a:pt x="1" y="314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052;p72">
              <a:extLst>
                <a:ext uri="{FF2B5EF4-FFF2-40B4-BE49-F238E27FC236}">
                  <a16:creationId xmlns:a16="http://schemas.microsoft.com/office/drawing/2014/main" id="{6A7666A8-80C8-49E2-98FB-BC5F1987C1B9}"/>
                </a:ext>
              </a:extLst>
            </p:cNvPr>
            <p:cNvSpPr/>
            <p:nvPr/>
          </p:nvSpPr>
          <p:spPr>
            <a:xfrm>
              <a:off x="4777424" y="1876429"/>
              <a:ext cx="11829" cy="22416"/>
            </a:xfrm>
            <a:custGeom>
              <a:avLst/>
              <a:gdLst/>
              <a:ahLst/>
              <a:cxnLst/>
              <a:rect l="l" t="t" r="r" b="b"/>
              <a:pathLst>
                <a:path w="181" h="343" fill="none" extrusionOk="0">
                  <a:moveTo>
                    <a:pt x="181" y="1"/>
                  </a:moveTo>
                  <a:cubicBezTo>
                    <a:pt x="129" y="119"/>
                    <a:pt x="69" y="233"/>
                    <a:pt x="1" y="342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053;p72">
              <a:extLst>
                <a:ext uri="{FF2B5EF4-FFF2-40B4-BE49-F238E27FC236}">
                  <a16:creationId xmlns:a16="http://schemas.microsoft.com/office/drawing/2014/main" id="{63262081-4C45-4277-99AC-C34C109E3FAA}"/>
                </a:ext>
              </a:extLst>
            </p:cNvPr>
            <p:cNvSpPr/>
            <p:nvPr/>
          </p:nvSpPr>
          <p:spPr>
            <a:xfrm>
              <a:off x="4803304" y="1825845"/>
              <a:ext cx="16207" cy="17318"/>
            </a:xfrm>
            <a:custGeom>
              <a:avLst/>
              <a:gdLst/>
              <a:ahLst/>
              <a:cxnLst/>
              <a:rect l="l" t="t" r="r" b="b"/>
              <a:pathLst>
                <a:path w="248" h="265" fill="none" extrusionOk="0">
                  <a:moveTo>
                    <a:pt x="247" y="0"/>
                  </a:moveTo>
                  <a:cubicBezTo>
                    <a:pt x="157" y="81"/>
                    <a:pt x="75" y="170"/>
                    <a:pt x="0" y="265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054;p72">
              <a:extLst>
                <a:ext uri="{FF2B5EF4-FFF2-40B4-BE49-F238E27FC236}">
                  <a16:creationId xmlns:a16="http://schemas.microsoft.com/office/drawing/2014/main" id="{C25BCE40-86E1-4C74-94AE-84F57E123697}"/>
                </a:ext>
              </a:extLst>
            </p:cNvPr>
            <p:cNvSpPr/>
            <p:nvPr/>
          </p:nvSpPr>
          <p:spPr>
            <a:xfrm>
              <a:off x="4876499" y="1804213"/>
              <a:ext cx="39211" cy="21501"/>
            </a:xfrm>
            <a:custGeom>
              <a:avLst/>
              <a:gdLst/>
              <a:ahLst/>
              <a:cxnLst/>
              <a:rect l="l" t="t" r="r" b="b"/>
              <a:pathLst>
                <a:path w="600" h="329" fill="none" extrusionOk="0">
                  <a:moveTo>
                    <a:pt x="599" y="1"/>
                  </a:moveTo>
                  <a:cubicBezTo>
                    <a:pt x="552" y="2"/>
                    <a:pt x="509" y="28"/>
                    <a:pt x="468" y="51"/>
                  </a:cubicBezTo>
                  <a:lnTo>
                    <a:pt x="1" y="32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055;p72">
              <a:extLst>
                <a:ext uri="{FF2B5EF4-FFF2-40B4-BE49-F238E27FC236}">
                  <a16:creationId xmlns:a16="http://schemas.microsoft.com/office/drawing/2014/main" id="{6111AF0E-382D-449D-BC4A-D66171CD3918}"/>
                </a:ext>
              </a:extLst>
            </p:cNvPr>
            <p:cNvSpPr/>
            <p:nvPr/>
          </p:nvSpPr>
          <p:spPr>
            <a:xfrm>
              <a:off x="4859965" y="1893486"/>
              <a:ext cx="23788" cy="25095"/>
            </a:xfrm>
            <a:custGeom>
              <a:avLst/>
              <a:gdLst/>
              <a:ahLst/>
              <a:cxnLst/>
              <a:rect l="l" t="t" r="r" b="b"/>
              <a:pathLst>
                <a:path w="364" h="384" fill="none" extrusionOk="0">
                  <a:moveTo>
                    <a:pt x="363" y="1"/>
                  </a:moveTo>
                  <a:cubicBezTo>
                    <a:pt x="232" y="118"/>
                    <a:pt x="110" y="246"/>
                    <a:pt x="1" y="384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56;p72">
              <a:extLst>
                <a:ext uri="{FF2B5EF4-FFF2-40B4-BE49-F238E27FC236}">
                  <a16:creationId xmlns:a16="http://schemas.microsoft.com/office/drawing/2014/main" id="{C640CDEA-C8C4-4A81-AE5E-C75A9FCE6EEF}"/>
                </a:ext>
              </a:extLst>
            </p:cNvPr>
            <p:cNvSpPr/>
            <p:nvPr/>
          </p:nvSpPr>
          <p:spPr>
            <a:xfrm>
              <a:off x="4807552" y="1945115"/>
              <a:ext cx="15881" cy="30062"/>
            </a:xfrm>
            <a:custGeom>
              <a:avLst/>
              <a:gdLst/>
              <a:ahLst/>
              <a:cxnLst/>
              <a:rect l="l" t="t" r="r" b="b"/>
              <a:pathLst>
                <a:path w="243" h="460" fill="none" extrusionOk="0">
                  <a:moveTo>
                    <a:pt x="242" y="1"/>
                  </a:moveTo>
                  <a:cubicBezTo>
                    <a:pt x="125" y="132"/>
                    <a:pt x="43" y="290"/>
                    <a:pt x="0" y="46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057;p72">
              <a:extLst>
                <a:ext uri="{FF2B5EF4-FFF2-40B4-BE49-F238E27FC236}">
                  <a16:creationId xmlns:a16="http://schemas.microsoft.com/office/drawing/2014/main" id="{18511194-BBF4-4F55-8ABA-9AB8D1E2C600}"/>
                </a:ext>
              </a:extLst>
            </p:cNvPr>
            <p:cNvSpPr/>
            <p:nvPr/>
          </p:nvSpPr>
          <p:spPr>
            <a:xfrm>
              <a:off x="4773895" y="1922372"/>
              <a:ext cx="10130" cy="41630"/>
            </a:xfrm>
            <a:custGeom>
              <a:avLst/>
              <a:gdLst/>
              <a:ahLst/>
              <a:cxnLst/>
              <a:rect l="l" t="t" r="r" b="b"/>
              <a:pathLst>
                <a:path w="155" h="637" fill="none" extrusionOk="0">
                  <a:moveTo>
                    <a:pt x="154" y="0"/>
                  </a:moveTo>
                  <a:cubicBezTo>
                    <a:pt x="77" y="206"/>
                    <a:pt x="26" y="420"/>
                    <a:pt x="1" y="637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58;p72">
              <a:extLst>
                <a:ext uri="{FF2B5EF4-FFF2-40B4-BE49-F238E27FC236}">
                  <a16:creationId xmlns:a16="http://schemas.microsoft.com/office/drawing/2014/main" id="{8C374B72-7E86-4884-83E9-E69BC5D51B17}"/>
                </a:ext>
              </a:extLst>
            </p:cNvPr>
            <p:cNvSpPr/>
            <p:nvPr/>
          </p:nvSpPr>
          <p:spPr>
            <a:xfrm>
              <a:off x="4756642" y="1854797"/>
              <a:ext cx="16077" cy="32153"/>
            </a:xfrm>
            <a:custGeom>
              <a:avLst/>
              <a:gdLst/>
              <a:ahLst/>
              <a:cxnLst/>
              <a:rect l="l" t="t" r="r" b="b"/>
              <a:pathLst>
                <a:path w="246" h="492" fill="none" extrusionOk="0">
                  <a:moveTo>
                    <a:pt x="246" y="1"/>
                  </a:moveTo>
                  <a:cubicBezTo>
                    <a:pt x="135" y="148"/>
                    <a:pt x="53" y="314"/>
                    <a:pt x="0" y="49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059;p72">
              <a:extLst>
                <a:ext uri="{FF2B5EF4-FFF2-40B4-BE49-F238E27FC236}">
                  <a16:creationId xmlns:a16="http://schemas.microsoft.com/office/drawing/2014/main" id="{77A9A651-7701-4871-A349-E1DB6681CEA4}"/>
                </a:ext>
              </a:extLst>
            </p:cNvPr>
            <p:cNvSpPr/>
            <p:nvPr/>
          </p:nvSpPr>
          <p:spPr>
            <a:xfrm>
              <a:off x="4741611" y="1916490"/>
              <a:ext cx="2810" cy="43067"/>
            </a:xfrm>
            <a:custGeom>
              <a:avLst/>
              <a:gdLst/>
              <a:ahLst/>
              <a:cxnLst/>
              <a:rect l="l" t="t" r="r" b="b"/>
              <a:pathLst>
                <a:path w="43" h="659" fill="none" extrusionOk="0">
                  <a:moveTo>
                    <a:pt x="18" y="0"/>
                  </a:moveTo>
                  <a:cubicBezTo>
                    <a:pt x="1" y="220"/>
                    <a:pt x="9" y="442"/>
                    <a:pt x="42" y="659"/>
                  </a:cubicBezTo>
                </a:path>
              </a:pathLst>
            </a:custGeom>
            <a:noFill/>
            <a:ln w="425" cap="rnd" cmpd="sng">
              <a:solidFill>
                <a:srgbClr val="6839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060;p72">
              <a:extLst>
                <a:ext uri="{FF2B5EF4-FFF2-40B4-BE49-F238E27FC236}">
                  <a16:creationId xmlns:a16="http://schemas.microsoft.com/office/drawing/2014/main" id="{30A53110-967B-43AE-9654-5416CC30B708}"/>
                </a:ext>
              </a:extLst>
            </p:cNvPr>
            <p:cNvSpPr/>
            <p:nvPr/>
          </p:nvSpPr>
          <p:spPr>
            <a:xfrm>
              <a:off x="4921136" y="1847673"/>
              <a:ext cx="44440" cy="24573"/>
            </a:xfrm>
            <a:custGeom>
              <a:avLst/>
              <a:gdLst/>
              <a:ahLst/>
              <a:cxnLst/>
              <a:rect l="l" t="t" r="r" b="b"/>
              <a:pathLst>
                <a:path w="680" h="376" fill="none" extrusionOk="0">
                  <a:moveTo>
                    <a:pt x="679" y="0"/>
                  </a:moveTo>
                  <a:cubicBezTo>
                    <a:pt x="434" y="89"/>
                    <a:pt x="204" y="214"/>
                    <a:pt x="0" y="37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061;p72">
              <a:extLst>
                <a:ext uri="{FF2B5EF4-FFF2-40B4-BE49-F238E27FC236}">
                  <a16:creationId xmlns:a16="http://schemas.microsoft.com/office/drawing/2014/main" id="{B8CCBE8D-C9EC-4EF2-A33D-9588AD1CD284}"/>
                </a:ext>
              </a:extLst>
            </p:cNvPr>
            <p:cNvSpPr/>
            <p:nvPr/>
          </p:nvSpPr>
          <p:spPr>
            <a:xfrm>
              <a:off x="4938389" y="1810945"/>
              <a:ext cx="71234" cy="18822"/>
            </a:xfrm>
            <a:custGeom>
              <a:avLst/>
              <a:gdLst/>
              <a:ahLst/>
              <a:cxnLst/>
              <a:rect l="l" t="t" r="r" b="b"/>
              <a:pathLst>
                <a:path w="1090" h="288" fill="none" extrusionOk="0">
                  <a:moveTo>
                    <a:pt x="1090" y="24"/>
                  </a:moveTo>
                  <a:cubicBezTo>
                    <a:pt x="708" y="1"/>
                    <a:pt x="330" y="92"/>
                    <a:pt x="1" y="287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062;p72">
              <a:extLst>
                <a:ext uri="{FF2B5EF4-FFF2-40B4-BE49-F238E27FC236}">
                  <a16:creationId xmlns:a16="http://schemas.microsoft.com/office/drawing/2014/main" id="{1DD2E7FE-8A88-4B21-9566-333E8858767F}"/>
                </a:ext>
              </a:extLst>
            </p:cNvPr>
            <p:cNvSpPr/>
            <p:nvPr/>
          </p:nvSpPr>
          <p:spPr>
            <a:xfrm>
              <a:off x="4972111" y="1786437"/>
              <a:ext cx="41956" cy="10064"/>
            </a:xfrm>
            <a:custGeom>
              <a:avLst/>
              <a:gdLst/>
              <a:ahLst/>
              <a:cxnLst/>
              <a:rect l="l" t="t" r="r" b="b"/>
              <a:pathLst>
                <a:path w="642" h="154" fill="none" extrusionOk="0">
                  <a:moveTo>
                    <a:pt x="642" y="19"/>
                  </a:moveTo>
                  <a:cubicBezTo>
                    <a:pt x="420" y="0"/>
                    <a:pt x="197" y="48"/>
                    <a:pt x="1" y="154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063;p72">
              <a:extLst>
                <a:ext uri="{FF2B5EF4-FFF2-40B4-BE49-F238E27FC236}">
                  <a16:creationId xmlns:a16="http://schemas.microsoft.com/office/drawing/2014/main" id="{6AC6B516-722F-4BFA-B67E-A7A488D3F530}"/>
                </a:ext>
              </a:extLst>
            </p:cNvPr>
            <p:cNvSpPr/>
            <p:nvPr/>
          </p:nvSpPr>
          <p:spPr>
            <a:xfrm>
              <a:off x="5012957" y="1757878"/>
              <a:ext cx="39473" cy="13201"/>
            </a:xfrm>
            <a:custGeom>
              <a:avLst/>
              <a:gdLst/>
              <a:ahLst/>
              <a:cxnLst/>
              <a:rect l="l" t="t" r="r" b="b"/>
              <a:pathLst>
                <a:path w="604" h="202" fill="none" extrusionOk="0">
                  <a:moveTo>
                    <a:pt x="604" y="1"/>
                  </a:moveTo>
                  <a:cubicBezTo>
                    <a:pt x="406" y="75"/>
                    <a:pt x="205" y="141"/>
                    <a:pt x="1" y="202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064;p72">
              <a:extLst>
                <a:ext uri="{FF2B5EF4-FFF2-40B4-BE49-F238E27FC236}">
                  <a16:creationId xmlns:a16="http://schemas.microsoft.com/office/drawing/2014/main" id="{B910D96E-AB58-4C7F-8924-F92175131A60}"/>
                </a:ext>
              </a:extLst>
            </p:cNvPr>
            <p:cNvSpPr/>
            <p:nvPr/>
          </p:nvSpPr>
          <p:spPr>
            <a:xfrm>
              <a:off x="5055829" y="1777549"/>
              <a:ext cx="56726" cy="2876"/>
            </a:xfrm>
            <a:custGeom>
              <a:avLst/>
              <a:gdLst/>
              <a:ahLst/>
              <a:cxnLst/>
              <a:rect l="l" t="t" r="r" b="b"/>
              <a:pathLst>
                <a:path w="868" h="44" fill="none" extrusionOk="0">
                  <a:moveTo>
                    <a:pt x="868" y="26"/>
                  </a:moveTo>
                  <a:cubicBezTo>
                    <a:pt x="578" y="0"/>
                    <a:pt x="288" y="7"/>
                    <a:pt x="0" y="43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065;p72">
              <a:extLst>
                <a:ext uri="{FF2B5EF4-FFF2-40B4-BE49-F238E27FC236}">
                  <a16:creationId xmlns:a16="http://schemas.microsoft.com/office/drawing/2014/main" id="{5EEEAC05-240F-4F85-B085-C9E74FADCB72}"/>
                </a:ext>
              </a:extLst>
            </p:cNvPr>
            <p:cNvSpPr/>
            <p:nvPr/>
          </p:nvSpPr>
          <p:spPr>
            <a:xfrm>
              <a:off x="5095433" y="1761211"/>
              <a:ext cx="49799" cy="4052"/>
            </a:xfrm>
            <a:custGeom>
              <a:avLst/>
              <a:gdLst/>
              <a:ahLst/>
              <a:cxnLst/>
              <a:rect l="l" t="t" r="r" b="b"/>
              <a:pathLst>
                <a:path w="762" h="62" fill="none" extrusionOk="0">
                  <a:moveTo>
                    <a:pt x="762" y="62"/>
                  </a:moveTo>
                  <a:cubicBezTo>
                    <a:pt x="510" y="16"/>
                    <a:pt x="255" y="0"/>
                    <a:pt x="0" y="1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066;p72">
              <a:extLst>
                <a:ext uri="{FF2B5EF4-FFF2-40B4-BE49-F238E27FC236}">
                  <a16:creationId xmlns:a16="http://schemas.microsoft.com/office/drawing/2014/main" id="{DE685E05-5490-4E64-9F57-51B5B08CBCFF}"/>
                </a:ext>
              </a:extLst>
            </p:cNvPr>
            <p:cNvSpPr/>
            <p:nvPr/>
          </p:nvSpPr>
          <p:spPr>
            <a:xfrm>
              <a:off x="5072755" y="1804148"/>
              <a:ext cx="87311" cy="4575"/>
            </a:xfrm>
            <a:custGeom>
              <a:avLst/>
              <a:gdLst/>
              <a:ahLst/>
              <a:cxnLst/>
              <a:rect l="l" t="t" r="r" b="b"/>
              <a:pathLst>
                <a:path w="1336" h="70" fill="none" extrusionOk="0">
                  <a:moveTo>
                    <a:pt x="1335" y="57"/>
                  </a:moveTo>
                  <a:cubicBezTo>
                    <a:pt x="892" y="0"/>
                    <a:pt x="442" y="5"/>
                    <a:pt x="1" y="7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067;p72">
              <a:extLst>
                <a:ext uri="{FF2B5EF4-FFF2-40B4-BE49-F238E27FC236}">
                  <a16:creationId xmlns:a16="http://schemas.microsoft.com/office/drawing/2014/main" id="{70F877B5-2F2D-4E16-84E4-65030F510B35}"/>
                </a:ext>
              </a:extLst>
            </p:cNvPr>
            <p:cNvSpPr/>
            <p:nvPr/>
          </p:nvSpPr>
          <p:spPr>
            <a:xfrm>
              <a:off x="5029818" y="1837413"/>
              <a:ext cx="87180" cy="3398"/>
            </a:xfrm>
            <a:custGeom>
              <a:avLst/>
              <a:gdLst/>
              <a:ahLst/>
              <a:cxnLst/>
              <a:rect l="l" t="t" r="r" b="b"/>
              <a:pathLst>
                <a:path w="1334" h="52" fill="none" extrusionOk="0">
                  <a:moveTo>
                    <a:pt x="1334" y="51"/>
                  </a:moveTo>
                  <a:cubicBezTo>
                    <a:pt x="890" y="7"/>
                    <a:pt x="446" y="1"/>
                    <a:pt x="1" y="32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068;p72">
              <a:extLst>
                <a:ext uri="{FF2B5EF4-FFF2-40B4-BE49-F238E27FC236}">
                  <a16:creationId xmlns:a16="http://schemas.microsoft.com/office/drawing/2014/main" id="{A78E8E3E-2143-4E47-93E8-DD6E52DC7DF2}"/>
                </a:ext>
              </a:extLst>
            </p:cNvPr>
            <p:cNvSpPr/>
            <p:nvPr/>
          </p:nvSpPr>
          <p:spPr>
            <a:xfrm>
              <a:off x="5002827" y="1865580"/>
              <a:ext cx="83782" cy="7712"/>
            </a:xfrm>
            <a:custGeom>
              <a:avLst/>
              <a:gdLst/>
              <a:ahLst/>
              <a:cxnLst/>
              <a:rect l="l" t="t" r="r" b="b"/>
              <a:pathLst>
                <a:path w="1282" h="118" fill="none" extrusionOk="0">
                  <a:moveTo>
                    <a:pt x="1281" y="117"/>
                  </a:moveTo>
                  <a:cubicBezTo>
                    <a:pt x="862" y="15"/>
                    <a:pt x="425" y="0"/>
                    <a:pt x="1" y="7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069;p72">
              <a:extLst>
                <a:ext uri="{FF2B5EF4-FFF2-40B4-BE49-F238E27FC236}">
                  <a16:creationId xmlns:a16="http://schemas.microsoft.com/office/drawing/2014/main" id="{50DF92C2-CC96-4411-AF90-36FA4EA862A4}"/>
                </a:ext>
              </a:extLst>
            </p:cNvPr>
            <p:cNvSpPr/>
            <p:nvPr/>
          </p:nvSpPr>
          <p:spPr>
            <a:xfrm>
              <a:off x="4959171" y="1883487"/>
              <a:ext cx="57183" cy="19083"/>
            </a:xfrm>
            <a:custGeom>
              <a:avLst/>
              <a:gdLst/>
              <a:ahLst/>
              <a:cxnLst/>
              <a:rect l="l" t="t" r="r" b="b"/>
              <a:pathLst>
                <a:path w="875" h="292" fill="none" extrusionOk="0">
                  <a:moveTo>
                    <a:pt x="874" y="2"/>
                  </a:moveTo>
                  <a:cubicBezTo>
                    <a:pt x="559" y="0"/>
                    <a:pt x="252" y="101"/>
                    <a:pt x="1" y="29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070;p72">
              <a:extLst>
                <a:ext uri="{FF2B5EF4-FFF2-40B4-BE49-F238E27FC236}">
                  <a16:creationId xmlns:a16="http://schemas.microsoft.com/office/drawing/2014/main" id="{B1235D47-6B70-4171-9212-A3A5EB0BDE50}"/>
                </a:ext>
              </a:extLst>
            </p:cNvPr>
            <p:cNvSpPr/>
            <p:nvPr/>
          </p:nvSpPr>
          <p:spPr>
            <a:xfrm>
              <a:off x="4897609" y="1900086"/>
              <a:ext cx="33526" cy="36924"/>
            </a:xfrm>
            <a:custGeom>
              <a:avLst/>
              <a:gdLst/>
              <a:ahLst/>
              <a:cxnLst/>
              <a:rect l="l" t="t" r="r" b="b"/>
              <a:pathLst>
                <a:path w="513" h="565" fill="none" extrusionOk="0">
                  <a:moveTo>
                    <a:pt x="512" y="1"/>
                  </a:moveTo>
                  <a:cubicBezTo>
                    <a:pt x="313" y="161"/>
                    <a:pt x="140" y="351"/>
                    <a:pt x="1" y="565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071;p72">
              <a:extLst>
                <a:ext uri="{FF2B5EF4-FFF2-40B4-BE49-F238E27FC236}">
                  <a16:creationId xmlns:a16="http://schemas.microsoft.com/office/drawing/2014/main" id="{B59E337F-2CC6-4228-B4B4-9C96C1A0333F}"/>
                </a:ext>
              </a:extLst>
            </p:cNvPr>
            <p:cNvSpPr/>
            <p:nvPr/>
          </p:nvSpPr>
          <p:spPr>
            <a:xfrm>
              <a:off x="4926299" y="1924202"/>
              <a:ext cx="39081" cy="32480"/>
            </a:xfrm>
            <a:custGeom>
              <a:avLst/>
              <a:gdLst/>
              <a:ahLst/>
              <a:cxnLst/>
              <a:rect l="l" t="t" r="r" b="b"/>
              <a:pathLst>
                <a:path w="598" h="497" fill="none" extrusionOk="0">
                  <a:moveTo>
                    <a:pt x="597" y="1"/>
                  </a:moveTo>
                  <a:cubicBezTo>
                    <a:pt x="375" y="135"/>
                    <a:pt x="173" y="303"/>
                    <a:pt x="0" y="49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072;p72">
              <a:extLst>
                <a:ext uri="{FF2B5EF4-FFF2-40B4-BE49-F238E27FC236}">
                  <a16:creationId xmlns:a16="http://schemas.microsoft.com/office/drawing/2014/main" id="{9B51ED2C-3D49-4D0E-8174-66A789928AF9}"/>
                </a:ext>
              </a:extLst>
            </p:cNvPr>
            <p:cNvSpPr/>
            <p:nvPr/>
          </p:nvSpPr>
          <p:spPr>
            <a:xfrm>
              <a:off x="4841078" y="1948121"/>
              <a:ext cx="26010" cy="52021"/>
            </a:xfrm>
            <a:custGeom>
              <a:avLst/>
              <a:gdLst/>
              <a:ahLst/>
              <a:cxnLst/>
              <a:rect l="l" t="t" r="r" b="b"/>
              <a:pathLst>
                <a:path w="398" h="796" fill="none" extrusionOk="0">
                  <a:moveTo>
                    <a:pt x="397" y="0"/>
                  </a:moveTo>
                  <a:lnTo>
                    <a:pt x="130" y="448"/>
                  </a:lnTo>
                  <a:cubicBezTo>
                    <a:pt x="67" y="554"/>
                    <a:pt x="0" y="678"/>
                    <a:pt x="38" y="795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073;p72">
              <a:extLst>
                <a:ext uri="{FF2B5EF4-FFF2-40B4-BE49-F238E27FC236}">
                  <a16:creationId xmlns:a16="http://schemas.microsoft.com/office/drawing/2014/main" id="{177C3996-D718-4A7B-B773-45A18C0A5AAC}"/>
                </a:ext>
              </a:extLst>
            </p:cNvPr>
            <p:cNvSpPr/>
            <p:nvPr/>
          </p:nvSpPr>
          <p:spPr>
            <a:xfrm>
              <a:off x="4865389" y="1978837"/>
              <a:ext cx="25684" cy="42806"/>
            </a:xfrm>
            <a:custGeom>
              <a:avLst/>
              <a:gdLst/>
              <a:ahLst/>
              <a:cxnLst/>
              <a:rect l="l" t="t" r="r" b="b"/>
              <a:pathLst>
                <a:path w="393" h="655" fill="none" extrusionOk="0">
                  <a:moveTo>
                    <a:pt x="393" y="1"/>
                  </a:moveTo>
                  <a:lnTo>
                    <a:pt x="142" y="369"/>
                  </a:lnTo>
                  <a:cubicBezTo>
                    <a:pt x="82" y="458"/>
                    <a:pt x="21" y="550"/>
                    <a:pt x="0" y="654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074;p72">
              <a:extLst>
                <a:ext uri="{FF2B5EF4-FFF2-40B4-BE49-F238E27FC236}">
                  <a16:creationId xmlns:a16="http://schemas.microsoft.com/office/drawing/2014/main" id="{906ACB99-D8DE-4926-BAAF-81BC7B325434}"/>
                </a:ext>
              </a:extLst>
            </p:cNvPr>
            <p:cNvSpPr/>
            <p:nvPr/>
          </p:nvSpPr>
          <p:spPr>
            <a:xfrm>
              <a:off x="5142618" y="1827675"/>
              <a:ext cx="51236" cy="2091"/>
            </a:xfrm>
            <a:custGeom>
              <a:avLst/>
              <a:gdLst/>
              <a:ahLst/>
              <a:cxnLst/>
              <a:rect l="l" t="t" r="r" b="b"/>
              <a:pathLst>
                <a:path w="784" h="32" fill="none" extrusionOk="0">
                  <a:moveTo>
                    <a:pt x="0" y="1"/>
                  </a:moveTo>
                  <a:lnTo>
                    <a:pt x="784" y="3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075;p72">
              <a:extLst>
                <a:ext uri="{FF2B5EF4-FFF2-40B4-BE49-F238E27FC236}">
                  <a16:creationId xmlns:a16="http://schemas.microsoft.com/office/drawing/2014/main" id="{76B4EBF7-E60B-4252-B745-A4BC9CD749D3}"/>
                </a:ext>
              </a:extLst>
            </p:cNvPr>
            <p:cNvSpPr/>
            <p:nvPr/>
          </p:nvSpPr>
          <p:spPr>
            <a:xfrm>
              <a:off x="5198364" y="1792123"/>
              <a:ext cx="46792" cy="1699"/>
            </a:xfrm>
            <a:custGeom>
              <a:avLst/>
              <a:gdLst/>
              <a:ahLst/>
              <a:cxnLst/>
              <a:rect l="l" t="t" r="r" b="b"/>
              <a:pathLst>
                <a:path w="716" h="26" fill="none" extrusionOk="0">
                  <a:moveTo>
                    <a:pt x="0" y="26"/>
                  </a:moveTo>
                  <a:lnTo>
                    <a:pt x="716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076;p72">
              <a:extLst>
                <a:ext uri="{FF2B5EF4-FFF2-40B4-BE49-F238E27FC236}">
                  <a16:creationId xmlns:a16="http://schemas.microsoft.com/office/drawing/2014/main" id="{A525C89F-F050-497B-A838-683ECA567C48}"/>
                </a:ext>
              </a:extLst>
            </p:cNvPr>
            <p:cNvSpPr/>
            <p:nvPr/>
          </p:nvSpPr>
          <p:spPr>
            <a:xfrm>
              <a:off x="5234569" y="1803298"/>
              <a:ext cx="48034" cy="13789"/>
            </a:xfrm>
            <a:custGeom>
              <a:avLst/>
              <a:gdLst/>
              <a:ahLst/>
              <a:cxnLst/>
              <a:rect l="l" t="t" r="r" b="b"/>
              <a:pathLst>
                <a:path w="735" h="211" fill="none" extrusionOk="0">
                  <a:moveTo>
                    <a:pt x="0" y="211"/>
                  </a:moveTo>
                  <a:cubicBezTo>
                    <a:pt x="257" y="190"/>
                    <a:pt x="505" y="119"/>
                    <a:pt x="735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077;p72">
              <a:extLst>
                <a:ext uri="{FF2B5EF4-FFF2-40B4-BE49-F238E27FC236}">
                  <a16:creationId xmlns:a16="http://schemas.microsoft.com/office/drawing/2014/main" id="{812A25EF-840F-4435-9C99-7BAD77E3244A}"/>
                </a:ext>
              </a:extLst>
            </p:cNvPr>
            <p:cNvSpPr/>
            <p:nvPr/>
          </p:nvSpPr>
          <p:spPr>
            <a:xfrm>
              <a:off x="5213460" y="1841987"/>
              <a:ext cx="56007" cy="9345"/>
            </a:xfrm>
            <a:custGeom>
              <a:avLst/>
              <a:gdLst/>
              <a:ahLst/>
              <a:cxnLst/>
              <a:rect l="l" t="t" r="r" b="b"/>
              <a:pathLst>
                <a:path w="857" h="143" fill="none" extrusionOk="0">
                  <a:moveTo>
                    <a:pt x="0" y="132"/>
                  </a:moveTo>
                  <a:cubicBezTo>
                    <a:pt x="292" y="143"/>
                    <a:pt x="583" y="99"/>
                    <a:pt x="857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078;p72">
              <a:extLst>
                <a:ext uri="{FF2B5EF4-FFF2-40B4-BE49-F238E27FC236}">
                  <a16:creationId xmlns:a16="http://schemas.microsoft.com/office/drawing/2014/main" id="{1CE19A67-0FDF-4E86-86BD-1818643944A8}"/>
                </a:ext>
              </a:extLst>
            </p:cNvPr>
            <p:cNvSpPr/>
            <p:nvPr/>
          </p:nvSpPr>
          <p:spPr>
            <a:xfrm>
              <a:off x="5246529" y="1868586"/>
              <a:ext cx="60516" cy="16600"/>
            </a:xfrm>
            <a:custGeom>
              <a:avLst/>
              <a:gdLst/>
              <a:ahLst/>
              <a:cxnLst/>
              <a:rect l="l" t="t" r="r" b="b"/>
              <a:pathLst>
                <a:path w="926" h="254" fill="none" extrusionOk="0">
                  <a:moveTo>
                    <a:pt x="1" y="253"/>
                  </a:moveTo>
                  <a:cubicBezTo>
                    <a:pt x="311" y="179"/>
                    <a:pt x="620" y="94"/>
                    <a:pt x="925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079;p72">
              <a:extLst>
                <a:ext uri="{FF2B5EF4-FFF2-40B4-BE49-F238E27FC236}">
                  <a16:creationId xmlns:a16="http://schemas.microsoft.com/office/drawing/2014/main" id="{4D0829AA-A006-416D-AE7F-9556C69D0013}"/>
                </a:ext>
              </a:extLst>
            </p:cNvPr>
            <p:cNvSpPr/>
            <p:nvPr/>
          </p:nvSpPr>
          <p:spPr>
            <a:xfrm>
              <a:off x="5128959" y="1881787"/>
              <a:ext cx="45355" cy="1046"/>
            </a:xfrm>
            <a:custGeom>
              <a:avLst/>
              <a:gdLst/>
              <a:ahLst/>
              <a:cxnLst/>
              <a:rect l="l" t="t" r="r" b="b"/>
              <a:pathLst>
                <a:path w="694" h="16" fill="none" extrusionOk="0">
                  <a:moveTo>
                    <a:pt x="0" y="15"/>
                  </a:moveTo>
                  <a:cubicBezTo>
                    <a:pt x="231" y="2"/>
                    <a:pt x="462" y="1"/>
                    <a:pt x="694" y="9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080;p72">
              <a:extLst>
                <a:ext uri="{FF2B5EF4-FFF2-40B4-BE49-F238E27FC236}">
                  <a16:creationId xmlns:a16="http://schemas.microsoft.com/office/drawing/2014/main" id="{3760F776-9768-4B3F-9AD7-A03CDF68CBB2}"/>
                </a:ext>
              </a:extLst>
            </p:cNvPr>
            <p:cNvSpPr/>
            <p:nvPr/>
          </p:nvSpPr>
          <p:spPr>
            <a:xfrm>
              <a:off x="5059619" y="1909105"/>
              <a:ext cx="54373" cy="2353"/>
            </a:xfrm>
            <a:custGeom>
              <a:avLst/>
              <a:gdLst/>
              <a:ahLst/>
              <a:cxnLst/>
              <a:rect l="l" t="t" r="r" b="b"/>
              <a:pathLst>
                <a:path w="832" h="36" fill="none" extrusionOk="0">
                  <a:moveTo>
                    <a:pt x="1" y="36"/>
                  </a:moveTo>
                  <a:lnTo>
                    <a:pt x="832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081;p72">
              <a:extLst>
                <a:ext uri="{FF2B5EF4-FFF2-40B4-BE49-F238E27FC236}">
                  <a16:creationId xmlns:a16="http://schemas.microsoft.com/office/drawing/2014/main" id="{91B28BFA-4440-489F-B951-D84806971D46}"/>
                </a:ext>
              </a:extLst>
            </p:cNvPr>
            <p:cNvSpPr/>
            <p:nvPr/>
          </p:nvSpPr>
          <p:spPr>
            <a:xfrm>
              <a:off x="4999037" y="1942501"/>
              <a:ext cx="53132" cy="6274"/>
            </a:xfrm>
            <a:custGeom>
              <a:avLst/>
              <a:gdLst/>
              <a:ahLst/>
              <a:cxnLst/>
              <a:rect l="l" t="t" r="r" b="b"/>
              <a:pathLst>
                <a:path w="813" h="96" fill="none" extrusionOk="0">
                  <a:moveTo>
                    <a:pt x="0" y="96"/>
                  </a:moveTo>
                  <a:cubicBezTo>
                    <a:pt x="268" y="37"/>
                    <a:pt x="538" y="6"/>
                    <a:pt x="812" y="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082;p72">
              <a:extLst>
                <a:ext uri="{FF2B5EF4-FFF2-40B4-BE49-F238E27FC236}">
                  <a16:creationId xmlns:a16="http://schemas.microsoft.com/office/drawing/2014/main" id="{CF714537-7458-4F2C-8E5B-701C226694A7}"/>
                </a:ext>
              </a:extLst>
            </p:cNvPr>
            <p:cNvSpPr/>
            <p:nvPr/>
          </p:nvSpPr>
          <p:spPr>
            <a:xfrm>
              <a:off x="4943225" y="1976484"/>
              <a:ext cx="68359" cy="27448"/>
            </a:xfrm>
            <a:custGeom>
              <a:avLst/>
              <a:gdLst/>
              <a:ahLst/>
              <a:cxnLst/>
              <a:rect l="l" t="t" r="r" b="b"/>
              <a:pathLst>
                <a:path w="1046" h="420" fill="none" extrusionOk="0">
                  <a:moveTo>
                    <a:pt x="1" y="420"/>
                  </a:moveTo>
                  <a:cubicBezTo>
                    <a:pt x="321" y="217"/>
                    <a:pt x="675" y="76"/>
                    <a:pt x="1046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083;p72">
              <a:extLst>
                <a:ext uri="{FF2B5EF4-FFF2-40B4-BE49-F238E27FC236}">
                  <a16:creationId xmlns:a16="http://schemas.microsoft.com/office/drawing/2014/main" id="{E15A63E7-ADA6-4168-91BD-F86F64952AFD}"/>
                </a:ext>
              </a:extLst>
            </p:cNvPr>
            <p:cNvSpPr/>
            <p:nvPr/>
          </p:nvSpPr>
          <p:spPr>
            <a:xfrm>
              <a:off x="4915515" y="2032753"/>
              <a:ext cx="80776" cy="40388"/>
            </a:xfrm>
            <a:custGeom>
              <a:avLst/>
              <a:gdLst/>
              <a:ahLst/>
              <a:cxnLst/>
              <a:rect l="l" t="t" r="r" b="b"/>
              <a:pathLst>
                <a:path w="1236" h="618" fill="none" extrusionOk="0">
                  <a:moveTo>
                    <a:pt x="1" y="618"/>
                  </a:moveTo>
                  <a:cubicBezTo>
                    <a:pt x="374" y="342"/>
                    <a:pt x="792" y="135"/>
                    <a:pt x="1235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084;p72">
              <a:extLst>
                <a:ext uri="{FF2B5EF4-FFF2-40B4-BE49-F238E27FC236}">
                  <a16:creationId xmlns:a16="http://schemas.microsoft.com/office/drawing/2014/main" id="{8B87A9CD-DB4C-4D5C-842F-DE15A7E50618}"/>
                </a:ext>
              </a:extLst>
            </p:cNvPr>
            <p:cNvSpPr/>
            <p:nvPr/>
          </p:nvSpPr>
          <p:spPr>
            <a:xfrm>
              <a:off x="4866631" y="2036544"/>
              <a:ext cx="47707" cy="37120"/>
            </a:xfrm>
            <a:custGeom>
              <a:avLst/>
              <a:gdLst/>
              <a:ahLst/>
              <a:cxnLst/>
              <a:rect l="l" t="t" r="r" b="b"/>
              <a:pathLst>
                <a:path w="730" h="568" fill="none" extrusionOk="0">
                  <a:moveTo>
                    <a:pt x="0" y="567"/>
                  </a:moveTo>
                  <a:cubicBezTo>
                    <a:pt x="222" y="352"/>
                    <a:pt x="465" y="162"/>
                    <a:pt x="730" y="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085;p72">
              <a:extLst>
                <a:ext uri="{FF2B5EF4-FFF2-40B4-BE49-F238E27FC236}">
                  <a16:creationId xmlns:a16="http://schemas.microsoft.com/office/drawing/2014/main" id="{A418719A-F81D-4B55-AFE4-2357A02A8A7B}"/>
                </a:ext>
              </a:extLst>
            </p:cNvPr>
            <p:cNvSpPr/>
            <p:nvPr/>
          </p:nvSpPr>
          <p:spPr>
            <a:xfrm>
              <a:off x="5029557" y="2001057"/>
              <a:ext cx="64764" cy="8234"/>
            </a:xfrm>
            <a:custGeom>
              <a:avLst/>
              <a:gdLst/>
              <a:ahLst/>
              <a:cxnLst/>
              <a:rect l="l" t="t" r="r" b="b"/>
              <a:pathLst>
                <a:path w="991" h="126" fill="none" extrusionOk="0">
                  <a:moveTo>
                    <a:pt x="0" y="126"/>
                  </a:moveTo>
                  <a:cubicBezTo>
                    <a:pt x="325" y="45"/>
                    <a:pt x="657" y="4"/>
                    <a:pt x="991" y="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086;p72">
              <a:extLst>
                <a:ext uri="{FF2B5EF4-FFF2-40B4-BE49-F238E27FC236}">
                  <a16:creationId xmlns:a16="http://schemas.microsoft.com/office/drawing/2014/main" id="{22EB8BA7-4134-4FA5-A499-5A6E83A9EF11}"/>
                </a:ext>
              </a:extLst>
            </p:cNvPr>
            <p:cNvSpPr/>
            <p:nvPr/>
          </p:nvSpPr>
          <p:spPr>
            <a:xfrm>
              <a:off x="5079094" y="1966551"/>
              <a:ext cx="60582" cy="10260"/>
            </a:xfrm>
            <a:custGeom>
              <a:avLst/>
              <a:gdLst/>
              <a:ahLst/>
              <a:cxnLst/>
              <a:rect l="l" t="t" r="r" b="b"/>
              <a:pathLst>
                <a:path w="927" h="157" fill="none" extrusionOk="0">
                  <a:moveTo>
                    <a:pt x="0" y="157"/>
                  </a:moveTo>
                  <a:cubicBezTo>
                    <a:pt x="303" y="68"/>
                    <a:pt x="613" y="16"/>
                    <a:pt x="926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087;p72">
              <a:extLst>
                <a:ext uri="{FF2B5EF4-FFF2-40B4-BE49-F238E27FC236}">
                  <a16:creationId xmlns:a16="http://schemas.microsoft.com/office/drawing/2014/main" id="{C39C09FE-425B-4351-92E6-BDEDD4CED62C}"/>
                </a:ext>
              </a:extLst>
            </p:cNvPr>
            <p:cNvSpPr/>
            <p:nvPr/>
          </p:nvSpPr>
          <p:spPr>
            <a:xfrm>
              <a:off x="5129024" y="1942501"/>
              <a:ext cx="51302" cy="65"/>
            </a:xfrm>
            <a:custGeom>
              <a:avLst/>
              <a:gdLst/>
              <a:ahLst/>
              <a:cxnLst/>
              <a:rect l="l" t="t" r="r" b="b"/>
              <a:pathLst>
                <a:path w="785" h="1" fill="none" extrusionOk="0">
                  <a:moveTo>
                    <a:pt x="1" y="1"/>
                  </a:moveTo>
                  <a:lnTo>
                    <a:pt x="784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88;p72">
              <a:extLst>
                <a:ext uri="{FF2B5EF4-FFF2-40B4-BE49-F238E27FC236}">
                  <a16:creationId xmlns:a16="http://schemas.microsoft.com/office/drawing/2014/main" id="{E015B712-7938-4628-AD83-E62C2AE11C80}"/>
                </a:ext>
              </a:extLst>
            </p:cNvPr>
            <p:cNvSpPr/>
            <p:nvPr/>
          </p:nvSpPr>
          <p:spPr>
            <a:xfrm>
              <a:off x="5171177" y="1921457"/>
              <a:ext cx="75417" cy="4509"/>
            </a:xfrm>
            <a:custGeom>
              <a:avLst/>
              <a:gdLst/>
              <a:ahLst/>
              <a:cxnLst/>
              <a:rect l="l" t="t" r="r" b="b"/>
              <a:pathLst>
                <a:path w="1154" h="69" fill="none" extrusionOk="0">
                  <a:moveTo>
                    <a:pt x="0" y="36"/>
                  </a:moveTo>
                  <a:cubicBezTo>
                    <a:pt x="385" y="0"/>
                    <a:pt x="773" y="11"/>
                    <a:pt x="1154" y="68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89;p72">
              <a:extLst>
                <a:ext uri="{FF2B5EF4-FFF2-40B4-BE49-F238E27FC236}">
                  <a16:creationId xmlns:a16="http://schemas.microsoft.com/office/drawing/2014/main" id="{14498EB5-19E1-459C-BBF1-F79DA0468691}"/>
                </a:ext>
              </a:extLst>
            </p:cNvPr>
            <p:cNvSpPr/>
            <p:nvPr/>
          </p:nvSpPr>
          <p:spPr>
            <a:xfrm>
              <a:off x="5272344" y="1906230"/>
              <a:ext cx="63327" cy="5947"/>
            </a:xfrm>
            <a:custGeom>
              <a:avLst/>
              <a:gdLst/>
              <a:ahLst/>
              <a:cxnLst/>
              <a:rect l="l" t="t" r="r" b="b"/>
              <a:pathLst>
                <a:path w="969" h="91" fill="none" extrusionOk="0">
                  <a:moveTo>
                    <a:pt x="0" y="27"/>
                  </a:moveTo>
                  <a:cubicBezTo>
                    <a:pt x="325" y="0"/>
                    <a:pt x="651" y="21"/>
                    <a:pt x="969" y="9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090;p72">
              <a:extLst>
                <a:ext uri="{FF2B5EF4-FFF2-40B4-BE49-F238E27FC236}">
                  <a16:creationId xmlns:a16="http://schemas.microsoft.com/office/drawing/2014/main" id="{66360912-D171-46D7-85F1-47583559825F}"/>
                </a:ext>
              </a:extLst>
            </p:cNvPr>
            <p:cNvSpPr/>
            <p:nvPr/>
          </p:nvSpPr>
          <p:spPr>
            <a:xfrm>
              <a:off x="5338612" y="1868455"/>
              <a:ext cx="69404" cy="15685"/>
            </a:xfrm>
            <a:custGeom>
              <a:avLst/>
              <a:gdLst/>
              <a:ahLst/>
              <a:cxnLst/>
              <a:rect l="l" t="t" r="r" b="b"/>
              <a:pathLst>
                <a:path w="1062" h="240" fill="none" extrusionOk="0">
                  <a:moveTo>
                    <a:pt x="1" y="240"/>
                  </a:moveTo>
                  <a:cubicBezTo>
                    <a:pt x="366" y="233"/>
                    <a:pt x="727" y="153"/>
                    <a:pt x="1061" y="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091;p72">
              <a:extLst>
                <a:ext uri="{FF2B5EF4-FFF2-40B4-BE49-F238E27FC236}">
                  <a16:creationId xmlns:a16="http://schemas.microsoft.com/office/drawing/2014/main" id="{8CDBED3D-D3DE-4A28-9899-48CE5D1842DB}"/>
                </a:ext>
              </a:extLst>
            </p:cNvPr>
            <p:cNvSpPr/>
            <p:nvPr/>
          </p:nvSpPr>
          <p:spPr>
            <a:xfrm>
              <a:off x="5407821" y="1876298"/>
              <a:ext cx="60712" cy="29605"/>
            </a:xfrm>
            <a:custGeom>
              <a:avLst/>
              <a:gdLst/>
              <a:ahLst/>
              <a:cxnLst/>
              <a:rect l="l" t="t" r="r" b="b"/>
              <a:pathLst>
                <a:path w="929" h="453" fill="none" extrusionOk="0">
                  <a:moveTo>
                    <a:pt x="1" y="452"/>
                  </a:moveTo>
                  <a:lnTo>
                    <a:pt x="928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092;p72">
              <a:extLst>
                <a:ext uri="{FF2B5EF4-FFF2-40B4-BE49-F238E27FC236}">
                  <a16:creationId xmlns:a16="http://schemas.microsoft.com/office/drawing/2014/main" id="{511F50B2-D604-4610-B650-663A744B6F10}"/>
                </a:ext>
              </a:extLst>
            </p:cNvPr>
            <p:cNvSpPr/>
            <p:nvPr/>
          </p:nvSpPr>
          <p:spPr>
            <a:xfrm>
              <a:off x="5349199" y="1941586"/>
              <a:ext cx="51367" cy="1634"/>
            </a:xfrm>
            <a:custGeom>
              <a:avLst/>
              <a:gdLst/>
              <a:ahLst/>
              <a:cxnLst/>
              <a:rect l="l" t="t" r="r" b="b"/>
              <a:pathLst>
                <a:path w="786" h="25" fill="none" extrusionOk="0">
                  <a:moveTo>
                    <a:pt x="0" y="12"/>
                  </a:moveTo>
                  <a:cubicBezTo>
                    <a:pt x="261" y="24"/>
                    <a:pt x="524" y="20"/>
                    <a:pt x="785" y="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93;p72">
              <a:extLst>
                <a:ext uri="{FF2B5EF4-FFF2-40B4-BE49-F238E27FC236}">
                  <a16:creationId xmlns:a16="http://schemas.microsoft.com/office/drawing/2014/main" id="{6F34017D-0D08-4286-BBC7-04BA5239DED4}"/>
                </a:ext>
              </a:extLst>
            </p:cNvPr>
            <p:cNvSpPr/>
            <p:nvPr/>
          </p:nvSpPr>
          <p:spPr>
            <a:xfrm>
              <a:off x="5409520" y="1959296"/>
              <a:ext cx="69470" cy="7712"/>
            </a:xfrm>
            <a:custGeom>
              <a:avLst/>
              <a:gdLst/>
              <a:ahLst/>
              <a:cxnLst/>
              <a:rect l="l" t="t" r="r" b="b"/>
              <a:pathLst>
                <a:path w="1063" h="118" fill="none" extrusionOk="0">
                  <a:moveTo>
                    <a:pt x="0" y="113"/>
                  </a:moveTo>
                  <a:cubicBezTo>
                    <a:pt x="358" y="118"/>
                    <a:pt x="714" y="80"/>
                    <a:pt x="1062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094;p72">
              <a:extLst>
                <a:ext uri="{FF2B5EF4-FFF2-40B4-BE49-F238E27FC236}">
                  <a16:creationId xmlns:a16="http://schemas.microsoft.com/office/drawing/2014/main" id="{AE727D09-AB05-4FAC-B38C-81E8B986F6C5}"/>
                </a:ext>
              </a:extLst>
            </p:cNvPr>
            <p:cNvSpPr/>
            <p:nvPr/>
          </p:nvSpPr>
          <p:spPr>
            <a:xfrm>
              <a:off x="5279663" y="1972563"/>
              <a:ext cx="95219" cy="2941"/>
            </a:xfrm>
            <a:custGeom>
              <a:avLst/>
              <a:gdLst/>
              <a:ahLst/>
              <a:cxnLst/>
              <a:rect l="l" t="t" r="r" b="b"/>
              <a:pathLst>
                <a:path w="1457" h="45" fill="none" extrusionOk="0">
                  <a:moveTo>
                    <a:pt x="1457" y="19"/>
                  </a:moveTo>
                  <a:cubicBezTo>
                    <a:pt x="971" y="44"/>
                    <a:pt x="485" y="36"/>
                    <a:pt x="1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95;p72">
              <a:extLst>
                <a:ext uri="{FF2B5EF4-FFF2-40B4-BE49-F238E27FC236}">
                  <a16:creationId xmlns:a16="http://schemas.microsoft.com/office/drawing/2014/main" id="{69FE092B-64EF-40F7-B5C0-015E0CF520A5}"/>
                </a:ext>
              </a:extLst>
            </p:cNvPr>
            <p:cNvSpPr/>
            <p:nvPr/>
          </p:nvSpPr>
          <p:spPr>
            <a:xfrm>
              <a:off x="5203004" y="1947206"/>
              <a:ext cx="82932" cy="24180"/>
            </a:xfrm>
            <a:custGeom>
              <a:avLst/>
              <a:gdLst/>
              <a:ahLst/>
              <a:cxnLst/>
              <a:rect l="l" t="t" r="r" b="b"/>
              <a:pathLst>
                <a:path w="1269" h="370" fill="none" extrusionOk="0">
                  <a:moveTo>
                    <a:pt x="1268" y="0"/>
                  </a:moveTo>
                  <a:cubicBezTo>
                    <a:pt x="822" y="22"/>
                    <a:pt x="388" y="149"/>
                    <a:pt x="1" y="369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096;p72">
              <a:extLst>
                <a:ext uri="{FF2B5EF4-FFF2-40B4-BE49-F238E27FC236}">
                  <a16:creationId xmlns:a16="http://schemas.microsoft.com/office/drawing/2014/main" id="{94E62865-F7C6-4E7C-9420-1105720D1C7E}"/>
                </a:ext>
              </a:extLst>
            </p:cNvPr>
            <p:cNvSpPr/>
            <p:nvPr/>
          </p:nvSpPr>
          <p:spPr>
            <a:xfrm>
              <a:off x="5134122" y="1995371"/>
              <a:ext cx="52282" cy="26272"/>
            </a:xfrm>
            <a:custGeom>
              <a:avLst/>
              <a:gdLst/>
              <a:ahLst/>
              <a:cxnLst/>
              <a:rect l="l" t="t" r="r" b="b"/>
              <a:pathLst>
                <a:path w="800" h="402" fill="none" extrusionOk="0">
                  <a:moveTo>
                    <a:pt x="800" y="1"/>
                  </a:moveTo>
                  <a:cubicBezTo>
                    <a:pt x="505" y="69"/>
                    <a:pt x="231" y="207"/>
                    <a:pt x="0" y="40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097;p72">
              <a:extLst>
                <a:ext uri="{FF2B5EF4-FFF2-40B4-BE49-F238E27FC236}">
                  <a16:creationId xmlns:a16="http://schemas.microsoft.com/office/drawing/2014/main" id="{6DDC281A-533B-4A00-B47C-6C168E020673}"/>
                </a:ext>
              </a:extLst>
            </p:cNvPr>
            <p:cNvSpPr/>
            <p:nvPr/>
          </p:nvSpPr>
          <p:spPr>
            <a:xfrm>
              <a:off x="5051973" y="2036740"/>
              <a:ext cx="53458" cy="19671"/>
            </a:xfrm>
            <a:custGeom>
              <a:avLst/>
              <a:gdLst/>
              <a:ahLst/>
              <a:cxnLst/>
              <a:rect l="l" t="t" r="r" b="b"/>
              <a:pathLst>
                <a:path w="818" h="301" fill="none" extrusionOk="0">
                  <a:moveTo>
                    <a:pt x="817" y="1"/>
                  </a:moveTo>
                  <a:cubicBezTo>
                    <a:pt x="562" y="143"/>
                    <a:pt x="287" y="243"/>
                    <a:pt x="1" y="30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098;p72">
              <a:extLst>
                <a:ext uri="{FF2B5EF4-FFF2-40B4-BE49-F238E27FC236}">
                  <a16:creationId xmlns:a16="http://schemas.microsoft.com/office/drawing/2014/main" id="{061A9C70-D149-4771-B227-5E893D26B349}"/>
                </a:ext>
              </a:extLst>
            </p:cNvPr>
            <p:cNvSpPr/>
            <p:nvPr/>
          </p:nvSpPr>
          <p:spPr>
            <a:xfrm>
              <a:off x="4940546" y="2076475"/>
              <a:ext cx="93519" cy="17449"/>
            </a:xfrm>
            <a:custGeom>
              <a:avLst/>
              <a:gdLst/>
              <a:ahLst/>
              <a:cxnLst/>
              <a:rect l="l" t="t" r="r" b="b"/>
              <a:pathLst>
                <a:path w="1431" h="267" fill="none" extrusionOk="0">
                  <a:moveTo>
                    <a:pt x="1430" y="1"/>
                  </a:moveTo>
                  <a:cubicBezTo>
                    <a:pt x="960" y="124"/>
                    <a:pt x="484" y="213"/>
                    <a:pt x="1" y="267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099;p72">
              <a:extLst>
                <a:ext uri="{FF2B5EF4-FFF2-40B4-BE49-F238E27FC236}">
                  <a16:creationId xmlns:a16="http://schemas.microsoft.com/office/drawing/2014/main" id="{C3265E36-63CB-410E-8E18-27EB2AFAA885}"/>
                </a:ext>
              </a:extLst>
            </p:cNvPr>
            <p:cNvSpPr/>
            <p:nvPr/>
          </p:nvSpPr>
          <p:spPr>
            <a:xfrm>
              <a:off x="4991782" y="2078762"/>
              <a:ext cx="130836" cy="45616"/>
            </a:xfrm>
            <a:custGeom>
              <a:avLst/>
              <a:gdLst/>
              <a:ahLst/>
              <a:cxnLst/>
              <a:rect l="l" t="t" r="r" b="b"/>
              <a:pathLst>
                <a:path w="2002" h="698" fill="none" extrusionOk="0">
                  <a:moveTo>
                    <a:pt x="2001" y="1"/>
                  </a:moveTo>
                  <a:cubicBezTo>
                    <a:pt x="1362" y="308"/>
                    <a:pt x="706" y="620"/>
                    <a:pt x="0" y="697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00;p72">
              <a:extLst>
                <a:ext uri="{FF2B5EF4-FFF2-40B4-BE49-F238E27FC236}">
                  <a16:creationId xmlns:a16="http://schemas.microsoft.com/office/drawing/2014/main" id="{189179B3-1EEC-408A-B30F-1824BDDFB11B}"/>
                </a:ext>
              </a:extLst>
            </p:cNvPr>
            <p:cNvSpPr/>
            <p:nvPr/>
          </p:nvSpPr>
          <p:spPr>
            <a:xfrm>
              <a:off x="5163792" y="2031708"/>
              <a:ext cx="57379" cy="25684"/>
            </a:xfrm>
            <a:custGeom>
              <a:avLst/>
              <a:gdLst/>
              <a:ahLst/>
              <a:cxnLst/>
              <a:rect l="l" t="t" r="r" b="b"/>
              <a:pathLst>
                <a:path w="878" h="393" fill="none" extrusionOk="0">
                  <a:moveTo>
                    <a:pt x="878" y="0"/>
                  </a:moveTo>
                  <a:cubicBezTo>
                    <a:pt x="596" y="154"/>
                    <a:pt x="303" y="285"/>
                    <a:pt x="1" y="393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101;p72">
              <a:extLst>
                <a:ext uri="{FF2B5EF4-FFF2-40B4-BE49-F238E27FC236}">
                  <a16:creationId xmlns:a16="http://schemas.microsoft.com/office/drawing/2014/main" id="{69277F21-EB8F-419A-B008-4674389FC236}"/>
                </a:ext>
              </a:extLst>
            </p:cNvPr>
            <p:cNvSpPr/>
            <p:nvPr/>
          </p:nvSpPr>
          <p:spPr>
            <a:xfrm>
              <a:off x="5219473" y="2008638"/>
              <a:ext cx="76985" cy="9280"/>
            </a:xfrm>
            <a:custGeom>
              <a:avLst/>
              <a:gdLst/>
              <a:ahLst/>
              <a:cxnLst/>
              <a:rect l="l" t="t" r="r" b="b"/>
              <a:pathLst>
                <a:path w="1178" h="142" fill="none" extrusionOk="0">
                  <a:moveTo>
                    <a:pt x="1178" y="141"/>
                  </a:moveTo>
                  <a:cubicBezTo>
                    <a:pt x="795" y="40"/>
                    <a:pt x="396" y="0"/>
                    <a:pt x="0" y="29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102;p72">
              <a:extLst>
                <a:ext uri="{FF2B5EF4-FFF2-40B4-BE49-F238E27FC236}">
                  <a16:creationId xmlns:a16="http://schemas.microsoft.com/office/drawing/2014/main" id="{931090B7-35F1-4F3C-9008-091D5E3C2187}"/>
                </a:ext>
              </a:extLst>
            </p:cNvPr>
            <p:cNvSpPr/>
            <p:nvPr/>
          </p:nvSpPr>
          <p:spPr>
            <a:xfrm>
              <a:off x="5344624" y="2012494"/>
              <a:ext cx="85939" cy="5947"/>
            </a:xfrm>
            <a:custGeom>
              <a:avLst/>
              <a:gdLst/>
              <a:ahLst/>
              <a:cxnLst/>
              <a:rect l="l" t="t" r="r" b="b"/>
              <a:pathLst>
                <a:path w="1315" h="91" fill="none" extrusionOk="0">
                  <a:moveTo>
                    <a:pt x="1314" y="90"/>
                  </a:moveTo>
                  <a:cubicBezTo>
                    <a:pt x="881" y="25"/>
                    <a:pt x="441" y="0"/>
                    <a:pt x="1" y="14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103;p72">
              <a:extLst>
                <a:ext uri="{FF2B5EF4-FFF2-40B4-BE49-F238E27FC236}">
                  <a16:creationId xmlns:a16="http://schemas.microsoft.com/office/drawing/2014/main" id="{C50886B4-7C2D-4879-BA93-988425141A1E}"/>
                </a:ext>
              </a:extLst>
            </p:cNvPr>
            <p:cNvSpPr/>
            <p:nvPr/>
          </p:nvSpPr>
          <p:spPr>
            <a:xfrm>
              <a:off x="5429060" y="2041968"/>
              <a:ext cx="90579" cy="18233"/>
            </a:xfrm>
            <a:custGeom>
              <a:avLst/>
              <a:gdLst/>
              <a:ahLst/>
              <a:cxnLst/>
              <a:rect l="l" t="t" r="r" b="b"/>
              <a:pathLst>
                <a:path w="1386" h="279" fill="none" extrusionOk="0">
                  <a:moveTo>
                    <a:pt x="1385" y="279"/>
                  </a:moveTo>
                  <a:cubicBezTo>
                    <a:pt x="928" y="170"/>
                    <a:pt x="466" y="76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104;p72">
              <a:extLst>
                <a:ext uri="{FF2B5EF4-FFF2-40B4-BE49-F238E27FC236}">
                  <a16:creationId xmlns:a16="http://schemas.microsoft.com/office/drawing/2014/main" id="{E2925F21-66ED-4B6F-92DE-BFAD501E9590}"/>
                </a:ext>
              </a:extLst>
            </p:cNvPr>
            <p:cNvSpPr/>
            <p:nvPr/>
          </p:nvSpPr>
          <p:spPr>
            <a:xfrm>
              <a:off x="5365733" y="2067587"/>
              <a:ext cx="86004" cy="18364"/>
            </a:xfrm>
            <a:custGeom>
              <a:avLst/>
              <a:gdLst/>
              <a:ahLst/>
              <a:cxnLst/>
              <a:rect l="l" t="t" r="r" b="b"/>
              <a:pathLst>
                <a:path w="1316" h="281" fill="none" extrusionOk="0">
                  <a:moveTo>
                    <a:pt x="1316" y="281"/>
                  </a:moveTo>
                  <a:cubicBezTo>
                    <a:pt x="895" y="118"/>
                    <a:pt x="452" y="23"/>
                    <a:pt x="0" y="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105;p72">
              <a:extLst>
                <a:ext uri="{FF2B5EF4-FFF2-40B4-BE49-F238E27FC236}">
                  <a16:creationId xmlns:a16="http://schemas.microsoft.com/office/drawing/2014/main" id="{CD795FF0-7B40-4DF4-8DE3-4AB748073A51}"/>
                </a:ext>
              </a:extLst>
            </p:cNvPr>
            <p:cNvSpPr/>
            <p:nvPr/>
          </p:nvSpPr>
          <p:spPr>
            <a:xfrm>
              <a:off x="5277899" y="2046216"/>
              <a:ext cx="93912" cy="20717"/>
            </a:xfrm>
            <a:custGeom>
              <a:avLst/>
              <a:gdLst/>
              <a:ahLst/>
              <a:cxnLst/>
              <a:rect l="l" t="t" r="r" b="b"/>
              <a:pathLst>
                <a:path w="1437" h="317" fill="none" extrusionOk="0">
                  <a:moveTo>
                    <a:pt x="1436" y="59"/>
                  </a:moveTo>
                  <a:cubicBezTo>
                    <a:pt x="942" y="0"/>
                    <a:pt x="442" y="90"/>
                    <a:pt x="1" y="317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106;p72">
              <a:extLst>
                <a:ext uri="{FF2B5EF4-FFF2-40B4-BE49-F238E27FC236}">
                  <a16:creationId xmlns:a16="http://schemas.microsoft.com/office/drawing/2014/main" id="{9A78B85D-0C62-4886-8274-D25018747906}"/>
                </a:ext>
              </a:extLst>
            </p:cNvPr>
            <p:cNvSpPr/>
            <p:nvPr/>
          </p:nvSpPr>
          <p:spPr>
            <a:xfrm>
              <a:off x="5239210" y="2086408"/>
              <a:ext cx="61954" cy="13397"/>
            </a:xfrm>
            <a:custGeom>
              <a:avLst/>
              <a:gdLst/>
              <a:ahLst/>
              <a:cxnLst/>
              <a:rect l="l" t="t" r="r" b="b"/>
              <a:pathLst>
                <a:path w="948" h="205" fill="none" extrusionOk="0">
                  <a:moveTo>
                    <a:pt x="947" y="1"/>
                  </a:moveTo>
                  <a:lnTo>
                    <a:pt x="1" y="20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107;p72">
              <a:extLst>
                <a:ext uri="{FF2B5EF4-FFF2-40B4-BE49-F238E27FC236}">
                  <a16:creationId xmlns:a16="http://schemas.microsoft.com/office/drawing/2014/main" id="{4CA4E0C3-22F8-46FC-A33B-CB321CDDC10A}"/>
                </a:ext>
              </a:extLst>
            </p:cNvPr>
            <p:cNvSpPr/>
            <p:nvPr/>
          </p:nvSpPr>
          <p:spPr>
            <a:xfrm>
              <a:off x="5151702" y="2072031"/>
              <a:ext cx="87376" cy="39604"/>
            </a:xfrm>
            <a:custGeom>
              <a:avLst/>
              <a:gdLst/>
              <a:ahLst/>
              <a:cxnLst/>
              <a:rect l="l" t="t" r="r" b="b"/>
              <a:pathLst>
                <a:path w="1337" h="606" fill="none" extrusionOk="0">
                  <a:moveTo>
                    <a:pt x="1336" y="1"/>
                  </a:moveTo>
                  <a:cubicBezTo>
                    <a:pt x="914" y="251"/>
                    <a:pt x="466" y="453"/>
                    <a:pt x="0" y="605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108;p72">
              <a:extLst>
                <a:ext uri="{FF2B5EF4-FFF2-40B4-BE49-F238E27FC236}">
                  <a16:creationId xmlns:a16="http://schemas.microsoft.com/office/drawing/2014/main" id="{E9B2567A-C59D-454D-B7EC-DBCDEBA2B199}"/>
                </a:ext>
              </a:extLst>
            </p:cNvPr>
            <p:cNvSpPr/>
            <p:nvPr/>
          </p:nvSpPr>
          <p:spPr>
            <a:xfrm>
              <a:off x="5089812" y="2131240"/>
              <a:ext cx="92082" cy="15227"/>
            </a:xfrm>
            <a:custGeom>
              <a:avLst/>
              <a:gdLst/>
              <a:ahLst/>
              <a:cxnLst/>
              <a:rect l="l" t="t" r="r" b="b"/>
              <a:pathLst>
                <a:path w="1409" h="233" fill="none" extrusionOk="0">
                  <a:moveTo>
                    <a:pt x="1408" y="0"/>
                  </a:moveTo>
                  <a:cubicBezTo>
                    <a:pt x="944" y="109"/>
                    <a:pt x="474" y="187"/>
                    <a:pt x="1" y="233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109;p72">
              <a:extLst>
                <a:ext uri="{FF2B5EF4-FFF2-40B4-BE49-F238E27FC236}">
                  <a16:creationId xmlns:a16="http://schemas.microsoft.com/office/drawing/2014/main" id="{A081E31F-657B-44ED-B09F-E6B9D30DCD4D}"/>
                </a:ext>
              </a:extLst>
            </p:cNvPr>
            <p:cNvSpPr/>
            <p:nvPr/>
          </p:nvSpPr>
          <p:spPr>
            <a:xfrm>
              <a:off x="4999298" y="2126535"/>
              <a:ext cx="82213" cy="30389"/>
            </a:xfrm>
            <a:custGeom>
              <a:avLst/>
              <a:gdLst/>
              <a:ahLst/>
              <a:cxnLst/>
              <a:rect l="l" t="t" r="r" b="b"/>
              <a:pathLst>
                <a:path w="1258" h="465" fill="none" extrusionOk="0">
                  <a:moveTo>
                    <a:pt x="1258" y="1"/>
                  </a:moveTo>
                  <a:cubicBezTo>
                    <a:pt x="998" y="145"/>
                    <a:pt x="726" y="265"/>
                    <a:pt x="446" y="360"/>
                  </a:cubicBezTo>
                  <a:cubicBezTo>
                    <a:pt x="300" y="409"/>
                    <a:pt x="153" y="450"/>
                    <a:pt x="1" y="465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110;p72">
              <a:extLst>
                <a:ext uri="{FF2B5EF4-FFF2-40B4-BE49-F238E27FC236}">
                  <a16:creationId xmlns:a16="http://schemas.microsoft.com/office/drawing/2014/main" id="{B72188EC-46A0-4E11-B227-422F1751094F}"/>
                </a:ext>
              </a:extLst>
            </p:cNvPr>
            <p:cNvSpPr/>
            <p:nvPr/>
          </p:nvSpPr>
          <p:spPr>
            <a:xfrm>
              <a:off x="5107915" y="2174570"/>
              <a:ext cx="61758" cy="18168"/>
            </a:xfrm>
            <a:custGeom>
              <a:avLst/>
              <a:gdLst/>
              <a:ahLst/>
              <a:cxnLst/>
              <a:rect l="l" t="t" r="r" b="b"/>
              <a:pathLst>
                <a:path w="945" h="278" fill="none" extrusionOk="0">
                  <a:moveTo>
                    <a:pt x="944" y="0"/>
                  </a:moveTo>
                  <a:cubicBezTo>
                    <a:pt x="656" y="167"/>
                    <a:pt x="333" y="262"/>
                    <a:pt x="1" y="277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111;p72">
              <a:extLst>
                <a:ext uri="{FF2B5EF4-FFF2-40B4-BE49-F238E27FC236}">
                  <a16:creationId xmlns:a16="http://schemas.microsoft.com/office/drawing/2014/main" id="{C069E7B4-1616-420B-B20F-25C52DBB4C16}"/>
                </a:ext>
              </a:extLst>
            </p:cNvPr>
            <p:cNvSpPr/>
            <p:nvPr/>
          </p:nvSpPr>
          <p:spPr>
            <a:xfrm>
              <a:off x="5107915" y="2228878"/>
              <a:ext cx="69404" cy="4379"/>
            </a:xfrm>
            <a:custGeom>
              <a:avLst/>
              <a:gdLst/>
              <a:ahLst/>
              <a:cxnLst/>
              <a:rect l="l" t="t" r="r" b="b"/>
              <a:pathLst>
                <a:path w="1062" h="67" fill="none" extrusionOk="0">
                  <a:moveTo>
                    <a:pt x="1061" y="0"/>
                  </a:moveTo>
                  <a:cubicBezTo>
                    <a:pt x="708" y="27"/>
                    <a:pt x="355" y="49"/>
                    <a:pt x="1" y="67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112;p72">
              <a:extLst>
                <a:ext uri="{FF2B5EF4-FFF2-40B4-BE49-F238E27FC236}">
                  <a16:creationId xmlns:a16="http://schemas.microsoft.com/office/drawing/2014/main" id="{EF53A571-7075-4725-AC52-9A7B2542B65F}"/>
                </a:ext>
              </a:extLst>
            </p:cNvPr>
            <p:cNvSpPr/>
            <p:nvPr/>
          </p:nvSpPr>
          <p:spPr>
            <a:xfrm>
              <a:off x="4978189" y="2189470"/>
              <a:ext cx="107047" cy="14312"/>
            </a:xfrm>
            <a:custGeom>
              <a:avLst/>
              <a:gdLst/>
              <a:ahLst/>
              <a:cxnLst/>
              <a:rect l="l" t="t" r="r" b="b"/>
              <a:pathLst>
                <a:path w="1638" h="219" fill="none" extrusionOk="0">
                  <a:moveTo>
                    <a:pt x="1638" y="0"/>
                  </a:moveTo>
                  <a:cubicBezTo>
                    <a:pt x="1095" y="84"/>
                    <a:pt x="549" y="157"/>
                    <a:pt x="1" y="219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113;p72">
              <a:extLst>
                <a:ext uri="{FF2B5EF4-FFF2-40B4-BE49-F238E27FC236}">
                  <a16:creationId xmlns:a16="http://schemas.microsoft.com/office/drawing/2014/main" id="{158ECC8E-5618-4368-974C-29CD9DFB509A}"/>
                </a:ext>
              </a:extLst>
            </p:cNvPr>
            <p:cNvSpPr/>
            <p:nvPr/>
          </p:nvSpPr>
          <p:spPr>
            <a:xfrm>
              <a:off x="4984201" y="2226264"/>
              <a:ext cx="84566" cy="11894"/>
            </a:xfrm>
            <a:custGeom>
              <a:avLst/>
              <a:gdLst/>
              <a:ahLst/>
              <a:cxnLst/>
              <a:rect l="l" t="t" r="r" b="b"/>
              <a:pathLst>
                <a:path w="1294" h="182" fill="none" extrusionOk="0">
                  <a:moveTo>
                    <a:pt x="1294" y="1"/>
                  </a:moveTo>
                  <a:cubicBezTo>
                    <a:pt x="875" y="121"/>
                    <a:pt x="439" y="181"/>
                    <a:pt x="1" y="18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114;p72">
              <a:extLst>
                <a:ext uri="{FF2B5EF4-FFF2-40B4-BE49-F238E27FC236}">
                  <a16:creationId xmlns:a16="http://schemas.microsoft.com/office/drawing/2014/main" id="{3B9D8D1A-09F6-475B-9F26-51B46A6E81C8}"/>
                </a:ext>
              </a:extLst>
            </p:cNvPr>
            <p:cNvSpPr/>
            <p:nvPr/>
          </p:nvSpPr>
          <p:spPr>
            <a:xfrm>
              <a:off x="4937474" y="2163982"/>
              <a:ext cx="33264" cy="7842"/>
            </a:xfrm>
            <a:custGeom>
              <a:avLst/>
              <a:gdLst/>
              <a:ahLst/>
              <a:cxnLst/>
              <a:rect l="l" t="t" r="r" b="b"/>
              <a:pathLst>
                <a:path w="509" h="120" fill="none" extrusionOk="0">
                  <a:moveTo>
                    <a:pt x="508" y="1"/>
                  </a:moveTo>
                  <a:lnTo>
                    <a:pt x="0" y="120"/>
                  </a:lnTo>
                </a:path>
              </a:pathLst>
            </a:custGeom>
            <a:noFill/>
            <a:ln w="425" cap="rnd" cmpd="sng">
              <a:solidFill>
                <a:srgbClr val="6839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115;p72">
              <a:extLst>
                <a:ext uri="{FF2B5EF4-FFF2-40B4-BE49-F238E27FC236}">
                  <a16:creationId xmlns:a16="http://schemas.microsoft.com/office/drawing/2014/main" id="{5032C304-8F8A-4AC5-ACF2-04CBE98AB01F}"/>
                </a:ext>
              </a:extLst>
            </p:cNvPr>
            <p:cNvSpPr/>
            <p:nvPr/>
          </p:nvSpPr>
          <p:spPr>
            <a:xfrm>
              <a:off x="4899831" y="2129476"/>
              <a:ext cx="55811" cy="65"/>
            </a:xfrm>
            <a:custGeom>
              <a:avLst/>
              <a:gdLst/>
              <a:ahLst/>
              <a:cxnLst/>
              <a:rect l="l" t="t" r="r" b="b"/>
              <a:pathLst>
                <a:path w="854" h="1" fill="none" extrusionOk="0">
                  <a:moveTo>
                    <a:pt x="853" y="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116;p72">
              <a:extLst>
                <a:ext uri="{FF2B5EF4-FFF2-40B4-BE49-F238E27FC236}">
                  <a16:creationId xmlns:a16="http://schemas.microsoft.com/office/drawing/2014/main" id="{7B68A9B5-A9E1-4175-ADAC-9563BE08E10F}"/>
                </a:ext>
              </a:extLst>
            </p:cNvPr>
            <p:cNvSpPr/>
            <p:nvPr/>
          </p:nvSpPr>
          <p:spPr>
            <a:xfrm>
              <a:off x="4902837" y="2200319"/>
              <a:ext cx="39211" cy="6274"/>
            </a:xfrm>
            <a:custGeom>
              <a:avLst/>
              <a:gdLst/>
              <a:ahLst/>
              <a:cxnLst/>
              <a:rect l="l" t="t" r="r" b="b"/>
              <a:pathLst>
                <a:path w="600" h="96" fill="none" extrusionOk="0">
                  <a:moveTo>
                    <a:pt x="600" y="67"/>
                  </a:moveTo>
                  <a:cubicBezTo>
                    <a:pt x="401" y="86"/>
                    <a:pt x="201" y="96"/>
                    <a:pt x="0" y="92"/>
                  </a:cubicBezTo>
                  <a:lnTo>
                    <a:pt x="0" y="1"/>
                  </a:lnTo>
                </a:path>
              </a:pathLst>
            </a:custGeom>
            <a:noFill/>
            <a:ln w="425" cap="rnd" cmpd="sng">
              <a:solidFill>
                <a:srgbClr val="6839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117;p72">
              <a:extLst>
                <a:ext uri="{FF2B5EF4-FFF2-40B4-BE49-F238E27FC236}">
                  <a16:creationId xmlns:a16="http://schemas.microsoft.com/office/drawing/2014/main" id="{859D1DCF-8823-4167-855F-F32901CB3352}"/>
                </a:ext>
              </a:extLst>
            </p:cNvPr>
            <p:cNvSpPr/>
            <p:nvPr/>
          </p:nvSpPr>
          <p:spPr>
            <a:xfrm>
              <a:off x="4838595" y="2038831"/>
              <a:ext cx="9672" cy="37904"/>
            </a:xfrm>
            <a:custGeom>
              <a:avLst/>
              <a:gdLst/>
              <a:ahLst/>
              <a:cxnLst/>
              <a:rect l="l" t="t" r="r" b="b"/>
              <a:pathLst>
                <a:path w="148" h="580" fill="none" extrusionOk="0">
                  <a:moveTo>
                    <a:pt x="147" y="1"/>
                  </a:moveTo>
                  <a:cubicBezTo>
                    <a:pt x="51" y="178"/>
                    <a:pt x="0" y="377"/>
                    <a:pt x="0" y="58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118;p72">
              <a:extLst>
                <a:ext uri="{FF2B5EF4-FFF2-40B4-BE49-F238E27FC236}">
                  <a16:creationId xmlns:a16="http://schemas.microsoft.com/office/drawing/2014/main" id="{5DD8AE06-FEBA-4DE2-ACEF-8EB6C8A2A68F}"/>
                </a:ext>
              </a:extLst>
            </p:cNvPr>
            <p:cNvSpPr/>
            <p:nvPr/>
          </p:nvSpPr>
          <p:spPr>
            <a:xfrm>
              <a:off x="4808336" y="2025303"/>
              <a:ext cx="11175" cy="45485"/>
            </a:xfrm>
            <a:custGeom>
              <a:avLst/>
              <a:gdLst/>
              <a:ahLst/>
              <a:cxnLst/>
              <a:rect l="l" t="t" r="r" b="b"/>
              <a:pathLst>
                <a:path w="171" h="696" fill="none" extrusionOk="0">
                  <a:moveTo>
                    <a:pt x="170" y="0"/>
                  </a:moveTo>
                  <a:cubicBezTo>
                    <a:pt x="96" y="227"/>
                    <a:pt x="39" y="459"/>
                    <a:pt x="1" y="695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119;p72">
              <a:extLst>
                <a:ext uri="{FF2B5EF4-FFF2-40B4-BE49-F238E27FC236}">
                  <a16:creationId xmlns:a16="http://schemas.microsoft.com/office/drawing/2014/main" id="{17A22544-CA40-495E-8289-0B19EA2E7B99}"/>
                </a:ext>
              </a:extLst>
            </p:cNvPr>
            <p:cNvSpPr/>
            <p:nvPr/>
          </p:nvSpPr>
          <p:spPr>
            <a:xfrm>
              <a:off x="4779058" y="2007396"/>
              <a:ext cx="1568" cy="42283"/>
            </a:xfrm>
            <a:custGeom>
              <a:avLst/>
              <a:gdLst/>
              <a:ahLst/>
              <a:cxnLst/>
              <a:rect l="l" t="t" r="r" b="b"/>
              <a:pathLst>
                <a:path w="24" h="647" fill="none" extrusionOk="0">
                  <a:moveTo>
                    <a:pt x="23" y="0"/>
                  </a:moveTo>
                  <a:lnTo>
                    <a:pt x="1" y="646"/>
                  </a:lnTo>
                </a:path>
              </a:pathLst>
            </a:custGeom>
            <a:noFill/>
            <a:ln w="425" cap="rnd" cmpd="sng">
              <a:solidFill>
                <a:srgbClr val="6839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120;p72">
              <a:extLst>
                <a:ext uri="{FF2B5EF4-FFF2-40B4-BE49-F238E27FC236}">
                  <a16:creationId xmlns:a16="http://schemas.microsoft.com/office/drawing/2014/main" id="{3328EBDA-37C3-41B9-9E36-080CAFF87425}"/>
                </a:ext>
              </a:extLst>
            </p:cNvPr>
            <p:cNvSpPr/>
            <p:nvPr/>
          </p:nvSpPr>
          <p:spPr>
            <a:xfrm>
              <a:off x="4754747" y="1999815"/>
              <a:ext cx="1961" cy="36271"/>
            </a:xfrm>
            <a:custGeom>
              <a:avLst/>
              <a:gdLst/>
              <a:ahLst/>
              <a:cxnLst/>
              <a:rect l="l" t="t" r="r" b="b"/>
              <a:pathLst>
                <a:path w="30" h="555" fill="none" extrusionOk="0">
                  <a:moveTo>
                    <a:pt x="29" y="1"/>
                  </a:moveTo>
                  <a:lnTo>
                    <a:pt x="1" y="555"/>
                  </a:lnTo>
                </a:path>
              </a:pathLst>
            </a:custGeom>
            <a:noFill/>
            <a:ln w="425" cap="rnd" cmpd="sng">
              <a:solidFill>
                <a:srgbClr val="6839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121;p72">
              <a:extLst>
                <a:ext uri="{FF2B5EF4-FFF2-40B4-BE49-F238E27FC236}">
                  <a16:creationId xmlns:a16="http://schemas.microsoft.com/office/drawing/2014/main" id="{310F09E2-F1BE-46CB-9F5F-CDCEE5F85E36}"/>
                </a:ext>
              </a:extLst>
            </p:cNvPr>
            <p:cNvSpPr/>
            <p:nvPr/>
          </p:nvSpPr>
          <p:spPr>
            <a:xfrm>
              <a:off x="4846960" y="2111569"/>
              <a:ext cx="33460" cy="19279"/>
            </a:xfrm>
            <a:custGeom>
              <a:avLst/>
              <a:gdLst/>
              <a:ahLst/>
              <a:cxnLst/>
              <a:rect l="l" t="t" r="r" b="b"/>
              <a:pathLst>
                <a:path w="512" h="295" fill="none" extrusionOk="0">
                  <a:moveTo>
                    <a:pt x="512" y="0"/>
                  </a:moveTo>
                  <a:cubicBezTo>
                    <a:pt x="356" y="122"/>
                    <a:pt x="184" y="222"/>
                    <a:pt x="0" y="295"/>
                  </a:cubicBezTo>
                </a:path>
              </a:pathLst>
            </a:custGeom>
            <a:noFill/>
            <a:ln w="425" cap="rnd" cmpd="sng">
              <a:solidFill>
                <a:srgbClr val="6839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122;p72">
              <a:extLst>
                <a:ext uri="{FF2B5EF4-FFF2-40B4-BE49-F238E27FC236}">
                  <a16:creationId xmlns:a16="http://schemas.microsoft.com/office/drawing/2014/main" id="{96837F14-33A0-4D05-9BF8-BAAE634281BD}"/>
                </a:ext>
              </a:extLst>
            </p:cNvPr>
            <p:cNvSpPr/>
            <p:nvPr/>
          </p:nvSpPr>
          <p:spPr>
            <a:xfrm>
              <a:off x="5199932" y="2146010"/>
              <a:ext cx="84435" cy="13724"/>
            </a:xfrm>
            <a:custGeom>
              <a:avLst/>
              <a:gdLst/>
              <a:ahLst/>
              <a:cxnLst/>
              <a:rect l="l" t="t" r="r" b="b"/>
              <a:pathLst>
                <a:path w="1292" h="210" fill="none" extrusionOk="0">
                  <a:moveTo>
                    <a:pt x="1292" y="24"/>
                  </a:moveTo>
                  <a:cubicBezTo>
                    <a:pt x="853" y="1"/>
                    <a:pt x="415" y="64"/>
                    <a:pt x="0" y="209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123;p72">
              <a:extLst>
                <a:ext uri="{FF2B5EF4-FFF2-40B4-BE49-F238E27FC236}">
                  <a16:creationId xmlns:a16="http://schemas.microsoft.com/office/drawing/2014/main" id="{A761B542-FC21-4BAA-97AD-352ED40C3DED}"/>
                </a:ext>
              </a:extLst>
            </p:cNvPr>
            <p:cNvSpPr/>
            <p:nvPr/>
          </p:nvSpPr>
          <p:spPr>
            <a:xfrm>
              <a:off x="5315999" y="2129280"/>
              <a:ext cx="89075" cy="10456"/>
            </a:xfrm>
            <a:custGeom>
              <a:avLst/>
              <a:gdLst/>
              <a:ahLst/>
              <a:cxnLst/>
              <a:rect l="l" t="t" r="r" b="b"/>
              <a:pathLst>
                <a:path w="1363" h="160" fill="none" extrusionOk="0">
                  <a:moveTo>
                    <a:pt x="1363" y="160"/>
                  </a:moveTo>
                  <a:cubicBezTo>
                    <a:pt x="920" y="40"/>
                    <a:pt x="458" y="0"/>
                    <a:pt x="0" y="43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124;p72">
              <a:extLst>
                <a:ext uri="{FF2B5EF4-FFF2-40B4-BE49-F238E27FC236}">
                  <a16:creationId xmlns:a16="http://schemas.microsoft.com/office/drawing/2014/main" id="{2329A32B-544E-4AB0-84F9-370869D54B30}"/>
                </a:ext>
              </a:extLst>
            </p:cNvPr>
            <p:cNvSpPr/>
            <p:nvPr/>
          </p:nvSpPr>
          <p:spPr>
            <a:xfrm>
              <a:off x="5343186" y="2182216"/>
              <a:ext cx="93585" cy="13528"/>
            </a:xfrm>
            <a:custGeom>
              <a:avLst/>
              <a:gdLst/>
              <a:ahLst/>
              <a:cxnLst/>
              <a:rect l="l" t="t" r="r" b="b"/>
              <a:pathLst>
                <a:path w="1432" h="207" fill="none" extrusionOk="0">
                  <a:moveTo>
                    <a:pt x="1431" y="206"/>
                  </a:moveTo>
                  <a:cubicBezTo>
                    <a:pt x="968" y="65"/>
                    <a:pt x="485" y="1"/>
                    <a:pt x="0" y="18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125;p72">
              <a:extLst>
                <a:ext uri="{FF2B5EF4-FFF2-40B4-BE49-F238E27FC236}">
                  <a16:creationId xmlns:a16="http://schemas.microsoft.com/office/drawing/2014/main" id="{E378962C-0AB2-47C7-9771-76170FD69756}"/>
                </a:ext>
              </a:extLst>
            </p:cNvPr>
            <p:cNvSpPr/>
            <p:nvPr/>
          </p:nvSpPr>
          <p:spPr>
            <a:xfrm>
              <a:off x="5459123" y="2223715"/>
              <a:ext cx="67967" cy="17645"/>
            </a:xfrm>
            <a:custGeom>
              <a:avLst/>
              <a:gdLst/>
              <a:ahLst/>
              <a:cxnLst/>
              <a:rect l="l" t="t" r="r" b="b"/>
              <a:pathLst>
                <a:path w="1040" h="270" fill="none" extrusionOk="0">
                  <a:moveTo>
                    <a:pt x="1039" y="269"/>
                  </a:moveTo>
                  <a:cubicBezTo>
                    <a:pt x="710" y="125"/>
                    <a:pt x="359" y="35"/>
                    <a:pt x="1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126;p72">
              <a:extLst>
                <a:ext uri="{FF2B5EF4-FFF2-40B4-BE49-F238E27FC236}">
                  <a16:creationId xmlns:a16="http://schemas.microsoft.com/office/drawing/2014/main" id="{73E34943-A485-4BE8-A847-AA376804D1C3}"/>
                </a:ext>
              </a:extLst>
            </p:cNvPr>
            <p:cNvSpPr/>
            <p:nvPr/>
          </p:nvSpPr>
          <p:spPr>
            <a:xfrm>
              <a:off x="5455006" y="2125097"/>
              <a:ext cx="77835" cy="35029"/>
            </a:xfrm>
            <a:custGeom>
              <a:avLst/>
              <a:gdLst/>
              <a:ahLst/>
              <a:cxnLst/>
              <a:rect l="l" t="t" r="r" b="b"/>
              <a:pathLst>
                <a:path w="1191" h="536" fill="none" extrusionOk="0">
                  <a:moveTo>
                    <a:pt x="1191" y="536"/>
                  </a:moveTo>
                  <a:cubicBezTo>
                    <a:pt x="836" y="276"/>
                    <a:pt x="431" y="94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127;p72">
              <a:extLst>
                <a:ext uri="{FF2B5EF4-FFF2-40B4-BE49-F238E27FC236}">
                  <a16:creationId xmlns:a16="http://schemas.microsoft.com/office/drawing/2014/main" id="{E80DEB45-5CF7-4C92-B4FA-DCDCDF5C2E12}"/>
                </a:ext>
              </a:extLst>
            </p:cNvPr>
            <p:cNvSpPr/>
            <p:nvPr/>
          </p:nvSpPr>
          <p:spPr>
            <a:xfrm>
              <a:off x="5347630" y="2230447"/>
              <a:ext cx="78488" cy="5947"/>
            </a:xfrm>
            <a:custGeom>
              <a:avLst/>
              <a:gdLst/>
              <a:ahLst/>
              <a:cxnLst/>
              <a:rect l="l" t="t" r="r" b="b"/>
              <a:pathLst>
                <a:path w="1201" h="91" fill="none" extrusionOk="0">
                  <a:moveTo>
                    <a:pt x="1200" y="52"/>
                  </a:moveTo>
                  <a:cubicBezTo>
                    <a:pt x="801" y="0"/>
                    <a:pt x="396" y="13"/>
                    <a:pt x="0" y="9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128;p72">
              <a:extLst>
                <a:ext uri="{FF2B5EF4-FFF2-40B4-BE49-F238E27FC236}">
                  <a16:creationId xmlns:a16="http://schemas.microsoft.com/office/drawing/2014/main" id="{10A32C30-91FD-4244-BE5B-50D972594503}"/>
                </a:ext>
              </a:extLst>
            </p:cNvPr>
            <p:cNvSpPr/>
            <p:nvPr/>
          </p:nvSpPr>
          <p:spPr>
            <a:xfrm>
              <a:off x="5234569" y="2201757"/>
              <a:ext cx="72476" cy="18168"/>
            </a:xfrm>
            <a:custGeom>
              <a:avLst/>
              <a:gdLst/>
              <a:ahLst/>
              <a:cxnLst/>
              <a:rect l="l" t="t" r="r" b="b"/>
              <a:pathLst>
                <a:path w="1109" h="278" fill="none" extrusionOk="0">
                  <a:moveTo>
                    <a:pt x="1108" y="1"/>
                  </a:moveTo>
                  <a:cubicBezTo>
                    <a:pt x="728" y="47"/>
                    <a:pt x="357" y="140"/>
                    <a:pt x="0" y="278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129;p72">
              <a:extLst>
                <a:ext uri="{FF2B5EF4-FFF2-40B4-BE49-F238E27FC236}">
                  <a16:creationId xmlns:a16="http://schemas.microsoft.com/office/drawing/2014/main" id="{FC36BBDF-6F74-48CF-B0F4-89927FC77D54}"/>
                </a:ext>
              </a:extLst>
            </p:cNvPr>
            <p:cNvSpPr/>
            <p:nvPr/>
          </p:nvSpPr>
          <p:spPr>
            <a:xfrm>
              <a:off x="5352205" y="2273972"/>
              <a:ext cx="73914" cy="2549"/>
            </a:xfrm>
            <a:custGeom>
              <a:avLst/>
              <a:gdLst/>
              <a:ahLst/>
              <a:cxnLst/>
              <a:rect l="l" t="t" r="r" b="b"/>
              <a:pathLst>
                <a:path w="1131" h="39" fill="none" extrusionOk="0">
                  <a:moveTo>
                    <a:pt x="1130" y="1"/>
                  </a:moveTo>
                  <a:cubicBezTo>
                    <a:pt x="754" y="32"/>
                    <a:pt x="377" y="39"/>
                    <a:pt x="0" y="18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130;p72">
              <a:extLst>
                <a:ext uri="{FF2B5EF4-FFF2-40B4-BE49-F238E27FC236}">
                  <a16:creationId xmlns:a16="http://schemas.microsoft.com/office/drawing/2014/main" id="{039F970A-1F27-446E-891A-6445AA960C5C}"/>
                </a:ext>
              </a:extLst>
            </p:cNvPr>
            <p:cNvSpPr/>
            <p:nvPr/>
          </p:nvSpPr>
          <p:spPr>
            <a:xfrm>
              <a:off x="5240582" y="2248615"/>
              <a:ext cx="75482" cy="16600"/>
            </a:xfrm>
            <a:custGeom>
              <a:avLst/>
              <a:gdLst/>
              <a:ahLst/>
              <a:cxnLst/>
              <a:rect l="l" t="t" r="r" b="b"/>
              <a:pathLst>
                <a:path w="1155" h="254" fill="none" extrusionOk="0">
                  <a:moveTo>
                    <a:pt x="1154" y="1"/>
                  </a:moveTo>
                  <a:cubicBezTo>
                    <a:pt x="785" y="143"/>
                    <a:pt x="396" y="229"/>
                    <a:pt x="0" y="254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131;p72">
              <a:extLst>
                <a:ext uri="{FF2B5EF4-FFF2-40B4-BE49-F238E27FC236}">
                  <a16:creationId xmlns:a16="http://schemas.microsoft.com/office/drawing/2014/main" id="{5915645E-4BE8-475A-AF5D-11BEAA665DCF}"/>
                </a:ext>
              </a:extLst>
            </p:cNvPr>
            <p:cNvSpPr/>
            <p:nvPr/>
          </p:nvSpPr>
          <p:spPr>
            <a:xfrm>
              <a:off x="5119744" y="2275410"/>
              <a:ext cx="81691" cy="5359"/>
            </a:xfrm>
            <a:custGeom>
              <a:avLst/>
              <a:gdLst/>
              <a:ahLst/>
              <a:cxnLst/>
              <a:rect l="l" t="t" r="r" b="b"/>
              <a:pathLst>
                <a:path w="1250" h="82" fill="none" extrusionOk="0">
                  <a:moveTo>
                    <a:pt x="1249" y="45"/>
                  </a:moveTo>
                  <a:cubicBezTo>
                    <a:pt x="833" y="81"/>
                    <a:pt x="413" y="67"/>
                    <a:pt x="0" y="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132;p72">
              <a:extLst>
                <a:ext uri="{FF2B5EF4-FFF2-40B4-BE49-F238E27FC236}">
                  <a16:creationId xmlns:a16="http://schemas.microsoft.com/office/drawing/2014/main" id="{0DB62750-208F-4D73-B122-AE7821D608AE}"/>
                </a:ext>
              </a:extLst>
            </p:cNvPr>
            <p:cNvSpPr/>
            <p:nvPr/>
          </p:nvSpPr>
          <p:spPr>
            <a:xfrm>
              <a:off x="5027988" y="2268090"/>
              <a:ext cx="66594" cy="17645"/>
            </a:xfrm>
            <a:custGeom>
              <a:avLst/>
              <a:gdLst/>
              <a:ahLst/>
              <a:cxnLst/>
              <a:rect l="l" t="t" r="r" b="b"/>
              <a:pathLst>
                <a:path w="1019" h="270" fill="none" extrusionOk="0">
                  <a:moveTo>
                    <a:pt x="1018" y="269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133;p72">
              <a:extLst>
                <a:ext uri="{FF2B5EF4-FFF2-40B4-BE49-F238E27FC236}">
                  <a16:creationId xmlns:a16="http://schemas.microsoft.com/office/drawing/2014/main" id="{3F368770-CCE1-4E02-82D1-9DC17A90D2C4}"/>
                </a:ext>
              </a:extLst>
            </p:cNvPr>
            <p:cNvSpPr/>
            <p:nvPr/>
          </p:nvSpPr>
          <p:spPr>
            <a:xfrm>
              <a:off x="4957145" y="2265280"/>
              <a:ext cx="34702" cy="2679"/>
            </a:xfrm>
            <a:custGeom>
              <a:avLst/>
              <a:gdLst/>
              <a:ahLst/>
              <a:cxnLst/>
              <a:rect l="l" t="t" r="r" b="b"/>
              <a:pathLst>
                <a:path w="531" h="41" fill="none" extrusionOk="0">
                  <a:moveTo>
                    <a:pt x="530" y="1"/>
                  </a:moveTo>
                  <a:lnTo>
                    <a:pt x="0" y="4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134;p72">
              <a:extLst>
                <a:ext uri="{FF2B5EF4-FFF2-40B4-BE49-F238E27FC236}">
                  <a16:creationId xmlns:a16="http://schemas.microsoft.com/office/drawing/2014/main" id="{E49C0C0F-D0D7-45A6-B152-44AAD30462B5}"/>
                </a:ext>
              </a:extLst>
            </p:cNvPr>
            <p:cNvSpPr/>
            <p:nvPr/>
          </p:nvSpPr>
          <p:spPr>
            <a:xfrm>
              <a:off x="5466377" y="2316778"/>
              <a:ext cx="65222" cy="45289"/>
            </a:xfrm>
            <a:custGeom>
              <a:avLst/>
              <a:gdLst/>
              <a:ahLst/>
              <a:cxnLst/>
              <a:rect l="l" t="t" r="r" b="b"/>
              <a:pathLst>
                <a:path w="998" h="693" fill="none" extrusionOk="0">
                  <a:moveTo>
                    <a:pt x="998" y="693"/>
                  </a:moveTo>
                  <a:cubicBezTo>
                    <a:pt x="608" y="556"/>
                    <a:pt x="265" y="316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135;p72">
              <a:extLst>
                <a:ext uri="{FF2B5EF4-FFF2-40B4-BE49-F238E27FC236}">
                  <a16:creationId xmlns:a16="http://schemas.microsoft.com/office/drawing/2014/main" id="{B6706E8D-FAB4-48C5-BE95-0A1AC639DC3D}"/>
                </a:ext>
              </a:extLst>
            </p:cNvPr>
            <p:cNvSpPr/>
            <p:nvPr/>
          </p:nvSpPr>
          <p:spPr>
            <a:xfrm>
              <a:off x="5421283" y="2316713"/>
              <a:ext cx="56138" cy="45028"/>
            </a:xfrm>
            <a:custGeom>
              <a:avLst/>
              <a:gdLst/>
              <a:ahLst/>
              <a:cxnLst/>
              <a:rect l="l" t="t" r="r" b="b"/>
              <a:pathLst>
                <a:path w="859" h="689" fill="none" extrusionOk="0">
                  <a:moveTo>
                    <a:pt x="858" y="689"/>
                  </a:moveTo>
                  <a:cubicBezTo>
                    <a:pt x="534" y="512"/>
                    <a:pt x="244" y="279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136;p72">
              <a:extLst>
                <a:ext uri="{FF2B5EF4-FFF2-40B4-BE49-F238E27FC236}">
                  <a16:creationId xmlns:a16="http://schemas.microsoft.com/office/drawing/2014/main" id="{EDB23C8A-DC1A-4F1D-B5DA-DA998C115959}"/>
                </a:ext>
              </a:extLst>
            </p:cNvPr>
            <p:cNvSpPr/>
            <p:nvPr/>
          </p:nvSpPr>
          <p:spPr>
            <a:xfrm>
              <a:off x="5341422" y="2312138"/>
              <a:ext cx="75678" cy="34637"/>
            </a:xfrm>
            <a:custGeom>
              <a:avLst/>
              <a:gdLst/>
              <a:ahLst/>
              <a:cxnLst/>
              <a:rect l="l" t="t" r="r" b="b"/>
              <a:pathLst>
                <a:path w="1158" h="530" fill="none" extrusionOk="0">
                  <a:moveTo>
                    <a:pt x="1158" y="529"/>
                  </a:moveTo>
                  <a:cubicBezTo>
                    <a:pt x="957" y="453"/>
                    <a:pt x="784" y="320"/>
                    <a:pt x="602" y="208"/>
                  </a:cubicBezTo>
                  <a:cubicBezTo>
                    <a:pt x="420" y="96"/>
                    <a:pt x="214" y="1"/>
                    <a:pt x="0" y="15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137;p72">
              <a:extLst>
                <a:ext uri="{FF2B5EF4-FFF2-40B4-BE49-F238E27FC236}">
                  <a16:creationId xmlns:a16="http://schemas.microsoft.com/office/drawing/2014/main" id="{31B04F76-09FD-456F-B7D2-653B69DB477A}"/>
                </a:ext>
              </a:extLst>
            </p:cNvPr>
            <p:cNvSpPr/>
            <p:nvPr/>
          </p:nvSpPr>
          <p:spPr>
            <a:xfrm>
              <a:off x="5254110" y="2294885"/>
              <a:ext cx="60451" cy="1699"/>
            </a:xfrm>
            <a:custGeom>
              <a:avLst/>
              <a:gdLst/>
              <a:ahLst/>
              <a:cxnLst/>
              <a:rect l="l" t="t" r="r" b="b"/>
              <a:pathLst>
                <a:path w="925" h="26" fill="none" extrusionOk="0">
                  <a:moveTo>
                    <a:pt x="925" y="26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138;p72">
              <a:extLst>
                <a:ext uri="{FF2B5EF4-FFF2-40B4-BE49-F238E27FC236}">
                  <a16:creationId xmlns:a16="http://schemas.microsoft.com/office/drawing/2014/main" id="{E60162B5-8D28-4C43-B708-E78612122A54}"/>
                </a:ext>
              </a:extLst>
            </p:cNvPr>
            <p:cNvSpPr/>
            <p:nvPr/>
          </p:nvSpPr>
          <p:spPr>
            <a:xfrm>
              <a:off x="5344624" y="2352918"/>
              <a:ext cx="47250" cy="21958"/>
            </a:xfrm>
            <a:custGeom>
              <a:avLst/>
              <a:gdLst/>
              <a:ahLst/>
              <a:cxnLst/>
              <a:rect l="l" t="t" r="r" b="b"/>
              <a:pathLst>
                <a:path w="723" h="336" fill="none" extrusionOk="0">
                  <a:moveTo>
                    <a:pt x="722" y="336"/>
                  </a:moveTo>
                  <a:cubicBezTo>
                    <a:pt x="521" y="154"/>
                    <a:pt x="270" y="37"/>
                    <a:pt x="1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139;p72">
              <a:extLst>
                <a:ext uri="{FF2B5EF4-FFF2-40B4-BE49-F238E27FC236}">
                  <a16:creationId xmlns:a16="http://schemas.microsoft.com/office/drawing/2014/main" id="{6C6408EC-51A3-49B3-BEF9-B3D9EBC4A439}"/>
                </a:ext>
              </a:extLst>
            </p:cNvPr>
            <p:cNvSpPr/>
            <p:nvPr/>
          </p:nvSpPr>
          <p:spPr>
            <a:xfrm>
              <a:off x="5299923" y="2346187"/>
              <a:ext cx="65679" cy="50844"/>
            </a:xfrm>
            <a:custGeom>
              <a:avLst/>
              <a:gdLst/>
              <a:ahLst/>
              <a:cxnLst/>
              <a:rect l="l" t="t" r="r" b="b"/>
              <a:pathLst>
                <a:path w="1005" h="778" fill="none" extrusionOk="0">
                  <a:moveTo>
                    <a:pt x="1004" y="778"/>
                  </a:moveTo>
                  <a:cubicBezTo>
                    <a:pt x="621" y="588"/>
                    <a:pt x="281" y="323"/>
                    <a:pt x="1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140;p72">
              <a:extLst>
                <a:ext uri="{FF2B5EF4-FFF2-40B4-BE49-F238E27FC236}">
                  <a16:creationId xmlns:a16="http://schemas.microsoft.com/office/drawing/2014/main" id="{8F381DE2-29DE-4B44-8753-036151D5930D}"/>
                </a:ext>
              </a:extLst>
            </p:cNvPr>
            <p:cNvSpPr/>
            <p:nvPr/>
          </p:nvSpPr>
          <p:spPr>
            <a:xfrm>
              <a:off x="5201566" y="2308021"/>
              <a:ext cx="83847" cy="61823"/>
            </a:xfrm>
            <a:custGeom>
              <a:avLst/>
              <a:gdLst/>
              <a:ahLst/>
              <a:cxnLst/>
              <a:rect l="l" t="t" r="r" b="b"/>
              <a:pathLst>
                <a:path w="1283" h="946" fill="none" extrusionOk="0">
                  <a:moveTo>
                    <a:pt x="1283" y="945"/>
                  </a:moveTo>
                  <a:cubicBezTo>
                    <a:pt x="898" y="573"/>
                    <a:pt x="501" y="192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141;p72">
              <a:extLst>
                <a:ext uri="{FF2B5EF4-FFF2-40B4-BE49-F238E27FC236}">
                  <a16:creationId xmlns:a16="http://schemas.microsoft.com/office/drawing/2014/main" id="{576B9566-EDA4-4942-B223-51A1A0DD5722}"/>
                </a:ext>
              </a:extLst>
            </p:cNvPr>
            <p:cNvSpPr/>
            <p:nvPr/>
          </p:nvSpPr>
          <p:spPr>
            <a:xfrm>
              <a:off x="5131704" y="2303773"/>
              <a:ext cx="88553" cy="52739"/>
            </a:xfrm>
            <a:custGeom>
              <a:avLst/>
              <a:gdLst/>
              <a:ahLst/>
              <a:cxnLst/>
              <a:rect l="l" t="t" r="r" b="b"/>
              <a:pathLst>
                <a:path w="1355" h="807" fill="none" extrusionOk="0">
                  <a:moveTo>
                    <a:pt x="1354" y="806"/>
                  </a:moveTo>
                  <a:cubicBezTo>
                    <a:pt x="941" y="475"/>
                    <a:pt x="487" y="205"/>
                    <a:pt x="1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142;p72">
              <a:extLst>
                <a:ext uri="{FF2B5EF4-FFF2-40B4-BE49-F238E27FC236}">
                  <a16:creationId xmlns:a16="http://schemas.microsoft.com/office/drawing/2014/main" id="{9D10418A-2C41-42BF-8725-BFB0CC7334E6}"/>
                </a:ext>
              </a:extLst>
            </p:cNvPr>
            <p:cNvSpPr/>
            <p:nvPr/>
          </p:nvSpPr>
          <p:spPr>
            <a:xfrm>
              <a:off x="5080532" y="2304622"/>
              <a:ext cx="48492" cy="33134"/>
            </a:xfrm>
            <a:custGeom>
              <a:avLst/>
              <a:gdLst/>
              <a:ahLst/>
              <a:cxnLst/>
              <a:rect l="l" t="t" r="r" b="b"/>
              <a:pathLst>
                <a:path w="742" h="507" fill="none" extrusionOk="0">
                  <a:moveTo>
                    <a:pt x="741" y="507"/>
                  </a:moveTo>
                  <a:cubicBezTo>
                    <a:pt x="480" y="359"/>
                    <a:pt x="232" y="190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143;p72">
              <a:extLst>
                <a:ext uri="{FF2B5EF4-FFF2-40B4-BE49-F238E27FC236}">
                  <a16:creationId xmlns:a16="http://schemas.microsoft.com/office/drawing/2014/main" id="{317D8846-E04D-4777-AB89-DD37F9777E89}"/>
                </a:ext>
              </a:extLst>
            </p:cNvPr>
            <p:cNvSpPr/>
            <p:nvPr/>
          </p:nvSpPr>
          <p:spPr>
            <a:xfrm>
              <a:off x="5062233" y="2328999"/>
              <a:ext cx="51759" cy="28298"/>
            </a:xfrm>
            <a:custGeom>
              <a:avLst/>
              <a:gdLst/>
              <a:ahLst/>
              <a:cxnLst/>
              <a:rect l="l" t="t" r="r" b="b"/>
              <a:pathLst>
                <a:path w="792" h="433" fill="none" extrusionOk="0">
                  <a:moveTo>
                    <a:pt x="792" y="433"/>
                  </a:moveTo>
                  <a:cubicBezTo>
                    <a:pt x="494" y="362"/>
                    <a:pt x="220" y="213"/>
                    <a:pt x="0" y="1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144;p72">
              <a:extLst>
                <a:ext uri="{FF2B5EF4-FFF2-40B4-BE49-F238E27FC236}">
                  <a16:creationId xmlns:a16="http://schemas.microsoft.com/office/drawing/2014/main" id="{589CFF50-4016-47BA-B3BF-91C80D693E92}"/>
                </a:ext>
              </a:extLst>
            </p:cNvPr>
            <p:cNvSpPr/>
            <p:nvPr/>
          </p:nvSpPr>
          <p:spPr>
            <a:xfrm>
              <a:off x="4630641" y="1852836"/>
              <a:ext cx="360027" cy="543210"/>
            </a:xfrm>
            <a:custGeom>
              <a:avLst/>
              <a:gdLst/>
              <a:ahLst/>
              <a:cxnLst/>
              <a:rect l="l" t="t" r="r" b="b"/>
              <a:pathLst>
                <a:path w="5509" h="8312" extrusionOk="0">
                  <a:moveTo>
                    <a:pt x="1550" y="1"/>
                  </a:moveTo>
                  <a:cubicBezTo>
                    <a:pt x="1550" y="1"/>
                    <a:pt x="0" y="437"/>
                    <a:pt x="293" y="1968"/>
                  </a:cubicBezTo>
                  <a:cubicBezTo>
                    <a:pt x="425" y="2654"/>
                    <a:pt x="1251" y="5629"/>
                    <a:pt x="901" y="7777"/>
                  </a:cubicBezTo>
                  <a:cubicBezTo>
                    <a:pt x="901" y="7777"/>
                    <a:pt x="1222" y="8312"/>
                    <a:pt x="2067" y="8312"/>
                  </a:cubicBezTo>
                  <a:cubicBezTo>
                    <a:pt x="2127" y="8312"/>
                    <a:pt x="2191" y="8309"/>
                    <a:pt x="2258" y="8303"/>
                  </a:cubicBezTo>
                  <a:cubicBezTo>
                    <a:pt x="2273" y="8303"/>
                    <a:pt x="2324" y="7475"/>
                    <a:pt x="2337" y="6337"/>
                  </a:cubicBezTo>
                  <a:lnTo>
                    <a:pt x="4027" y="7703"/>
                  </a:lnTo>
                  <a:cubicBezTo>
                    <a:pt x="4123" y="7780"/>
                    <a:pt x="4238" y="7818"/>
                    <a:pt x="4352" y="7818"/>
                  </a:cubicBezTo>
                  <a:cubicBezTo>
                    <a:pt x="4502" y="7818"/>
                    <a:pt x="4651" y="7753"/>
                    <a:pt x="4752" y="7627"/>
                  </a:cubicBezTo>
                  <a:lnTo>
                    <a:pt x="4904" y="7439"/>
                  </a:lnTo>
                  <a:cubicBezTo>
                    <a:pt x="5085" y="7217"/>
                    <a:pt x="5050" y="6893"/>
                    <a:pt x="4828" y="6714"/>
                  </a:cubicBezTo>
                  <a:lnTo>
                    <a:pt x="3522" y="5658"/>
                  </a:lnTo>
                  <a:lnTo>
                    <a:pt x="3522" y="5658"/>
                  </a:lnTo>
                  <a:lnTo>
                    <a:pt x="4641" y="6107"/>
                  </a:lnTo>
                  <a:cubicBezTo>
                    <a:pt x="4705" y="6133"/>
                    <a:pt x="4770" y="6145"/>
                    <a:pt x="4834" y="6145"/>
                  </a:cubicBezTo>
                  <a:cubicBezTo>
                    <a:pt x="5038" y="6145"/>
                    <a:pt x="5232" y="6023"/>
                    <a:pt x="5313" y="5822"/>
                  </a:cubicBezTo>
                  <a:lnTo>
                    <a:pt x="5403" y="5598"/>
                  </a:lnTo>
                  <a:cubicBezTo>
                    <a:pt x="5509" y="5333"/>
                    <a:pt x="5381" y="5033"/>
                    <a:pt x="5116" y="4927"/>
                  </a:cubicBezTo>
                  <a:lnTo>
                    <a:pt x="2267" y="3333"/>
                  </a:lnTo>
                  <a:cubicBezTo>
                    <a:pt x="2182" y="1639"/>
                    <a:pt x="2068" y="548"/>
                    <a:pt x="1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145;p72">
              <a:extLst>
                <a:ext uri="{FF2B5EF4-FFF2-40B4-BE49-F238E27FC236}">
                  <a16:creationId xmlns:a16="http://schemas.microsoft.com/office/drawing/2014/main" id="{A23393AD-9120-4659-94B8-57CD81F87715}"/>
                </a:ext>
              </a:extLst>
            </p:cNvPr>
            <p:cNvSpPr/>
            <p:nvPr/>
          </p:nvSpPr>
          <p:spPr>
            <a:xfrm>
              <a:off x="4689720" y="1941390"/>
              <a:ext cx="83651" cy="305327"/>
            </a:xfrm>
            <a:custGeom>
              <a:avLst/>
              <a:gdLst/>
              <a:ahLst/>
              <a:cxnLst/>
              <a:rect l="l" t="t" r="r" b="b"/>
              <a:pathLst>
                <a:path w="1280" h="4672" extrusionOk="0">
                  <a:moveTo>
                    <a:pt x="1187" y="1"/>
                  </a:moveTo>
                  <a:lnTo>
                    <a:pt x="0" y="3871"/>
                  </a:lnTo>
                  <a:cubicBezTo>
                    <a:pt x="29" y="4135"/>
                    <a:pt x="53" y="4403"/>
                    <a:pt x="67" y="4672"/>
                  </a:cubicBezTo>
                  <a:lnTo>
                    <a:pt x="1279" y="722"/>
                  </a:lnTo>
                  <a:cubicBezTo>
                    <a:pt x="1254" y="460"/>
                    <a:pt x="1224" y="219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146;p72">
              <a:extLst>
                <a:ext uri="{FF2B5EF4-FFF2-40B4-BE49-F238E27FC236}">
                  <a16:creationId xmlns:a16="http://schemas.microsoft.com/office/drawing/2014/main" id="{DC1B1489-E24B-4290-BE9B-74445E0F7566}"/>
                </a:ext>
              </a:extLst>
            </p:cNvPr>
            <p:cNvSpPr/>
            <p:nvPr/>
          </p:nvSpPr>
          <p:spPr>
            <a:xfrm>
              <a:off x="4680309" y="2119869"/>
              <a:ext cx="26337" cy="29213"/>
            </a:xfrm>
            <a:custGeom>
              <a:avLst/>
              <a:gdLst/>
              <a:ahLst/>
              <a:cxnLst/>
              <a:rect l="l" t="t" r="r" b="b"/>
              <a:pathLst>
                <a:path w="403" h="447" extrusionOk="0">
                  <a:moveTo>
                    <a:pt x="249" y="0"/>
                  </a:moveTo>
                  <a:lnTo>
                    <a:pt x="0" y="131"/>
                  </a:lnTo>
                  <a:cubicBezTo>
                    <a:pt x="10" y="182"/>
                    <a:pt x="18" y="234"/>
                    <a:pt x="26" y="287"/>
                  </a:cubicBezTo>
                  <a:lnTo>
                    <a:pt x="111" y="446"/>
                  </a:lnTo>
                  <a:lnTo>
                    <a:pt x="402" y="291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147;p72">
              <a:extLst>
                <a:ext uri="{FF2B5EF4-FFF2-40B4-BE49-F238E27FC236}">
                  <a16:creationId xmlns:a16="http://schemas.microsoft.com/office/drawing/2014/main" id="{055DBA59-D547-4235-8399-E838B121CEC0}"/>
                </a:ext>
              </a:extLst>
            </p:cNvPr>
            <p:cNvSpPr/>
            <p:nvPr/>
          </p:nvSpPr>
          <p:spPr>
            <a:xfrm>
              <a:off x="4697759" y="2314752"/>
              <a:ext cx="29278" cy="29082"/>
            </a:xfrm>
            <a:custGeom>
              <a:avLst/>
              <a:gdLst/>
              <a:ahLst/>
              <a:cxnLst/>
              <a:rect l="l" t="t" r="r" b="b"/>
              <a:pathLst>
                <a:path w="448" h="445" extrusionOk="0">
                  <a:moveTo>
                    <a:pt x="292" y="0"/>
                  </a:moveTo>
                  <a:lnTo>
                    <a:pt x="1" y="154"/>
                  </a:lnTo>
                  <a:lnTo>
                    <a:pt x="156" y="445"/>
                  </a:lnTo>
                  <a:lnTo>
                    <a:pt x="447" y="291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148;p72">
              <a:extLst>
                <a:ext uri="{FF2B5EF4-FFF2-40B4-BE49-F238E27FC236}">
                  <a16:creationId xmlns:a16="http://schemas.microsoft.com/office/drawing/2014/main" id="{BC5885D1-F16C-4BBD-AF0D-F434394C49E7}"/>
                </a:ext>
              </a:extLst>
            </p:cNvPr>
            <p:cNvSpPr/>
            <p:nvPr/>
          </p:nvSpPr>
          <p:spPr>
            <a:xfrm>
              <a:off x="4742264" y="2170191"/>
              <a:ext cx="29213" cy="29278"/>
            </a:xfrm>
            <a:custGeom>
              <a:avLst/>
              <a:gdLst/>
              <a:ahLst/>
              <a:cxnLst/>
              <a:rect l="l" t="t" r="r" b="b"/>
              <a:pathLst>
                <a:path w="447" h="448" extrusionOk="0">
                  <a:moveTo>
                    <a:pt x="292" y="1"/>
                  </a:moveTo>
                  <a:lnTo>
                    <a:pt x="0" y="156"/>
                  </a:lnTo>
                  <a:lnTo>
                    <a:pt x="156" y="447"/>
                  </a:lnTo>
                  <a:lnTo>
                    <a:pt x="447" y="292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149;p72">
              <a:extLst>
                <a:ext uri="{FF2B5EF4-FFF2-40B4-BE49-F238E27FC236}">
                  <a16:creationId xmlns:a16="http://schemas.microsoft.com/office/drawing/2014/main" id="{5B8132D1-2D4A-45A2-950E-04B907F51E0F}"/>
                </a:ext>
              </a:extLst>
            </p:cNvPr>
            <p:cNvSpPr/>
            <p:nvPr/>
          </p:nvSpPr>
          <p:spPr>
            <a:xfrm>
              <a:off x="4724031" y="2227832"/>
              <a:ext cx="29278" cy="29213"/>
            </a:xfrm>
            <a:custGeom>
              <a:avLst/>
              <a:gdLst/>
              <a:ahLst/>
              <a:cxnLst/>
              <a:rect l="l" t="t" r="r" b="b"/>
              <a:pathLst>
                <a:path w="448" h="447" extrusionOk="0">
                  <a:moveTo>
                    <a:pt x="292" y="1"/>
                  </a:moveTo>
                  <a:lnTo>
                    <a:pt x="1" y="156"/>
                  </a:lnTo>
                  <a:lnTo>
                    <a:pt x="156" y="447"/>
                  </a:lnTo>
                  <a:lnTo>
                    <a:pt x="447" y="292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150;p72">
              <a:extLst>
                <a:ext uri="{FF2B5EF4-FFF2-40B4-BE49-F238E27FC236}">
                  <a16:creationId xmlns:a16="http://schemas.microsoft.com/office/drawing/2014/main" id="{2B413600-3795-488F-9EE5-6A46CF3EB851}"/>
                </a:ext>
              </a:extLst>
            </p:cNvPr>
            <p:cNvSpPr/>
            <p:nvPr/>
          </p:nvSpPr>
          <p:spPr>
            <a:xfrm>
              <a:off x="4683904" y="2149017"/>
              <a:ext cx="13855" cy="24703"/>
            </a:xfrm>
            <a:custGeom>
              <a:avLst/>
              <a:gdLst/>
              <a:ahLst/>
              <a:cxnLst/>
              <a:rect l="l" t="t" r="r" b="b"/>
              <a:pathLst>
                <a:path w="212" h="378" extrusionOk="0">
                  <a:moveTo>
                    <a:pt x="56" y="0"/>
                  </a:moveTo>
                  <a:lnTo>
                    <a:pt x="1" y="30"/>
                  </a:lnTo>
                  <a:cubicBezTo>
                    <a:pt x="18" y="144"/>
                    <a:pt x="34" y="260"/>
                    <a:pt x="50" y="377"/>
                  </a:cubicBezTo>
                  <a:lnTo>
                    <a:pt x="211" y="29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151;p72">
              <a:extLst>
                <a:ext uri="{FF2B5EF4-FFF2-40B4-BE49-F238E27FC236}">
                  <a16:creationId xmlns:a16="http://schemas.microsoft.com/office/drawing/2014/main" id="{7215B06B-BFA3-4557-BDE7-65248FE33436}"/>
                </a:ext>
              </a:extLst>
            </p:cNvPr>
            <p:cNvSpPr/>
            <p:nvPr/>
          </p:nvSpPr>
          <p:spPr>
            <a:xfrm>
              <a:off x="4691877" y="2007266"/>
              <a:ext cx="86527" cy="337350"/>
            </a:xfrm>
            <a:custGeom>
              <a:avLst/>
              <a:gdLst/>
              <a:ahLst/>
              <a:cxnLst/>
              <a:rect l="l" t="t" r="r" b="b"/>
              <a:pathLst>
                <a:path w="1324" h="5162" extrusionOk="0">
                  <a:moveTo>
                    <a:pt x="651" y="3836"/>
                  </a:moveTo>
                  <a:lnTo>
                    <a:pt x="360" y="3991"/>
                  </a:lnTo>
                  <a:lnTo>
                    <a:pt x="507" y="4268"/>
                  </a:lnTo>
                  <a:lnTo>
                    <a:pt x="230" y="4416"/>
                  </a:lnTo>
                  <a:lnTo>
                    <a:pt x="384" y="4707"/>
                  </a:lnTo>
                  <a:lnTo>
                    <a:pt x="675" y="4552"/>
                  </a:lnTo>
                  <a:lnTo>
                    <a:pt x="528" y="4275"/>
                  </a:lnTo>
                  <a:lnTo>
                    <a:pt x="805" y="4127"/>
                  </a:lnTo>
                  <a:lnTo>
                    <a:pt x="651" y="3836"/>
                  </a:lnTo>
                  <a:close/>
                  <a:moveTo>
                    <a:pt x="1270" y="1"/>
                  </a:moveTo>
                  <a:lnTo>
                    <a:pt x="46" y="3988"/>
                  </a:lnTo>
                  <a:cubicBezTo>
                    <a:pt x="59" y="4381"/>
                    <a:pt x="43" y="4772"/>
                    <a:pt x="1" y="5161"/>
                  </a:cubicBezTo>
                  <a:lnTo>
                    <a:pt x="92" y="4862"/>
                  </a:lnTo>
                  <a:lnTo>
                    <a:pt x="230" y="4416"/>
                  </a:lnTo>
                  <a:lnTo>
                    <a:pt x="360" y="3991"/>
                  </a:lnTo>
                  <a:lnTo>
                    <a:pt x="1324" y="845"/>
                  </a:lnTo>
                  <a:cubicBezTo>
                    <a:pt x="1308" y="544"/>
                    <a:pt x="1291" y="262"/>
                    <a:pt x="1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152;p72">
              <a:extLst>
                <a:ext uri="{FF2B5EF4-FFF2-40B4-BE49-F238E27FC236}">
                  <a16:creationId xmlns:a16="http://schemas.microsoft.com/office/drawing/2014/main" id="{95BCABCB-0EC9-4FEE-BD26-5E0602A593CC}"/>
                </a:ext>
              </a:extLst>
            </p:cNvPr>
            <p:cNvSpPr/>
            <p:nvPr/>
          </p:nvSpPr>
          <p:spPr>
            <a:xfrm>
              <a:off x="4760171" y="2084121"/>
              <a:ext cx="37708" cy="56987"/>
            </a:xfrm>
            <a:custGeom>
              <a:avLst/>
              <a:gdLst/>
              <a:ahLst/>
              <a:cxnLst/>
              <a:rect l="l" t="t" r="r" b="b"/>
              <a:pathLst>
                <a:path w="577" h="872" extrusionOk="0">
                  <a:moveTo>
                    <a:pt x="421" y="1"/>
                  </a:moveTo>
                  <a:lnTo>
                    <a:pt x="130" y="156"/>
                  </a:lnTo>
                  <a:lnTo>
                    <a:pt x="277" y="433"/>
                  </a:lnTo>
                  <a:lnTo>
                    <a:pt x="0" y="580"/>
                  </a:lnTo>
                  <a:lnTo>
                    <a:pt x="155" y="872"/>
                  </a:lnTo>
                  <a:lnTo>
                    <a:pt x="447" y="716"/>
                  </a:lnTo>
                  <a:lnTo>
                    <a:pt x="299" y="439"/>
                  </a:lnTo>
                  <a:lnTo>
                    <a:pt x="576" y="292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153;p72">
              <a:extLst>
                <a:ext uri="{FF2B5EF4-FFF2-40B4-BE49-F238E27FC236}">
                  <a16:creationId xmlns:a16="http://schemas.microsoft.com/office/drawing/2014/main" id="{60549831-CEE5-4A2D-856C-AD76C0C9FEA4}"/>
                </a:ext>
              </a:extLst>
            </p:cNvPr>
            <p:cNvSpPr/>
            <p:nvPr/>
          </p:nvSpPr>
          <p:spPr>
            <a:xfrm>
              <a:off x="4733245" y="2199404"/>
              <a:ext cx="29278" cy="29213"/>
            </a:xfrm>
            <a:custGeom>
              <a:avLst/>
              <a:gdLst/>
              <a:ahLst/>
              <a:cxnLst/>
              <a:rect l="l" t="t" r="r" b="b"/>
              <a:pathLst>
                <a:path w="448" h="447" extrusionOk="0">
                  <a:moveTo>
                    <a:pt x="292" y="0"/>
                  </a:moveTo>
                  <a:lnTo>
                    <a:pt x="1" y="155"/>
                  </a:lnTo>
                  <a:lnTo>
                    <a:pt x="156" y="447"/>
                  </a:lnTo>
                  <a:lnTo>
                    <a:pt x="447" y="292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154;p72">
              <a:extLst>
                <a:ext uri="{FF2B5EF4-FFF2-40B4-BE49-F238E27FC236}">
                  <a16:creationId xmlns:a16="http://schemas.microsoft.com/office/drawing/2014/main" id="{C1A605A3-7040-473B-9E68-F152072E31EA}"/>
                </a:ext>
              </a:extLst>
            </p:cNvPr>
            <p:cNvSpPr/>
            <p:nvPr/>
          </p:nvSpPr>
          <p:spPr>
            <a:xfrm>
              <a:off x="4739585" y="1917405"/>
              <a:ext cx="27056" cy="29213"/>
            </a:xfrm>
            <a:custGeom>
              <a:avLst/>
              <a:gdLst/>
              <a:ahLst/>
              <a:cxnLst/>
              <a:rect l="l" t="t" r="r" b="b"/>
              <a:pathLst>
                <a:path w="414" h="447" extrusionOk="0">
                  <a:moveTo>
                    <a:pt x="291" y="0"/>
                  </a:moveTo>
                  <a:lnTo>
                    <a:pt x="0" y="154"/>
                  </a:lnTo>
                  <a:lnTo>
                    <a:pt x="155" y="447"/>
                  </a:lnTo>
                  <a:lnTo>
                    <a:pt x="413" y="309"/>
                  </a:lnTo>
                  <a:cubicBezTo>
                    <a:pt x="407" y="268"/>
                    <a:pt x="399" y="228"/>
                    <a:pt x="391" y="189"/>
                  </a:cubicBezTo>
                  <a:lnTo>
                    <a:pt x="2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155;p72">
              <a:extLst>
                <a:ext uri="{FF2B5EF4-FFF2-40B4-BE49-F238E27FC236}">
                  <a16:creationId xmlns:a16="http://schemas.microsoft.com/office/drawing/2014/main" id="{B84F9CDC-CB8A-44F1-9D39-4092A3B5622D}"/>
                </a:ext>
              </a:extLst>
            </p:cNvPr>
            <p:cNvSpPr/>
            <p:nvPr/>
          </p:nvSpPr>
          <p:spPr>
            <a:xfrm>
              <a:off x="4650900" y="1983934"/>
              <a:ext cx="15881" cy="24899"/>
            </a:xfrm>
            <a:custGeom>
              <a:avLst/>
              <a:gdLst/>
              <a:ahLst/>
              <a:cxnLst/>
              <a:rect l="l" t="t" r="r" b="b"/>
              <a:pathLst>
                <a:path w="243" h="381" extrusionOk="0">
                  <a:moveTo>
                    <a:pt x="89" y="0"/>
                  </a:moveTo>
                  <a:lnTo>
                    <a:pt x="1" y="46"/>
                  </a:lnTo>
                  <a:cubicBezTo>
                    <a:pt x="21" y="135"/>
                    <a:pt x="47" y="247"/>
                    <a:pt x="77" y="380"/>
                  </a:cubicBezTo>
                  <a:lnTo>
                    <a:pt x="243" y="29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156;p72">
              <a:extLst>
                <a:ext uri="{FF2B5EF4-FFF2-40B4-BE49-F238E27FC236}">
                  <a16:creationId xmlns:a16="http://schemas.microsoft.com/office/drawing/2014/main" id="{35E20FD5-237B-4713-AEC1-A5795A614D04}"/>
                </a:ext>
              </a:extLst>
            </p:cNvPr>
            <p:cNvSpPr/>
            <p:nvPr/>
          </p:nvSpPr>
          <p:spPr>
            <a:xfrm>
              <a:off x="4646456" y="1896623"/>
              <a:ext cx="47119" cy="87376"/>
            </a:xfrm>
            <a:custGeom>
              <a:avLst/>
              <a:gdLst/>
              <a:ahLst/>
              <a:cxnLst/>
              <a:rect l="l" t="t" r="r" b="b"/>
              <a:pathLst>
                <a:path w="721" h="1337" extrusionOk="0">
                  <a:moveTo>
                    <a:pt x="566" y="2"/>
                  </a:moveTo>
                  <a:lnTo>
                    <a:pt x="274" y="155"/>
                  </a:lnTo>
                  <a:lnTo>
                    <a:pt x="430" y="447"/>
                  </a:lnTo>
                  <a:lnTo>
                    <a:pt x="721" y="293"/>
                  </a:lnTo>
                  <a:lnTo>
                    <a:pt x="566" y="2"/>
                  </a:lnTo>
                  <a:close/>
                  <a:moveTo>
                    <a:pt x="322" y="0"/>
                  </a:moveTo>
                  <a:lnTo>
                    <a:pt x="322" y="0"/>
                  </a:lnTo>
                  <a:cubicBezTo>
                    <a:pt x="135" y="246"/>
                    <a:pt x="1" y="572"/>
                    <a:pt x="18" y="996"/>
                  </a:cubicBezTo>
                  <a:lnTo>
                    <a:pt x="138" y="602"/>
                  </a:lnTo>
                  <a:lnTo>
                    <a:pt x="274" y="155"/>
                  </a:lnTo>
                  <a:lnTo>
                    <a:pt x="322" y="0"/>
                  </a:lnTo>
                  <a:close/>
                  <a:moveTo>
                    <a:pt x="430" y="448"/>
                  </a:moveTo>
                  <a:lnTo>
                    <a:pt x="138" y="602"/>
                  </a:lnTo>
                  <a:lnTo>
                    <a:pt x="292" y="891"/>
                  </a:lnTo>
                  <a:lnTo>
                    <a:pt x="20" y="1035"/>
                  </a:lnTo>
                  <a:cubicBezTo>
                    <a:pt x="20" y="1051"/>
                    <a:pt x="21" y="1067"/>
                    <a:pt x="23" y="1083"/>
                  </a:cubicBezTo>
                  <a:lnTo>
                    <a:pt x="157" y="1336"/>
                  </a:lnTo>
                  <a:lnTo>
                    <a:pt x="449" y="1181"/>
                  </a:lnTo>
                  <a:lnTo>
                    <a:pt x="295" y="893"/>
                  </a:lnTo>
                  <a:lnTo>
                    <a:pt x="585" y="739"/>
                  </a:lnTo>
                  <a:lnTo>
                    <a:pt x="430" y="4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157;p72">
              <a:extLst>
                <a:ext uri="{FF2B5EF4-FFF2-40B4-BE49-F238E27FC236}">
                  <a16:creationId xmlns:a16="http://schemas.microsoft.com/office/drawing/2014/main" id="{68DF70AC-084B-4A95-9312-9833BD64D296}"/>
                </a:ext>
              </a:extLst>
            </p:cNvPr>
            <p:cNvSpPr/>
            <p:nvPr/>
          </p:nvSpPr>
          <p:spPr>
            <a:xfrm>
              <a:off x="4677499" y="1871331"/>
              <a:ext cx="25095" cy="25357"/>
            </a:xfrm>
            <a:custGeom>
              <a:avLst/>
              <a:gdLst/>
              <a:ahLst/>
              <a:cxnLst/>
              <a:rect l="l" t="t" r="r" b="b"/>
              <a:pathLst>
                <a:path w="384" h="388" extrusionOk="0">
                  <a:moveTo>
                    <a:pt x="260" y="1"/>
                  </a:moveTo>
                  <a:cubicBezTo>
                    <a:pt x="167" y="66"/>
                    <a:pt x="80" y="137"/>
                    <a:pt x="0" y="216"/>
                  </a:cubicBezTo>
                  <a:lnTo>
                    <a:pt x="92" y="387"/>
                  </a:lnTo>
                  <a:lnTo>
                    <a:pt x="384" y="234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158;p72">
              <a:extLst>
                <a:ext uri="{FF2B5EF4-FFF2-40B4-BE49-F238E27FC236}">
                  <a16:creationId xmlns:a16="http://schemas.microsoft.com/office/drawing/2014/main" id="{6F3B9CD2-B483-465A-84F2-00E0110E067E}"/>
                </a:ext>
              </a:extLst>
            </p:cNvPr>
            <p:cNvSpPr/>
            <p:nvPr/>
          </p:nvSpPr>
          <p:spPr>
            <a:xfrm>
              <a:off x="4659788" y="1852836"/>
              <a:ext cx="73195" cy="212265"/>
            </a:xfrm>
            <a:custGeom>
              <a:avLst/>
              <a:gdLst/>
              <a:ahLst/>
              <a:cxnLst/>
              <a:rect l="l" t="t" r="r" b="b"/>
              <a:pathLst>
                <a:path w="1120" h="3248" extrusionOk="0">
                  <a:moveTo>
                    <a:pt x="1104" y="1"/>
                  </a:moveTo>
                  <a:cubicBezTo>
                    <a:pt x="989" y="37"/>
                    <a:pt x="876" y="83"/>
                    <a:pt x="770" y="140"/>
                  </a:cubicBezTo>
                  <a:lnTo>
                    <a:pt x="1" y="2650"/>
                  </a:lnTo>
                  <a:cubicBezTo>
                    <a:pt x="40" y="2829"/>
                    <a:pt x="85" y="3029"/>
                    <a:pt x="131" y="3247"/>
                  </a:cubicBezTo>
                  <a:lnTo>
                    <a:pt x="1120" y="21"/>
                  </a:lnTo>
                  <a:cubicBezTo>
                    <a:pt x="1115" y="15"/>
                    <a:pt x="1109" y="7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159;p72">
              <a:extLst>
                <a:ext uri="{FF2B5EF4-FFF2-40B4-BE49-F238E27FC236}">
                  <a16:creationId xmlns:a16="http://schemas.microsoft.com/office/drawing/2014/main" id="{15BB8CBB-9DD9-43D2-B3F3-4A874635EE73}"/>
                </a:ext>
              </a:extLst>
            </p:cNvPr>
            <p:cNvSpPr/>
            <p:nvPr/>
          </p:nvSpPr>
          <p:spPr>
            <a:xfrm>
              <a:off x="4703771" y="2033538"/>
              <a:ext cx="29147" cy="29278"/>
            </a:xfrm>
            <a:custGeom>
              <a:avLst/>
              <a:gdLst/>
              <a:ahLst/>
              <a:cxnLst/>
              <a:rect l="l" t="t" r="r" b="b"/>
              <a:pathLst>
                <a:path w="446" h="448" extrusionOk="0">
                  <a:moveTo>
                    <a:pt x="292" y="1"/>
                  </a:moveTo>
                  <a:lnTo>
                    <a:pt x="1" y="156"/>
                  </a:lnTo>
                  <a:lnTo>
                    <a:pt x="154" y="447"/>
                  </a:lnTo>
                  <a:lnTo>
                    <a:pt x="445" y="292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160;p72">
              <a:extLst>
                <a:ext uri="{FF2B5EF4-FFF2-40B4-BE49-F238E27FC236}">
                  <a16:creationId xmlns:a16="http://schemas.microsoft.com/office/drawing/2014/main" id="{BF6CA1F6-C2E6-4229-923F-4B8A7F231111}"/>
                </a:ext>
              </a:extLst>
            </p:cNvPr>
            <p:cNvSpPr/>
            <p:nvPr/>
          </p:nvSpPr>
          <p:spPr>
            <a:xfrm>
              <a:off x="4886564" y="2264561"/>
              <a:ext cx="42806" cy="96983"/>
            </a:xfrm>
            <a:custGeom>
              <a:avLst/>
              <a:gdLst/>
              <a:ahLst/>
              <a:cxnLst/>
              <a:rect l="l" t="t" r="r" b="b"/>
              <a:pathLst>
                <a:path w="655" h="1484" extrusionOk="0">
                  <a:moveTo>
                    <a:pt x="403" y="1"/>
                  </a:moveTo>
                  <a:lnTo>
                    <a:pt x="1" y="1313"/>
                  </a:lnTo>
                  <a:lnTo>
                    <a:pt x="111" y="1403"/>
                  </a:lnTo>
                  <a:cubicBezTo>
                    <a:pt x="157" y="1438"/>
                    <a:pt x="206" y="1466"/>
                    <a:pt x="260" y="1484"/>
                  </a:cubicBezTo>
                  <a:lnTo>
                    <a:pt x="654" y="203"/>
                  </a:lnTo>
                  <a:lnTo>
                    <a:pt x="4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161;p72">
              <a:extLst>
                <a:ext uri="{FF2B5EF4-FFF2-40B4-BE49-F238E27FC236}">
                  <a16:creationId xmlns:a16="http://schemas.microsoft.com/office/drawing/2014/main" id="{A26A2094-12A0-42F8-84CF-6B64AF9748E8}"/>
                </a:ext>
              </a:extLst>
            </p:cNvPr>
            <p:cNvSpPr/>
            <p:nvPr/>
          </p:nvSpPr>
          <p:spPr>
            <a:xfrm>
              <a:off x="4671813" y="1861920"/>
              <a:ext cx="90252" cy="261606"/>
            </a:xfrm>
            <a:custGeom>
              <a:avLst/>
              <a:gdLst/>
              <a:ahLst/>
              <a:cxnLst/>
              <a:rect l="l" t="t" r="r" b="b"/>
              <a:pathLst>
                <a:path w="1381" h="4003" extrusionOk="0">
                  <a:moveTo>
                    <a:pt x="900" y="1450"/>
                  </a:moveTo>
                  <a:lnTo>
                    <a:pt x="900" y="1451"/>
                  </a:lnTo>
                  <a:lnTo>
                    <a:pt x="900" y="1450"/>
                  </a:lnTo>
                  <a:lnTo>
                    <a:pt x="900" y="1450"/>
                  </a:lnTo>
                  <a:lnTo>
                    <a:pt x="900" y="1450"/>
                  </a:lnTo>
                  <a:close/>
                  <a:moveTo>
                    <a:pt x="1032" y="1"/>
                  </a:moveTo>
                  <a:lnTo>
                    <a:pt x="0" y="3368"/>
                  </a:lnTo>
                  <a:cubicBezTo>
                    <a:pt x="40" y="3569"/>
                    <a:pt x="80" y="3781"/>
                    <a:pt x="119" y="4002"/>
                  </a:cubicBezTo>
                  <a:lnTo>
                    <a:pt x="224" y="3656"/>
                  </a:lnTo>
                  <a:lnTo>
                    <a:pt x="764" y="1894"/>
                  </a:lnTo>
                  <a:lnTo>
                    <a:pt x="919" y="2184"/>
                  </a:lnTo>
                  <a:lnTo>
                    <a:pt x="1210" y="2030"/>
                  </a:lnTo>
                  <a:lnTo>
                    <a:pt x="1056" y="1741"/>
                  </a:lnTo>
                  <a:lnTo>
                    <a:pt x="1346" y="1589"/>
                  </a:lnTo>
                  <a:lnTo>
                    <a:pt x="1191" y="1297"/>
                  </a:lnTo>
                  <a:lnTo>
                    <a:pt x="900" y="1450"/>
                  </a:lnTo>
                  <a:lnTo>
                    <a:pt x="900" y="1450"/>
                  </a:lnTo>
                  <a:lnTo>
                    <a:pt x="1053" y="1741"/>
                  </a:lnTo>
                  <a:lnTo>
                    <a:pt x="765" y="1891"/>
                  </a:lnTo>
                  <a:lnTo>
                    <a:pt x="900" y="1449"/>
                  </a:lnTo>
                  <a:lnTo>
                    <a:pt x="900" y="1450"/>
                  </a:lnTo>
                  <a:lnTo>
                    <a:pt x="1036" y="1004"/>
                  </a:lnTo>
                  <a:lnTo>
                    <a:pt x="1173" y="558"/>
                  </a:lnTo>
                  <a:lnTo>
                    <a:pt x="1330" y="849"/>
                  </a:lnTo>
                  <a:lnTo>
                    <a:pt x="1381" y="822"/>
                  </a:lnTo>
                  <a:cubicBezTo>
                    <a:pt x="1352" y="707"/>
                    <a:pt x="1321" y="599"/>
                    <a:pt x="1286" y="500"/>
                  </a:cubicBezTo>
                  <a:lnTo>
                    <a:pt x="1175" y="558"/>
                  </a:lnTo>
                  <a:lnTo>
                    <a:pt x="1234" y="365"/>
                  </a:lnTo>
                  <a:cubicBezTo>
                    <a:pt x="1181" y="237"/>
                    <a:pt x="1113" y="115"/>
                    <a:pt x="1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162;p72">
              <a:extLst>
                <a:ext uri="{FF2B5EF4-FFF2-40B4-BE49-F238E27FC236}">
                  <a16:creationId xmlns:a16="http://schemas.microsoft.com/office/drawing/2014/main" id="{50D6EEB9-B915-4478-92AE-CD7C1043DEB0}"/>
                </a:ext>
              </a:extLst>
            </p:cNvPr>
            <p:cNvSpPr/>
            <p:nvPr/>
          </p:nvSpPr>
          <p:spPr>
            <a:xfrm>
              <a:off x="4751152" y="2141043"/>
              <a:ext cx="29213" cy="29213"/>
            </a:xfrm>
            <a:custGeom>
              <a:avLst/>
              <a:gdLst/>
              <a:ahLst/>
              <a:cxnLst/>
              <a:rect l="l" t="t" r="r" b="b"/>
              <a:pathLst>
                <a:path w="447" h="447" extrusionOk="0">
                  <a:moveTo>
                    <a:pt x="292" y="1"/>
                  </a:moveTo>
                  <a:lnTo>
                    <a:pt x="1" y="156"/>
                  </a:lnTo>
                  <a:lnTo>
                    <a:pt x="156" y="447"/>
                  </a:lnTo>
                  <a:lnTo>
                    <a:pt x="447" y="292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163;p72">
              <a:extLst>
                <a:ext uri="{FF2B5EF4-FFF2-40B4-BE49-F238E27FC236}">
                  <a16:creationId xmlns:a16="http://schemas.microsoft.com/office/drawing/2014/main" id="{284DE5B8-F25E-46DA-98FF-472F448343F4}"/>
                </a:ext>
              </a:extLst>
            </p:cNvPr>
            <p:cNvSpPr/>
            <p:nvPr/>
          </p:nvSpPr>
          <p:spPr>
            <a:xfrm>
              <a:off x="4712463" y="2003867"/>
              <a:ext cx="29213" cy="29213"/>
            </a:xfrm>
            <a:custGeom>
              <a:avLst/>
              <a:gdLst/>
              <a:ahLst/>
              <a:cxnLst/>
              <a:rect l="l" t="t" r="r" b="b"/>
              <a:pathLst>
                <a:path w="447" h="447" extrusionOk="0">
                  <a:moveTo>
                    <a:pt x="292" y="1"/>
                  </a:moveTo>
                  <a:lnTo>
                    <a:pt x="1" y="156"/>
                  </a:lnTo>
                  <a:lnTo>
                    <a:pt x="156" y="447"/>
                  </a:lnTo>
                  <a:lnTo>
                    <a:pt x="447" y="292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164;p72">
              <a:extLst>
                <a:ext uri="{FF2B5EF4-FFF2-40B4-BE49-F238E27FC236}">
                  <a16:creationId xmlns:a16="http://schemas.microsoft.com/office/drawing/2014/main" id="{22549953-57A1-49D1-B7BE-97CBBE84FE69}"/>
                </a:ext>
              </a:extLst>
            </p:cNvPr>
            <p:cNvSpPr/>
            <p:nvPr/>
          </p:nvSpPr>
          <p:spPr>
            <a:xfrm>
              <a:off x="4686387" y="2062946"/>
              <a:ext cx="37708" cy="56987"/>
            </a:xfrm>
            <a:custGeom>
              <a:avLst/>
              <a:gdLst/>
              <a:ahLst/>
              <a:cxnLst/>
              <a:rect l="l" t="t" r="r" b="b"/>
              <a:pathLst>
                <a:path w="577" h="872" extrusionOk="0">
                  <a:moveTo>
                    <a:pt x="422" y="0"/>
                  </a:moveTo>
                  <a:lnTo>
                    <a:pt x="130" y="156"/>
                  </a:lnTo>
                  <a:lnTo>
                    <a:pt x="278" y="433"/>
                  </a:lnTo>
                  <a:lnTo>
                    <a:pt x="1" y="580"/>
                  </a:lnTo>
                  <a:lnTo>
                    <a:pt x="156" y="871"/>
                  </a:lnTo>
                  <a:lnTo>
                    <a:pt x="447" y="716"/>
                  </a:lnTo>
                  <a:lnTo>
                    <a:pt x="300" y="439"/>
                  </a:lnTo>
                  <a:lnTo>
                    <a:pt x="577" y="292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165;p72">
              <a:extLst>
                <a:ext uri="{FF2B5EF4-FFF2-40B4-BE49-F238E27FC236}">
                  <a16:creationId xmlns:a16="http://schemas.microsoft.com/office/drawing/2014/main" id="{196F1F6B-63A0-441A-8C0E-718B19F69BD7}"/>
                </a:ext>
              </a:extLst>
            </p:cNvPr>
            <p:cNvSpPr/>
            <p:nvPr/>
          </p:nvSpPr>
          <p:spPr>
            <a:xfrm>
              <a:off x="4973876" y="2230708"/>
              <a:ext cx="5032" cy="6405"/>
            </a:xfrm>
            <a:custGeom>
              <a:avLst/>
              <a:gdLst/>
              <a:ahLst/>
              <a:cxnLst/>
              <a:rect l="l" t="t" r="r" b="b"/>
              <a:pathLst>
                <a:path w="77" h="98" extrusionOk="0">
                  <a:moveTo>
                    <a:pt x="76" y="1"/>
                  </a:moveTo>
                  <a:lnTo>
                    <a:pt x="0" y="40"/>
                  </a:lnTo>
                  <a:lnTo>
                    <a:pt x="31" y="97"/>
                  </a:lnTo>
                  <a:cubicBezTo>
                    <a:pt x="42" y="78"/>
                    <a:pt x="53" y="59"/>
                    <a:pt x="62" y="40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166;p72">
              <a:extLst>
                <a:ext uri="{FF2B5EF4-FFF2-40B4-BE49-F238E27FC236}">
                  <a16:creationId xmlns:a16="http://schemas.microsoft.com/office/drawing/2014/main" id="{B27728D7-F3E7-40E7-85AB-D05229CF0371}"/>
                </a:ext>
              </a:extLst>
            </p:cNvPr>
            <p:cNvSpPr/>
            <p:nvPr/>
          </p:nvSpPr>
          <p:spPr>
            <a:xfrm>
              <a:off x="4898066" y="2198554"/>
              <a:ext cx="29082" cy="29213"/>
            </a:xfrm>
            <a:custGeom>
              <a:avLst/>
              <a:gdLst/>
              <a:ahLst/>
              <a:cxnLst/>
              <a:rect l="l" t="t" r="r" b="b"/>
              <a:pathLst>
                <a:path w="445" h="447" extrusionOk="0">
                  <a:moveTo>
                    <a:pt x="291" y="1"/>
                  </a:moveTo>
                  <a:lnTo>
                    <a:pt x="0" y="156"/>
                  </a:lnTo>
                  <a:lnTo>
                    <a:pt x="154" y="447"/>
                  </a:lnTo>
                  <a:lnTo>
                    <a:pt x="445" y="292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167;p72">
              <a:extLst>
                <a:ext uri="{FF2B5EF4-FFF2-40B4-BE49-F238E27FC236}">
                  <a16:creationId xmlns:a16="http://schemas.microsoft.com/office/drawing/2014/main" id="{6A124CDF-5810-4A32-9CE8-9FAD68855CC6}"/>
                </a:ext>
              </a:extLst>
            </p:cNvPr>
            <p:cNvSpPr/>
            <p:nvPr/>
          </p:nvSpPr>
          <p:spPr>
            <a:xfrm>
              <a:off x="4893361" y="2227702"/>
              <a:ext cx="24115" cy="17711"/>
            </a:xfrm>
            <a:custGeom>
              <a:avLst/>
              <a:gdLst/>
              <a:ahLst/>
              <a:cxnLst/>
              <a:rect l="l" t="t" r="r" b="b"/>
              <a:pathLst>
                <a:path w="369" h="271" extrusionOk="0">
                  <a:moveTo>
                    <a:pt x="226" y="1"/>
                  </a:moveTo>
                  <a:lnTo>
                    <a:pt x="1" y="121"/>
                  </a:lnTo>
                  <a:lnTo>
                    <a:pt x="368" y="270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168;p72">
              <a:extLst>
                <a:ext uri="{FF2B5EF4-FFF2-40B4-BE49-F238E27FC236}">
                  <a16:creationId xmlns:a16="http://schemas.microsoft.com/office/drawing/2014/main" id="{9FE7F22B-2006-4A11-B478-FE4529D9FD01}"/>
                </a:ext>
              </a:extLst>
            </p:cNvPr>
            <p:cNvSpPr/>
            <p:nvPr/>
          </p:nvSpPr>
          <p:spPr>
            <a:xfrm>
              <a:off x="4915973" y="2148820"/>
              <a:ext cx="25161" cy="20651"/>
            </a:xfrm>
            <a:custGeom>
              <a:avLst/>
              <a:gdLst/>
              <a:ahLst/>
              <a:cxnLst/>
              <a:rect l="l" t="t" r="r" b="b"/>
              <a:pathLst>
                <a:path w="385" h="316" extrusionOk="0">
                  <a:moveTo>
                    <a:pt x="43" y="0"/>
                  </a:moveTo>
                  <a:lnTo>
                    <a:pt x="0" y="24"/>
                  </a:lnTo>
                  <a:lnTo>
                    <a:pt x="154" y="315"/>
                  </a:lnTo>
                  <a:lnTo>
                    <a:pt x="385" y="193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169;p72">
              <a:extLst>
                <a:ext uri="{FF2B5EF4-FFF2-40B4-BE49-F238E27FC236}">
                  <a16:creationId xmlns:a16="http://schemas.microsoft.com/office/drawing/2014/main" id="{73931E50-48B8-4484-ABC3-6C5E09FBEBD1}"/>
                </a:ext>
              </a:extLst>
            </p:cNvPr>
            <p:cNvSpPr/>
            <p:nvPr/>
          </p:nvSpPr>
          <p:spPr>
            <a:xfrm>
              <a:off x="4907150" y="2169668"/>
              <a:ext cx="29147" cy="29278"/>
            </a:xfrm>
            <a:custGeom>
              <a:avLst/>
              <a:gdLst/>
              <a:ahLst/>
              <a:cxnLst/>
              <a:rect l="l" t="t" r="r" b="b"/>
              <a:pathLst>
                <a:path w="446" h="448" extrusionOk="0">
                  <a:moveTo>
                    <a:pt x="292" y="1"/>
                  </a:moveTo>
                  <a:lnTo>
                    <a:pt x="1" y="156"/>
                  </a:lnTo>
                  <a:lnTo>
                    <a:pt x="154" y="447"/>
                  </a:lnTo>
                  <a:lnTo>
                    <a:pt x="445" y="292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170;p72">
              <a:extLst>
                <a:ext uri="{FF2B5EF4-FFF2-40B4-BE49-F238E27FC236}">
                  <a16:creationId xmlns:a16="http://schemas.microsoft.com/office/drawing/2014/main" id="{BBDA6991-5B0D-4B3E-BBBD-DD8A4B3B2986}"/>
                </a:ext>
              </a:extLst>
            </p:cNvPr>
            <p:cNvSpPr/>
            <p:nvPr/>
          </p:nvSpPr>
          <p:spPr>
            <a:xfrm>
              <a:off x="4871990" y="2137972"/>
              <a:ext cx="44832" cy="96460"/>
            </a:xfrm>
            <a:custGeom>
              <a:avLst/>
              <a:gdLst/>
              <a:ahLst/>
              <a:cxnLst/>
              <a:rect l="l" t="t" r="r" b="b"/>
              <a:pathLst>
                <a:path w="686" h="1476" extrusionOk="0">
                  <a:moveTo>
                    <a:pt x="418" y="0"/>
                  </a:moveTo>
                  <a:lnTo>
                    <a:pt x="0" y="1363"/>
                  </a:lnTo>
                  <a:lnTo>
                    <a:pt x="279" y="1475"/>
                  </a:lnTo>
                  <a:lnTo>
                    <a:pt x="686" y="150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171;p72">
              <a:extLst>
                <a:ext uri="{FF2B5EF4-FFF2-40B4-BE49-F238E27FC236}">
                  <a16:creationId xmlns:a16="http://schemas.microsoft.com/office/drawing/2014/main" id="{95017448-773F-4186-A1F8-12C36C761BAE}"/>
                </a:ext>
              </a:extLst>
            </p:cNvPr>
            <p:cNvSpPr/>
            <p:nvPr/>
          </p:nvSpPr>
          <p:spPr>
            <a:xfrm>
              <a:off x="4844542" y="2230643"/>
              <a:ext cx="64830" cy="111034"/>
            </a:xfrm>
            <a:custGeom>
              <a:avLst/>
              <a:gdLst/>
              <a:ahLst/>
              <a:cxnLst/>
              <a:rect l="l" t="t" r="r" b="b"/>
              <a:pathLst>
                <a:path w="992" h="1699" extrusionOk="0">
                  <a:moveTo>
                    <a:pt x="837" y="402"/>
                  </a:moveTo>
                  <a:lnTo>
                    <a:pt x="545" y="557"/>
                  </a:lnTo>
                  <a:lnTo>
                    <a:pt x="701" y="849"/>
                  </a:lnTo>
                  <a:lnTo>
                    <a:pt x="992" y="694"/>
                  </a:lnTo>
                  <a:lnTo>
                    <a:pt x="837" y="402"/>
                  </a:lnTo>
                  <a:close/>
                  <a:moveTo>
                    <a:pt x="403" y="0"/>
                  </a:moveTo>
                  <a:lnTo>
                    <a:pt x="1" y="1311"/>
                  </a:lnTo>
                  <a:lnTo>
                    <a:pt x="251" y="1515"/>
                  </a:lnTo>
                  <a:lnTo>
                    <a:pt x="276" y="1431"/>
                  </a:lnTo>
                  <a:lnTo>
                    <a:pt x="408" y="1007"/>
                  </a:lnTo>
                  <a:lnTo>
                    <a:pt x="545" y="557"/>
                  </a:lnTo>
                  <a:lnTo>
                    <a:pt x="655" y="203"/>
                  </a:lnTo>
                  <a:lnTo>
                    <a:pt x="403" y="0"/>
                  </a:lnTo>
                  <a:close/>
                  <a:moveTo>
                    <a:pt x="699" y="853"/>
                  </a:moveTo>
                  <a:lnTo>
                    <a:pt x="408" y="1007"/>
                  </a:lnTo>
                  <a:lnTo>
                    <a:pt x="555" y="1284"/>
                  </a:lnTo>
                  <a:lnTo>
                    <a:pt x="276" y="1431"/>
                  </a:lnTo>
                  <a:lnTo>
                    <a:pt x="373" y="1613"/>
                  </a:lnTo>
                  <a:lnTo>
                    <a:pt x="479" y="1699"/>
                  </a:lnTo>
                  <a:lnTo>
                    <a:pt x="723" y="1569"/>
                  </a:lnTo>
                  <a:lnTo>
                    <a:pt x="575" y="1292"/>
                  </a:lnTo>
                  <a:lnTo>
                    <a:pt x="852" y="1145"/>
                  </a:lnTo>
                  <a:lnTo>
                    <a:pt x="699" y="8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172;p72">
              <a:extLst>
                <a:ext uri="{FF2B5EF4-FFF2-40B4-BE49-F238E27FC236}">
                  <a16:creationId xmlns:a16="http://schemas.microsoft.com/office/drawing/2014/main" id="{EE801458-32AF-4FAC-9A10-CA16B4254C1C}"/>
                </a:ext>
              </a:extLst>
            </p:cNvPr>
            <p:cNvSpPr/>
            <p:nvPr/>
          </p:nvSpPr>
          <p:spPr>
            <a:xfrm>
              <a:off x="4938520" y="2344553"/>
              <a:ext cx="8234" cy="7712"/>
            </a:xfrm>
            <a:custGeom>
              <a:avLst/>
              <a:gdLst/>
              <a:ahLst/>
              <a:cxnLst/>
              <a:rect l="l" t="t" r="r" b="b"/>
              <a:pathLst>
                <a:path w="126" h="118" extrusionOk="0">
                  <a:moveTo>
                    <a:pt x="125" y="0"/>
                  </a:moveTo>
                  <a:lnTo>
                    <a:pt x="0" y="67"/>
                  </a:lnTo>
                  <a:lnTo>
                    <a:pt x="27" y="117"/>
                  </a:lnTo>
                  <a:cubicBezTo>
                    <a:pt x="32" y="112"/>
                    <a:pt x="38" y="108"/>
                    <a:pt x="43" y="101"/>
                  </a:cubicBezTo>
                  <a:lnTo>
                    <a:pt x="1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173;p72">
              <a:extLst>
                <a:ext uri="{FF2B5EF4-FFF2-40B4-BE49-F238E27FC236}">
                  <a16:creationId xmlns:a16="http://schemas.microsoft.com/office/drawing/2014/main" id="{71AB3ECA-390F-46FF-BA17-B9BF6C1D3CE5}"/>
                </a:ext>
              </a:extLst>
            </p:cNvPr>
            <p:cNvSpPr/>
            <p:nvPr/>
          </p:nvSpPr>
          <p:spPr>
            <a:xfrm>
              <a:off x="4913489" y="2284624"/>
              <a:ext cx="39996" cy="79011"/>
            </a:xfrm>
            <a:custGeom>
              <a:avLst/>
              <a:gdLst/>
              <a:ahLst/>
              <a:cxnLst/>
              <a:rect l="l" t="t" r="r" b="b"/>
              <a:pathLst>
                <a:path w="612" h="1209" extrusionOk="0">
                  <a:moveTo>
                    <a:pt x="370" y="1"/>
                  </a:moveTo>
                  <a:lnTo>
                    <a:pt x="0" y="1208"/>
                  </a:lnTo>
                  <a:cubicBezTo>
                    <a:pt x="8" y="1209"/>
                    <a:pt x="17" y="1209"/>
                    <a:pt x="25" y="1209"/>
                  </a:cubicBezTo>
                  <a:cubicBezTo>
                    <a:pt x="142" y="1209"/>
                    <a:pt x="255" y="1168"/>
                    <a:pt x="347" y="1096"/>
                  </a:cubicBezTo>
                  <a:lnTo>
                    <a:pt x="382" y="984"/>
                  </a:lnTo>
                  <a:lnTo>
                    <a:pt x="611" y="235"/>
                  </a:lnTo>
                  <a:cubicBezTo>
                    <a:pt x="581" y="186"/>
                    <a:pt x="545" y="143"/>
                    <a:pt x="500" y="107"/>
                  </a:cubicBezTo>
                  <a:lnTo>
                    <a:pt x="3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174;p72">
              <a:extLst>
                <a:ext uri="{FF2B5EF4-FFF2-40B4-BE49-F238E27FC236}">
                  <a16:creationId xmlns:a16="http://schemas.microsoft.com/office/drawing/2014/main" id="{97840F7C-1F8E-4DED-85D1-A3527CAD9B5C}"/>
                </a:ext>
              </a:extLst>
            </p:cNvPr>
            <p:cNvSpPr/>
            <p:nvPr/>
          </p:nvSpPr>
          <p:spPr>
            <a:xfrm>
              <a:off x="4918652" y="2163002"/>
              <a:ext cx="42871" cy="89860"/>
            </a:xfrm>
            <a:custGeom>
              <a:avLst/>
              <a:gdLst/>
              <a:ahLst/>
              <a:cxnLst/>
              <a:rect l="l" t="t" r="r" b="b"/>
              <a:pathLst>
                <a:path w="656" h="1375" extrusionOk="0">
                  <a:moveTo>
                    <a:pt x="388" y="0"/>
                  </a:moveTo>
                  <a:lnTo>
                    <a:pt x="0" y="1266"/>
                  </a:lnTo>
                  <a:lnTo>
                    <a:pt x="236" y="1361"/>
                  </a:lnTo>
                  <a:cubicBezTo>
                    <a:pt x="250" y="1368"/>
                    <a:pt x="265" y="1369"/>
                    <a:pt x="280" y="1374"/>
                  </a:cubicBezTo>
                  <a:lnTo>
                    <a:pt x="656" y="15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175;p72">
              <a:extLst>
                <a:ext uri="{FF2B5EF4-FFF2-40B4-BE49-F238E27FC236}">
                  <a16:creationId xmlns:a16="http://schemas.microsoft.com/office/drawing/2014/main" id="{21089C07-F8F4-404C-AB7C-6851EFB74284}"/>
                </a:ext>
              </a:extLst>
            </p:cNvPr>
            <p:cNvSpPr/>
            <p:nvPr/>
          </p:nvSpPr>
          <p:spPr>
            <a:xfrm>
              <a:off x="4895975" y="2251033"/>
              <a:ext cx="5882" cy="5947"/>
            </a:xfrm>
            <a:custGeom>
              <a:avLst/>
              <a:gdLst/>
              <a:ahLst/>
              <a:cxnLst/>
              <a:rect l="l" t="t" r="r" b="b"/>
              <a:pathLst>
                <a:path w="90" h="91" extrusionOk="0">
                  <a:moveTo>
                    <a:pt x="1" y="0"/>
                  </a:moveTo>
                  <a:lnTo>
                    <a:pt x="50" y="90"/>
                  </a:lnTo>
                  <a:lnTo>
                    <a:pt x="89" y="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5B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176;p72">
              <a:extLst>
                <a:ext uri="{FF2B5EF4-FFF2-40B4-BE49-F238E27FC236}">
                  <a16:creationId xmlns:a16="http://schemas.microsoft.com/office/drawing/2014/main" id="{9D784DB4-5DD8-4821-ADAA-0BD87B00C5C1}"/>
                </a:ext>
              </a:extLst>
            </p:cNvPr>
            <p:cNvSpPr/>
            <p:nvPr/>
          </p:nvSpPr>
          <p:spPr>
            <a:xfrm>
              <a:off x="4946950" y="2177641"/>
              <a:ext cx="39211" cy="76855"/>
            </a:xfrm>
            <a:custGeom>
              <a:avLst/>
              <a:gdLst/>
              <a:ahLst/>
              <a:cxnLst/>
              <a:rect l="l" t="t" r="r" b="b"/>
              <a:pathLst>
                <a:path w="600" h="1176" extrusionOk="0">
                  <a:moveTo>
                    <a:pt x="360" y="1"/>
                  </a:moveTo>
                  <a:lnTo>
                    <a:pt x="1" y="1175"/>
                  </a:lnTo>
                  <a:cubicBezTo>
                    <a:pt x="135" y="1174"/>
                    <a:pt x="265" y="1120"/>
                    <a:pt x="360" y="1025"/>
                  </a:cubicBezTo>
                  <a:lnTo>
                    <a:pt x="412" y="854"/>
                  </a:lnTo>
                  <a:lnTo>
                    <a:pt x="549" y="408"/>
                  </a:lnTo>
                  <a:lnTo>
                    <a:pt x="595" y="495"/>
                  </a:lnTo>
                  <a:cubicBezTo>
                    <a:pt x="599" y="458"/>
                    <a:pt x="599" y="420"/>
                    <a:pt x="595" y="384"/>
                  </a:cubicBezTo>
                  <a:lnTo>
                    <a:pt x="549" y="408"/>
                  </a:lnTo>
                  <a:lnTo>
                    <a:pt x="580" y="303"/>
                  </a:lnTo>
                  <a:cubicBezTo>
                    <a:pt x="547" y="178"/>
                    <a:pt x="469" y="7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177;p72">
              <a:extLst>
                <a:ext uri="{FF2B5EF4-FFF2-40B4-BE49-F238E27FC236}">
                  <a16:creationId xmlns:a16="http://schemas.microsoft.com/office/drawing/2014/main" id="{8E088696-048F-4825-AAE2-45B95A993F22}"/>
                </a:ext>
              </a:extLst>
            </p:cNvPr>
            <p:cNvSpPr/>
            <p:nvPr/>
          </p:nvSpPr>
          <p:spPr>
            <a:xfrm>
              <a:off x="4712332" y="2084448"/>
              <a:ext cx="108812" cy="305980"/>
            </a:xfrm>
            <a:custGeom>
              <a:avLst/>
              <a:gdLst/>
              <a:ahLst/>
              <a:cxnLst/>
              <a:rect l="l" t="t" r="r" b="b"/>
              <a:pathLst>
                <a:path w="1665" h="4682" extrusionOk="0">
                  <a:moveTo>
                    <a:pt x="1397" y="1"/>
                  </a:moveTo>
                  <a:lnTo>
                    <a:pt x="1" y="4553"/>
                  </a:lnTo>
                  <a:cubicBezTo>
                    <a:pt x="88" y="4605"/>
                    <a:pt x="180" y="4648"/>
                    <a:pt x="275" y="4681"/>
                  </a:cubicBezTo>
                  <a:lnTo>
                    <a:pt x="1665" y="151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178;p72">
              <a:extLst>
                <a:ext uri="{FF2B5EF4-FFF2-40B4-BE49-F238E27FC236}">
                  <a16:creationId xmlns:a16="http://schemas.microsoft.com/office/drawing/2014/main" id="{FC3CE15D-915A-4FA5-90FD-6A0FCF5775F1}"/>
                </a:ext>
              </a:extLst>
            </p:cNvPr>
            <p:cNvSpPr/>
            <p:nvPr/>
          </p:nvSpPr>
          <p:spPr>
            <a:xfrm>
              <a:off x="4773699" y="2345664"/>
              <a:ext cx="7712" cy="17122"/>
            </a:xfrm>
            <a:custGeom>
              <a:avLst/>
              <a:gdLst/>
              <a:ahLst/>
              <a:cxnLst/>
              <a:rect l="l" t="t" r="r" b="b"/>
              <a:pathLst>
                <a:path w="118" h="262" extrusionOk="0">
                  <a:moveTo>
                    <a:pt x="118" y="0"/>
                  </a:moveTo>
                  <a:lnTo>
                    <a:pt x="1" y="62"/>
                  </a:lnTo>
                  <a:lnTo>
                    <a:pt x="107" y="262"/>
                  </a:lnTo>
                  <a:cubicBezTo>
                    <a:pt x="110" y="183"/>
                    <a:pt x="115" y="95"/>
                    <a:pt x="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179;p72">
              <a:extLst>
                <a:ext uri="{FF2B5EF4-FFF2-40B4-BE49-F238E27FC236}">
                  <a16:creationId xmlns:a16="http://schemas.microsoft.com/office/drawing/2014/main" id="{D5333AC0-6834-43CB-907D-CAFECB6E9D61}"/>
                </a:ext>
              </a:extLst>
            </p:cNvPr>
            <p:cNvSpPr/>
            <p:nvPr/>
          </p:nvSpPr>
          <p:spPr>
            <a:xfrm>
              <a:off x="4781280" y="2071965"/>
              <a:ext cx="14312" cy="12221"/>
            </a:xfrm>
            <a:custGeom>
              <a:avLst/>
              <a:gdLst/>
              <a:ahLst/>
              <a:cxnLst/>
              <a:rect l="l" t="t" r="r" b="b"/>
              <a:pathLst>
                <a:path w="219" h="187" extrusionOk="0">
                  <a:moveTo>
                    <a:pt x="0" y="0"/>
                  </a:moveTo>
                  <a:lnTo>
                    <a:pt x="98" y="187"/>
                  </a:lnTo>
                  <a:lnTo>
                    <a:pt x="219" y="1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180;p72">
              <a:extLst>
                <a:ext uri="{FF2B5EF4-FFF2-40B4-BE49-F238E27FC236}">
                  <a16:creationId xmlns:a16="http://schemas.microsoft.com/office/drawing/2014/main" id="{41B0C389-3622-41AD-A25E-82624631B10C}"/>
                </a:ext>
              </a:extLst>
            </p:cNvPr>
            <p:cNvSpPr/>
            <p:nvPr/>
          </p:nvSpPr>
          <p:spPr>
            <a:xfrm>
              <a:off x="4764680" y="2370694"/>
              <a:ext cx="15619" cy="25030"/>
            </a:xfrm>
            <a:custGeom>
              <a:avLst/>
              <a:gdLst/>
              <a:ahLst/>
              <a:cxnLst/>
              <a:rect l="l" t="t" r="r" b="b"/>
              <a:pathLst>
                <a:path w="239" h="383" extrusionOk="0">
                  <a:moveTo>
                    <a:pt x="238" y="1"/>
                  </a:moveTo>
                  <a:lnTo>
                    <a:pt x="1" y="126"/>
                  </a:lnTo>
                  <a:lnTo>
                    <a:pt x="137" y="382"/>
                  </a:lnTo>
                  <a:cubicBezTo>
                    <a:pt x="162" y="380"/>
                    <a:pt x="184" y="380"/>
                    <a:pt x="208" y="379"/>
                  </a:cubicBezTo>
                  <a:cubicBezTo>
                    <a:pt x="215" y="379"/>
                    <a:pt x="226" y="240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181;p72">
              <a:extLst>
                <a:ext uri="{FF2B5EF4-FFF2-40B4-BE49-F238E27FC236}">
                  <a16:creationId xmlns:a16="http://schemas.microsoft.com/office/drawing/2014/main" id="{08859BAD-AE0A-44BD-8506-D5691F09D434}"/>
                </a:ext>
              </a:extLst>
            </p:cNvPr>
            <p:cNvSpPr/>
            <p:nvPr/>
          </p:nvSpPr>
          <p:spPr>
            <a:xfrm>
              <a:off x="4690243" y="2344096"/>
              <a:ext cx="27840" cy="28755"/>
            </a:xfrm>
            <a:custGeom>
              <a:avLst/>
              <a:gdLst/>
              <a:ahLst/>
              <a:cxnLst/>
              <a:rect l="l" t="t" r="r" b="b"/>
              <a:pathLst>
                <a:path w="426" h="440" extrusionOk="0">
                  <a:moveTo>
                    <a:pt x="272" y="1"/>
                  </a:moveTo>
                  <a:lnTo>
                    <a:pt x="8" y="140"/>
                  </a:lnTo>
                  <a:cubicBezTo>
                    <a:pt x="5" y="159"/>
                    <a:pt x="3" y="176"/>
                    <a:pt x="0" y="194"/>
                  </a:cubicBezTo>
                  <a:lnTo>
                    <a:pt x="114" y="408"/>
                  </a:lnTo>
                  <a:cubicBezTo>
                    <a:pt x="125" y="417"/>
                    <a:pt x="136" y="428"/>
                    <a:pt x="149" y="439"/>
                  </a:cubicBezTo>
                  <a:lnTo>
                    <a:pt x="426" y="292"/>
                  </a:lnTo>
                  <a:lnTo>
                    <a:pt x="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182;p72">
              <a:extLst>
                <a:ext uri="{FF2B5EF4-FFF2-40B4-BE49-F238E27FC236}">
                  <a16:creationId xmlns:a16="http://schemas.microsoft.com/office/drawing/2014/main" id="{8E2AADF7-B066-4E95-B037-B7C0FB5DA566}"/>
                </a:ext>
              </a:extLst>
            </p:cNvPr>
            <p:cNvSpPr/>
            <p:nvPr/>
          </p:nvSpPr>
          <p:spPr>
            <a:xfrm>
              <a:off x="4805853" y="2282664"/>
              <a:ext cx="9934" cy="10326"/>
            </a:xfrm>
            <a:custGeom>
              <a:avLst/>
              <a:gdLst/>
              <a:ahLst/>
              <a:cxnLst/>
              <a:rect l="l" t="t" r="r" b="b"/>
              <a:pathLst>
                <a:path w="152" h="158" extrusionOk="0">
                  <a:moveTo>
                    <a:pt x="67" y="1"/>
                  </a:moveTo>
                  <a:lnTo>
                    <a:pt x="1" y="37"/>
                  </a:lnTo>
                  <a:lnTo>
                    <a:pt x="151" y="15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5B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183;p72">
              <a:extLst>
                <a:ext uri="{FF2B5EF4-FFF2-40B4-BE49-F238E27FC236}">
                  <a16:creationId xmlns:a16="http://schemas.microsoft.com/office/drawing/2014/main" id="{6A07C09F-BF7F-40EE-AC24-9006B38C7685}"/>
                </a:ext>
              </a:extLst>
            </p:cNvPr>
            <p:cNvSpPr/>
            <p:nvPr/>
          </p:nvSpPr>
          <p:spPr>
            <a:xfrm>
              <a:off x="4946950" y="2315014"/>
              <a:ext cx="12090" cy="19540"/>
            </a:xfrm>
            <a:custGeom>
              <a:avLst/>
              <a:gdLst/>
              <a:ahLst/>
              <a:cxnLst/>
              <a:rect l="l" t="t" r="r" b="b"/>
              <a:pathLst>
                <a:path w="185" h="299" extrusionOk="0">
                  <a:moveTo>
                    <a:pt x="177" y="1"/>
                  </a:moveTo>
                  <a:lnTo>
                    <a:pt x="1" y="94"/>
                  </a:lnTo>
                  <a:lnTo>
                    <a:pt x="109" y="299"/>
                  </a:lnTo>
                  <a:cubicBezTo>
                    <a:pt x="161" y="208"/>
                    <a:pt x="185" y="105"/>
                    <a:pt x="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6184;p72">
              <a:extLst>
                <a:ext uri="{FF2B5EF4-FFF2-40B4-BE49-F238E27FC236}">
                  <a16:creationId xmlns:a16="http://schemas.microsoft.com/office/drawing/2014/main" id="{BA646685-63F8-407D-BBCD-2B7FF4FC5ACF}"/>
                </a:ext>
              </a:extLst>
            </p:cNvPr>
            <p:cNvSpPr/>
            <p:nvPr/>
          </p:nvSpPr>
          <p:spPr>
            <a:xfrm>
              <a:off x="4821603" y="2124313"/>
              <a:ext cx="70711" cy="186777"/>
            </a:xfrm>
            <a:custGeom>
              <a:avLst/>
              <a:gdLst/>
              <a:ahLst/>
              <a:cxnLst/>
              <a:rect l="l" t="t" r="r" b="b"/>
              <a:pathLst>
                <a:path w="1082" h="2858" extrusionOk="0">
                  <a:moveTo>
                    <a:pt x="814" y="0"/>
                  </a:moveTo>
                  <a:lnTo>
                    <a:pt x="0" y="2655"/>
                  </a:lnTo>
                  <a:lnTo>
                    <a:pt x="252" y="2857"/>
                  </a:lnTo>
                  <a:lnTo>
                    <a:pt x="654" y="1545"/>
                  </a:lnTo>
                  <a:lnTo>
                    <a:pt x="600" y="1504"/>
                  </a:lnTo>
                  <a:lnTo>
                    <a:pt x="659" y="1526"/>
                  </a:lnTo>
                  <a:lnTo>
                    <a:pt x="1082" y="150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185;p72">
              <a:extLst>
                <a:ext uri="{FF2B5EF4-FFF2-40B4-BE49-F238E27FC236}">
                  <a16:creationId xmlns:a16="http://schemas.microsoft.com/office/drawing/2014/main" id="{BD78484C-A94E-4A7A-BAAA-DB831E4C3451}"/>
                </a:ext>
              </a:extLst>
            </p:cNvPr>
            <p:cNvSpPr/>
            <p:nvPr/>
          </p:nvSpPr>
          <p:spPr>
            <a:xfrm>
              <a:off x="4739846" y="2099283"/>
              <a:ext cx="133842" cy="296504"/>
            </a:xfrm>
            <a:custGeom>
              <a:avLst/>
              <a:gdLst/>
              <a:ahLst/>
              <a:cxnLst/>
              <a:rect l="l" t="t" r="r" b="b"/>
              <a:pathLst>
                <a:path w="2048" h="4537" extrusionOk="0">
                  <a:moveTo>
                    <a:pt x="1764" y="215"/>
                  </a:moveTo>
                  <a:lnTo>
                    <a:pt x="1601" y="301"/>
                  </a:lnTo>
                  <a:lnTo>
                    <a:pt x="1748" y="578"/>
                  </a:lnTo>
                  <a:lnTo>
                    <a:pt x="1471" y="725"/>
                  </a:lnTo>
                  <a:lnTo>
                    <a:pt x="1625" y="1016"/>
                  </a:lnTo>
                  <a:lnTo>
                    <a:pt x="1916" y="863"/>
                  </a:lnTo>
                  <a:lnTo>
                    <a:pt x="1771" y="586"/>
                  </a:lnTo>
                  <a:lnTo>
                    <a:pt x="2048" y="439"/>
                  </a:lnTo>
                  <a:lnTo>
                    <a:pt x="1999" y="345"/>
                  </a:lnTo>
                  <a:lnTo>
                    <a:pt x="1764" y="215"/>
                  </a:lnTo>
                  <a:close/>
                  <a:moveTo>
                    <a:pt x="1625" y="1018"/>
                  </a:moveTo>
                  <a:lnTo>
                    <a:pt x="1334" y="1171"/>
                  </a:lnTo>
                  <a:lnTo>
                    <a:pt x="1489" y="1463"/>
                  </a:lnTo>
                  <a:lnTo>
                    <a:pt x="1780" y="1309"/>
                  </a:lnTo>
                  <a:lnTo>
                    <a:pt x="1625" y="1018"/>
                  </a:lnTo>
                  <a:close/>
                  <a:moveTo>
                    <a:pt x="1489" y="1464"/>
                  </a:moveTo>
                  <a:lnTo>
                    <a:pt x="1198" y="1618"/>
                  </a:lnTo>
                  <a:lnTo>
                    <a:pt x="1351" y="1911"/>
                  </a:lnTo>
                  <a:lnTo>
                    <a:pt x="1642" y="1755"/>
                  </a:lnTo>
                  <a:lnTo>
                    <a:pt x="1489" y="1464"/>
                  </a:lnTo>
                  <a:close/>
                  <a:moveTo>
                    <a:pt x="1351" y="1911"/>
                  </a:moveTo>
                  <a:lnTo>
                    <a:pt x="1060" y="2066"/>
                  </a:lnTo>
                  <a:lnTo>
                    <a:pt x="1215" y="2357"/>
                  </a:lnTo>
                  <a:lnTo>
                    <a:pt x="1506" y="2202"/>
                  </a:lnTo>
                  <a:lnTo>
                    <a:pt x="1351" y="1911"/>
                  </a:lnTo>
                  <a:close/>
                  <a:moveTo>
                    <a:pt x="1215" y="2357"/>
                  </a:moveTo>
                  <a:lnTo>
                    <a:pt x="924" y="2511"/>
                  </a:lnTo>
                  <a:lnTo>
                    <a:pt x="1079" y="2802"/>
                  </a:lnTo>
                  <a:lnTo>
                    <a:pt x="1370" y="2648"/>
                  </a:lnTo>
                  <a:lnTo>
                    <a:pt x="1215" y="2357"/>
                  </a:lnTo>
                  <a:close/>
                  <a:moveTo>
                    <a:pt x="1380" y="0"/>
                  </a:moveTo>
                  <a:lnTo>
                    <a:pt x="1" y="4495"/>
                  </a:lnTo>
                  <a:cubicBezTo>
                    <a:pt x="101" y="4518"/>
                    <a:pt x="200" y="4532"/>
                    <a:pt x="302" y="4537"/>
                  </a:cubicBezTo>
                  <a:lnTo>
                    <a:pt x="382" y="4279"/>
                  </a:lnTo>
                  <a:lnTo>
                    <a:pt x="519" y="3832"/>
                  </a:lnTo>
                  <a:lnTo>
                    <a:pt x="648" y="3408"/>
                  </a:lnTo>
                  <a:cubicBezTo>
                    <a:pt x="656" y="3156"/>
                    <a:pt x="663" y="2873"/>
                    <a:pt x="667" y="2564"/>
                  </a:cubicBezTo>
                  <a:lnTo>
                    <a:pt x="860" y="2721"/>
                  </a:lnTo>
                  <a:lnTo>
                    <a:pt x="924" y="2511"/>
                  </a:lnTo>
                  <a:lnTo>
                    <a:pt x="1060" y="2066"/>
                  </a:lnTo>
                  <a:lnTo>
                    <a:pt x="1198" y="1618"/>
                  </a:lnTo>
                  <a:lnTo>
                    <a:pt x="1334" y="1171"/>
                  </a:lnTo>
                  <a:lnTo>
                    <a:pt x="1601" y="301"/>
                  </a:lnTo>
                  <a:lnTo>
                    <a:pt x="1647" y="15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186;p72">
              <a:extLst>
                <a:ext uri="{FF2B5EF4-FFF2-40B4-BE49-F238E27FC236}">
                  <a16:creationId xmlns:a16="http://schemas.microsoft.com/office/drawing/2014/main" id="{4C3C8603-AA70-4ED8-B56E-7FF82D55EDA0}"/>
                </a:ext>
              </a:extLst>
            </p:cNvPr>
            <p:cNvSpPr/>
            <p:nvPr/>
          </p:nvSpPr>
          <p:spPr>
            <a:xfrm>
              <a:off x="4777620" y="2064580"/>
              <a:ext cx="1111" cy="2483"/>
            </a:xfrm>
            <a:custGeom>
              <a:avLst/>
              <a:gdLst/>
              <a:ahLst/>
              <a:cxnLst/>
              <a:rect l="l" t="t" r="r" b="b"/>
              <a:pathLst>
                <a:path w="17" h="38" extrusionOk="0">
                  <a:moveTo>
                    <a:pt x="13" y="1"/>
                  </a:moveTo>
                  <a:lnTo>
                    <a:pt x="1" y="7"/>
                  </a:lnTo>
                  <a:lnTo>
                    <a:pt x="17" y="37"/>
                  </a:lnTo>
                  <a:cubicBezTo>
                    <a:pt x="17" y="25"/>
                    <a:pt x="15" y="13"/>
                    <a:pt x="13" y="1"/>
                  </a:cubicBezTo>
                  <a:close/>
                </a:path>
              </a:pathLst>
            </a:custGeom>
            <a:solidFill>
              <a:srgbClr val="E5B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1716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Box 158">
            <a:extLst>
              <a:ext uri="{FF2B5EF4-FFF2-40B4-BE49-F238E27FC236}">
                <a16:creationId xmlns:a16="http://schemas.microsoft.com/office/drawing/2014/main" id="{3413F903-2E72-4422-A979-31848619D2D0}"/>
              </a:ext>
            </a:extLst>
          </p:cNvPr>
          <p:cNvSpPr txBox="1"/>
          <p:nvPr/>
        </p:nvSpPr>
        <p:spPr>
          <a:xfrm>
            <a:off x="792125" y="693923"/>
            <a:ext cx="7559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en-US" sz="1800" b="1">
                <a:solidFill>
                  <a:srgbClr val="FF0000"/>
                </a:solidFill>
                <a:latin typeface="Manrope" panose="020B0604020202020204" charset="0"/>
              </a:rPr>
              <a:t>Bài 2</a:t>
            </a:r>
            <a:r>
              <a:rPr lang="en-US" altLang="en-US" sz="1800" b="1">
                <a:solidFill>
                  <a:srgbClr val="FF0000"/>
                </a:solidFill>
                <a:latin typeface="Manrope" panose="020B0604020202020204" charset="0"/>
              </a:rPr>
              <a:t>:</a:t>
            </a:r>
            <a:r>
              <a:rPr lang="vi-VN" altLang="en-US" sz="1800" b="1">
                <a:solidFill>
                  <a:srgbClr val="FF0000"/>
                </a:solidFill>
                <a:latin typeface="Manrope" panose="020B0604020202020204" charset="0"/>
              </a:rPr>
              <a:t> </a:t>
            </a:r>
            <a:r>
              <a:rPr lang="vi-VN" altLang="en-US" sz="1800">
                <a:solidFill>
                  <a:srgbClr val="002060"/>
                </a:solidFill>
                <a:latin typeface="Manrope" panose="020B0604020202020204" charset="0"/>
              </a:rPr>
              <a:t>Đánh dấu </a:t>
            </a:r>
            <a:r>
              <a:rPr lang="vi-VN" altLang="en-US" sz="1800">
                <a:solidFill>
                  <a:srgbClr val="FF0000"/>
                </a:solidFill>
                <a:latin typeface="Manrope" panose="020B0604020202020204" charset="0"/>
              </a:rPr>
              <a:t>+</a:t>
            </a:r>
            <a:r>
              <a:rPr lang="vi-VN" altLang="en-US" sz="1800">
                <a:solidFill>
                  <a:srgbClr val="002060"/>
                </a:solidFill>
                <a:latin typeface="Manrope" panose="020B0604020202020204" charset="0"/>
              </a:rPr>
              <a:t> vào ô trống trước những</a:t>
            </a:r>
            <a:r>
              <a:rPr lang="en-US" altLang="en-US" sz="1800">
                <a:solidFill>
                  <a:srgbClr val="002060"/>
                </a:solidFill>
                <a:latin typeface="Manrope" panose="020B0604020202020204" charset="0"/>
              </a:rPr>
              <a:t> </a:t>
            </a:r>
            <a:r>
              <a:rPr lang="vi-VN" altLang="en-US" sz="1800">
                <a:solidFill>
                  <a:srgbClr val="002060"/>
                </a:solidFill>
                <a:latin typeface="Manrope" panose="020B0604020202020204" charset="0"/>
              </a:rPr>
              <a:t>việc làm</a:t>
            </a:r>
            <a:r>
              <a:rPr lang="en-GB" altLang="en-US" sz="1800">
                <a:solidFill>
                  <a:srgbClr val="002060"/>
                </a:solidFill>
                <a:latin typeface="Manrope" panose="020B0604020202020204" charset="0"/>
              </a:rPr>
              <a:t> </a:t>
            </a:r>
            <a:r>
              <a:rPr lang="vi-VN" altLang="en-US" sz="1800">
                <a:solidFill>
                  <a:srgbClr val="002060"/>
                </a:solidFill>
                <a:latin typeface="Manrope" panose="020B0604020202020204" charset="0"/>
              </a:rPr>
              <a:t>thể hiện tình đoàn kết, hữu nghị với thiếu nhi quốc tế: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4B3A488-F363-4D4B-8937-EB180625BB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781567"/>
              </p:ext>
            </p:extLst>
          </p:nvPr>
        </p:nvGraphicFramePr>
        <p:xfrm>
          <a:off x="1291855" y="1486469"/>
          <a:ext cx="7171661" cy="2525324"/>
        </p:xfrm>
        <a:graphic>
          <a:graphicData uri="http://schemas.openxmlformats.org/drawingml/2006/table">
            <a:tbl>
              <a:tblPr/>
              <a:tblGrid>
                <a:gridCol w="7171661">
                  <a:extLst>
                    <a:ext uri="{9D8B030D-6E8A-4147-A177-3AD203B41FA5}">
                      <a16:colId xmlns:a16="http://schemas.microsoft.com/office/drawing/2014/main" val="912982996"/>
                    </a:ext>
                  </a:extLst>
                </a:gridCol>
              </a:tblGrid>
              <a:tr h="742093">
                <a:tc>
                  <a:txBody>
                    <a:bodyPr/>
                    <a:lstStyle/>
                    <a:p>
                      <a:pPr algn="just"/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a) Mỉm cười thân thiện, vẫy tay chào hỏi các bạn thiếu nhi nước ngoài khi gặp mặt</a:t>
                      </a:r>
                    </a:p>
                  </a:txBody>
                  <a:tcPr marL="38093" marR="38093" marT="38101" marB="381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933868"/>
                  </a:ext>
                </a:extLst>
              </a:tr>
              <a:tr h="742093"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b) Tham gia giao lưu với các bạn thiếu nhi nước ngoài đang sống và học tập ở Việt Nam</a:t>
                      </a:r>
                    </a:p>
                  </a:txBody>
                  <a:tcPr marL="38093" marR="38093" marT="38101" marB="381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163590"/>
                  </a:ext>
                </a:extLst>
              </a:tr>
              <a:tr h="416296"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c) Xấu hổ, lảng tránh khi các bạn thiếu nhi quốc tế đến thăm trường mình.</a:t>
                      </a:r>
                    </a:p>
                  </a:txBody>
                  <a:tcPr marL="38093" marR="38093" marT="38101" marB="381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559109"/>
                  </a:ext>
                </a:extLst>
              </a:tr>
              <a:tr h="416296">
                <a:tc>
                  <a:txBody>
                    <a:bodyPr/>
                    <a:lstStyle/>
                    <a:p>
                      <a:pPr algn="jus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d) Tham dự trại hè thiếu nhi quốc tế.</a:t>
                      </a:r>
                    </a:p>
                  </a:txBody>
                  <a:tcPr marL="38093" marR="38093" marT="38101" marB="381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892075"/>
                  </a:ext>
                </a:extLst>
              </a:tr>
            </a:tbl>
          </a:graphicData>
        </a:graphic>
      </p:graphicFrame>
      <p:sp>
        <p:nvSpPr>
          <p:cNvPr id="160" name="TextBox 159">
            <a:extLst>
              <a:ext uri="{FF2B5EF4-FFF2-40B4-BE49-F238E27FC236}">
                <a16:creationId xmlns:a16="http://schemas.microsoft.com/office/drawing/2014/main" id="{F05B4CFF-E3E0-44AC-895F-CBCC5AD2C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119" y="1435951"/>
            <a:ext cx="43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200" dirty="0">
                <a:solidFill>
                  <a:srgbClr val="FF0000"/>
                </a:solidFill>
              </a:rPr>
              <a:t>+</a:t>
            </a:r>
            <a:endParaRPr lang="en-US" altLang="en-US" sz="3200" dirty="0">
              <a:solidFill>
                <a:srgbClr val="FF0000"/>
              </a:solidFill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7E4FF1D1-0744-40BD-B061-215AF7D53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119" y="2166366"/>
            <a:ext cx="43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200">
                <a:solidFill>
                  <a:srgbClr val="FF0000"/>
                </a:solidFill>
              </a:rPr>
              <a:t>+</a:t>
            </a:r>
            <a:endParaRPr lang="en-US" altLang="en-US" sz="3200">
              <a:solidFill>
                <a:srgbClr val="FF0000"/>
              </a:solidFill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5386D6F-E7A2-4303-96F4-60CA400E9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119" y="3502835"/>
            <a:ext cx="43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200">
                <a:solidFill>
                  <a:srgbClr val="FF0000"/>
                </a:solidFill>
              </a:rPr>
              <a:t>+</a:t>
            </a:r>
            <a:endParaRPr lang="en-US" altLang="en-US" sz="3200">
              <a:solidFill>
                <a:srgbClr val="FF0000"/>
              </a:solidFill>
            </a:endParaRPr>
          </a:p>
        </p:txBody>
      </p:sp>
      <p:grpSp>
        <p:nvGrpSpPr>
          <p:cNvPr id="163" name="Google Shape;8634;p80">
            <a:extLst>
              <a:ext uri="{FF2B5EF4-FFF2-40B4-BE49-F238E27FC236}">
                <a16:creationId xmlns:a16="http://schemas.microsoft.com/office/drawing/2014/main" id="{78DB35BC-5A22-4274-B0E2-08CE63164E65}"/>
              </a:ext>
            </a:extLst>
          </p:cNvPr>
          <p:cNvGrpSpPr/>
          <p:nvPr/>
        </p:nvGrpSpPr>
        <p:grpSpPr>
          <a:xfrm>
            <a:off x="7676011" y="3784846"/>
            <a:ext cx="902796" cy="793589"/>
            <a:chOff x="6000100" y="3076250"/>
            <a:chExt cx="587871" cy="512373"/>
          </a:xfrm>
        </p:grpSpPr>
        <p:sp>
          <p:nvSpPr>
            <p:cNvPr id="164" name="Google Shape;8635;p80">
              <a:extLst>
                <a:ext uri="{FF2B5EF4-FFF2-40B4-BE49-F238E27FC236}">
                  <a16:creationId xmlns:a16="http://schemas.microsoft.com/office/drawing/2014/main" id="{060FD1EB-FFCF-4598-9C7D-9C75A9076287}"/>
                </a:ext>
              </a:extLst>
            </p:cNvPr>
            <p:cNvSpPr/>
            <p:nvPr/>
          </p:nvSpPr>
          <p:spPr>
            <a:xfrm>
              <a:off x="6000100" y="3076250"/>
              <a:ext cx="587871" cy="512373"/>
            </a:xfrm>
            <a:custGeom>
              <a:avLst/>
              <a:gdLst/>
              <a:ahLst/>
              <a:cxnLst/>
              <a:rect l="l" t="t" r="r" b="b"/>
              <a:pathLst>
                <a:path w="101884" h="88838" extrusionOk="0">
                  <a:moveTo>
                    <a:pt x="50272" y="0"/>
                  </a:moveTo>
                  <a:cubicBezTo>
                    <a:pt x="31897" y="0"/>
                    <a:pt x="14791" y="11087"/>
                    <a:pt x="8322" y="29000"/>
                  </a:cubicBezTo>
                  <a:cubicBezTo>
                    <a:pt x="1" y="51995"/>
                    <a:pt x="12332" y="77546"/>
                    <a:pt x="35878" y="86063"/>
                  </a:cubicBezTo>
                  <a:cubicBezTo>
                    <a:pt x="41078" y="87945"/>
                    <a:pt x="46391" y="88838"/>
                    <a:pt x="51602" y="88838"/>
                  </a:cubicBezTo>
                  <a:cubicBezTo>
                    <a:pt x="69970" y="88838"/>
                    <a:pt x="87079" y="77751"/>
                    <a:pt x="93562" y="59838"/>
                  </a:cubicBezTo>
                  <a:cubicBezTo>
                    <a:pt x="101883" y="36843"/>
                    <a:pt x="89534" y="11292"/>
                    <a:pt x="66006" y="2775"/>
                  </a:cubicBezTo>
                  <a:cubicBezTo>
                    <a:pt x="60802" y="893"/>
                    <a:pt x="55486" y="0"/>
                    <a:pt x="5027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8636;p80">
              <a:extLst>
                <a:ext uri="{FF2B5EF4-FFF2-40B4-BE49-F238E27FC236}">
                  <a16:creationId xmlns:a16="http://schemas.microsoft.com/office/drawing/2014/main" id="{91C68509-FF69-4C15-B773-1234BFCE06CF}"/>
                </a:ext>
              </a:extLst>
            </p:cNvPr>
            <p:cNvGrpSpPr/>
            <p:nvPr/>
          </p:nvGrpSpPr>
          <p:grpSpPr>
            <a:xfrm>
              <a:off x="6031360" y="3076713"/>
              <a:ext cx="539107" cy="480965"/>
              <a:chOff x="6031360" y="3076713"/>
              <a:chExt cx="539107" cy="480965"/>
            </a:xfrm>
          </p:grpSpPr>
          <p:sp>
            <p:nvSpPr>
              <p:cNvPr id="166" name="Google Shape;8637;p80">
                <a:extLst>
                  <a:ext uri="{FF2B5EF4-FFF2-40B4-BE49-F238E27FC236}">
                    <a16:creationId xmlns:a16="http://schemas.microsoft.com/office/drawing/2014/main" id="{5CC92132-BB80-491E-A33F-5346DC6B067C}"/>
                  </a:ext>
                </a:extLst>
              </p:cNvPr>
              <p:cNvSpPr/>
              <p:nvPr/>
            </p:nvSpPr>
            <p:spPr>
              <a:xfrm>
                <a:off x="6160232" y="3107767"/>
                <a:ext cx="410235" cy="449911"/>
              </a:xfrm>
              <a:custGeom>
                <a:avLst/>
                <a:gdLst/>
                <a:ahLst/>
                <a:cxnLst/>
                <a:rect l="l" t="t" r="r" b="b"/>
                <a:pathLst>
                  <a:path w="71098" h="78008" extrusionOk="0">
                    <a:moveTo>
                      <a:pt x="36108" y="3531"/>
                    </a:moveTo>
                    <a:lnTo>
                      <a:pt x="36835" y="4631"/>
                    </a:lnTo>
                    <a:cubicBezTo>
                      <a:pt x="36551" y="4826"/>
                      <a:pt x="36268" y="5039"/>
                      <a:pt x="35948" y="5217"/>
                    </a:cubicBezTo>
                    <a:cubicBezTo>
                      <a:pt x="35043" y="5749"/>
                      <a:pt x="34635" y="6459"/>
                      <a:pt x="35132" y="7488"/>
                    </a:cubicBezTo>
                    <a:cubicBezTo>
                      <a:pt x="35486" y="8208"/>
                      <a:pt x="35984" y="8561"/>
                      <a:pt x="36635" y="8561"/>
                    </a:cubicBezTo>
                    <a:cubicBezTo>
                      <a:pt x="36866" y="8561"/>
                      <a:pt x="37116" y="8517"/>
                      <a:pt x="37385" y="8428"/>
                    </a:cubicBezTo>
                    <a:cubicBezTo>
                      <a:pt x="37776" y="8304"/>
                      <a:pt x="38184" y="8198"/>
                      <a:pt x="38752" y="8056"/>
                    </a:cubicBezTo>
                    <a:lnTo>
                      <a:pt x="38752" y="8056"/>
                    </a:lnTo>
                    <a:cubicBezTo>
                      <a:pt x="38412" y="9075"/>
                      <a:pt x="37909" y="9331"/>
                      <a:pt x="37373" y="9331"/>
                    </a:cubicBezTo>
                    <a:cubicBezTo>
                      <a:pt x="36833" y="9331"/>
                      <a:pt x="36258" y="9072"/>
                      <a:pt x="35779" y="9072"/>
                    </a:cubicBezTo>
                    <a:cubicBezTo>
                      <a:pt x="35690" y="9072"/>
                      <a:pt x="35604" y="9081"/>
                      <a:pt x="35522" y="9102"/>
                    </a:cubicBezTo>
                    <a:lnTo>
                      <a:pt x="33162" y="11977"/>
                    </a:lnTo>
                    <a:lnTo>
                      <a:pt x="28585" y="11037"/>
                    </a:lnTo>
                    <a:lnTo>
                      <a:pt x="31832" y="10238"/>
                    </a:lnTo>
                    <a:cubicBezTo>
                      <a:pt x="32825" y="8162"/>
                      <a:pt x="33127" y="7062"/>
                      <a:pt x="32914" y="6228"/>
                    </a:cubicBezTo>
                    <a:lnTo>
                      <a:pt x="36108" y="3531"/>
                    </a:lnTo>
                    <a:close/>
                    <a:moveTo>
                      <a:pt x="38947" y="36232"/>
                    </a:moveTo>
                    <a:lnTo>
                      <a:pt x="38947" y="36232"/>
                    </a:lnTo>
                    <a:cubicBezTo>
                      <a:pt x="40402" y="36374"/>
                      <a:pt x="40561" y="37705"/>
                      <a:pt x="41253" y="38486"/>
                    </a:cubicBezTo>
                    <a:cubicBezTo>
                      <a:pt x="40278" y="40029"/>
                      <a:pt x="42194" y="41076"/>
                      <a:pt x="41963" y="42673"/>
                    </a:cubicBezTo>
                    <a:cubicBezTo>
                      <a:pt x="41786" y="43862"/>
                      <a:pt x="42833" y="45264"/>
                      <a:pt x="43241" y="46648"/>
                    </a:cubicBezTo>
                    <a:cubicBezTo>
                      <a:pt x="43560" y="47641"/>
                      <a:pt x="43507" y="48741"/>
                      <a:pt x="43046" y="49699"/>
                    </a:cubicBezTo>
                    <a:lnTo>
                      <a:pt x="40473" y="45760"/>
                    </a:lnTo>
                    <a:cubicBezTo>
                      <a:pt x="41449" y="42726"/>
                      <a:pt x="39160" y="39728"/>
                      <a:pt x="38947" y="36232"/>
                    </a:cubicBezTo>
                    <a:close/>
                    <a:moveTo>
                      <a:pt x="36430" y="1"/>
                    </a:moveTo>
                    <a:cubicBezTo>
                      <a:pt x="35873" y="1"/>
                      <a:pt x="35316" y="87"/>
                      <a:pt x="34759" y="284"/>
                    </a:cubicBezTo>
                    <a:cubicBezTo>
                      <a:pt x="33659" y="657"/>
                      <a:pt x="32346" y="870"/>
                      <a:pt x="31885" y="2005"/>
                    </a:cubicBezTo>
                    <a:cubicBezTo>
                      <a:pt x="31264" y="3567"/>
                      <a:pt x="29809" y="3549"/>
                      <a:pt x="28656" y="3992"/>
                    </a:cubicBezTo>
                    <a:cubicBezTo>
                      <a:pt x="26331" y="4826"/>
                      <a:pt x="26012" y="5465"/>
                      <a:pt x="27006" y="7683"/>
                    </a:cubicBezTo>
                    <a:lnTo>
                      <a:pt x="29791" y="7736"/>
                    </a:lnTo>
                    <a:lnTo>
                      <a:pt x="29046" y="10327"/>
                    </a:lnTo>
                    <a:lnTo>
                      <a:pt x="28425" y="7736"/>
                    </a:lnTo>
                    <a:lnTo>
                      <a:pt x="26633" y="11143"/>
                    </a:lnTo>
                    <a:cubicBezTo>
                      <a:pt x="25746" y="11374"/>
                      <a:pt x="24734" y="11391"/>
                      <a:pt x="24113" y="11870"/>
                    </a:cubicBezTo>
                    <a:cubicBezTo>
                      <a:pt x="22960" y="12775"/>
                      <a:pt x="21328" y="12509"/>
                      <a:pt x="20352" y="13680"/>
                    </a:cubicBezTo>
                    <a:lnTo>
                      <a:pt x="19695" y="12900"/>
                    </a:lnTo>
                    <a:lnTo>
                      <a:pt x="18808" y="14106"/>
                    </a:lnTo>
                    <a:cubicBezTo>
                      <a:pt x="18523" y="13971"/>
                      <a:pt x="18518" y="13452"/>
                      <a:pt x="18160" y="13452"/>
                    </a:cubicBezTo>
                    <a:cubicBezTo>
                      <a:pt x="18049" y="13452"/>
                      <a:pt x="17905" y="13501"/>
                      <a:pt x="17708" y="13627"/>
                    </a:cubicBezTo>
                    <a:lnTo>
                      <a:pt x="18560" y="17193"/>
                    </a:lnTo>
                    <a:cubicBezTo>
                      <a:pt x="17972" y="17718"/>
                      <a:pt x="17385" y="18062"/>
                      <a:pt x="16823" y="18062"/>
                    </a:cubicBezTo>
                    <a:cubicBezTo>
                      <a:pt x="16435" y="18062"/>
                      <a:pt x="16059" y="17897"/>
                      <a:pt x="15703" y="17513"/>
                    </a:cubicBezTo>
                    <a:cubicBezTo>
                      <a:pt x="14869" y="16626"/>
                      <a:pt x="13929" y="16750"/>
                      <a:pt x="13112" y="16643"/>
                    </a:cubicBezTo>
                    <a:lnTo>
                      <a:pt x="11196" y="21381"/>
                    </a:lnTo>
                    <a:cubicBezTo>
                      <a:pt x="11922" y="22616"/>
                      <a:pt x="12753" y="22986"/>
                      <a:pt x="13632" y="22986"/>
                    </a:cubicBezTo>
                    <a:cubicBezTo>
                      <a:pt x="14835" y="22986"/>
                      <a:pt x="16130" y="22292"/>
                      <a:pt x="17371" y="22179"/>
                    </a:cubicBezTo>
                    <a:lnTo>
                      <a:pt x="17868" y="20618"/>
                    </a:lnTo>
                    <a:cubicBezTo>
                      <a:pt x="19961" y="20600"/>
                      <a:pt x="19961" y="20600"/>
                      <a:pt x="21594" y="18879"/>
                    </a:cubicBezTo>
                    <a:lnTo>
                      <a:pt x="22587" y="19784"/>
                    </a:lnTo>
                    <a:lnTo>
                      <a:pt x="24646" y="19181"/>
                    </a:lnTo>
                    <a:lnTo>
                      <a:pt x="28762" y="24788"/>
                    </a:lnTo>
                    <a:lnTo>
                      <a:pt x="24930" y="23971"/>
                    </a:lnTo>
                    <a:lnTo>
                      <a:pt x="24930" y="23971"/>
                    </a:lnTo>
                    <a:lnTo>
                      <a:pt x="26544" y="25746"/>
                    </a:lnTo>
                    <a:cubicBezTo>
                      <a:pt x="28177" y="25604"/>
                      <a:pt x="29507" y="24930"/>
                      <a:pt x="30182" y="23209"/>
                    </a:cubicBezTo>
                    <a:cubicBezTo>
                      <a:pt x="29738" y="22747"/>
                      <a:pt x="29365" y="22321"/>
                      <a:pt x="28957" y="21949"/>
                    </a:cubicBezTo>
                    <a:cubicBezTo>
                      <a:pt x="28017" y="21150"/>
                      <a:pt x="27165" y="20352"/>
                      <a:pt x="27502" y="18400"/>
                    </a:cubicBezTo>
                    <a:lnTo>
                      <a:pt x="27502" y="18400"/>
                    </a:lnTo>
                    <a:cubicBezTo>
                      <a:pt x="28336" y="19678"/>
                      <a:pt x="28709" y="20902"/>
                      <a:pt x="29472" y="21239"/>
                    </a:cubicBezTo>
                    <a:cubicBezTo>
                      <a:pt x="30678" y="21771"/>
                      <a:pt x="30785" y="22641"/>
                      <a:pt x="30927" y="23617"/>
                    </a:cubicBezTo>
                    <a:cubicBezTo>
                      <a:pt x="31016" y="24255"/>
                      <a:pt x="30874" y="24965"/>
                      <a:pt x="31087" y="25551"/>
                    </a:cubicBezTo>
                    <a:cubicBezTo>
                      <a:pt x="31282" y="26083"/>
                      <a:pt x="31832" y="26473"/>
                      <a:pt x="32187" y="26952"/>
                    </a:cubicBezTo>
                    <a:cubicBezTo>
                      <a:pt x="32275" y="27077"/>
                      <a:pt x="32329" y="27236"/>
                      <a:pt x="32329" y="27396"/>
                    </a:cubicBezTo>
                    <a:lnTo>
                      <a:pt x="34369" y="26225"/>
                    </a:lnTo>
                    <a:cubicBezTo>
                      <a:pt x="33860" y="25322"/>
                      <a:pt x="33670" y="24632"/>
                      <a:pt x="34867" y="24632"/>
                    </a:cubicBezTo>
                    <a:cubicBezTo>
                      <a:pt x="34964" y="24632"/>
                      <a:pt x="35070" y="24636"/>
                      <a:pt x="35185" y="24646"/>
                    </a:cubicBezTo>
                    <a:cubicBezTo>
                      <a:pt x="35416" y="25462"/>
                      <a:pt x="35718" y="26189"/>
                      <a:pt x="35753" y="26917"/>
                    </a:cubicBezTo>
                    <a:cubicBezTo>
                      <a:pt x="35859" y="28390"/>
                      <a:pt x="37013" y="29011"/>
                      <a:pt x="38024" y="29224"/>
                    </a:cubicBezTo>
                    <a:cubicBezTo>
                      <a:pt x="38126" y="29247"/>
                      <a:pt x="38227" y="29254"/>
                      <a:pt x="38330" y="29254"/>
                    </a:cubicBezTo>
                    <a:cubicBezTo>
                      <a:pt x="38476" y="29254"/>
                      <a:pt x="38623" y="29240"/>
                      <a:pt x="38773" y="29240"/>
                    </a:cubicBezTo>
                    <a:cubicBezTo>
                      <a:pt x="39073" y="29240"/>
                      <a:pt x="39384" y="29296"/>
                      <a:pt x="39710" y="29632"/>
                    </a:cubicBezTo>
                    <a:cubicBezTo>
                      <a:pt x="39812" y="29734"/>
                      <a:pt x="39986" y="29769"/>
                      <a:pt x="40202" y="29769"/>
                    </a:cubicBezTo>
                    <a:cubicBezTo>
                      <a:pt x="40620" y="29769"/>
                      <a:pt x="41193" y="29637"/>
                      <a:pt x="41697" y="29614"/>
                    </a:cubicBezTo>
                    <a:lnTo>
                      <a:pt x="41697" y="29614"/>
                    </a:lnTo>
                    <a:cubicBezTo>
                      <a:pt x="41182" y="31175"/>
                      <a:pt x="41608" y="32825"/>
                      <a:pt x="39657" y="33517"/>
                    </a:cubicBezTo>
                    <a:cubicBezTo>
                      <a:pt x="37368" y="32683"/>
                      <a:pt x="34369" y="33198"/>
                      <a:pt x="32488" y="30608"/>
                    </a:cubicBezTo>
                    <a:cubicBezTo>
                      <a:pt x="32240" y="30253"/>
                      <a:pt x="31388" y="30306"/>
                      <a:pt x="30820" y="30217"/>
                    </a:cubicBezTo>
                    <a:cubicBezTo>
                      <a:pt x="30607" y="30217"/>
                      <a:pt x="30395" y="30270"/>
                      <a:pt x="30182" y="30324"/>
                    </a:cubicBezTo>
                    <a:lnTo>
                      <a:pt x="29507" y="32151"/>
                    </a:lnTo>
                    <a:cubicBezTo>
                      <a:pt x="27875" y="31246"/>
                      <a:pt x="26686" y="29969"/>
                      <a:pt x="25373" y="29259"/>
                    </a:cubicBezTo>
                    <a:cubicBezTo>
                      <a:pt x="23918" y="28496"/>
                      <a:pt x="23794" y="27431"/>
                      <a:pt x="23794" y="26456"/>
                    </a:cubicBezTo>
                    <a:cubicBezTo>
                      <a:pt x="23808" y="24745"/>
                      <a:pt x="23906" y="24354"/>
                      <a:pt x="23055" y="24354"/>
                    </a:cubicBezTo>
                    <a:cubicBezTo>
                      <a:pt x="22802" y="24354"/>
                      <a:pt x="22466" y="24388"/>
                      <a:pt x="22020" y="24433"/>
                    </a:cubicBezTo>
                    <a:cubicBezTo>
                      <a:pt x="21712" y="24458"/>
                      <a:pt x="21377" y="24558"/>
                      <a:pt x="21074" y="24558"/>
                    </a:cubicBezTo>
                    <a:cubicBezTo>
                      <a:pt x="20958" y="24558"/>
                      <a:pt x="20846" y="24543"/>
                      <a:pt x="20742" y="24504"/>
                    </a:cubicBezTo>
                    <a:cubicBezTo>
                      <a:pt x="20157" y="24291"/>
                      <a:pt x="19678" y="23670"/>
                      <a:pt x="19092" y="23546"/>
                    </a:cubicBezTo>
                    <a:cubicBezTo>
                      <a:pt x="19019" y="23530"/>
                      <a:pt x="18944" y="23524"/>
                      <a:pt x="18868" y="23524"/>
                    </a:cubicBezTo>
                    <a:cubicBezTo>
                      <a:pt x="18388" y="23524"/>
                      <a:pt x="17849" y="23788"/>
                      <a:pt x="17363" y="23788"/>
                    </a:cubicBezTo>
                    <a:cubicBezTo>
                      <a:pt x="17305" y="23788"/>
                      <a:pt x="17249" y="23784"/>
                      <a:pt x="17193" y="23776"/>
                    </a:cubicBezTo>
                    <a:cubicBezTo>
                      <a:pt x="17025" y="23751"/>
                      <a:pt x="16855" y="23741"/>
                      <a:pt x="16686" y="23741"/>
                    </a:cubicBezTo>
                    <a:cubicBezTo>
                      <a:pt x="15885" y="23741"/>
                      <a:pt x="15077" y="23971"/>
                      <a:pt x="14280" y="23971"/>
                    </a:cubicBezTo>
                    <a:cubicBezTo>
                      <a:pt x="13809" y="23971"/>
                      <a:pt x="13342" y="23890"/>
                      <a:pt x="12882" y="23634"/>
                    </a:cubicBezTo>
                    <a:cubicBezTo>
                      <a:pt x="12688" y="23891"/>
                      <a:pt x="12389" y="23939"/>
                      <a:pt x="12067" y="23939"/>
                    </a:cubicBezTo>
                    <a:cubicBezTo>
                      <a:pt x="11878" y="23939"/>
                      <a:pt x="11682" y="23923"/>
                      <a:pt x="11494" y="23923"/>
                    </a:cubicBezTo>
                    <a:cubicBezTo>
                      <a:pt x="11005" y="23923"/>
                      <a:pt x="10573" y="24032"/>
                      <a:pt x="10486" y="24823"/>
                    </a:cubicBezTo>
                    <a:cubicBezTo>
                      <a:pt x="8943" y="25125"/>
                      <a:pt x="8925" y="26935"/>
                      <a:pt x="7594" y="27644"/>
                    </a:cubicBezTo>
                    <a:cubicBezTo>
                      <a:pt x="6636" y="28159"/>
                      <a:pt x="5270" y="28461"/>
                      <a:pt x="4720" y="29365"/>
                    </a:cubicBezTo>
                    <a:cubicBezTo>
                      <a:pt x="3992" y="30554"/>
                      <a:pt x="2733" y="30874"/>
                      <a:pt x="1899" y="31779"/>
                    </a:cubicBezTo>
                    <a:cubicBezTo>
                      <a:pt x="1420" y="32311"/>
                      <a:pt x="1100" y="33021"/>
                      <a:pt x="692" y="33695"/>
                    </a:cubicBezTo>
                    <a:lnTo>
                      <a:pt x="2058" y="34529"/>
                    </a:lnTo>
                    <a:lnTo>
                      <a:pt x="0" y="40331"/>
                    </a:lnTo>
                    <a:cubicBezTo>
                      <a:pt x="568" y="41839"/>
                      <a:pt x="1828" y="42460"/>
                      <a:pt x="1579" y="43844"/>
                    </a:cubicBezTo>
                    <a:cubicBezTo>
                      <a:pt x="1526" y="44093"/>
                      <a:pt x="4542" y="47659"/>
                      <a:pt x="4720" y="47677"/>
                    </a:cubicBezTo>
                    <a:cubicBezTo>
                      <a:pt x="6407" y="47823"/>
                      <a:pt x="7973" y="48589"/>
                      <a:pt x="9698" y="48589"/>
                    </a:cubicBezTo>
                    <a:cubicBezTo>
                      <a:pt x="10059" y="48589"/>
                      <a:pt x="10428" y="48555"/>
                      <a:pt x="10806" y="48475"/>
                    </a:cubicBezTo>
                    <a:cubicBezTo>
                      <a:pt x="10987" y="48438"/>
                      <a:pt x="11194" y="48420"/>
                      <a:pt x="11413" y="48420"/>
                    </a:cubicBezTo>
                    <a:cubicBezTo>
                      <a:pt x="12352" y="48420"/>
                      <a:pt x="13516" y="48748"/>
                      <a:pt x="13875" y="49309"/>
                    </a:cubicBezTo>
                    <a:cubicBezTo>
                      <a:pt x="14692" y="50587"/>
                      <a:pt x="15916" y="50622"/>
                      <a:pt x="17140" y="51048"/>
                    </a:cubicBezTo>
                    <a:lnTo>
                      <a:pt x="16076" y="56140"/>
                    </a:lnTo>
                    <a:cubicBezTo>
                      <a:pt x="17477" y="57542"/>
                      <a:pt x="16874" y="59405"/>
                      <a:pt x="17513" y="60896"/>
                    </a:cubicBezTo>
                    <a:cubicBezTo>
                      <a:pt x="17939" y="61907"/>
                      <a:pt x="17566" y="62439"/>
                      <a:pt x="17105" y="63291"/>
                    </a:cubicBezTo>
                    <a:cubicBezTo>
                      <a:pt x="16484" y="64409"/>
                      <a:pt x="14922" y="65544"/>
                      <a:pt x="15526" y="66751"/>
                    </a:cubicBezTo>
                    <a:cubicBezTo>
                      <a:pt x="16359" y="68454"/>
                      <a:pt x="16218" y="70264"/>
                      <a:pt x="16218" y="71879"/>
                    </a:cubicBezTo>
                    <a:cubicBezTo>
                      <a:pt x="16218" y="73795"/>
                      <a:pt x="17726" y="75427"/>
                      <a:pt x="16697" y="77361"/>
                    </a:cubicBezTo>
                    <a:cubicBezTo>
                      <a:pt x="17566" y="77539"/>
                      <a:pt x="18134" y="77610"/>
                      <a:pt x="18684" y="77787"/>
                    </a:cubicBezTo>
                    <a:cubicBezTo>
                      <a:pt x="19160" y="77941"/>
                      <a:pt x="19615" y="78007"/>
                      <a:pt x="20054" y="78007"/>
                    </a:cubicBezTo>
                    <a:cubicBezTo>
                      <a:pt x="21942" y="78007"/>
                      <a:pt x="23543" y="76798"/>
                      <a:pt x="25284" y="76208"/>
                    </a:cubicBezTo>
                    <a:cubicBezTo>
                      <a:pt x="25497" y="74416"/>
                      <a:pt x="27183" y="74310"/>
                      <a:pt x="28336" y="73671"/>
                    </a:cubicBezTo>
                    <a:cubicBezTo>
                      <a:pt x="29472" y="73032"/>
                      <a:pt x="29064" y="71826"/>
                      <a:pt x="29436" y="71240"/>
                    </a:cubicBezTo>
                    <a:cubicBezTo>
                      <a:pt x="30359" y="70814"/>
                      <a:pt x="31051" y="70495"/>
                      <a:pt x="31761" y="70175"/>
                    </a:cubicBezTo>
                    <a:cubicBezTo>
                      <a:pt x="32701" y="69750"/>
                      <a:pt x="34032" y="69998"/>
                      <a:pt x="34351" y="68472"/>
                    </a:cubicBezTo>
                    <a:cubicBezTo>
                      <a:pt x="34564" y="67407"/>
                      <a:pt x="35593" y="66680"/>
                      <a:pt x="35682" y="65456"/>
                    </a:cubicBezTo>
                    <a:cubicBezTo>
                      <a:pt x="35789" y="64196"/>
                      <a:pt x="36179" y="62972"/>
                      <a:pt x="36427" y="61783"/>
                    </a:cubicBezTo>
                    <a:cubicBezTo>
                      <a:pt x="38255" y="60576"/>
                      <a:pt x="39869" y="58979"/>
                      <a:pt x="41786" y="58376"/>
                    </a:cubicBezTo>
                    <a:cubicBezTo>
                      <a:pt x="44997" y="57365"/>
                      <a:pt x="46843" y="55306"/>
                      <a:pt x="48156" y="52432"/>
                    </a:cubicBezTo>
                    <a:cubicBezTo>
                      <a:pt x="47847" y="52304"/>
                      <a:pt x="47534" y="52259"/>
                      <a:pt x="47221" y="52259"/>
                    </a:cubicBezTo>
                    <a:cubicBezTo>
                      <a:pt x="46487" y="52259"/>
                      <a:pt x="45750" y="52505"/>
                      <a:pt x="45050" y="52505"/>
                    </a:cubicBezTo>
                    <a:cubicBezTo>
                      <a:pt x="44519" y="52505"/>
                      <a:pt x="44011" y="52363"/>
                      <a:pt x="43542" y="51864"/>
                    </a:cubicBezTo>
                    <a:cubicBezTo>
                      <a:pt x="44838" y="50108"/>
                      <a:pt x="44909" y="50037"/>
                      <a:pt x="46293" y="49859"/>
                    </a:cubicBezTo>
                    <a:cubicBezTo>
                      <a:pt x="49646" y="49451"/>
                      <a:pt x="52822" y="48599"/>
                      <a:pt x="55395" y="46222"/>
                    </a:cubicBezTo>
                    <a:cubicBezTo>
                      <a:pt x="55484" y="45760"/>
                      <a:pt x="55697" y="45281"/>
                      <a:pt x="55643" y="44838"/>
                    </a:cubicBezTo>
                    <a:cubicBezTo>
                      <a:pt x="55519" y="44022"/>
                      <a:pt x="55359" y="43205"/>
                      <a:pt x="55164" y="42389"/>
                    </a:cubicBezTo>
                    <a:lnTo>
                      <a:pt x="54224" y="42886"/>
                    </a:lnTo>
                    <a:lnTo>
                      <a:pt x="53887" y="41254"/>
                    </a:lnTo>
                    <a:lnTo>
                      <a:pt x="53017" y="42655"/>
                    </a:lnTo>
                    <a:cubicBezTo>
                      <a:pt x="51775" y="40810"/>
                      <a:pt x="49327" y="39763"/>
                      <a:pt x="49735" y="36906"/>
                    </a:cubicBezTo>
                    <a:lnTo>
                      <a:pt x="49735" y="36906"/>
                    </a:lnTo>
                    <a:cubicBezTo>
                      <a:pt x="51738" y="37643"/>
                      <a:pt x="51709" y="40841"/>
                      <a:pt x="54224" y="40841"/>
                    </a:cubicBezTo>
                    <a:cubicBezTo>
                      <a:pt x="54315" y="40841"/>
                      <a:pt x="54410" y="40836"/>
                      <a:pt x="54508" y="40828"/>
                    </a:cubicBezTo>
                    <a:cubicBezTo>
                      <a:pt x="55927" y="42620"/>
                      <a:pt x="57968" y="43134"/>
                      <a:pt x="59831" y="43365"/>
                    </a:cubicBezTo>
                    <a:lnTo>
                      <a:pt x="61091" y="47286"/>
                    </a:lnTo>
                    <a:lnTo>
                      <a:pt x="62244" y="46683"/>
                    </a:lnTo>
                    <a:lnTo>
                      <a:pt x="61215" y="57010"/>
                    </a:lnTo>
                    <a:cubicBezTo>
                      <a:pt x="61641" y="57382"/>
                      <a:pt x="62102" y="57613"/>
                      <a:pt x="62208" y="57950"/>
                    </a:cubicBezTo>
                    <a:cubicBezTo>
                      <a:pt x="62350" y="58411"/>
                      <a:pt x="62226" y="58944"/>
                      <a:pt x="62226" y="59547"/>
                    </a:cubicBezTo>
                    <a:cubicBezTo>
                      <a:pt x="64054" y="58323"/>
                      <a:pt x="61783" y="56531"/>
                      <a:pt x="63397" y="55164"/>
                    </a:cubicBezTo>
                    <a:cubicBezTo>
                      <a:pt x="64338" y="54348"/>
                      <a:pt x="63894" y="52503"/>
                      <a:pt x="65420" y="51421"/>
                    </a:cubicBezTo>
                    <a:cubicBezTo>
                      <a:pt x="66236" y="50835"/>
                      <a:pt x="66627" y="49575"/>
                      <a:pt x="67407" y="48670"/>
                    </a:cubicBezTo>
                    <a:cubicBezTo>
                      <a:pt x="71098" y="31370"/>
                      <a:pt x="63805" y="13556"/>
                      <a:pt x="49451" y="3265"/>
                    </a:cubicBezTo>
                    <a:lnTo>
                      <a:pt x="47836" y="4223"/>
                    </a:lnTo>
                    <a:lnTo>
                      <a:pt x="47286" y="3425"/>
                    </a:lnTo>
                    <a:lnTo>
                      <a:pt x="45068" y="5465"/>
                    </a:lnTo>
                    <a:lnTo>
                      <a:pt x="44802" y="2963"/>
                    </a:lnTo>
                    <a:cubicBezTo>
                      <a:pt x="44483" y="4383"/>
                      <a:pt x="44412" y="5554"/>
                      <a:pt x="43383" y="6193"/>
                    </a:cubicBezTo>
                    <a:lnTo>
                      <a:pt x="41094" y="4844"/>
                    </a:lnTo>
                    <a:lnTo>
                      <a:pt x="41253" y="4702"/>
                    </a:lnTo>
                    <a:lnTo>
                      <a:pt x="43436" y="4525"/>
                    </a:lnTo>
                    <a:cubicBezTo>
                      <a:pt x="43312" y="3975"/>
                      <a:pt x="43329" y="3673"/>
                      <a:pt x="43205" y="3567"/>
                    </a:cubicBezTo>
                    <a:cubicBezTo>
                      <a:pt x="41857" y="2502"/>
                      <a:pt x="40153" y="1934"/>
                      <a:pt x="38929" y="657"/>
                    </a:cubicBezTo>
                    <a:cubicBezTo>
                      <a:pt x="38787" y="497"/>
                      <a:pt x="38592" y="390"/>
                      <a:pt x="38379" y="319"/>
                    </a:cubicBezTo>
                    <a:cubicBezTo>
                      <a:pt x="37729" y="119"/>
                      <a:pt x="37080" y="1"/>
                      <a:pt x="3643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8638;p80">
                <a:extLst>
                  <a:ext uri="{FF2B5EF4-FFF2-40B4-BE49-F238E27FC236}">
                    <a16:creationId xmlns:a16="http://schemas.microsoft.com/office/drawing/2014/main" id="{05BE5638-1649-4599-802C-1B0A5CEA76DF}"/>
                  </a:ext>
                </a:extLst>
              </p:cNvPr>
              <p:cNvSpPr/>
              <p:nvPr/>
            </p:nvSpPr>
            <p:spPr>
              <a:xfrm>
                <a:off x="6031360" y="3319580"/>
                <a:ext cx="62149" cy="151155"/>
              </a:xfrm>
              <a:custGeom>
                <a:avLst/>
                <a:gdLst/>
                <a:ahLst/>
                <a:cxnLst/>
                <a:rect l="l" t="t" r="r" b="b"/>
                <a:pathLst>
                  <a:path w="10771" h="26208" extrusionOk="0">
                    <a:moveTo>
                      <a:pt x="266" y="1"/>
                    </a:moveTo>
                    <a:lnTo>
                      <a:pt x="266" y="1"/>
                    </a:lnTo>
                    <a:cubicBezTo>
                      <a:pt x="0" y="9316"/>
                      <a:pt x="2679" y="18489"/>
                      <a:pt x="7914" y="26208"/>
                    </a:cubicBezTo>
                    <a:lnTo>
                      <a:pt x="9014" y="25995"/>
                    </a:lnTo>
                    <a:cubicBezTo>
                      <a:pt x="9954" y="24078"/>
                      <a:pt x="9617" y="22073"/>
                      <a:pt x="9475" y="20068"/>
                    </a:cubicBezTo>
                    <a:cubicBezTo>
                      <a:pt x="9422" y="19412"/>
                      <a:pt x="9120" y="18347"/>
                      <a:pt x="9386" y="18188"/>
                    </a:cubicBezTo>
                    <a:cubicBezTo>
                      <a:pt x="10753" y="17336"/>
                      <a:pt x="10274" y="15881"/>
                      <a:pt x="10770" y="14834"/>
                    </a:cubicBezTo>
                    <a:cubicBezTo>
                      <a:pt x="9777" y="13415"/>
                      <a:pt x="8890" y="12137"/>
                      <a:pt x="7328" y="11161"/>
                    </a:cubicBezTo>
                    <a:cubicBezTo>
                      <a:pt x="5270" y="9901"/>
                      <a:pt x="3194" y="8216"/>
                      <a:pt x="3247" y="5235"/>
                    </a:cubicBezTo>
                    <a:cubicBezTo>
                      <a:pt x="3265" y="4649"/>
                      <a:pt x="2999" y="3709"/>
                      <a:pt x="2591" y="3514"/>
                    </a:cubicBezTo>
                    <a:cubicBezTo>
                      <a:pt x="1295" y="2893"/>
                      <a:pt x="479" y="1562"/>
                      <a:pt x="408" y="604"/>
                    </a:cubicBezTo>
                    <a:cubicBezTo>
                      <a:pt x="373" y="391"/>
                      <a:pt x="337" y="196"/>
                      <a:pt x="266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8639;p80">
                <a:extLst>
                  <a:ext uri="{FF2B5EF4-FFF2-40B4-BE49-F238E27FC236}">
                    <a16:creationId xmlns:a16="http://schemas.microsoft.com/office/drawing/2014/main" id="{4D01257D-D28F-4E32-A21D-BBB29C6CABBF}"/>
                  </a:ext>
                </a:extLst>
              </p:cNvPr>
              <p:cNvSpPr/>
              <p:nvPr/>
            </p:nvSpPr>
            <p:spPr>
              <a:xfrm>
                <a:off x="6189159" y="3076713"/>
                <a:ext cx="117131" cy="35868"/>
              </a:xfrm>
              <a:custGeom>
                <a:avLst/>
                <a:gdLst/>
                <a:ahLst/>
                <a:cxnLst/>
                <a:rect l="l" t="t" r="r" b="b"/>
                <a:pathLst>
                  <a:path w="20300" h="6219" extrusionOk="0">
                    <a:moveTo>
                      <a:pt x="17629" y="0"/>
                    </a:moveTo>
                    <a:cubicBezTo>
                      <a:pt x="12187" y="0"/>
                      <a:pt x="6775" y="976"/>
                      <a:pt x="1651" y="2882"/>
                    </a:cubicBezTo>
                    <a:cubicBezTo>
                      <a:pt x="1207" y="3344"/>
                      <a:pt x="764" y="3823"/>
                      <a:pt x="302" y="4266"/>
                    </a:cubicBezTo>
                    <a:cubicBezTo>
                      <a:pt x="1" y="4568"/>
                      <a:pt x="231" y="5402"/>
                      <a:pt x="214" y="6218"/>
                    </a:cubicBezTo>
                    <a:cubicBezTo>
                      <a:pt x="1402" y="5473"/>
                      <a:pt x="2201" y="4834"/>
                      <a:pt x="3141" y="4408"/>
                    </a:cubicBezTo>
                    <a:cubicBezTo>
                      <a:pt x="5525" y="3347"/>
                      <a:pt x="8003" y="2632"/>
                      <a:pt x="10607" y="2632"/>
                    </a:cubicBezTo>
                    <a:cubicBezTo>
                      <a:pt x="11182" y="2632"/>
                      <a:pt x="11763" y="2666"/>
                      <a:pt x="12350" y="2740"/>
                    </a:cubicBezTo>
                    <a:cubicBezTo>
                      <a:pt x="12586" y="2362"/>
                      <a:pt x="12876" y="2257"/>
                      <a:pt x="13186" y="2257"/>
                    </a:cubicBezTo>
                    <a:cubicBezTo>
                      <a:pt x="13571" y="2257"/>
                      <a:pt x="13986" y="2419"/>
                      <a:pt x="14364" y="2419"/>
                    </a:cubicBezTo>
                    <a:cubicBezTo>
                      <a:pt x="14550" y="2419"/>
                      <a:pt x="14727" y="2379"/>
                      <a:pt x="14887" y="2261"/>
                    </a:cubicBezTo>
                    <a:cubicBezTo>
                      <a:pt x="16502" y="1072"/>
                      <a:pt x="18472" y="718"/>
                      <a:pt x="20299" y="79"/>
                    </a:cubicBezTo>
                    <a:cubicBezTo>
                      <a:pt x="19409" y="26"/>
                      <a:pt x="18519" y="0"/>
                      <a:pt x="17629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8640;p80">
                <a:extLst>
                  <a:ext uri="{FF2B5EF4-FFF2-40B4-BE49-F238E27FC236}">
                    <a16:creationId xmlns:a16="http://schemas.microsoft.com/office/drawing/2014/main" id="{59091972-CD0E-4141-B271-C23E238AA748}"/>
                  </a:ext>
                </a:extLst>
              </p:cNvPr>
              <p:cNvSpPr/>
              <p:nvPr/>
            </p:nvSpPr>
            <p:spPr>
              <a:xfrm>
                <a:off x="6350006" y="3503923"/>
                <a:ext cx="45156" cy="42581"/>
              </a:xfrm>
              <a:custGeom>
                <a:avLst/>
                <a:gdLst/>
                <a:ahLst/>
                <a:cxnLst/>
                <a:rect l="l" t="t" r="r" b="b"/>
                <a:pathLst>
                  <a:path w="7826" h="7383" extrusionOk="0">
                    <a:moveTo>
                      <a:pt x="7648" y="1"/>
                    </a:moveTo>
                    <a:lnTo>
                      <a:pt x="7648" y="1"/>
                    </a:lnTo>
                    <a:cubicBezTo>
                      <a:pt x="6488" y="417"/>
                      <a:pt x="5728" y="1543"/>
                      <a:pt x="4541" y="1543"/>
                    </a:cubicBezTo>
                    <a:cubicBezTo>
                      <a:pt x="4311" y="1543"/>
                      <a:pt x="4065" y="1501"/>
                      <a:pt x="3797" y="1403"/>
                    </a:cubicBezTo>
                    <a:cubicBezTo>
                      <a:pt x="3766" y="1397"/>
                      <a:pt x="3735" y="1395"/>
                      <a:pt x="3704" y="1395"/>
                    </a:cubicBezTo>
                    <a:cubicBezTo>
                      <a:pt x="3523" y="1395"/>
                      <a:pt x="3348" y="1482"/>
                      <a:pt x="3212" y="1633"/>
                    </a:cubicBezTo>
                    <a:cubicBezTo>
                      <a:pt x="2520" y="3567"/>
                      <a:pt x="142" y="4490"/>
                      <a:pt x="0" y="7045"/>
                    </a:cubicBezTo>
                    <a:lnTo>
                      <a:pt x="1633" y="7382"/>
                    </a:lnTo>
                    <a:cubicBezTo>
                      <a:pt x="2662" y="6353"/>
                      <a:pt x="3655" y="5306"/>
                      <a:pt x="4844" y="4419"/>
                    </a:cubicBezTo>
                    <a:cubicBezTo>
                      <a:pt x="6211" y="3390"/>
                      <a:pt x="7825" y="2219"/>
                      <a:pt x="764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8641;p80">
                <a:extLst>
                  <a:ext uri="{FF2B5EF4-FFF2-40B4-BE49-F238E27FC236}">
                    <a16:creationId xmlns:a16="http://schemas.microsoft.com/office/drawing/2014/main" id="{E359F413-3C4A-4BAF-98DF-FF1CD7F5998D}"/>
                  </a:ext>
                </a:extLst>
              </p:cNvPr>
              <p:cNvSpPr/>
              <p:nvPr/>
            </p:nvSpPr>
            <p:spPr>
              <a:xfrm>
                <a:off x="6262180" y="3141947"/>
                <a:ext cx="28469" cy="38688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6708" extrusionOk="0">
                    <a:moveTo>
                      <a:pt x="2094" y="0"/>
                    </a:moveTo>
                    <a:lnTo>
                      <a:pt x="2094" y="0"/>
                    </a:lnTo>
                    <a:cubicBezTo>
                      <a:pt x="0" y="1420"/>
                      <a:pt x="3052" y="2467"/>
                      <a:pt x="1988" y="4454"/>
                    </a:cubicBezTo>
                    <a:lnTo>
                      <a:pt x="817" y="4756"/>
                    </a:lnTo>
                    <a:cubicBezTo>
                      <a:pt x="1243" y="6707"/>
                      <a:pt x="2822" y="6228"/>
                      <a:pt x="3851" y="6619"/>
                    </a:cubicBezTo>
                    <a:lnTo>
                      <a:pt x="4933" y="5430"/>
                    </a:lnTo>
                    <a:cubicBezTo>
                      <a:pt x="4685" y="3993"/>
                      <a:pt x="2768" y="2875"/>
                      <a:pt x="4206" y="1207"/>
                    </a:cubicBezTo>
                    <a:cubicBezTo>
                      <a:pt x="3883" y="979"/>
                      <a:pt x="3846" y="221"/>
                      <a:pt x="3400" y="221"/>
                    </a:cubicBezTo>
                    <a:cubicBezTo>
                      <a:pt x="3257" y="221"/>
                      <a:pt x="3072" y="299"/>
                      <a:pt x="2822" y="497"/>
                    </a:cubicBezTo>
                    <a:cubicBezTo>
                      <a:pt x="2815" y="502"/>
                      <a:pt x="2807" y="505"/>
                      <a:pt x="2796" y="505"/>
                    </a:cubicBezTo>
                    <a:cubicBezTo>
                      <a:pt x="2667" y="505"/>
                      <a:pt x="2259" y="115"/>
                      <a:pt x="209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8642;p80">
                <a:extLst>
                  <a:ext uri="{FF2B5EF4-FFF2-40B4-BE49-F238E27FC236}">
                    <a16:creationId xmlns:a16="http://schemas.microsoft.com/office/drawing/2014/main" id="{F1A79DA9-B414-4447-82D1-B624EBB25EB0}"/>
                  </a:ext>
                </a:extLst>
              </p:cNvPr>
              <p:cNvSpPr/>
              <p:nvPr/>
            </p:nvSpPr>
            <p:spPr>
              <a:xfrm>
                <a:off x="6251907" y="3101042"/>
                <a:ext cx="26011" cy="13686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373" extrusionOk="0">
                    <a:moveTo>
                      <a:pt x="1606" y="0"/>
                    </a:moveTo>
                    <a:cubicBezTo>
                      <a:pt x="1091" y="0"/>
                      <a:pt x="558" y="171"/>
                      <a:pt x="0" y="723"/>
                    </a:cubicBezTo>
                    <a:cubicBezTo>
                      <a:pt x="430" y="1555"/>
                      <a:pt x="972" y="2195"/>
                      <a:pt x="1679" y="2195"/>
                    </a:cubicBezTo>
                    <a:cubicBezTo>
                      <a:pt x="1906" y="2195"/>
                      <a:pt x="2151" y="2129"/>
                      <a:pt x="2414" y="1982"/>
                    </a:cubicBezTo>
                    <a:cubicBezTo>
                      <a:pt x="2981" y="1663"/>
                      <a:pt x="4507" y="2373"/>
                      <a:pt x="4064" y="456"/>
                    </a:cubicBezTo>
                    <a:lnTo>
                      <a:pt x="4064" y="456"/>
                    </a:lnTo>
                    <a:cubicBezTo>
                      <a:pt x="4046" y="457"/>
                      <a:pt x="4028" y="457"/>
                      <a:pt x="4010" y="457"/>
                    </a:cubicBezTo>
                    <a:cubicBezTo>
                      <a:pt x="3239" y="457"/>
                      <a:pt x="2447" y="0"/>
                      <a:pt x="1606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8643;p80">
                <a:extLst>
                  <a:ext uri="{FF2B5EF4-FFF2-40B4-BE49-F238E27FC236}">
                    <a16:creationId xmlns:a16="http://schemas.microsoft.com/office/drawing/2014/main" id="{AC73C78F-EBC2-4025-B0FC-80D8FDE0767D}"/>
                  </a:ext>
                </a:extLst>
              </p:cNvPr>
              <p:cNvSpPr/>
              <p:nvPr/>
            </p:nvSpPr>
            <p:spPr>
              <a:xfrm>
                <a:off x="6250613" y="3155645"/>
                <a:ext cx="21609" cy="1700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2949" extrusionOk="0">
                    <a:moveTo>
                      <a:pt x="1345" y="1"/>
                    </a:moveTo>
                    <a:cubicBezTo>
                      <a:pt x="985" y="1"/>
                      <a:pt x="770" y="142"/>
                      <a:pt x="568" y="429"/>
                    </a:cubicBezTo>
                    <a:cubicBezTo>
                      <a:pt x="213" y="943"/>
                      <a:pt x="249" y="1706"/>
                      <a:pt x="0" y="2948"/>
                    </a:cubicBezTo>
                    <a:lnTo>
                      <a:pt x="3744" y="695"/>
                    </a:lnTo>
                    <a:cubicBezTo>
                      <a:pt x="2515" y="235"/>
                      <a:pt x="1810" y="1"/>
                      <a:pt x="1345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067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u nhi thế giới liên hoan - Lưu Hữu Phước - 45 bài hát thiếu nhi - Đội ta lớn lên cùng đất nước">
            <a:hlinkClick r:id="" action="ppaction://media"/>
            <a:extLst>
              <a:ext uri="{FF2B5EF4-FFF2-40B4-BE49-F238E27FC236}">
                <a16:creationId xmlns:a16="http://schemas.microsoft.com/office/drawing/2014/main" id="{4D25C913-AA3D-4F63-8304-CC1701CEAD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5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Box 158">
            <a:extLst>
              <a:ext uri="{FF2B5EF4-FFF2-40B4-BE49-F238E27FC236}">
                <a16:creationId xmlns:a16="http://schemas.microsoft.com/office/drawing/2014/main" id="{3413F903-2E72-4422-A979-31848619D2D0}"/>
              </a:ext>
            </a:extLst>
          </p:cNvPr>
          <p:cNvSpPr txBox="1"/>
          <p:nvPr/>
        </p:nvSpPr>
        <p:spPr>
          <a:xfrm>
            <a:off x="792125" y="693923"/>
            <a:ext cx="7559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altLang="en-US" sz="1800" b="1">
                <a:solidFill>
                  <a:srgbClr val="FF0000"/>
                </a:solidFill>
                <a:latin typeface="Manrope" panose="020B0604020202020204" charset="0"/>
              </a:rPr>
              <a:t>Bài 2</a:t>
            </a:r>
            <a:r>
              <a:rPr lang="en-US" altLang="en-US" sz="1800" b="1">
                <a:solidFill>
                  <a:srgbClr val="FF0000"/>
                </a:solidFill>
                <a:latin typeface="Manrope" panose="020B0604020202020204" charset="0"/>
              </a:rPr>
              <a:t>:</a:t>
            </a:r>
            <a:r>
              <a:rPr lang="vi-VN" altLang="en-US" sz="1800" b="1">
                <a:solidFill>
                  <a:srgbClr val="FF0000"/>
                </a:solidFill>
                <a:latin typeface="Manrope" panose="020B0604020202020204" charset="0"/>
              </a:rPr>
              <a:t> </a:t>
            </a:r>
            <a:r>
              <a:rPr lang="vi-VN" altLang="en-US" sz="1800">
                <a:solidFill>
                  <a:srgbClr val="002060"/>
                </a:solidFill>
                <a:latin typeface="Manrope" panose="020B0604020202020204" charset="0"/>
              </a:rPr>
              <a:t>Đánh dấu </a:t>
            </a:r>
            <a:r>
              <a:rPr lang="vi-VN" altLang="en-US" sz="1800">
                <a:solidFill>
                  <a:srgbClr val="FF0000"/>
                </a:solidFill>
                <a:latin typeface="Manrope" panose="020B0604020202020204" charset="0"/>
              </a:rPr>
              <a:t>+</a:t>
            </a:r>
            <a:r>
              <a:rPr lang="vi-VN" altLang="en-US" sz="1800">
                <a:solidFill>
                  <a:srgbClr val="002060"/>
                </a:solidFill>
                <a:latin typeface="Manrope" panose="020B0604020202020204" charset="0"/>
              </a:rPr>
              <a:t> vào ô trống trước những</a:t>
            </a:r>
            <a:r>
              <a:rPr lang="en-US" altLang="en-US" sz="1800">
                <a:solidFill>
                  <a:srgbClr val="002060"/>
                </a:solidFill>
                <a:latin typeface="Manrope" panose="020B0604020202020204" charset="0"/>
              </a:rPr>
              <a:t> </a:t>
            </a:r>
            <a:r>
              <a:rPr lang="vi-VN" altLang="en-US" sz="1800">
                <a:solidFill>
                  <a:srgbClr val="002060"/>
                </a:solidFill>
                <a:latin typeface="Manrope" panose="020B0604020202020204" charset="0"/>
              </a:rPr>
              <a:t>việc làm</a:t>
            </a:r>
            <a:r>
              <a:rPr lang="en-GB" altLang="en-US" sz="1800">
                <a:solidFill>
                  <a:srgbClr val="002060"/>
                </a:solidFill>
                <a:latin typeface="Manrope" panose="020B0604020202020204" charset="0"/>
              </a:rPr>
              <a:t> </a:t>
            </a:r>
            <a:r>
              <a:rPr lang="vi-VN" altLang="en-US" sz="1800">
                <a:solidFill>
                  <a:srgbClr val="002060"/>
                </a:solidFill>
                <a:latin typeface="Manrope" panose="020B0604020202020204" charset="0"/>
              </a:rPr>
              <a:t>thể hiện tình đoàn kết, hữu nghị với thiếu nhi quốc tế: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4F27D79-621F-4344-BCA8-3A3F258F8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348739"/>
              </p:ext>
            </p:extLst>
          </p:nvPr>
        </p:nvGraphicFramePr>
        <p:xfrm>
          <a:off x="1193651" y="1485901"/>
          <a:ext cx="7269865" cy="2642575"/>
        </p:xfrm>
        <a:graphic>
          <a:graphicData uri="http://schemas.openxmlformats.org/drawingml/2006/table">
            <a:tbl>
              <a:tblPr/>
              <a:tblGrid>
                <a:gridCol w="7269865">
                  <a:extLst>
                    <a:ext uri="{9D8B030D-6E8A-4147-A177-3AD203B41FA5}">
                      <a16:colId xmlns:a16="http://schemas.microsoft.com/office/drawing/2014/main" val="3836882713"/>
                    </a:ext>
                  </a:extLst>
                </a:gridCol>
              </a:tblGrid>
              <a:tr h="742093"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đ) Kể cho các bạn thiếu nhi quốc tế nghe về quê hương, đất nước Việt Nam.</a:t>
                      </a:r>
                    </a:p>
                  </a:txBody>
                  <a:tcPr marL="38093" marR="38093" marT="38101" marB="381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779443"/>
                  </a:ext>
                </a:extLst>
              </a:tr>
              <a:tr h="742093"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e) Cười nói, chỉ trỏ, bình luận với nhau về trang phục, màu da, ngôn ngữ, … của các bạn thiếu nhi quốc tế.</a:t>
                      </a:r>
                    </a:p>
                  </a:txBody>
                  <a:tcPr marL="38093" marR="38093" marT="38101" marB="381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968210"/>
                  </a:ext>
                </a:extLst>
              </a:tr>
              <a:tr h="416296"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g) Gửi thư thăm hỏi, kết bạn với các bạn thiếu nhi quốc tế.</a:t>
                      </a:r>
                    </a:p>
                  </a:txBody>
                  <a:tcPr marL="38093" marR="38093" marT="38101" marB="381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434945"/>
                  </a:ext>
                </a:extLst>
              </a:tr>
              <a:tr h="742093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h)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Tham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gia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hoạt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ủng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hộ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thiếu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nhi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vùng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đang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chiến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tranh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hoặc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bị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thiên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 tai.</a:t>
                      </a:r>
                    </a:p>
                  </a:txBody>
                  <a:tcPr marL="38093" marR="38093" marT="38101" marB="3810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92439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8BBD7F6-8135-4213-85BB-227759A5C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691" y="1432736"/>
            <a:ext cx="43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200">
                <a:solidFill>
                  <a:srgbClr val="FF0000"/>
                </a:solidFill>
              </a:rPr>
              <a:t>+</a:t>
            </a:r>
            <a:endParaRPr lang="en-US" altLang="en-US" sz="320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06690-A485-4813-A896-EB66A5907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34" y="2892947"/>
            <a:ext cx="43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200">
                <a:solidFill>
                  <a:srgbClr val="FF0000"/>
                </a:solidFill>
              </a:rPr>
              <a:t>+</a:t>
            </a:r>
            <a:endParaRPr lang="en-US" altLang="en-US" sz="320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D2DF4-A0C0-4A51-8FB4-A35EA3FE2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777" y="3332434"/>
            <a:ext cx="43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3200">
                <a:solidFill>
                  <a:srgbClr val="FF0000"/>
                </a:solidFill>
              </a:rPr>
              <a:t>+</a:t>
            </a:r>
            <a:endParaRPr lang="en-US" altLang="en-US" sz="3200">
              <a:solidFill>
                <a:srgbClr val="FF0000"/>
              </a:solidFill>
            </a:endParaRPr>
          </a:p>
        </p:txBody>
      </p:sp>
      <p:grpSp>
        <p:nvGrpSpPr>
          <p:cNvPr id="8" name="Google Shape;8634;p80">
            <a:extLst>
              <a:ext uri="{FF2B5EF4-FFF2-40B4-BE49-F238E27FC236}">
                <a16:creationId xmlns:a16="http://schemas.microsoft.com/office/drawing/2014/main" id="{BDB986A2-C085-4EA7-915F-E67D84CAD256}"/>
              </a:ext>
            </a:extLst>
          </p:cNvPr>
          <p:cNvGrpSpPr/>
          <p:nvPr/>
        </p:nvGrpSpPr>
        <p:grpSpPr>
          <a:xfrm>
            <a:off x="7676011" y="3784846"/>
            <a:ext cx="902796" cy="793589"/>
            <a:chOff x="6000100" y="3076250"/>
            <a:chExt cx="587871" cy="512373"/>
          </a:xfrm>
        </p:grpSpPr>
        <p:sp>
          <p:nvSpPr>
            <p:cNvPr id="9" name="Google Shape;8635;p80">
              <a:extLst>
                <a:ext uri="{FF2B5EF4-FFF2-40B4-BE49-F238E27FC236}">
                  <a16:creationId xmlns:a16="http://schemas.microsoft.com/office/drawing/2014/main" id="{2A664507-98F7-465D-9884-090BDFE4D980}"/>
                </a:ext>
              </a:extLst>
            </p:cNvPr>
            <p:cNvSpPr/>
            <p:nvPr/>
          </p:nvSpPr>
          <p:spPr>
            <a:xfrm>
              <a:off x="6000100" y="3076250"/>
              <a:ext cx="587871" cy="512373"/>
            </a:xfrm>
            <a:custGeom>
              <a:avLst/>
              <a:gdLst/>
              <a:ahLst/>
              <a:cxnLst/>
              <a:rect l="l" t="t" r="r" b="b"/>
              <a:pathLst>
                <a:path w="101884" h="88838" extrusionOk="0">
                  <a:moveTo>
                    <a:pt x="50272" y="0"/>
                  </a:moveTo>
                  <a:cubicBezTo>
                    <a:pt x="31897" y="0"/>
                    <a:pt x="14791" y="11087"/>
                    <a:pt x="8322" y="29000"/>
                  </a:cubicBezTo>
                  <a:cubicBezTo>
                    <a:pt x="1" y="51995"/>
                    <a:pt x="12332" y="77546"/>
                    <a:pt x="35878" y="86063"/>
                  </a:cubicBezTo>
                  <a:cubicBezTo>
                    <a:pt x="41078" y="87945"/>
                    <a:pt x="46391" y="88838"/>
                    <a:pt x="51602" y="88838"/>
                  </a:cubicBezTo>
                  <a:cubicBezTo>
                    <a:pt x="69970" y="88838"/>
                    <a:pt x="87079" y="77751"/>
                    <a:pt x="93562" y="59838"/>
                  </a:cubicBezTo>
                  <a:cubicBezTo>
                    <a:pt x="101883" y="36843"/>
                    <a:pt x="89534" y="11292"/>
                    <a:pt x="66006" y="2775"/>
                  </a:cubicBezTo>
                  <a:cubicBezTo>
                    <a:pt x="60802" y="893"/>
                    <a:pt x="55486" y="0"/>
                    <a:pt x="5027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8636;p80">
              <a:extLst>
                <a:ext uri="{FF2B5EF4-FFF2-40B4-BE49-F238E27FC236}">
                  <a16:creationId xmlns:a16="http://schemas.microsoft.com/office/drawing/2014/main" id="{72CD4AD8-EF92-4D21-B9F9-ECAD79E8A421}"/>
                </a:ext>
              </a:extLst>
            </p:cNvPr>
            <p:cNvGrpSpPr/>
            <p:nvPr/>
          </p:nvGrpSpPr>
          <p:grpSpPr>
            <a:xfrm>
              <a:off x="6031360" y="3076713"/>
              <a:ext cx="539107" cy="480965"/>
              <a:chOff x="6031360" y="3076713"/>
              <a:chExt cx="539107" cy="480965"/>
            </a:xfrm>
          </p:grpSpPr>
          <p:sp>
            <p:nvSpPr>
              <p:cNvPr id="11" name="Google Shape;8637;p80">
                <a:extLst>
                  <a:ext uri="{FF2B5EF4-FFF2-40B4-BE49-F238E27FC236}">
                    <a16:creationId xmlns:a16="http://schemas.microsoft.com/office/drawing/2014/main" id="{5A833F7C-B77E-441C-B29A-B34910C672E4}"/>
                  </a:ext>
                </a:extLst>
              </p:cNvPr>
              <p:cNvSpPr/>
              <p:nvPr/>
            </p:nvSpPr>
            <p:spPr>
              <a:xfrm>
                <a:off x="6160232" y="3107767"/>
                <a:ext cx="410235" cy="449911"/>
              </a:xfrm>
              <a:custGeom>
                <a:avLst/>
                <a:gdLst/>
                <a:ahLst/>
                <a:cxnLst/>
                <a:rect l="l" t="t" r="r" b="b"/>
                <a:pathLst>
                  <a:path w="71098" h="78008" extrusionOk="0">
                    <a:moveTo>
                      <a:pt x="36108" y="3531"/>
                    </a:moveTo>
                    <a:lnTo>
                      <a:pt x="36835" y="4631"/>
                    </a:lnTo>
                    <a:cubicBezTo>
                      <a:pt x="36551" y="4826"/>
                      <a:pt x="36268" y="5039"/>
                      <a:pt x="35948" y="5217"/>
                    </a:cubicBezTo>
                    <a:cubicBezTo>
                      <a:pt x="35043" y="5749"/>
                      <a:pt x="34635" y="6459"/>
                      <a:pt x="35132" y="7488"/>
                    </a:cubicBezTo>
                    <a:cubicBezTo>
                      <a:pt x="35486" y="8208"/>
                      <a:pt x="35984" y="8561"/>
                      <a:pt x="36635" y="8561"/>
                    </a:cubicBezTo>
                    <a:cubicBezTo>
                      <a:pt x="36866" y="8561"/>
                      <a:pt x="37116" y="8517"/>
                      <a:pt x="37385" y="8428"/>
                    </a:cubicBezTo>
                    <a:cubicBezTo>
                      <a:pt x="37776" y="8304"/>
                      <a:pt x="38184" y="8198"/>
                      <a:pt x="38752" y="8056"/>
                    </a:cubicBezTo>
                    <a:lnTo>
                      <a:pt x="38752" y="8056"/>
                    </a:lnTo>
                    <a:cubicBezTo>
                      <a:pt x="38412" y="9075"/>
                      <a:pt x="37909" y="9331"/>
                      <a:pt x="37373" y="9331"/>
                    </a:cubicBezTo>
                    <a:cubicBezTo>
                      <a:pt x="36833" y="9331"/>
                      <a:pt x="36258" y="9072"/>
                      <a:pt x="35779" y="9072"/>
                    </a:cubicBezTo>
                    <a:cubicBezTo>
                      <a:pt x="35690" y="9072"/>
                      <a:pt x="35604" y="9081"/>
                      <a:pt x="35522" y="9102"/>
                    </a:cubicBezTo>
                    <a:lnTo>
                      <a:pt x="33162" y="11977"/>
                    </a:lnTo>
                    <a:lnTo>
                      <a:pt x="28585" y="11037"/>
                    </a:lnTo>
                    <a:lnTo>
                      <a:pt x="31832" y="10238"/>
                    </a:lnTo>
                    <a:cubicBezTo>
                      <a:pt x="32825" y="8162"/>
                      <a:pt x="33127" y="7062"/>
                      <a:pt x="32914" y="6228"/>
                    </a:cubicBezTo>
                    <a:lnTo>
                      <a:pt x="36108" y="3531"/>
                    </a:lnTo>
                    <a:close/>
                    <a:moveTo>
                      <a:pt x="38947" y="36232"/>
                    </a:moveTo>
                    <a:lnTo>
                      <a:pt x="38947" y="36232"/>
                    </a:lnTo>
                    <a:cubicBezTo>
                      <a:pt x="40402" y="36374"/>
                      <a:pt x="40561" y="37705"/>
                      <a:pt x="41253" y="38486"/>
                    </a:cubicBezTo>
                    <a:cubicBezTo>
                      <a:pt x="40278" y="40029"/>
                      <a:pt x="42194" y="41076"/>
                      <a:pt x="41963" y="42673"/>
                    </a:cubicBezTo>
                    <a:cubicBezTo>
                      <a:pt x="41786" y="43862"/>
                      <a:pt x="42833" y="45264"/>
                      <a:pt x="43241" y="46648"/>
                    </a:cubicBezTo>
                    <a:cubicBezTo>
                      <a:pt x="43560" y="47641"/>
                      <a:pt x="43507" y="48741"/>
                      <a:pt x="43046" y="49699"/>
                    </a:cubicBezTo>
                    <a:lnTo>
                      <a:pt x="40473" y="45760"/>
                    </a:lnTo>
                    <a:cubicBezTo>
                      <a:pt x="41449" y="42726"/>
                      <a:pt x="39160" y="39728"/>
                      <a:pt x="38947" y="36232"/>
                    </a:cubicBezTo>
                    <a:close/>
                    <a:moveTo>
                      <a:pt x="36430" y="1"/>
                    </a:moveTo>
                    <a:cubicBezTo>
                      <a:pt x="35873" y="1"/>
                      <a:pt x="35316" y="87"/>
                      <a:pt x="34759" y="284"/>
                    </a:cubicBezTo>
                    <a:cubicBezTo>
                      <a:pt x="33659" y="657"/>
                      <a:pt x="32346" y="870"/>
                      <a:pt x="31885" y="2005"/>
                    </a:cubicBezTo>
                    <a:cubicBezTo>
                      <a:pt x="31264" y="3567"/>
                      <a:pt x="29809" y="3549"/>
                      <a:pt x="28656" y="3992"/>
                    </a:cubicBezTo>
                    <a:cubicBezTo>
                      <a:pt x="26331" y="4826"/>
                      <a:pt x="26012" y="5465"/>
                      <a:pt x="27006" y="7683"/>
                    </a:cubicBezTo>
                    <a:lnTo>
                      <a:pt x="29791" y="7736"/>
                    </a:lnTo>
                    <a:lnTo>
                      <a:pt x="29046" y="10327"/>
                    </a:lnTo>
                    <a:lnTo>
                      <a:pt x="28425" y="7736"/>
                    </a:lnTo>
                    <a:lnTo>
                      <a:pt x="26633" y="11143"/>
                    </a:lnTo>
                    <a:cubicBezTo>
                      <a:pt x="25746" y="11374"/>
                      <a:pt x="24734" y="11391"/>
                      <a:pt x="24113" y="11870"/>
                    </a:cubicBezTo>
                    <a:cubicBezTo>
                      <a:pt x="22960" y="12775"/>
                      <a:pt x="21328" y="12509"/>
                      <a:pt x="20352" y="13680"/>
                    </a:cubicBezTo>
                    <a:lnTo>
                      <a:pt x="19695" y="12900"/>
                    </a:lnTo>
                    <a:lnTo>
                      <a:pt x="18808" y="14106"/>
                    </a:lnTo>
                    <a:cubicBezTo>
                      <a:pt x="18523" y="13971"/>
                      <a:pt x="18518" y="13452"/>
                      <a:pt x="18160" y="13452"/>
                    </a:cubicBezTo>
                    <a:cubicBezTo>
                      <a:pt x="18049" y="13452"/>
                      <a:pt x="17905" y="13501"/>
                      <a:pt x="17708" y="13627"/>
                    </a:cubicBezTo>
                    <a:lnTo>
                      <a:pt x="18560" y="17193"/>
                    </a:lnTo>
                    <a:cubicBezTo>
                      <a:pt x="17972" y="17718"/>
                      <a:pt x="17385" y="18062"/>
                      <a:pt x="16823" y="18062"/>
                    </a:cubicBezTo>
                    <a:cubicBezTo>
                      <a:pt x="16435" y="18062"/>
                      <a:pt x="16059" y="17897"/>
                      <a:pt x="15703" y="17513"/>
                    </a:cubicBezTo>
                    <a:cubicBezTo>
                      <a:pt x="14869" y="16626"/>
                      <a:pt x="13929" y="16750"/>
                      <a:pt x="13112" y="16643"/>
                    </a:cubicBezTo>
                    <a:lnTo>
                      <a:pt x="11196" y="21381"/>
                    </a:lnTo>
                    <a:cubicBezTo>
                      <a:pt x="11922" y="22616"/>
                      <a:pt x="12753" y="22986"/>
                      <a:pt x="13632" y="22986"/>
                    </a:cubicBezTo>
                    <a:cubicBezTo>
                      <a:pt x="14835" y="22986"/>
                      <a:pt x="16130" y="22292"/>
                      <a:pt x="17371" y="22179"/>
                    </a:cubicBezTo>
                    <a:lnTo>
                      <a:pt x="17868" y="20618"/>
                    </a:lnTo>
                    <a:cubicBezTo>
                      <a:pt x="19961" y="20600"/>
                      <a:pt x="19961" y="20600"/>
                      <a:pt x="21594" y="18879"/>
                    </a:cubicBezTo>
                    <a:lnTo>
                      <a:pt x="22587" y="19784"/>
                    </a:lnTo>
                    <a:lnTo>
                      <a:pt x="24646" y="19181"/>
                    </a:lnTo>
                    <a:lnTo>
                      <a:pt x="28762" y="24788"/>
                    </a:lnTo>
                    <a:lnTo>
                      <a:pt x="24930" y="23971"/>
                    </a:lnTo>
                    <a:lnTo>
                      <a:pt x="24930" y="23971"/>
                    </a:lnTo>
                    <a:lnTo>
                      <a:pt x="26544" y="25746"/>
                    </a:lnTo>
                    <a:cubicBezTo>
                      <a:pt x="28177" y="25604"/>
                      <a:pt x="29507" y="24930"/>
                      <a:pt x="30182" y="23209"/>
                    </a:cubicBezTo>
                    <a:cubicBezTo>
                      <a:pt x="29738" y="22747"/>
                      <a:pt x="29365" y="22321"/>
                      <a:pt x="28957" y="21949"/>
                    </a:cubicBezTo>
                    <a:cubicBezTo>
                      <a:pt x="28017" y="21150"/>
                      <a:pt x="27165" y="20352"/>
                      <a:pt x="27502" y="18400"/>
                    </a:cubicBezTo>
                    <a:lnTo>
                      <a:pt x="27502" y="18400"/>
                    </a:lnTo>
                    <a:cubicBezTo>
                      <a:pt x="28336" y="19678"/>
                      <a:pt x="28709" y="20902"/>
                      <a:pt x="29472" y="21239"/>
                    </a:cubicBezTo>
                    <a:cubicBezTo>
                      <a:pt x="30678" y="21771"/>
                      <a:pt x="30785" y="22641"/>
                      <a:pt x="30927" y="23617"/>
                    </a:cubicBezTo>
                    <a:cubicBezTo>
                      <a:pt x="31016" y="24255"/>
                      <a:pt x="30874" y="24965"/>
                      <a:pt x="31087" y="25551"/>
                    </a:cubicBezTo>
                    <a:cubicBezTo>
                      <a:pt x="31282" y="26083"/>
                      <a:pt x="31832" y="26473"/>
                      <a:pt x="32187" y="26952"/>
                    </a:cubicBezTo>
                    <a:cubicBezTo>
                      <a:pt x="32275" y="27077"/>
                      <a:pt x="32329" y="27236"/>
                      <a:pt x="32329" y="27396"/>
                    </a:cubicBezTo>
                    <a:lnTo>
                      <a:pt x="34369" y="26225"/>
                    </a:lnTo>
                    <a:cubicBezTo>
                      <a:pt x="33860" y="25322"/>
                      <a:pt x="33670" y="24632"/>
                      <a:pt x="34867" y="24632"/>
                    </a:cubicBezTo>
                    <a:cubicBezTo>
                      <a:pt x="34964" y="24632"/>
                      <a:pt x="35070" y="24636"/>
                      <a:pt x="35185" y="24646"/>
                    </a:cubicBezTo>
                    <a:cubicBezTo>
                      <a:pt x="35416" y="25462"/>
                      <a:pt x="35718" y="26189"/>
                      <a:pt x="35753" y="26917"/>
                    </a:cubicBezTo>
                    <a:cubicBezTo>
                      <a:pt x="35859" y="28390"/>
                      <a:pt x="37013" y="29011"/>
                      <a:pt x="38024" y="29224"/>
                    </a:cubicBezTo>
                    <a:cubicBezTo>
                      <a:pt x="38126" y="29247"/>
                      <a:pt x="38227" y="29254"/>
                      <a:pt x="38330" y="29254"/>
                    </a:cubicBezTo>
                    <a:cubicBezTo>
                      <a:pt x="38476" y="29254"/>
                      <a:pt x="38623" y="29240"/>
                      <a:pt x="38773" y="29240"/>
                    </a:cubicBezTo>
                    <a:cubicBezTo>
                      <a:pt x="39073" y="29240"/>
                      <a:pt x="39384" y="29296"/>
                      <a:pt x="39710" y="29632"/>
                    </a:cubicBezTo>
                    <a:cubicBezTo>
                      <a:pt x="39812" y="29734"/>
                      <a:pt x="39986" y="29769"/>
                      <a:pt x="40202" y="29769"/>
                    </a:cubicBezTo>
                    <a:cubicBezTo>
                      <a:pt x="40620" y="29769"/>
                      <a:pt x="41193" y="29637"/>
                      <a:pt x="41697" y="29614"/>
                    </a:cubicBezTo>
                    <a:lnTo>
                      <a:pt x="41697" y="29614"/>
                    </a:lnTo>
                    <a:cubicBezTo>
                      <a:pt x="41182" y="31175"/>
                      <a:pt x="41608" y="32825"/>
                      <a:pt x="39657" y="33517"/>
                    </a:cubicBezTo>
                    <a:cubicBezTo>
                      <a:pt x="37368" y="32683"/>
                      <a:pt x="34369" y="33198"/>
                      <a:pt x="32488" y="30608"/>
                    </a:cubicBezTo>
                    <a:cubicBezTo>
                      <a:pt x="32240" y="30253"/>
                      <a:pt x="31388" y="30306"/>
                      <a:pt x="30820" y="30217"/>
                    </a:cubicBezTo>
                    <a:cubicBezTo>
                      <a:pt x="30607" y="30217"/>
                      <a:pt x="30395" y="30270"/>
                      <a:pt x="30182" y="30324"/>
                    </a:cubicBezTo>
                    <a:lnTo>
                      <a:pt x="29507" y="32151"/>
                    </a:lnTo>
                    <a:cubicBezTo>
                      <a:pt x="27875" y="31246"/>
                      <a:pt x="26686" y="29969"/>
                      <a:pt x="25373" y="29259"/>
                    </a:cubicBezTo>
                    <a:cubicBezTo>
                      <a:pt x="23918" y="28496"/>
                      <a:pt x="23794" y="27431"/>
                      <a:pt x="23794" y="26456"/>
                    </a:cubicBezTo>
                    <a:cubicBezTo>
                      <a:pt x="23808" y="24745"/>
                      <a:pt x="23906" y="24354"/>
                      <a:pt x="23055" y="24354"/>
                    </a:cubicBezTo>
                    <a:cubicBezTo>
                      <a:pt x="22802" y="24354"/>
                      <a:pt x="22466" y="24388"/>
                      <a:pt x="22020" y="24433"/>
                    </a:cubicBezTo>
                    <a:cubicBezTo>
                      <a:pt x="21712" y="24458"/>
                      <a:pt x="21377" y="24558"/>
                      <a:pt x="21074" y="24558"/>
                    </a:cubicBezTo>
                    <a:cubicBezTo>
                      <a:pt x="20958" y="24558"/>
                      <a:pt x="20846" y="24543"/>
                      <a:pt x="20742" y="24504"/>
                    </a:cubicBezTo>
                    <a:cubicBezTo>
                      <a:pt x="20157" y="24291"/>
                      <a:pt x="19678" y="23670"/>
                      <a:pt x="19092" y="23546"/>
                    </a:cubicBezTo>
                    <a:cubicBezTo>
                      <a:pt x="19019" y="23530"/>
                      <a:pt x="18944" y="23524"/>
                      <a:pt x="18868" y="23524"/>
                    </a:cubicBezTo>
                    <a:cubicBezTo>
                      <a:pt x="18388" y="23524"/>
                      <a:pt x="17849" y="23788"/>
                      <a:pt x="17363" y="23788"/>
                    </a:cubicBezTo>
                    <a:cubicBezTo>
                      <a:pt x="17305" y="23788"/>
                      <a:pt x="17249" y="23784"/>
                      <a:pt x="17193" y="23776"/>
                    </a:cubicBezTo>
                    <a:cubicBezTo>
                      <a:pt x="17025" y="23751"/>
                      <a:pt x="16855" y="23741"/>
                      <a:pt x="16686" y="23741"/>
                    </a:cubicBezTo>
                    <a:cubicBezTo>
                      <a:pt x="15885" y="23741"/>
                      <a:pt x="15077" y="23971"/>
                      <a:pt x="14280" y="23971"/>
                    </a:cubicBezTo>
                    <a:cubicBezTo>
                      <a:pt x="13809" y="23971"/>
                      <a:pt x="13342" y="23890"/>
                      <a:pt x="12882" y="23634"/>
                    </a:cubicBezTo>
                    <a:cubicBezTo>
                      <a:pt x="12688" y="23891"/>
                      <a:pt x="12389" y="23939"/>
                      <a:pt x="12067" y="23939"/>
                    </a:cubicBezTo>
                    <a:cubicBezTo>
                      <a:pt x="11878" y="23939"/>
                      <a:pt x="11682" y="23923"/>
                      <a:pt x="11494" y="23923"/>
                    </a:cubicBezTo>
                    <a:cubicBezTo>
                      <a:pt x="11005" y="23923"/>
                      <a:pt x="10573" y="24032"/>
                      <a:pt x="10486" y="24823"/>
                    </a:cubicBezTo>
                    <a:cubicBezTo>
                      <a:pt x="8943" y="25125"/>
                      <a:pt x="8925" y="26935"/>
                      <a:pt x="7594" y="27644"/>
                    </a:cubicBezTo>
                    <a:cubicBezTo>
                      <a:pt x="6636" y="28159"/>
                      <a:pt x="5270" y="28461"/>
                      <a:pt x="4720" y="29365"/>
                    </a:cubicBezTo>
                    <a:cubicBezTo>
                      <a:pt x="3992" y="30554"/>
                      <a:pt x="2733" y="30874"/>
                      <a:pt x="1899" y="31779"/>
                    </a:cubicBezTo>
                    <a:cubicBezTo>
                      <a:pt x="1420" y="32311"/>
                      <a:pt x="1100" y="33021"/>
                      <a:pt x="692" y="33695"/>
                    </a:cubicBezTo>
                    <a:lnTo>
                      <a:pt x="2058" y="34529"/>
                    </a:lnTo>
                    <a:lnTo>
                      <a:pt x="0" y="40331"/>
                    </a:lnTo>
                    <a:cubicBezTo>
                      <a:pt x="568" y="41839"/>
                      <a:pt x="1828" y="42460"/>
                      <a:pt x="1579" y="43844"/>
                    </a:cubicBezTo>
                    <a:cubicBezTo>
                      <a:pt x="1526" y="44093"/>
                      <a:pt x="4542" y="47659"/>
                      <a:pt x="4720" y="47677"/>
                    </a:cubicBezTo>
                    <a:cubicBezTo>
                      <a:pt x="6407" y="47823"/>
                      <a:pt x="7973" y="48589"/>
                      <a:pt x="9698" y="48589"/>
                    </a:cubicBezTo>
                    <a:cubicBezTo>
                      <a:pt x="10059" y="48589"/>
                      <a:pt x="10428" y="48555"/>
                      <a:pt x="10806" y="48475"/>
                    </a:cubicBezTo>
                    <a:cubicBezTo>
                      <a:pt x="10987" y="48438"/>
                      <a:pt x="11194" y="48420"/>
                      <a:pt x="11413" y="48420"/>
                    </a:cubicBezTo>
                    <a:cubicBezTo>
                      <a:pt x="12352" y="48420"/>
                      <a:pt x="13516" y="48748"/>
                      <a:pt x="13875" y="49309"/>
                    </a:cubicBezTo>
                    <a:cubicBezTo>
                      <a:pt x="14692" y="50587"/>
                      <a:pt x="15916" y="50622"/>
                      <a:pt x="17140" y="51048"/>
                    </a:cubicBezTo>
                    <a:lnTo>
                      <a:pt x="16076" y="56140"/>
                    </a:lnTo>
                    <a:cubicBezTo>
                      <a:pt x="17477" y="57542"/>
                      <a:pt x="16874" y="59405"/>
                      <a:pt x="17513" y="60896"/>
                    </a:cubicBezTo>
                    <a:cubicBezTo>
                      <a:pt x="17939" y="61907"/>
                      <a:pt x="17566" y="62439"/>
                      <a:pt x="17105" y="63291"/>
                    </a:cubicBezTo>
                    <a:cubicBezTo>
                      <a:pt x="16484" y="64409"/>
                      <a:pt x="14922" y="65544"/>
                      <a:pt x="15526" y="66751"/>
                    </a:cubicBezTo>
                    <a:cubicBezTo>
                      <a:pt x="16359" y="68454"/>
                      <a:pt x="16218" y="70264"/>
                      <a:pt x="16218" y="71879"/>
                    </a:cubicBezTo>
                    <a:cubicBezTo>
                      <a:pt x="16218" y="73795"/>
                      <a:pt x="17726" y="75427"/>
                      <a:pt x="16697" y="77361"/>
                    </a:cubicBezTo>
                    <a:cubicBezTo>
                      <a:pt x="17566" y="77539"/>
                      <a:pt x="18134" y="77610"/>
                      <a:pt x="18684" y="77787"/>
                    </a:cubicBezTo>
                    <a:cubicBezTo>
                      <a:pt x="19160" y="77941"/>
                      <a:pt x="19615" y="78007"/>
                      <a:pt x="20054" y="78007"/>
                    </a:cubicBezTo>
                    <a:cubicBezTo>
                      <a:pt x="21942" y="78007"/>
                      <a:pt x="23543" y="76798"/>
                      <a:pt x="25284" y="76208"/>
                    </a:cubicBezTo>
                    <a:cubicBezTo>
                      <a:pt x="25497" y="74416"/>
                      <a:pt x="27183" y="74310"/>
                      <a:pt x="28336" y="73671"/>
                    </a:cubicBezTo>
                    <a:cubicBezTo>
                      <a:pt x="29472" y="73032"/>
                      <a:pt x="29064" y="71826"/>
                      <a:pt x="29436" y="71240"/>
                    </a:cubicBezTo>
                    <a:cubicBezTo>
                      <a:pt x="30359" y="70814"/>
                      <a:pt x="31051" y="70495"/>
                      <a:pt x="31761" y="70175"/>
                    </a:cubicBezTo>
                    <a:cubicBezTo>
                      <a:pt x="32701" y="69750"/>
                      <a:pt x="34032" y="69998"/>
                      <a:pt x="34351" y="68472"/>
                    </a:cubicBezTo>
                    <a:cubicBezTo>
                      <a:pt x="34564" y="67407"/>
                      <a:pt x="35593" y="66680"/>
                      <a:pt x="35682" y="65456"/>
                    </a:cubicBezTo>
                    <a:cubicBezTo>
                      <a:pt x="35789" y="64196"/>
                      <a:pt x="36179" y="62972"/>
                      <a:pt x="36427" y="61783"/>
                    </a:cubicBezTo>
                    <a:cubicBezTo>
                      <a:pt x="38255" y="60576"/>
                      <a:pt x="39869" y="58979"/>
                      <a:pt x="41786" y="58376"/>
                    </a:cubicBezTo>
                    <a:cubicBezTo>
                      <a:pt x="44997" y="57365"/>
                      <a:pt x="46843" y="55306"/>
                      <a:pt x="48156" y="52432"/>
                    </a:cubicBezTo>
                    <a:cubicBezTo>
                      <a:pt x="47847" y="52304"/>
                      <a:pt x="47534" y="52259"/>
                      <a:pt x="47221" y="52259"/>
                    </a:cubicBezTo>
                    <a:cubicBezTo>
                      <a:pt x="46487" y="52259"/>
                      <a:pt x="45750" y="52505"/>
                      <a:pt x="45050" y="52505"/>
                    </a:cubicBezTo>
                    <a:cubicBezTo>
                      <a:pt x="44519" y="52505"/>
                      <a:pt x="44011" y="52363"/>
                      <a:pt x="43542" y="51864"/>
                    </a:cubicBezTo>
                    <a:cubicBezTo>
                      <a:pt x="44838" y="50108"/>
                      <a:pt x="44909" y="50037"/>
                      <a:pt x="46293" y="49859"/>
                    </a:cubicBezTo>
                    <a:cubicBezTo>
                      <a:pt x="49646" y="49451"/>
                      <a:pt x="52822" y="48599"/>
                      <a:pt x="55395" y="46222"/>
                    </a:cubicBezTo>
                    <a:cubicBezTo>
                      <a:pt x="55484" y="45760"/>
                      <a:pt x="55697" y="45281"/>
                      <a:pt x="55643" y="44838"/>
                    </a:cubicBezTo>
                    <a:cubicBezTo>
                      <a:pt x="55519" y="44022"/>
                      <a:pt x="55359" y="43205"/>
                      <a:pt x="55164" y="42389"/>
                    </a:cubicBezTo>
                    <a:lnTo>
                      <a:pt x="54224" y="42886"/>
                    </a:lnTo>
                    <a:lnTo>
                      <a:pt x="53887" y="41254"/>
                    </a:lnTo>
                    <a:lnTo>
                      <a:pt x="53017" y="42655"/>
                    </a:lnTo>
                    <a:cubicBezTo>
                      <a:pt x="51775" y="40810"/>
                      <a:pt x="49327" y="39763"/>
                      <a:pt x="49735" y="36906"/>
                    </a:cubicBezTo>
                    <a:lnTo>
                      <a:pt x="49735" y="36906"/>
                    </a:lnTo>
                    <a:cubicBezTo>
                      <a:pt x="51738" y="37643"/>
                      <a:pt x="51709" y="40841"/>
                      <a:pt x="54224" y="40841"/>
                    </a:cubicBezTo>
                    <a:cubicBezTo>
                      <a:pt x="54315" y="40841"/>
                      <a:pt x="54410" y="40836"/>
                      <a:pt x="54508" y="40828"/>
                    </a:cubicBezTo>
                    <a:cubicBezTo>
                      <a:pt x="55927" y="42620"/>
                      <a:pt x="57968" y="43134"/>
                      <a:pt x="59831" y="43365"/>
                    </a:cubicBezTo>
                    <a:lnTo>
                      <a:pt x="61091" y="47286"/>
                    </a:lnTo>
                    <a:lnTo>
                      <a:pt x="62244" y="46683"/>
                    </a:lnTo>
                    <a:lnTo>
                      <a:pt x="61215" y="57010"/>
                    </a:lnTo>
                    <a:cubicBezTo>
                      <a:pt x="61641" y="57382"/>
                      <a:pt x="62102" y="57613"/>
                      <a:pt x="62208" y="57950"/>
                    </a:cubicBezTo>
                    <a:cubicBezTo>
                      <a:pt x="62350" y="58411"/>
                      <a:pt x="62226" y="58944"/>
                      <a:pt x="62226" y="59547"/>
                    </a:cubicBezTo>
                    <a:cubicBezTo>
                      <a:pt x="64054" y="58323"/>
                      <a:pt x="61783" y="56531"/>
                      <a:pt x="63397" y="55164"/>
                    </a:cubicBezTo>
                    <a:cubicBezTo>
                      <a:pt x="64338" y="54348"/>
                      <a:pt x="63894" y="52503"/>
                      <a:pt x="65420" y="51421"/>
                    </a:cubicBezTo>
                    <a:cubicBezTo>
                      <a:pt x="66236" y="50835"/>
                      <a:pt x="66627" y="49575"/>
                      <a:pt x="67407" y="48670"/>
                    </a:cubicBezTo>
                    <a:cubicBezTo>
                      <a:pt x="71098" y="31370"/>
                      <a:pt x="63805" y="13556"/>
                      <a:pt x="49451" y="3265"/>
                    </a:cubicBezTo>
                    <a:lnTo>
                      <a:pt x="47836" y="4223"/>
                    </a:lnTo>
                    <a:lnTo>
                      <a:pt x="47286" y="3425"/>
                    </a:lnTo>
                    <a:lnTo>
                      <a:pt x="45068" y="5465"/>
                    </a:lnTo>
                    <a:lnTo>
                      <a:pt x="44802" y="2963"/>
                    </a:lnTo>
                    <a:cubicBezTo>
                      <a:pt x="44483" y="4383"/>
                      <a:pt x="44412" y="5554"/>
                      <a:pt x="43383" y="6193"/>
                    </a:cubicBezTo>
                    <a:lnTo>
                      <a:pt x="41094" y="4844"/>
                    </a:lnTo>
                    <a:lnTo>
                      <a:pt x="41253" y="4702"/>
                    </a:lnTo>
                    <a:lnTo>
                      <a:pt x="43436" y="4525"/>
                    </a:lnTo>
                    <a:cubicBezTo>
                      <a:pt x="43312" y="3975"/>
                      <a:pt x="43329" y="3673"/>
                      <a:pt x="43205" y="3567"/>
                    </a:cubicBezTo>
                    <a:cubicBezTo>
                      <a:pt x="41857" y="2502"/>
                      <a:pt x="40153" y="1934"/>
                      <a:pt x="38929" y="657"/>
                    </a:cubicBezTo>
                    <a:cubicBezTo>
                      <a:pt x="38787" y="497"/>
                      <a:pt x="38592" y="390"/>
                      <a:pt x="38379" y="319"/>
                    </a:cubicBezTo>
                    <a:cubicBezTo>
                      <a:pt x="37729" y="119"/>
                      <a:pt x="37080" y="1"/>
                      <a:pt x="3643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8638;p80">
                <a:extLst>
                  <a:ext uri="{FF2B5EF4-FFF2-40B4-BE49-F238E27FC236}">
                    <a16:creationId xmlns:a16="http://schemas.microsoft.com/office/drawing/2014/main" id="{AF3AB335-09EE-48E4-836A-13B9E5B4D39F}"/>
                  </a:ext>
                </a:extLst>
              </p:cNvPr>
              <p:cNvSpPr/>
              <p:nvPr/>
            </p:nvSpPr>
            <p:spPr>
              <a:xfrm>
                <a:off x="6031360" y="3319580"/>
                <a:ext cx="62149" cy="151155"/>
              </a:xfrm>
              <a:custGeom>
                <a:avLst/>
                <a:gdLst/>
                <a:ahLst/>
                <a:cxnLst/>
                <a:rect l="l" t="t" r="r" b="b"/>
                <a:pathLst>
                  <a:path w="10771" h="26208" extrusionOk="0">
                    <a:moveTo>
                      <a:pt x="266" y="1"/>
                    </a:moveTo>
                    <a:lnTo>
                      <a:pt x="266" y="1"/>
                    </a:lnTo>
                    <a:cubicBezTo>
                      <a:pt x="0" y="9316"/>
                      <a:pt x="2679" y="18489"/>
                      <a:pt x="7914" y="26208"/>
                    </a:cubicBezTo>
                    <a:lnTo>
                      <a:pt x="9014" y="25995"/>
                    </a:lnTo>
                    <a:cubicBezTo>
                      <a:pt x="9954" y="24078"/>
                      <a:pt x="9617" y="22073"/>
                      <a:pt x="9475" y="20068"/>
                    </a:cubicBezTo>
                    <a:cubicBezTo>
                      <a:pt x="9422" y="19412"/>
                      <a:pt x="9120" y="18347"/>
                      <a:pt x="9386" y="18188"/>
                    </a:cubicBezTo>
                    <a:cubicBezTo>
                      <a:pt x="10753" y="17336"/>
                      <a:pt x="10274" y="15881"/>
                      <a:pt x="10770" y="14834"/>
                    </a:cubicBezTo>
                    <a:cubicBezTo>
                      <a:pt x="9777" y="13415"/>
                      <a:pt x="8890" y="12137"/>
                      <a:pt x="7328" y="11161"/>
                    </a:cubicBezTo>
                    <a:cubicBezTo>
                      <a:pt x="5270" y="9901"/>
                      <a:pt x="3194" y="8216"/>
                      <a:pt x="3247" y="5235"/>
                    </a:cubicBezTo>
                    <a:cubicBezTo>
                      <a:pt x="3265" y="4649"/>
                      <a:pt x="2999" y="3709"/>
                      <a:pt x="2591" y="3514"/>
                    </a:cubicBezTo>
                    <a:cubicBezTo>
                      <a:pt x="1295" y="2893"/>
                      <a:pt x="479" y="1562"/>
                      <a:pt x="408" y="604"/>
                    </a:cubicBezTo>
                    <a:cubicBezTo>
                      <a:pt x="373" y="391"/>
                      <a:pt x="337" y="196"/>
                      <a:pt x="266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8639;p80">
                <a:extLst>
                  <a:ext uri="{FF2B5EF4-FFF2-40B4-BE49-F238E27FC236}">
                    <a16:creationId xmlns:a16="http://schemas.microsoft.com/office/drawing/2014/main" id="{3A5468FE-9B7F-4C47-97FD-F651A85B0949}"/>
                  </a:ext>
                </a:extLst>
              </p:cNvPr>
              <p:cNvSpPr/>
              <p:nvPr/>
            </p:nvSpPr>
            <p:spPr>
              <a:xfrm>
                <a:off x="6189159" y="3076713"/>
                <a:ext cx="117131" cy="35868"/>
              </a:xfrm>
              <a:custGeom>
                <a:avLst/>
                <a:gdLst/>
                <a:ahLst/>
                <a:cxnLst/>
                <a:rect l="l" t="t" r="r" b="b"/>
                <a:pathLst>
                  <a:path w="20300" h="6219" extrusionOk="0">
                    <a:moveTo>
                      <a:pt x="17629" y="0"/>
                    </a:moveTo>
                    <a:cubicBezTo>
                      <a:pt x="12187" y="0"/>
                      <a:pt x="6775" y="976"/>
                      <a:pt x="1651" y="2882"/>
                    </a:cubicBezTo>
                    <a:cubicBezTo>
                      <a:pt x="1207" y="3344"/>
                      <a:pt x="764" y="3823"/>
                      <a:pt x="302" y="4266"/>
                    </a:cubicBezTo>
                    <a:cubicBezTo>
                      <a:pt x="1" y="4568"/>
                      <a:pt x="231" y="5402"/>
                      <a:pt x="214" y="6218"/>
                    </a:cubicBezTo>
                    <a:cubicBezTo>
                      <a:pt x="1402" y="5473"/>
                      <a:pt x="2201" y="4834"/>
                      <a:pt x="3141" y="4408"/>
                    </a:cubicBezTo>
                    <a:cubicBezTo>
                      <a:pt x="5525" y="3347"/>
                      <a:pt x="8003" y="2632"/>
                      <a:pt x="10607" y="2632"/>
                    </a:cubicBezTo>
                    <a:cubicBezTo>
                      <a:pt x="11182" y="2632"/>
                      <a:pt x="11763" y="2666"/>
                      <a:pt x="12350" y="2740"/>
                    </a:cubicBezTo>
                    <a:cubicBezTo>
                      <a:pt x="12586" y="2362"/>
                      <a:pt x="12876" y="2257"/>
                      <a:pt x="13186" y="2257"/>
                    </a:cubicBezTo>
                    <a:cubicBezTo>
                      <a:pt x="13571" y="2257"/>
                      <a:pt x="13986" y="2419"/>
                      <a:pt x="14364" y="2419"/>
                    </a:cubicBezTo>
                    <a:cubicBezTo>
                      <a:pt x="14550" y="2419"/>
                      <a:pt x="14727" y="2379"/>
                      <a:pt x="14887" y="2261"/>
                    </a:cubicBezTo>
                    <a:cubicBezTo>
                      <a:pt x="16502" y="1072"/>
                      <a:pt x="18472" y="718"/>
                      <a:pt x="20299" y="79"/>
                    </a:cubicBezTo>
                    <a:cubicBezTo>
                      <a:pt x="19409" y="26"/>
                      <a:pt x="18519" y="0"/>
                      <a:pt x="17629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8640;p80">
                <a:extLst>
                  <a:ext uri="{FF2B5EF4-FFF2-40B4-BE49-F238E27FC236}">
                    <a16:creationId xmlns:a16="http://schemas.microsoft.com/office/drawing/2014/main" id="{0F8DA796-E3E0-41F3-BADC-24DC61CFAA1A}"/>
                  </a:ext>
                </a:extLst>
              </p:cNvPr>
              <p:cNvSpPr/>
              <p:nvPr/>
            </p:nvSpPr>
            <p:spPr>
              <a:xfrm>
                <a:off x="6350006" y="3503923"/>
                <a:ext cx="45156" cy="42581"/>
              </a:xfrm>
              <a:custGeom>
                <a:avLst/>
                <a:gdLst/>
                <a:ahLst/>
                <a:cxnLst/>
                <a:rect l="l" t="t" r="r" b="b"/>
                <a:pathLst>
                  <a:path w="7826" h="7383" extrusionOk="0">
                    <a:moveTo>
                      <a:pt x="7648" y="1"/>
                    </a:moveTo>
                    <a:lnTo>
                      <a:pt x="7648" y="1"/>
                    </a:lnTo>
                    <a:cubicBezTo>
                      <a:pt x="6488" y="417"/>
                      <a:pt x="5728" y="1543"/>
                      <a:pt x="4541" y="1543"/>
                    </a:cubicBezTo>
                    <a:cubicBezTo>
                      <a:pt x="4311" y="1543"/>
                      <a:pt x="4065" y="1501"/>
                      <a:pt x="3797" y="1403"/>
                    </a:cubicBezTo>
                    <a:cubicBezTo>
                      <a:pt x="3766" y="1397"/>
                      <a:pt x="3735" y="1395"/>
                      <a:pt x="3704" y="1395"/>
                    </a:cubicBezTo>
                    <a:cubicBezTo>
                      <a:pt x="3523" y="1395"/>
                      <a:pt x="3348" y="1482"/>
                      <a:pt x="3212" y="1633"/>
                    </a:cubicBezTo>
                    <a:cubicBezTo>
                      <a:pt x="2520" y="3567"/>
                      <a:pt x="142" y="4490"/>
                      <a:pt x="0" y="7045"/>
                    </a:cubicBezTo>
                    <a:lnTo>
                      <a:pt x="1633" y="7382"/>
                    </a:lnTo>
                    <a:cubicBezTo>
                      <a:pt x="2662" y="6353"/>
                      <a:pt x="3655" y="5306"/>
                      <a:pt x="4844" y="4419"/>
                    </a:cubicBezTo>
                    <a:cubicBezTo>
                      <a:pt x="6211" y="3390"/>
                      <a:pt x="7825" y="2219"/>
                      <a:pt x="764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8641;p80">
                <a:extLst>
                  <a:ext uri="{FF2B5EF4-FFF2-40B4-BE49-F238E27FC236}">
                    <a16:creationId xmlns:a16="http://schemas.microsoft.com/office/drawing/2014/main" id="{82EC0679-5CCA-4D10-8271-A779BB6EA9A3}"/>
                  </a:ext>
                </a:extLst>
              </p:cNvPr>
              <p:cNvSpPr/>
              <p:nvPr/>
            </p:nvSpPr>
            <p:spPr>
              <a:xfrm>
                <a:off x="6262180" y="3141947"/>
                <a:ext cx="28469" cy="38688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6708" extrusionOk="0">
                    <a:moveTo>
                      <a:pt x="2094" y="0"/>
                    </a:moveTo>
                    <a:lnTo>
                      <a:pt x="2094" y="0"/>
                    </a:lnTo>
                    <a:cubicBezTo>
                      <a:pt x="0" y="1420"/>
                      <a:pt x="3052" y="2467"/>
                      <a:pt x="1988" y="4454"/>
                    </a:cubicBezTo>
                    <a:lnTo>
                      <a:pt x="817" y="4756"/>
                    </a:lnTo>
                    <a:cubicBezTo>
                      <a:pt x="1243" y="6707"/>
                      <a:pt x="2822" y="6228"/>
                      <a:pt x="3851" y="6619"/>
                    </a:cubicBezTo>
                    <a:lnTo>
                      <a:pt x="4933" y="5430"/>
                    </a:lnTo>
                    <a:cubicBezTo>
                      <a:pt x="4685" y="3993"/>
                      <a:pt x="2768" y="2875"/>
                      <a:pt x="4206" y="1207"/>
                    </a:cubicBezTo>
                    <a:cubicBezTo>
                      <a:pt x="3883" y="979"/>
                      <a:pt x="3846" y="221"/>
                      <a:pt x="3400" y="221"/>
                    </a:cubicBezTo>
                    <a:cubicBezTo>
                      <a:pt x="3257" y="221"/>
                      <a:pt x="3072" y="299"/>
                      <a:pt x="2822" y="497"/>
                    </a:cubicBezTo>
                    <a:cubicBezTo>
                      <a:pt x="2815" y="502"/>
                      <a:pt x="2807" y="505"/>
                      <a:pt x="2796" y="505"/>
                    </a:cubicBezTo>
                    <a:cubicBezTo>
                      <a:pt x="2667" y="505"/>
                      <a:pt x="2259" y="115"/>
                      <a:pt x="2094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8642;p80">
                <a:extLst>
                  <a:ext uri="{FF2B5EF4-FFF2-40B4-BE49-F238E27FC236}">
                    <a16:creationId xmlns:a16="http://schemas.microsoft.com/office/drawing/2014/main" id="{AE9E9DE0-A944-4889-903A-1A7234D4D2A8}"/>
                  </a:ext>
                </a:extLst>
              </p:cNvPr>
              <p:cNvSpPr/>
              <p:nvPr/>
            </p:nvSpPr>
            <p:spPr>
              <a:xfrm>
                <a:off x="6251907" y="3101042"/>
                <a:ext cx="26011" cy="13686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373" extrusionOk="0">
                    <a:moveTo>
                      <a:pt x="1606" y="0"/>
                    </a:moveTo>
                    <a:cubicBezTo>
                      <a:pt x="1091" y="0"/>
                      <a:pt x="558" y="171"/>
                      <a:pt x="0" y="723"/>
                    </a:cubicBezTo>
                    <a:cubicBezTo>
                      <a:pt x="430" y="1555"/>
                      <a:pt x="972" y="2195"/>
                      <a:pt x="1679" y="2195"/>
                    </a:cubicBezTo>
                    <a:cubicBezTo>
                      <a:pt x="1906" y="2195"/>
                      <a:pt x="2151" y="2129"/>
                      <a:pt x="2414" y="1982"/>
                    </a:cubicBezTo>
                    <a:cubicBezTo>
                      <a:pt x="2981" y="1663"/>
                      <a:pt x="4507" y="2373"/>
                      <a:pt x="4064" y="456"/>
                    </a:cubicBezTo>
                    <a:lnTo>
                      <a:pt x="4064" y="456"/>
                    </a:lnTo>
                    <a:cubicBezTo>
                      <a:pt x="4046" y="457"/>
                      <a:pt x="4028" y="457"/>
                      <a:pt x="4010" y="457"/>
                    </a:cubicBezTo>
                    <a:cubicBezTo>
                      <a:pt x="3239" y="457"/>
                      <a:pt x="2447" y="0"/>
                      <a:pt x="1606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8643;p80">
                <a:extLst>
                  <a:ext uri="{FF2B5EF4-FFF2-40B4-BE49-F238E27FC236}">
                    <a16:creationId xmlns:a16="http://schemas.microsoft.com/office/drawing/2014/main" id="{00FE4AFA-4E56-4334-AB82-B8E20AEE7EED}"/>
                  </a:ext>
                </a:extLst>
              </p:cNvPr>
              <p:cNvSpPr/>
              <p:nvPr/>
            </p:nvSpPr>
            <p:spPr>
              <a:xfrm>
                <a:off x="6250613" y="3155645"/>
                <a:ext cx="21609" cy="17008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2949" extrusionOk="0">
                    <a:moveTo>
                      <a:pt x="1345" y="1"/>
                    </a:moveTo>
                    <a:cubicBezTo>
                      <a:pt x="985" y="1"/>
                      <a:pt x="770" y="142"/>
                      <a:pt x="568" y="429"/>
                    </a:cubicBezTo>
                    <a:cubicBezTo>
                      <a:pt x="213" y="943"/>
                      <a:pt x="249" y="1706"/>
                      <a:pt x="0" y="2948"/>
                    </a:cubicBezTo>
                    <a:lnTo>
                      <a:pt x="3744" y="695"/>
                    </a:lnTo>
                    <a:cubicBezTo>
                      <a:pt x="2515" y="235"/>
                      <a:pt x="1810" y="1"/>
                      <a:pt x="1345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623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78795A11-8597-41FC-AE1E-F1877335BACF}"/>
              </a:ext>
            </a:extLst>
          </p:cNvPr>
          <p:cNvSpPr/>
          <p:nvPr/>
        </p:nvSpPr>
        <p:spPr>
          <a:xfrm>
            <a:off x="1240022" y="655922"/>
            <a:ext cx="6549656" cy="2658139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>
                <a:solidFill>
                  <a:schemeClr val="accent6"/>
                </a:solidFill>
                <a:latin typeface="Manrope" panose="020B0604020202020204" charset="0"/>
              </a:rPr>
              <a:t> Em hãy nêu những  việc cần làm để thể  hiện tình đoàn kết, hữu nghị với thiếu nhi quốc tế?</a:t>
            </a:r>
            <a:endParaRPr lang="en-US" altLang="vi-VN" sz="2000">
              <a:solidFill>
                <a:schemeClr val="accent6"/>
              </a:solidFill>
              <a:latin typeface="Manrope" panose="020B0604020202020204" charset="0"/>
            </a:endParaRPr>
          </a:p>
        </p:txBody>
      </p:sp>
      <p:pic>
        <p:nvPicPr>
          <p:cNvPr id="3" name="Google Shape;1279;p62">
            <a:extLst>
              <a:ext uri="{FF2B5EF4-FFF2-40B4-BE49-F238E27FC236}">
                <a16:creationId xmlns:a16="http://schemas.microsoft.com/office/drawing/2014/main" id="{C966CEE3-674F-44DB-BDF2-495BC10BAAE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11043" y="3180723"/>
            <a:ext cx="1909224" cy="141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82;p62">
            <a:extLst>
              <a:ext uri="{FF2B5EF4-FFF2-40B4-BE49-F238E27FC236}">
                <a16:creationId xmlns:a16="http://schemas.microsoft.com/office/drawing/2014/main" id="{80AB225F-AFFB-49B1-8579-2256E3EFEED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935" y="3158508"/>
            <a:ext cx="1783023" cy="145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597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7318D1FE-EF99-4CF6-8BFB-1F4D25986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002" y="600703"/>
            <a:ext cx="81913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HP001 4 hàng" panose="020B0603050302020204" pitchFamily="34" charset="0"/>
              </a:rPr>
              <a:t>     </a:t>
            </a:r>
            <a:r>
              <a:rPr lang="en-US" altLang="vi-VN" sz="2400" b="1">
                <a:solidFill>
                  <a:srgbClr val="0033CC"/>
                </a:solidFill>
                <a:latin typeface="HP001 4 hàng" panose="020B0603050302020204" pitchFamily="34" charset="0"/>
              </a:rPr>
              <a:t>Để thể hiện tình hữu nghị, đoàn kết với thiếu nhi quốc tế có rất nhiều cách, các em có thể tham gia các hoạt động: 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9BFF6DE4-4B30-4FE9-AB93-413D42F1C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14" y="1431700"/>
            <a:ext cx="7232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solidFill>
                  <a:schemeClr val="tx1">
                    <a:lumMod val="75000"/>
                  </a:schemeClr>
                </a:solidFill>
                <a:latin typeface="HP001 4 hàng" panose="020B0603050302020204" pitchFamily="34" charset="0"/>
              </a:rPr>
              <a:t>- Kết nghĩa với thiếu nhi quốc tế</a:t>
            </a:r>
            <a:endParaRPr lang="vi-VN" altLang="vi-VN" sz="2400" b="1">
              <a:solidFill>
                <a:schemeClr val="tx1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7799A90D-54A8-4930-9099-69BAEA600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14" y="1922829"/>
            <a:ext cx="78207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2400" b="1">
                <a:solidFill>
                  <a:schemeClr val="tx1">
                    <a:lumMod val="75000"/>
                  </a:schemeClr>
                </a:solidFill>
                <a:latin typeface="HP001 4 hàng" panose="020B0603050302020204" pitchFamily="34" charset="0"/>
              </a:rPr>
              <a:t> Tìm hiểu về cuộc sống và học tập của thiếu nhi các nước khác.</a:t>
            </a:r>
            <a:endParaRPr lang="vi-VN" altLang="vi-VN" sz="2400" b="1">
              <a:solidFill>
                <a:schemeClr val="tx1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046B9B27-6043-4834-A597-DD887BC03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14" y="2754504"/>
            <a:ext cx="42421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2400" b="1">
                <a:solidFill>
                  <a:schemeClr val="tx1">
                    <a:lumMod val="75000"/>
                  </a:schemeClr>
                </a:solidFill>
                <a:latin typeface="HP001 4 hàng" panose="020B0603050302020204" pitchFamily="34" charset="0"/>
              </a:rPr>
              <a:t>Tham gia các cuộc giao lưu.</a:t>
            </a:r>
            <a:endParaRPr lang="vi-VN" altLang="vi-VN" sz="2400" b="1">
              <a:solidFill>
                <a:schemeClr val="tx1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55419375-79CB-4B3F-B5CB-01B38E861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14" y="3217098"/>
            <a:ext cx="8675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2400" b="1">
                <a:solidFill>
                  <a:schemeClr val="tx1">
                    <a:lumMod val="75000"/>
                  </a:schemeClr>
                </a:solidFill>
                <a:latin typeface="HP001 4 hàng" panose="020B0603050302020204" pitchFamily="34" charset="0"/>
              </a:rPr>
              <a:t>Viết thư, gửi ảnh, gửi quà cho các bạn.</a:t>
            </a:r>
            <a:endParaRPr lang="vi-VN" altLang="vi-VN" sz="2400" b="1">
              <a:solidFill>
                <a:schemeClr val="tx1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874EA397-9E7D-4CE5-9395-1FF4BA3E3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15" y="3680370"/>
            <a:ext cx="84845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2400" b="1">
                <a:solidFill>
                  <a:schemeClr val="tx1">
                    <a:lumMod val="75000"/>
                  </a:schemeClr>
                </a:solidFill>
                <a:latin typeface="HP001 4 hàng" panose="020B0603050302020204" pitchFamily="34" charset="0"/>
              </a:rPr>
              <a:t> Lấy chữ kí, quyên góp ủng hộ thiếu nhi những nước bị thiên tai, chiến tranh.</a:t>
            </a:r>
            <a:endParaRPr lang="vi-VN" altLang="vi-VN" sz="2400" b="1">
              <a:solidFill>
                <a:schemeClr val="tx1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25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524FE9-E954-4EA2-90A0-EA54DEAD63BA}"/>
              </a:ext>
            </a:extLst>
          </p:cNvPr>
          <p:cNvSpPr txBox="1"/>
          <p:nvPr/>
        </p:nvSpPr>
        <p:spPr>
          <a:xfrm>
            <a:off x="1669311" y="2035023"/>
            <a:ext cx="64220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Thiếu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nhi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quốc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tế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đều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là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anh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em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bè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bạn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nên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cần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phải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đoàn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kết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,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hữu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nghị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với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solidFill>
                  <a:srgbClr val="0033CC"/>
                </a:solidFill>
                <a:latin typeface="HP001 4 hàng" panose="020B0603050302020204" pitchFamily="34" charset="0"/>
              </a:rPr>
              <a:t>nhau</a:t>
            </a:r>
            <a:r>
              <a:rPr lang="en-US" altLang="vi-VN" sz="3200" b="1" dirty="0">
                <a:solidFill>
                  <a:srgbClr val="0033CC"/>
                </a:solidFill>
                <a:latin typeface="HP001 4 hàng" panose="020B0603050302020204" pitchFamily="34" charset="0"/>
              </a:rPr>
              <a:t>.</a:t>
            </a:r>
            <a:endParaRPr lang="en-US" sz="3200" dirty="0"/>
          </a:p>
        </p:txBody>
      </p:sp>
      <p:sp>
        <p:nvSpPr>
          <p:cNvPr id="4" name="Google Shape;2325;p35">
            <a:extLst>
              <a:ext uri="{FF2B5EF4-FFF2-40B4-BE49-F238E27FC236}">
                <a16:creationId xmlns:a16="http://schemas.microsoft.com/office/drawing/2014/main" id="{83596489-CEA2-4F9F-A568-022B14E8214C}"/>
              </a:ext>
            </a:extLst>
          </p:cNvPr>
          <p:cNvSpPr txBox="1">
            <a:spLocks/>
          </p:cNvSpPr>
          <p:nvPr/>
        </p:nvSpPr>
        <p:spPr>
          <a:xfrm>
            <a:off x="1872766" y="364950"/>
            <a:ext cx="5398468" cy="2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>
                <a:solidFill>
                  <a:schemeClr val="accent5"/>
                </a:solidFill>
                <a:latin typeface="Coiny" panose="020B0604020202020204" charset="0"/>
              </a:rPr>
              <a:t>Kết luận</a:t>
            </a:r>
          </a:p>
        </p:txBody>
      </p:sp>
      <p:grpSp>
        <p:nvGrpSpPr>
          <p:cNvPr id="5" name="Google Shape;5159;p71">
            <a:extLst>
              <a:ext uri="{FF2B5EF4-FFF2-40B4-BE49-F238E27FC236}">
                <a16:creationId xmlns:a16="http://schemas.microsoft.com/office/drawing/2014/main" id="{686EE5D3-48E1-48F1-950B-F83101675E91}"/>
              </a:ext>
            </a:extLst>
          </p:cNvPr>
          <p:cNvGrpSpPr/>
          <p:nvPr/>
        </p:nvGrpSpPr>
        <p:grpSpPr>
          <a:xfrm>
            <a:off x="7798995" y="3517157"/>
            <a:ext cx="802744" cy="959395"/>
            <a:chOff x="5497775" y="2642200"/>
            <a:chExt cx="373025" cy="428900"/>
          </a:xfrm>
        </p:grpSpPr>
        <p:sp>
          <p:nvSpPr>
            <p:cNvPr id="6" name="Google Shape;5160;p71">
              <a:extLst>
                <a:ext uri="{FF2B5EF4-FFF2-40B4-BE49-F238E27FC236}">
                  <a16:creationId xmlns:a16="http://schemas.microsoft.com/office/drawing/2014/main" id="{3AEEDEB2-15DC-42B1-8069-F0618D1A806A}"/>
                </a:ext>
              </a:extLst>
            </p:cNvPr>
            <p:cNvSpPr/>
            <p:nvPr/>
          </p:nvSpPr>
          <p:spPr>
            <a:xfrm>
              <a:off x="5497775" y="2642200"/>
              <a:ext cx="373025" cy="428400"/>
            </a:xfrm>
            <a:custGeom>
              <a:avLst/>
              <a:gdLst/>
              <a:ahLst/>
              <a:cxnLst/>
              <a:rect l="l" t="t" r="r" b="b"/>
              <a:pathLst>
                <a:path w="14921" h="17136" extrusionOk="0">
                  <a:moveTo>
                    <a:pt x="7447" y="1"/>
                  </a:moveTo>
                  <a:cubicBezTo>
                    <a:pt x="5648" y="1"/>
                    <a:pt x="3995" y="1002"/>
                    <a:pt x="3162" y="2601"/>
                  </a:cubicBezTo>
                  <a:cubicBezTo>
                    <a:pt x="2318" y="4221"/>
                    <a:pt x="2462" y="6178"/>
                    <a:pt x="3529" y="7662"/>
                  </a:cubicBezTo>
                  <a:lnTo>
                    <a:pt x="1421" y="8173"/>
                  </a:lnTo>
                  <a:cubicBezTo>
                    <a:pt x="538" y="8399"/>
                    <a:pt x="0" y="9291"/>
                    <a:pt x="217" y="10176"/>
                  </a:cubicBezTo>
                  <a:cubicBezTo>
                    <a:pt x="401" y="10938"/>
                    <a:pt x="1081" y="11449"/>
                    <a:pt x="1833" y="11449"/>
                  </a:cubicBezTo>
                  <a:cubicBezTo>
                    <a:pt x="1955" y="11449"/>
                    <a:pt x="2079" y="11435"/>
                    <a:pt x="2204" y="11407"/>
                  </a:cubicBezTo>
                  <a:lnTo>
                    <a:pt x="3707" y="11042"/>
                  </a:lnTo>
                  <a:cubicBezTo>
                    <a:pt x="3724" y="11038"/>
                    <a:pt x="3740" y="11036"/>
                    <a:pt x="3757" y="11036"/>
                  </a:cubicBezTo>
                  <a:cubicBezTo>
                    <a:pt x="3871" y="11036"/>
                    <a:pt x="3969" y="11128"/>
                    <a:pt x="3969" y="11249"/>
                  </a:cubicBezTo>
                  <a:lnTo>
                    <a:pt x="3969" y="11789"/>
                  </a:lnTo>
                  <a:cubicBezTo>
                    <a:pt x="3969" y="11927"/>
                    <a:pt x="3948" y="12064"/>
                    <a:pt x="3906" y="12195"/>
                  </a:cubicBezTo>
                  <a:lnTo>
                    <a:pt x="3014" y="14984"/>
                  </a:lnTo>
                  <a:cubicBezTo>
                    <a:pt x="2746" y="15855"/>
                    <a:pt x="3230" y="16779"/>
                    <a:pt x="4098" y="17056"/>
                  </a:cubicBezTo>
                  <a:cubicBezTo>
                    <a:pt x="4267" y="17110"/>
                    <a:pt x="4438" y="17136"/>
                    <a:pt x="4606" y="17136"/>
                  </a:cubicBezTo>
                  <a:cubicBezTo>
                    <a:pt x="5304" y="17136"/>
                    <a:pt x="5954" y="16694"/>
                    <a:pt x="6185" y="15996"/>
                  </a:cubicBezTo>
                  <a:lnTo>
                    <a:pt x="7206" y="13321"/>
                  </a:lnTo>
                  <a:cubicBezTo>
                    <a:pt x="7249" y="13209"/>
                    <a:pt x="7349" y="13153"/>
                    <a:pt x="7450" y="13153"/>
                  </a:cubicBezTo>
                  <a:cubicBezTo>
                    <a:pt x="7550" y="13153"/>
                    <a:pt x="7650" y="13209"/>
                    <a:pt x="7693" y="13321"/>
                  </a:cubicBezTo>
                  <a:lnTo>
                    <a:pt x="8717" y="15996"/>
                  </a:lnTo>
                  <a:cubicBezTo>
                    <a:pt x="8948" y="16694"/>
                    <a:pt x="9596" y="17136"/>
                    <a:pt x="10294" y="17136"/>
                  </a:cubicBezTo>
                  <a:cubicBezTo>
                    <a:pt x="10462" y="17136"/>
                    <a:pt x="10632" y="17110"/>
                    <a:pt x="10801" y="17056"/>
                  </a:cubicBezTo>
                  <a:cubicBezTo>
                    <a:pt x="11669" y="16779"/>
                    <a:pt x="12153" y="15855"/>
                    <a:pt x="11885" y="14984"/>
                  </a:cubicBezTo>
                  <a:lnTo>
                    <a:pt x="10993" y="12195"/>
                  </a:lnTo>
                  <a:cubicBezTo>
                    <a:pt x="10952" y="12064"/>
                    <a:pt x="10930" y="11927"/>
                    <a:pt x="10930" y="11789"/>
                  </a:cubicBezTo>
                  <a:lnTo>
                    <a:pt x="10930" y="11249"/>
                  </a:lnTo>
                  <a:cubicBezTo>
                    <a:pt x="10930" y="11128"/>
                    <a:pt x="11028" y="11036"/>
                    <a:pt x="11142" y="11036"/>
                  </a:cubicBezTo>
                  <a:cubicBezTo>
                    <a:pt x="11159" y="11036"/>
                    <a:pt x="11175" y="11038"/>
                    <a:pt x="11192" y="11042"/>
                  </a:cubicBezTo>
                  <a:lnTo>
                    <a:pt x="12695" y="11407"/>
                  </a:lnTo>
                  <a:cubicBezTo>
                    <a:pt x="12827" y="11439"/>
                    <a:pt x="12959" y="11454"/>
                    <a:pt x="13089" y="11454"/>
                  </a:cubicBezTo>
                  <a:cubicBezTo>
                    <a:pt x="13840" y="11454"/>
                    <a:pt x="14519" y="10942"/>
                    <a:pt x="14704" y="10181"/>
                  </a:cubicBezTo>
                  <a:cubicBezTo>
                    <a:pt x="14920" y="9289"/>
                    <a:pt x="14373" y="8389"/>
                    <a:pt x="13478" y="8173"/>
                  </a:cubicBezTo>
                  <a:lnTo>
                    <a:pt x="11370" y="7662"/>
                  </a:lnTo>
                  <a:cubicBezTo>
                    <a:pt x="11966" y="6840"/>
                    <a:pt x="12284" y="5852"/>
                    <a:pt x="12284" y="4836"/>
                  </a:cubicBezTo>
                  <a:cubicBezTo>
                    <a:pt x="12287" y="2205"/>
                    <a:pt x="10149" y="35"/>
                    <a:pt x="7518" y="1"/>
                  </a:cubicBezTo>
                  <a:cubicBezTo>
                    <a:pt x="7494" y="1"/>
                    <a:pt x="7470" y="1"/>
                    <a:pt x="7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161;p71">
              <a:extLst>
                <a:ext uri="{FF2B5EF4-FFF2-40B4-BE49-F238E27FC236}">
                  <a16:creationId xmlns:a16="http://schemas.microsoft.com/office/drawing/2014/main" id="{7057A487-72EB-4F7E-8222-81A44724DAD0}"/>
                </a:ext>
              </a:extLst>
            </p:cNvPr>
            <p:cNvSpPr/>
            <p:nvPr/>
          </p:nvSpPr>
          <p:spPr>
            <a:xfrm>
              <a:off x="5771000" y="2880475"/>
              <a:ext cx="95675" cy="48125"/>
            </a:xfrm>
            <a:custGeom>
              <a:avLst/>
              <a:gdLst/>
              <a:ahLst/>
              <a:cxnLst/>
              <a:rect l="l" t="t" r="r" b="b"/>
              <a:pathLst>
                <a:path w="3827" h="1925" extrusionOk="0">
                  <a:moveTo>
                    <a:pt x="1" y="1705"/>
                  </a:moveTo>
                  <a:lnTo>
                    <a:pt x="1" y="1705"/>
                  </a:lnTo>
                  <a:cubicBezTo>
                    <a:pt x="1" y="1710"/>
                    <a:pt x="1" y="1715"/>
                    <a:pt x="1" y="1720"/>
                  </a:cubicBezTo>
                  <a:lnTo>
                    <a:pt x="1" y="1705"/>
                  </a:lnTo>
                  <a:close/>
                  <a:moveTo>
                    <a:pt x="745" y="0"/>
                  </a:moveTo>
                  <a:cubicBezTo>
                    <a:pt x="371" y="0"/>
                    <a:pt x="50" y="298"/>
                    <a:pt x="37" y="684"/>
                  </a:cubicBezTo>
                  <a:lnTo>
                    <a:pt x="1" y="1705"/>
                  </a:lnTo>
                  <a:lnTo>
                    <a:pt x="1" y="1705"/>
                  </a:lnTo>
                  <a:cubicBezTo>
                    <a:pt x="9" y="1592"/>
                    <a:pt x="103" y="1507"/>
                    <a:pt x="211" y="1507"/>
                  </a:cubicBezTo>
                  <a:cubicBezTo>
                    <a:pt x="228" y="1507"/>
                    <a:pt x="246" y="1509"/>
                    <a:pt x="263" y="1514"/>
                  </a:cubicBezTo>
                  <a:lnTo>
                    <a:pt x="1766" y="1878"/>
                  </a:lnTo>
                  <a:cubicBezTo>
                    <a:pt x="1897" y="1910"/>
                    <a:pt x="2027" y="1925"/>
                    <a:pt x="2155" y="1925"/>
                  </a:cubicBezTo>
                  <a:cubicBezTo>
                    <a:pt x="2906" y="1925"/>
                    <a:pt x="3588" y="1413"/>
                    <a:pt x="3775" y="653"/>
                  </a:cubicBezTo>
                  <a:lnTo>
                    <a:pt x="3775" y="650"/>
                  </a:lnTo>
                  <a:cubicBezTo>
                    <a:pt x="3812" y="507"/>
                    <a:pt x="3826" y="356"/>
                    <a:pt x="3821" y="208"/>
                  </a:cubicBezTo>
                  <a:lnTo>
                    <a:pt x="3821" y="208"/>
                  </a:lnTo>
                  <a:cubicBezTo>
                    <a:pt x="3567" y="291"/>
                    <a:pt x="3309" y="314"/>
                    <a:pt x="3100" y="314"/>
                  </a:cubicBezTo>
                  <a:cubicBezTo>
                    <a:pt x="2841" y="314"/>
                    <a:pt x="2659" y="278"/>
                    <a:pt x="2659" y="278"/>
                  </a:cubicBezTo>
                  <a:lnTo>
                    <a:pt x="852" y="8"/>
                  </a:lnTo>
                  <a:cubicBezTo>
                    <a:pt x="816" y="3"/>
                    <a:pt x="780" y="0"/>
                    <a:pt x="745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162;p71">
              <a:extLst>
                <a:ext uri="{FF2B5EF4-FFF2-40B4-BE49-F238E27FC236}">
                  <a16:creationId xmlns:a16="http://schemas.microsoft.com/office/drawing/2014/main" id="{2D9FBD4E-FC86-4DBB-904F-5419DE9EBF8A}"/>
                </a:ext>
              </a:extLst>
            </p:cNvPr>
            <p:cNvSpPr/>
            <p:nvPr/>
          </p:nvSpPr>
          <p:spPr>
            <a:xfrm>
              <a:off x="5684050" y="2971075"/>
              <a:ext cx="93300" cy="100000"/>
            </a:xfrm>
            <a:custGeom>
              <a:avLst/>
              <a:gdLst/>
              <a:ahLst/>
              <a:cxnLst/>
              <a:rect l="l" t="t" r="r" b="b"/>
              <a:pathLst>
                <a:path w="3732" h="4000" extrusionOk="0">
                  <a:moveTo>
                    <a:pt x="1" y="1"/>
                  </a:moveTo>
                  <a:cubicBezTo>
                    <a:pt x="108" y="1"/>
                    <a:pt x="205" y="66"/>
                    <a:pt x="244" y="168"/>
                  </a:cubicBezTo>
                  <a:lnTo>
                    <a:pt x="1266" y="2844"/>
                  </a:lnTo>
                  <a:cubicBezTo>
                    <a:pt x="1494" y="3549"/>
                    <a:pt x="2148" y="3999"/>
                    <a:pt x="2852" y="3999"/>
                  </a:cubicBezTo>
                  <a:cubicBezTo>
                    <a:pt x="3019" y="3999"/>
                    <a:pt x="3189" y="3974"/>
                    <a:pt x="3357" y="3921"/>
                  </a:cubicBezTo>
                  <a:lnTo>
                    <a:pt x="3357" y="3923"/>
                  </a:lnTo>
                  <a:cubicBezTo>
                    <a:pt x="3488" y="3880"/>
                    <a:pt x="3615" y="3821"/>
                    <a:pt x="3732" y="3748"/>
                  </a:cubicBezTo>
                  <a:cubicBezTo>
                    <a:pt x="3265" y="3369"/>
                    <a:pt x="3034" y="2741"/>
                    <a:pt x="3034" y="2741"/>
                  </a:cubicBezTo>
                  <a:lnTo>
                    <a:pt x="2348" y="623"/>
                  </a:lnTo>
                  <a:cubicBezTo>
                    <a:pt x="2229" y="254"/>
                    <a:pt x="1881" y="1"/>
                    <a:pt x="1492" y="1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63;p71">
              <a:extLst>
                <a:ext uri="{FF2B5EF4-FFF2-40B4-BE49-F238E27FC236}">
                  <a16:creationId xmlns:a16="http://schemas.microsoft.com/office/drawing/2014/main" id="{46B91D6C-4DD3-4F95-82EA-E40701B4B36A}"/>
                </a:ext>
              </a:extLst>
            </p:cNvPr>
            <p:cNvSpPr/>
            <p:nvPr/>
          </p:nvSpPr>
          <p:spPr>
            <a:xfrm>
              <a:off x="5566225" y="2910800"/>
              <a:ext cx="68700" cy="160300"/>
            </a:xfrm>
            <a:custGeom>
              <a:avLst/>
              <a:gdLst/>
              <a:ahLst/>
              <a:cxnLst/>
              <a:rect l="l" t="t" r="r" b="b"/>
              <a:pathLst>
                <a:path w="2748" h="6412" extrusionOk="0">
                  <a:moveTo>
                    <a:pt x="2130" y="0"/>
                  </a:moveTo>
                  <a:cubicBezTo>
                    <a:pt x="2080" y="0"/>
                    <a:pt x="2029" y="7"/>
                    <a:pt x="1978" y="21"/>
                  </a:cubicBezTo>
                  <a:lnTo>
                    <a:pt x="1978" y="23"/>
                  </a:lnTo>
                  <a:lnTo>
                    <a:pt x="969" y="301"/>
                  </a:lnTo>
                  <a:cubicBezTo>
                    <a:pt x="986" y="296"/>
                    <a:pt x="1004" y="294"/>
                    <a:pt x="1021" y="294"/>
                  </a:cubicBezTo>
                  <a:cubicBezTo>
                    <a:pt x="1134" y="294"/>
                    <a:pt x="1232" y="387"/>
                    <a:pt x="1234" y="507"/>
                  </a:cubicBezTo>
                  <a:lnTo>
                    <a:pt x="1234" y="1047"/>
                  </a:lnTo>
                  <a:cubicBezTo>
                    <a:pt x="1231" y="1183"/>
                    <a:pt x="1212" y="1322"/>
                    <a:pt x="1171" y="1451"/>
                  </a:cubicBezTo>
                  <a:lnTo>
                    <a:pt x="278" y="4240"/>
                  </a:lnTo>
                  <a:cubicBezTo>
                    <a:pt x="1" y="5116"/>
                    <a:pt x="482" y="6052"/>
                    <a:pt x="1355" y="6334"/>
                  </a:cubicBezTo>
                  <a:cubicBezTo>
                    <a:pt x="1517" y="6385"/>
                    <a:pt x="1685" y="6412"/>
                    <a:pt x="1856" y="6412"/>
                  </a:cubicBezTo>
                  <a:cubicBezTo>
                    <a:pt x="1913" y="6412"/>
                    <a:pt x="1971" y="6409"/>
                    <a:pt x="2029" y="6402"/>
                  </a:cubicBezTo>
                  <a:cubicBezTo>
                    <a:pt x="1827" y="5935"/>
                    <a:pt x="1903" y="5369"/>
                    <a:pt x="1903" y="5369"/>
                  </a:cubicBezTo>
                  <a:lnTo>
                    <a:pt x="2688" y="661"/>
                  </a:lnTo>
                  <a:cubicBezTo>
                    <a:pt x="2747" y="305"/>
                    <a:pt x="2467" y="0"/>
                    <a:pt x="2130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64;p71">
              <a:extLst>
                <a:ext uri="{FF2B5EF4-FFF2-40B4-BE49-F238E27FC236}">
                  <a16:creationId xmlns:a16="http://schemas.microsoft.com/office/drawing/2014/main" id="{50CBF9FB-CBB0-431A-9902-0321E121734E}"/>
                </a:ext>
              </a:extLst>
            </p:cNvPr>
            <p:cNvSpPr/>
            <p:nvPr/>
          </p:nvSpPr>
          <p:spPr>
            <a:xfrm>
              <a:off x="5497825" y="2642350"/>
              <a:ext cx="274775" cy="286100"/>
            </a:xfrm>
            <a:custGeom>
              <a:avLst/>
              <a:gdLst/>
              <a:ahLst/>
              <a:cxnLst/>
              <a:rect l="l" t="t" r="r" b="b"/>
              <a:pathLst>
                <a:path w="10991" h="11444" extrusionOk="0">
                  <a:moveTo>
                    <a:pt x="7444" y="0"/>
                  </a:moveTo>
                  <a:cubicBezTo>
                    <a:pt x="6365" y="0"/>
                    <a:pt x="5282" y="360"/>
                    <a:pt x="4388" y="1092"/>
                  </a:cubicBezTo>
                  <a:cubicBezTo>
                    <a:pt x="2411" y="2709"/>
                    <a:pt x="2034" y="5584"/>
                    <a:pt x="3527" y="7656"/>
                  </a:cubicBezTo>
                  <a:lnTo>
                    <a:pt x="1419" y="8167"/>
                  </a:lnTo>
                  <a:cubicBezTo>
                    <a:pt x="536" y="8393"/>
                    <a:pt x="1" y="9285"/>
                    <a:pt x="215" y="10170"/>
                  </a:cubicBezTo>
                  <a:cubicBezTo>
                    <a:pt x="399" y="10931"/>
                    <a:pt x="1080" y="11444"/>
                    <a:pt x="1831" y="11444"/>
                  </a:cubicBezTo>
                  <a:cubicBezTo>
                    <a:pt x="1954" y="11444"/>
                    <a:pt x="2079" y="11430"/>
                    <a:pt x="2204" y="11401"/>
                  </a:cubicBezTo>
                  <a:lnTo>
                    <a:pt x="2829" y="11250"/>
                  </a:lnTo>
                  <a:cubicBezTo>
                    <a:pt x="2829" y="11250"/>
                    <a:pt x="2564" y="8991"/>
                    <a:pt x="4184" y="8568"/>
                  </a:cubicBezTo>
                  <a:lnTo>
                    <a:pt x="4184" y="8570"/>
                  </a:lnTo>
                  <a:lnTo>
                    <a:pt x="4483" y="8497"/>
                  </a:lnTo>
                  <a:cubicBezTo>
                    <a:pt x="4960" y="8378"/>
                    <a:pt x="5215" y="7860"/>
                    <a:pt x="5018" y="7413"/>
                  </a:cubicBezTo>
                  <a:cubicBezTo>
                    <a:pt x="4412" y="6014"/>
                    <a:pt x="4558" y="4407"/>
                    <a:pt x="5402" y="3142"/>
                  </a:cubicBezTo>
                  <a:cubicBezTo>
                    <a:pt x="6235" y="1891"/>
                    <a:pt x="7638" y="1143"/>
                    <a:pt x="9138" y="1143"/>
                  </a:cubicBezTo>
                  <a:cubicBezTo>
                    <a:pt x="9158" y="1143"/>
                    <a:pt x="9177" y="1143"/>
                    <a:pt x="9196" y="1143"/>
                  </a:cubicBezTo>
                  <a:cubicBezTo>
                    <a:pt x="9816" y="1153"/>
                    <a:pt x="10429" y="1289"/>
                    <a:pt x="10991" y="1549"/>
                  </a:cubicBezTo>
                  <a:cubicBezTo>
                    <a:pt x="10042" y="525"/>
                    <a:pt x="8746" y="0"/>
                    <a:pt x="7444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165;p71">
              <a:extLst>
                <a:ext uri="{FF2B5EF4-FFF2-40B4-BE49-F238E27FC236}">
                  <a16:creationId xmlns:a16="http://schemas.microsoft.com/office/drawing/2014/main" id="{A1396B02-95E8-448B-896F-9B3F090433F6}"/>
                </a:ext>
              </a:extLst>
            </p:cNvPr>
            <p:cNvSpPr/>
            <p:nvPr/>
          </p:nvSpPr>
          <p:spPr>
            <a:xfrm>
              <a:off x="5744425" y="2689975"/>
              <a:ext cx="38450" cy="54625"/>
            </a:xfrm>
            <a:custGeom>
              <a:avLst/>
              <a:gdLst/>
              <a:ahLst/>
              <a:cxnLst/>
              <a:rect l="l" t="t" r="r" b="b"/>
              <a:pathLst>
                <a:path w="1538" h="2185" extrusionOk="0">
                  <a:moveTo>
                    <a:pt x="285" y="0"/>
                  </a:moveTo>
                  <a:cubicBezTo>
                    <a:pt x="220" y="0"/>
                    <a:pt x="154" y="25"/>
                    <a:pt x="103" y="75"/>
                  </a:cubicBezTo>
                  <a:cubicBezTo>
                    <a:pt x="1" y="177"/>
                    <a:pt x="1" y="340"/>
                    <a:pt x="101" y="442"/>
                  </a:cubicBezTo>
                  <a:cubicBezTo>
                    <a:pt x="531" y="872"/>
                    <a:pt x="840" y="1410"/>
                    <a:pt x="1000" y="1996"/>
                  </a:cubicBezTo>
                  <a:lnTo>
                    <a:pt x="998" y="1993"/>
                  </a:lnTo>
                  <a:lnTo>
                    <a:pt x="998" y="1993"/>
                  </a:lnTo>
                  <a:cubicBezTo>
                    <a:pt x="1041" y="2155"/>
                    <a:pt x="1162" y="2185"/>
                    <a:pt x="1243" y="2185"/>
                  </a:cubicBezTo>
                  <a:cubicBezTo>
                    <a:pt x="1281" y="2185"/>
                    <a:pt x="1310" y="2178"/>
                    <a:pt x="1317" y="2176"/>
                  </a:cubicBezTo>
                  <a:cubicBezTo>
                    <a:pt x="1455" y="2139"/>
                    <a:pt x="1538" y="1996"/>
                    <a:pt x="1499" y="1860"/>
                  </a:cubicBezTo>
                  <a:cubicBezTo>
                    <a:pt x="1314" y="1186"/>
                    <a:pt x="959" y="573"/>
                    <a:pt x="470" y="77"/>
                  </a:cubicBezTo>
                  <a:cubicBezTo>
                    <a:pt x="419" y="26"/>
                    <a:pt x="352" y="0"/>
                    <a:pt x="285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166;p71">
              <a:extLst>
                <a:ext uri="{FF2B5EF4-FFF2-40B4-BE49-F238E27FC236}">
                  <a16:creationId xmlns:a16="http://schemas.microsoft.com/office/drawing/2014/main" id="{7C23E531-E848-46A0-9773-47C804F95F72}"/>
                </a:ext>
              </a:extLst>
            </p:cNvPr>
            <p:cNvSpPr/>
            <p:nvPr/>
          </p:nvSpPr>
          <p:spPr>
            <a:xfrm>
              <a:off x="5642350" y="2754275"/>
              <a:ext cx="83375" cy="45625"/>
            </a:xfrm>
            <a:custGeom>
              <a:avLst/>
              <a:gdLst/>
              <a:ahLst/>
              <a:cxnLst/>
              <a:rect l="l" t="t" r="r" b="b"/>
              <a:pathLst>
                <a:path w="3335" h="1825" extrusionOk="0">
                  <a:moveTo>
                    <a:pt x="878" y="0"/>
                  </a:moveTo>
                  <a:cubicBezTo>
                    <a:pt x="646" y="0"/>
                    <a:pt x="416" y="104"/>
                    <a:pt x="263" y="302"/>
                  </a:cubicBezTo>
                  <a:cubicBezTo>
                    <a:pt x="1" y="640"/>
                    <a:pt x="61" y="1129"/>
                    <a:pt x="402" y="1391"/>
                  </a:cubicBezTo>
                  <a:cubicBezTo>
                    <a:pt x="764" y="1673"/>
                    <a:pt x="1209" y="1824"/>
                    <a:pt x="1669" y="1824"/>
                  </a:cubicBezTo>
                  <a:cubicBezTo>
                    <a:pt x="2126" y="1824"/>
                    <a:pt x="2574" y="1673"/>
                    <a:pt x="2936" y="1391"/>
                  </a:cubicBezTo>
                  <a:cubicBezTo>
                    <a:pt x="3274" y="1129"/>
                    <a:pt x="3335" y="640"/>
                    <a:pt x="3072" y="302"/>
                  </a:cubicBezTo>
                  <a:cubicBezTo>
                    <a:pt x="2919" y="104"/>
                    <a:pt x="2691" y="0"/>
                    <a:pt x="2459" y="0"/>
                  </a:cubicBezTo>
                  <a:cubicBezTo>
                    <a:pt x="2293" y="0"/>
                    <a:pt x="2125" y="53"/>
                    <a:pt x="1983" y="163"/>
                  </a:cubicBezTo>
                  <a:cubicBezTo>
                    <a:pt x="1890" y="235"/>
                    <a:pt x="1779" y="271"/>
                    <a:pt x="1668" y="271"/>
                  </a:cubicBezTo>
                  <a:cubicBezTo>
                    <a:pt x="1556" y="271"/>
                    <a:pt x="1445" y="235"/>
                    <a:pt x="1353" y="163"/>
                  </a:cubicBezTo>
                  <a:cubicBezTo>
                    <a:pt x="1212" y="53"/>
                    <a:pt x="1044" y="0"/>
                    <a:pt x="8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167;p71">
              <a:extLst>
                <a:ext uri="{FF2B5EF4-FFF2-40B4-BE49-F238E27FC236}">
                  <a16:creationId xmlns:a16="http://schemas.microsoft.com/office/drawing/2014/main" id="{5BEEFB83-6027-425B-A6EF-B933A3F0F8F3}"/>
                </a:ext>
              </a:extLst>
            </p:cNvPr>
            <p:cNvSpPr/>
            <p:nvPr/>
          </p:nvSpPr>
          <p:spPr>
            <a:xfrm>
              <a:off x="5607700" y="2756025"/>
              <a:ext cx="13450" cy="24175"/>
            </a:xfrm>
            <a:custGeom>
              <a:avLst/>
              <a:gdLst/>
              <a:ahLst/>
              <a:cxnLst/>
              <a:rect l="l" t="t" r="r" b="b"/>
              <a:pathLst>
                <a:path w="538" h="967" extrusionOk="0">
                  <a:moveTo>
                    <a:pt x="270" y="1"/>
                  </a:moveTo>
                  <a:cubicBezTo>
                    <a:pt x="120" y="1"/>
                    <a:pt x="0" y="127"/>
                    <a:pt x="10" y="278"/>
                  </a:cubicBezTo>
                  <a:lnTo>
                    <a:pt x="10" y="708"/>
                  </a:lnTo>
                  <a:cubicBezTo>
                    <a:pt x="10" y="849"/>
                    <a:pt x="126" y="966"/>
                    <a:pt x="269" y="966"/>
                  </a:cubicBezTo>
                  <a:lnTo>
                    <a:pt x="269" y="966"/>
                  </a:lnTo>
                  <a:cubicBezTo>
                    <a:pt x="412" y="966"/>
                    <a:pt x="528" y="849"/>
                    <a:pt x="528" y="708"/>
                  </a:cubicBezTo>
                  <a:lnTo>
                    <a:pt x="528" y="278"/>
                  </a:lnTo>
                  <a:cubicBezTo>
                    <a:pt x="538" y="127"/>
                    <a:pt x="419" y="1"/>
                    <a:pt x="270" y="1"/>
                  </a:cubicBezTo>
                  <a:close/>
                  <a:moveTo>
                    <a:pt x="269" y="966"/>
                  </a:moveTo>
                  <a:cubicBezTo>
                    <a:pt x="269" y="966"/>
                    <a:pt x="268" y="966"/>
                    <a:pt x="268" y="966"/>
                  </a:cubicBezTo>
                  <a:lnTo>
                    <a:pt x="270" y="966"/>
                  </a:lnTo>
                  <a:cubicBezTo>
                    <a:pt x="270" y="966"/>
                    <a:pt x="270" y="966"/>
                    <a:pt x="269" y="9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68;p71">
              <a:extLst>
                <a:ext uri="{FF2B5EF4-FFF2-40B4-BE49-F238E27FC236}">
                  <a16:creationId xmlns:a16="http://schemas.microsoft.com/office/drawing/2014/main" id="{FACB010B-9EE4-40B0-8DEA-F8F8E1FBFE6B}"/>
                </a:ext>
              </a:extLst>
            </p:cNvPr>
            <p:cNvSpPr/>
            <p:nvPr/>
          </p:nvSpPr>
          <p:spPr>
            <a:xfrm>
              <a:off x="5746925" y="2756025"/>
              <a:ext cx="13475" cy="24175"/>
            </a:xfrm>
            <a:custGeom>
              <a:avLst/>
              <a:gdLst/>
              <a:ahLst/>
              <a:cxnLst/>
              <a:rect l="l" t="t" r="r" b="b"/>
              <a:pathLst>
                <a:path w="539" h="967" extrusionOk="0">
                  <a:moveTo>
                    <a:pt x="268" y="1"/>
                  </a:moveTo>
                  <a:cubicBezTo>
                    <a:pt x="120" y="1"/>
                    <a:pt x="1" y="127"/>
                    <a:pt x="10" y="278"/>
                  </a:cubicBezTo>
                  <a:lnTo>
                    <a:pt x="10" y="708"/>
                  </a:lnTo>
                  <a:cubicBezTo>
                    <a:pt x="10" y="849"/>
                    <a:pt x="126" y="966"/>
                    <a:pt x="269" y="966"/>
                  </a:cubicBezTo>
                  <a:lnTo>
                    <a:pt x="269" y="966"/>
                  </a:lnTo>
                  <a:cubicBezTo>
                    <a:pt x="412" y="966"/>
                    <a:pt x="526" y="849"/>
                    <a:pt x="526" y="708"/>
                  </a:cubicBezTo>
                  <a:lnTo>
                    <a:pt x="526" y="278"/>
                  </a:lnTo>
                  <a:cubicBezTo>
                    <a:pt x="538" y="127"/>
                    <a:pt x="419" y="1"/>
                    <a:pt x="268" y="1"/>
                  </a:cubicBezTo>
                  <a:close/>
                  <a:moveTo>
                    <a:pt x="269" y="966"/>
                  </a:moveTo>
                  <a:cubicBezTo>
                    <a:pt x="269" y="966"/>
                    <a:pt x="269" y="966"/>
                    <a:pt x="268" y="966"/>
                  </a:cubicBezTo>
                  <a:lnTo>
                    <a:pt x="271" y="966"/>
                  </a:lnTo>
                  <a:cubicBezTo>
                    <a:pt x="270" y="966"/>
                    <a:pt x="270" y="966"/>
                    <a:pt x="269" y="9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169;p71">
              <a:extLst>
                <a:ext uri="{FF2B5EF4-FFF2-40B4-BE49-F238E27FC236}">
                  <a16:creationId xmlns:a16="http://schemas.microsoft.com/office/drawing/2014/main" id="{872A50FF-58B9-46E1-8F03-2901DF8B05E0}"/>
                </a:ext>
              </a:extLst>
            </p:cNvPr>
            <p:cNvSpPr/>
            <p:nvPr/>
          </p:nvSpPr>
          <p:spPr>
            <a:xfrm>
              <a:off x="5656950" y="2767075"/>
              <a:ext cx="54425" cy="19925"/>
            </a:xfrm>
            <a:custGeom>
              <a:avLst/>
              <a:gdLst/>
              <a:ahLst/>
              <a:cxnLst/>
              <a:rect l="l" t="t" r="r" b="b"/>
              <a:pathLst>
                <a:path w="2177" h="797" extrusionOk="0">
                  <a:moveTo>
                    <a:pt x="1884" y="1"/>
                  </a:moveTo>
                  <a:cubicBezTo>
                    <a:pt x="1825" y="1"/>
                    <a:pt x="1766" y="21"/>
                    <a:pt x="1717" y="62"/>
                  </a:cubicBezTo>
                  <a:cubicBezTo>
                    <a:pt x="1531" y="206"/>
                    <a:pt x="1308" y="277"/>
                    <a:pt x="1085" y="277"/>
                  </a:cubicBezTo>
                  <a:cubicBezTo>
                    <a:pt x="862" y="277"/>
                    <a:pt x="639" y="206"/>
                    <a:pt x="453" y="62"/>
                  </a:cubicBezTo>
                  <a:cubicBezTo>
                    <a:pt x="405" y="24"/>
                    <a:pt x="348" y="6"/>
                    <a:pt x="292" y="6"/>
                  </a:cubicBezTo>
                  <a:cubicBezTo>
                    <a:pt x="215" y="6"/>
                    <a:pt x="139" y="41"/>
                    <a:pt x="88" y="106"/>
                  </a:cubicBezTo>
                  <a:cubicBezTo>
                    <a:pt x="0" y="220"/>
                    <a:pt x="22" y="383"/>
                    <a:pt x="134" y="471"/>
                  </a:cubicBezTo>
                  <a:cubicBezTo>
                    <a:pt x="406" y="682"/>
                    <a:pt x="740" y="797"/>
                    <a:pt x="1085" y="797"/>
                  </a:cubicBezTo>
                  <a:cubicBezTo>
                    <a:pt x="1428" y="797"/>
                    <a:pt x="1761" y="680"/>
                    <a:pt x="2033" y="471"/>
                  </a:cubicBezTo>
                  <a:cubicBezTo>
                    <a:pt x="2153" y="386"/>
                    <a:pt x="2177" y="218"/>
                    <a:pt x="2087" y="101"/>
                  </a:cubicBezTo>
                  <a:cubicBezTo>
                    <a:pt x="2036" y="35"/>
                    <a:pt x="1960" y="1"/>
                    <a:pt x="1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70;p71">
              <a:extLst>
                <a:ext uri="{FF2B5EF4-FFF2-40B4-BE49-F238E27FC236}">
                  <a16:creationId xmlns:a16="http://schemas.microsoft.com/office/drawing/2014/main" id="{F6D43059-EEA3-4A8C-8D9E-01B99E55BE14}"/>
                </a:ext>
              </a:extLst>
            </p:cNvPr>
            <p:cNvSpPr/>
            <p:nvPr/>
          </p:nvSpPr>
          <p:spPr>
            <a:xfrm>
              <a:off x="5563250" y="2767100"/>
              <a:ext cx="40025" cy="66600"/>
            </a:xfrm>
            <a:custGeom>
              <a:avLst/>
              <a:gdLst/>
              <a:ahLst/>
              <a:cxnLst/>
              <a:rect l="l" t="t" r="r" b="b"/>
              <a:pathLst>
                <a:path w="1601" h="2664" extrusionOk="0">
                  <a:moveTo>
                    <a:pt x="1" y="0"/>
                  </a:moveTo>
                  <a:cubicBezTo>
                    <a:pt x="32" y="959"/>
                    <a:pt x="348" y="1885"/>
                    <a:pt x="910" y="2663"/>
                  </a:cubicBezTo>
                  <a:cubicBezTo>
                    <a:pt x="1406" y="2272"/>
                    <a:pt x="1601" y="1610"/>
                    <a:pt x="1397" y="1012"/>
                  </a:cubicBezTo>
                  <a:cubicBezTo>
                    <a:pt x="1192" y="411"/>
                    <a:pt x="633" y="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71;p71">
              <a:extLst>
                <a:ext uri="{FF2B5EF4-FFF2-40B4-BE49-F238E27FC236}">
                  <a16:creationId xmlns:a16="http://schemas.microsoft.com/office/drawing/2014/main" id="{EA254C9F-6BE7-4417-AC40-97A35F7C4344}"/>
                </a:ext>
              </a:extLst>
            </p:cNvPr>
            <p:cNvSpPr/>
            <p:nvPr/>
          </p:nvSpPr>
          <p:spPr>
            <a:xfrm>
              <a:off x="5764800" y="2767150"/>
              <a:ext cx="39975" cy="66600"/>
            </a:xfrm>
            <a:custGeom>
              <a:avLst/>
              <a:gdLst/>
              <a:ahLst/>
              <a:cxnLst/>
              <a:rect l="l" t="t" r="r" b="b"/>
              <a:pathLst>
                <a:path w="1599" h="2664" extrusionOk="0">
                  <a:moveTo>
                    <a:pt x="1598" y="1"/>
                  </a:moveTo>
                  <a:lnTo>
                    <a:pt x="1598" y="1"/>
                  </a:lnTo>
                  <a:cubicBezTo>
                    <a:pt x="966" y="8"/>
                    <a:pt x="409" y="414"/>
                    <a:pt x="205" y="1013"/>
                  </a:cubicBezTo>
                  <a:cubicBezTo>
                    <a:pt x="1" y="1611"/>
                    <a:pt x="195" y="2272"/>
                    <a:pt x="691" y="2664"/>
                  </a:cubicBezTo>
                  <a:cubicBezTo>
                    <a:pt x="1253" y="1888"/>
                    <a:pt x="1569" y="959"/>
                    <a:pt x="1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72;p71">
              <a:extLst>
                <a:ext uri="{FF2B5EF4-FFF2-40B4-BE49-F238E27FC236}">
                  <a16:creationId xmlns:a16="http://schemas.microsoft.com/office/drawing/2014/main" id="{6FF1B6B5-2D09-4612-9499-118FC95A8DF6}"/>
                </a:ext>
              </a:extLst>
            </p:cNvPr>
            <p:cNvSpPr/>
            <p:nvPr/>
          </p:nvSpPr>
          <p:spPr>
            <a:xfrm>
              <a:off x="5644125" y="2828275"/>
              <a:ext cx="79775" cy="37800"/>
            </a:xfrm>
            <a:custGeom>
              <a:avLst/>
              <a:gdLst/>
              <a:ahLst/>
              <a:cxnLst/>
              <a:rect l="l" t="t" r="r" b="b"/>
              <a:pathLst>
                <a:path w="3191" h="1512" extrusionOk="0">
                  <a:moveTo>
                    <a:pt x="718" y="0"/>
                  </a:moveTo>
                  <a:cubicBezTo>
                    <a:pt x="569" y="0"/>
                    <a:pt x="421" y="58"/>
                    <a:pt x="309" y="170"/>
                  </a:cubicBezTo>
                  <a:cubicBezTo>
                    <a:pt x="0" y="501"/>
                    <a:pt x="0" y="1012"/>
                    <a:pt x="309" y="1342"/>
                  </a:cubicBezTo>
                  <a:cubicBezTo>
                    <a:pt x="421" y="1454"/>
                    <a:pt x="568" y="1511"/>
                    <a:pt x="717" y="1511"/>
                  </a:cubicBezTo>
                  <a:cubicBezTo>
                    <a:pt x="828" y="1511"/>
                    <a:pt x="940" y="1480"/>
                    <a:pt x="1039" y="1415"/>
                  </a:cubicBezTo>
                  <a:lnTo>
                    <a:pt x="1596" y="1048"/>
                  </a:lnTo>
                  <a:lnTo>
                    <a:pt x="2155" y="1415"/>
                  </a:lnTo>
                  <a:cubicBezTo>
                    <a:pt x="2250" y="1479"/>
                    <a:pt x="2362" y="1510"/>
                    <a:pt x="2478" y="1510"/>
                  </a:cubicBezTo>
                  <a:lnTo>
                    <a:pt x="2476" y="1510"/>
                  </a:lnTo>
                  <a:cubicBezTo>
                    <a:pt x="2479" y="1510"/>
                    <a:pt x="2482" y="1510"/>
                    <a:pt x="2485" y="1510"/>
                  </a:cubicBezTo>
                  <a:cubicBezTo>
                    <a:pt x="2635" y="1510"/>
                    <a:pt x="2780" y="1450"/>
                    <a:pt x="2884" y="1342"/>
                  </a:cubicBezTo>
                  <a:cubicBezTo>
                    <a:pt x="3191" y="1012"/>
                    <a:pt x="3191" y="499"/>
                    <a:pt x="2884" y="170"/>
                  </a:cubicBezTo>
                  <a:cubicBezTo>
                    <a:pt x="2773" y="58"/>
                    <a:pt x="2624" y="0"/>
                    <a:pt x="2474" y="0"/>
                  </a:cubicBezTo>
                  <a:cubicBezTo>
                    <a:pt x="2363" y="0"/>
                    <a:pt x="2252" y="32"/>
                    <a:pt x="2155" y="97"/>
                  </a:cubicBezTo>
                  <a:lnTo>
                    <a:pt x="1596" y="464"/>
                  </a:lnTo>
                  <a:lnTo>
                    <a:pt x="1039" y="97"/>
                  </a:lnTo>
                  <a:cubicBezTo>
                    <a:pt x="940" y="32"/>
                    <a:pt x="829" y="0"/>
                    <a:pt x="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73;p71">
              <a:extLst>
                <a:ext uri="{FF2B5EF4-FFF2-40B4-BE49-F238E27FC236}">
                  <a16:creationId xmlns:a16="http://schemas.microsoft.com/office/drawing/2014/main" id="{7E54DDA1-2925-42C2-907F-A2C682E72C4D}"/>
                </a:ext>
              </a:extLst>
            </p:cNvPr>
            <p:cNvSpPr/>
            <p:nvPr/>
          </p:nvSpPr>
          <p:spPr>
            <a:xfrm>
              <a:off x="5666800" y="2834225"/>
              <a:ext cx="30175" cy="25900"/>
            </a:xfrm>
            <a:custGeom>
              <a:avLst/>
              <a:gdLst/>
              <a:ahLst/>
              <a:cxnLst/>
              <a:rect l="l" t="t" r="r" b="b"/>
              <a:pathLst>
                <a:path w="1207" h="1036" extrusionOk="0">
                  <a:moveTo>
                    <a:pt x="691" y="0"/>
                  </a:moveTo>
                  <a:cubicBezTo>
                    <a:pt x="231" y="0"/>
                    <a:pt x="0" y="557"/>
                    <a:pt x="326" y="883"/>
                  </a:cubicBezTo>
                  <a:cubicBezTo>
                    <a:pt x="431" y="988"/>
                    <a:pt x="560" y="1036"/>
                    <a:pt x="687" y="1036"/>
                  </a:cubicBezTo>
                  <a:cubicBezTo>
                    <a:pt x="952" y="1036"/>
                    <a:pt x="1207" y="829"/>
                    <a:pt x="1207" y="518"/>
                  </a:cubicBezTo>
                  <a:cubicBezTo>
                    <a:pt x="1207" y="231"/>
                    <a:pt x="975" y="0"/>
                    <a:pt x="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174;p71">
              <a:extLst>
                <a:ext uri="{FF2B5EF4-FFF2-40B4-BE49-F238E27FC236}">
                  <a16:creationId xmlns:a16="http://schemas.microsoft.com/office/drawing/2014/main" id="{6A0385EC-1453-47EA-A58D-3F56B11B3058}"/>
                </a:ext>
              </a:extLst>
            </p:cNvPr>
            <p:cNvSpPr/>
            <p:nvPr/>
          </p:nvSpPr>
          <p:spPr>
            <a:xfrm>
              <a:off x="5786075" y="2842300"/>
              <a:ext cx="47325" cy="84350"/>
            </a:xfrm>
            <a:custGeom>
              <a:avLst/>
              <a:gdLst/>
              <a:ahLst/>
              <a:cxnLst/>
              <a:rect l="l" t="t" r="r" b="b"/>
              <a:pathLst>
                <a:path w="1893" h="3374" extrusionOk="0">
                  <a:moveTo>
                    <a:pt x="1248" y="1"/>
                  </a:moveTo>
                  <a:cubicBezTo>
                    <a:pt x="1229" y="8"/>
                    <a:pt x="706" y="74"/>
                    <a:pt x="570" y="580"/>
                  </a:cubicBezTo>
                  <a:cubicBezTo>
                    <a:pt x="475" y="942"/>
                    <a:pt x="687" y="1185"/>
                    <a:pt x="840" y="1363"/>
                  </a:cubicBezTo>
                  <a:cubicBezTo>
                    <a:pt x="983" y="1530"/>
                    <a:pt x="1022" y="1591"/>
                    <a:pt x="1000" y="1679"/>
                  </a:cubicBezTo>
                  <a:cubicBezTo>
                    <a:pt x="978" y="1766"/>
                    <a:pt x="913" y="1800"/>
                    <a:pt x="706" y="1878"/>
                  </a:cubicBezTo>
                  <a:cubicBezTo>
                    <a:pt x="487" y="1958"/>
                    <a:pt x="186" y="2070"/>
                    <a:pt x="93" y="2433"/>
                  </a:cubicBezTo>
                  <a:cubicBezTo>
                    <a:pt x="1" y="2790"/>
                    <a:pt x="200" y="3031"/>
                    <a:pt x="353" y="3208"/>
                  </a:cubicBezTo>
                  <a:lnTo>
                    <a:pt x="1034" y="3374"/>
                  </a:lnTo>
                  <a:cubicBezTo>
                    <a:pt x="998" y="3162"/>
                    <a:pt x="862" y="3004"/>
                    <a:pt x="752" y="2878"/>
                  </a:cubicBezTo>
                  <a:cubicBezTo>
                    <a:pt x="609" y="2712"/>
                    <a:pt x="570" y="2649"/>
                    <a:pt x="594" y="2562"/>
                  </a:cubicBezTo>
                  <a:cubicBezTo>
                    <a:pt x="616" y="2476"/>
                    <a:pt x="679" y="2440"/>
                    <a:pt x="886" y="2365"/>
                  </a:cubicBezTo>
                  <a:cubicBezTo>
                    <a:pt x="1107" y="2282"/>
                    <a:pt x="1406" y="2172"/>
                    <a:pt x="1501" y="1808"/>
                  </a:cubicBezTo>
                  <a:cubicBezTo>
                    <a:pt x="1596" y="1445"/>
                    <a:pt x="1385" y="1202"/>
                    <a:pt x="1231" y="1025"/>
                  </a:cubicBezTo>
                  <a:cubicBezTo>
                    <a:pt x="1088" y="857"/>
                    <a:pt x="1049" y="796"/>
                    <a:pt x="1073" y="708"/>
                  </a:cubicBezTo>
                  <a:cubicBezTo>
                    <a:pt x="1095" y="621"/>
                    <a:pt x="1158" y="587"/>
                    <a:pt x="1365" y="509"/>
                  </a:cubicBezTo>
                  <a:cubicBezTo>
                    <a:pt x="1538" y="446"/>
                    <a:pt x="1759" y="363"/>
                    <a:pt x="1893" y="156"/>
                  </a:cubicBezTo>
                  <a:lnTo>
                    <a:pt x="12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75;p71">
              <a:extLst>
                <a:ext uri="{FF2B5EF4-FFF2-40B4-BE49-F238E27FC236}">
                  <a16:creationId xmlns:a16="http://schemas.microsoft.com/office/drawing/2014/main" id="{4A51EB30-2A32-4014-B824-4FFF8E1E54CB}"/>
                </a:ext>
              </a:extLst>
            </p:cNvPr>
            <p:cNvSpPr/>
            <p:nvPr/>
          </p:nvSpPr>
          <p:spPr>
            <a:xfrm>
              <a:off x="5786075" y="2883475"/>
              <a:ext cx="37975" cy="43175"/>
            </a:xfrm>
            <a:custGeom>
              <a:avLst/>
              <a:gdLst/>
              <a:ahLst/>
              <a:cxnLst/>
              <a:rect l="l" t="t" r="r" b="b"/>
              <a:pathLst>
                <a:path w="1519" h="1727" extrusionOk="0">
                  <a:moveTo>
                    <a:pt x="1005" y="0"/>
                  </a:moveTo>
                  <a:cubicBezTo>
                    <a:pt x="1005" y="12"/>
                    <a:pt x="1003" y="22"/>
                    <a:pt x="1000" y="32"/>
                  </a:cubicBezTo>
                  <a:cubicBezTo>
                    <a:pt x="976" y="119"/>
                    <a:pt x="913" y="153"/>
                    <a:pt x="706" y="231"/>
                  </a:cubicBezTo>
                  <a:cubicBezTo>
                    <a:pt x="487" y="311"/>
                    <a:pt x="186" y="423"/>
                    <a:pt x="91" y="786"/>
                  </a:cubicBezTo>
                  <a:cubicBezTo>
                    <a:pt x="1" y="1143"/>
                    <a:pt x="200" y="1384"/>
                    <a:pt x="353" y="1561"/>
                  </a:cubicBezTo>
                  <a:lnTo>
                    <a:pt x="1034" y="1727"/>
                  </a:lnTo>
                  <a:cubicBezTo>
                    <a:pt x="998" y="1515"/>
                    <a:pt x="862" y="1357"/>
                    <a:pt x="752" y="1231"/>
                  </a:cubicBezTo>
                  <a:cubicBezTo>
                    <a:pt x="609" y="1065"/>
                    <a:pt x="570" y="1002"/>
                    <a:pt x="594" y="915"/>
                  </a:cubicBezTo>
                  <a:cubicBezTo>
                    <a:pt x="616" y="829"/>
                    <a:pt x="679" y="793"/>
                    <a:pt x="886" y="718"/>
                  </a:cubicBezTo>
                  <a:cubicBezTo>
                    <a:pt x="1107" y="635"/>
                    <a:pt x="1406" y="523"/>
                    <a:pt x="1501" y="161"/>
                  </a:cubicBezTo>
                  <a:cubicBezTo>
                    <a:pt x="1509" y="134"/>
                    <a:pt x="1513" y="105"/>
                    <a:pt x="1518" y="78"/>
                  </a:cubicBezTo>
                  <a:lnTo>
                    <a:pt x="1005" y="0"/>
                  </a:ln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76;p71">
              <a:extLst>
                <a:ext uri="{FF2B5EF4-FFF2-40B4-BE49-F238E27FC236}">
                  <a16:creationId xmlns:a16="http://schemas.microsoft.com/office/drawing/2014/main" id="{4985678C-9599-4FCF-AE34-BF5C06270FF7}"/>
                </a:ext>
              </a:extLst>
            </p:cNvPr>
            <p:cNvSpPr/>
            <p:nvPr/>
          </p:nvSpPr>
          <p:spPr>
            <a:xfrm>
              <a:off x="5534675" y="2842300"/>
              <a:ext cx="47325" cy="84350"/>
            </a:xfrm>
            <a:custGeom>
              <a:avLst/>
              <a:gdLst/>
              <a:ahLst/>
              <a:cxnLst/>
              <a:rect l="l" t="t" r="r" b="b"/>
              <a:pathLst>
                <a:path w="1893" h="3374" extrusionOk="0">
                  <a:moveTo>
                    <a:pt x="645" y="1"/>
                  </a:moveTo>
                  <a:lnTo>
                    <a:pt x="1" y="156"/>
                  </a:lnTo>
                  <a:cubicBezTo>
                    <a:pt x="134" y="363"/>
                    <a:pt x="356" y="446"/>
                    <a:pt x="528" y="509"/>
                  </a:cubicBezTo>
                  <a:cubicBezTo>
                    <a:pt x="735" y="587"/>
                    <a:pt x="798" y="621"/>
                    <a:pt x="823" y="708"/>
                  </a:cubicBezTo>
                  <a:cubicBezTo>
                    <a:pt x="845" y="796"/>
                    <a:pt x="806" y="857"/>
                    <a:pt x="662" y="1025"/>
                  </a:cubicBezTo>
                  <a:cubicBezTo>
                    <a:pt x="509" y="1202"/>
                    <a:pt x="300" y="1445"/>
                    <a:pt x="392" y="1808"/>
                  </a:cubicBezTo>
                  <a:cubicBezTo>
                    <a:pt x="487" y="2172"/>
                    <a:pt x="789" y="2282"/>
                    <a:pt x="1007" y="2365"/>
                  </a:cubicBezTo>
                  <a:cubicBezTo>
                    <a:pt x="1214" y="2440"/>
                    <a:pt x="1277" y="2476"/>
                    <a:pt x="1302" y="2562"/>
                  </a:cubicBezTo>
                  <a:cubicBezTo>
                    <a:pt x="1324" y="2649"/>
                    <a:pt x="1285" y="2712"/>
                    <a:pt x="1141" y="2878"/>
                  </a:cubicBezTo>
                  <a:cubicBezTo>
                    <a:pt x="1032" y="3004"/>
                    <a:pt x="896" y="3162"/>
                    <a:pt x="859" y="3374"/>
                  </a:cubicBezTo>
                  <a:lnTo>
                    <a:pt x="1540" y="3208"/>
                  </a:lnTo>
                  <a:cubicBezTo>
                    <a:pt x="1693" y="3031"/>
                    <a:pt x="1893" y="2790"/>
                    <a:pt x="1803" y="2433"/>
                  </a:cubicBezTo>
                  <a:cubicBezTo>
                    <a:pt x="1708" y="2070"/>
                    <a:pt x="1406" y="1958"/>
                    <a:pt x="1187" y="1878"/>
                  </a:cubicBezTo>
                  <a:cubicBezTo>
                    <a:pt x="981" y="1800"/>
                    <a:pt x="917" y="1766"/>
                    <a:pt x="893" y="1679"/>
                  </a:cubicBezTo>
                  <a:cubicBezTo>
                    <a:pt x="871" y="1591"/>
                    <a:pt x="910" y="1530"/>
                    <a:pt x="1054" y="1363"/>
                  </a:cubicBezTo>
                  <a:cubicBezTo>
                    <a:pt x="1207" y="1185"/>
                    <a:pt x="1421" y="942"/>
                    <a:pt x="1324" y="580"/>
                  </a:cubicBezTo>
                  <a:cubicBezTo>
                    <a:pt x="1187" y="74"/>
                    <a:pt x="665" y="8"/>
                    <a:pt x="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77;p71">
              <a:extLst>
                <a:ext uri="{FF2B5EF4-FFF2-40B4-BE49-F238E27FC236}">
                  <a16:creationId xmlns:a16="http://schemas.microsoft.com/office/drawing/2014/main" id="{8837AB21-95C0-4534-A986-E532916C743C}"/>
                </a:ext>
              </a:extLst>
            </p:cNvPr>
            <p:cNvSpPr/>
            <p:nvPr/>
          </p:nvSpPr>
          <p:spPr>
            <a:xfrm>
              <a:off x="5534675" y="2842300"/>
              <a:ext cx="36150" cy="84350"/>
            </a:xfrm>
            <a:custGeom>
              <a:avLst/>
              <a:gdLst/>
              <a:ahLst/>
              <a:cxnLst/>
              <a:rect l="l" t="t" r="r" b="b"/>
              <a:pathLst>
                <a:path w="1446" h="3374" extrusionOk="0">
                  <a:moveTo>
                    <a:pt x="645" y="1"/>
                  </a:moveTo>
                  <a:lnTo>
                    <a:pt x="1" y="156"/>
                  </a:lnTo>
                  <a:cubicBezTo>
                    <a:pt x="134" y="363"/>
                    <a:pt x="356" y="446"/>
                    <a:pt x="528" y="509"/>
                  </a:cubicBezTo>
                  <a:cubicBezTo>
                    <a:pt x="735" y="587"/>
                    <a:pt x="798" y="621"/>
                    <a:pt x="823" y="708"/>
                  </a:cubicBezTo>
                  <a:cubicBezTo>
                    <a:pt x="845" y="796"/>
                    <a:pt x="806" y="857"/>
                    <a:pt x="662" y="1025"/>
                  </a:cubicBezTo>
                  <a:cubicBezTo>
                    <a:pt x="509" y="1202"/>
                    <a:pt x="300" y="1445"/>
                    <a:pt x="392" y="1808"/>
                  </a:cubicBezTo>
                  <a:cubicBezTo>
                    <a:pt x="487" y="2170"/>
                    <a:pt x="789" y="2282"/>
                    <a:pt x="1007" y="2365"/>
                  </a:cubicBezTo>
                  <a:cubicBezTo>
                    <a:pt x="1214" y="2440"/>
                    <a:pt x="1277" y="2476"/>
                    <a:pt x="1302" y="2562"/>
                  </a:cubicBezTo>
                  <a:cubicBezTo>
                    <a:pt x="1324" y="2649"/>
                    <a:pt x="1285" y="2712"/>
                    <a:pt x="1141" y="2878"/>
                  </a:cubicBezTo>
                  <a:cubicBezTo>
                    <a:pt x="1032" y="3004"/>
                    <a:pt x="898" y="3162"/>
                    <a:pt x="859" y="3374"/>
                  </a:cubicBezTo>
                  <a:lnTo>
                    <a:pt x="1355" y="3252"/>
                  </a:lnTo>
                  <a:cubicBezTo>
                    <a:pt x="1316" y="2827"/>
                    <a:pt x="1346" y="2401"/>
                    <a:pt x="1445" y="1988"/>
                  </a:cubicBezTo>
                  <a:cubicBezTo>
                    <a:pt x="1360" y="1944"/>
                    <a:pt x="1275" y="1907"/>
                    <a:pt x="1187" y="1876"/>
                  </a:cubicBezTo>
                  <a:cubicBezTo>
                    <a:pt x="981" y="1800"/>
                    <a:pt x="917" y="1764"/>
                    <a:pt x="893" y="1676"/>
                  </a:cubicBezTo>
                  <a:cubicBezTo>
                    <a:pt x="871" y="1589"/>
                    <a:pt x="910" y="1528"/>
                    <a:pt x="1054" y="1363"/>
                  </a:cubicBezTo>
                  <a:cubicBezTo>
                    <a:pt x="1207" y="1185"/>
                    <a:pt x="1418" y="939"/>
                    <a:pt x="1324" y="577"/>
                  </a:cubicBezTo>
                  <a:lnTo>
                    <a:pt x="1324" y="577"/>
                  </a:lnTo>
                  <a:lnTo>
                    <a:pt x="1324" y="580"/>
                  </a:lnTo>
                  <a:cubicBezTo>
                    <a:pt x="1187" y="74"/>
                    <a:pt x="665" y="8"/>
                    <a:pt x="645" y="1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78;p71">
              <a:extLst>
                <a:ext uri="{FF2B5EF4-FFF2-40B4-BE49-F238E27FC236}">
                  <a16:creationId xmlns:a16="http://schemas.microsoft.com/office/drawing/2014/main" id="{CAC7E330-7826-40CC-9924-812D165802A3}"/>
                </a:ext>
              </a:extLst>
            </p:cNvPr>
            <p:cNvSpPr/>
            <p:nvPr/>
          </p:nvSpPr>
          <p:spPr>
            <a:xfrm>
              <a:off x="5576275" y="2985525"/>
              <a:ext cx="82750" cy="54100"/>
            </a:xfrm>
            <a:custGeom>
              <a:avLst/>
              <a:gdLst/>
              <a:ahLst/>
              <a:cxnLst/>
              <a:rect l="l" t="t" r="r" b="b"/>
              <a:pathLst>
                <a:path w="3310" h="2164" extrusionOk="0">
                  <a:moveTo>
                    <a:pt x="781" y="0"/>
                  </a:moveTo>
                  <a:cubicBezTo>
                    <a:pt x="555" y="0"/>
                    <a:pt x="372" y="120"/>
                    <a:pt x="226" y="215"/>
                  </a:cubicBezTo>
                  <a:lnTo>
                    <a:pt x="202" y="232"/>
                  </a:lnTo>
                  <a:lnTo>
                    <a:pt x="0" y="862"/>
                  </a:lnTo>
                  <a:cubicBezTo>
                    <a:pt x="204" y="848"/>
                    <a:pt x="375" y="738"/>
                    <a:pt x="508" y="651"/>
                  </a:cubicBezTo>
                  <a:cubicBezTo>
                    <a:pt x="646" y="560"/>
                    <a:pt x="719" y="520"/>
                    <a:pt x="781" y="520"/>
                  </a:cubicBezTo>
                  <a:cubicBezTo>
                    <a:pt x="802" y="520"/>
                    <a:pt x="823" y="525"/>
                    <a:pt x="844" y="534"/>
                  </a:cubicBezTo>
                  <a:cubicBezTo>
                    <a:pt x="927" y="568"/>
                    <a:pt x="953" y="636"/>
                    <a:pt x="1002" y="850"/>
                  </a:cubicBezTo>
                  <a:cubicBezTo>
                    <a:pt x="1053" y="1079"/>
                    <a:pt x="1124" y="1392"/>
                    <a:pt x="1471" y="1534"/>
                  </a:cubicBezTo>
                  <a:cubicBezTo>
                    <a:pt x="1562" y="1571"/>
                    <a:pt x="1648" y="1586"/>
                    <a:pt x="1728" y="1586"/>
                  </a:cubicBezTo>
                  <a:cubicBezTo>
                    <a:pt x="1954" y="1586"/>
                    <a:pt x="2138" y="1466"/>
                    <a:pt x="2284" y="1371"/>
                  </a:cubicBezTo>
                  <a:cubicBezTo>
                    <a:pt x="2422" y="1280"/>
                    <a:pt x="2493" y="1241"/>
                    <a:pt x="2555" y="1241"/>
                  </a:cubicBezTo>
                  <a:cubicBezTo>
                    <a:pt x="2576" y="1241"/>
                    <a:pt x="2596" y="1245"/>
                    <a:pt x="2617" y="1254"/>
                  </a:cubicBezTo>
                  <a:cubicBezTo>
                    <a:pt x="2702" y="1288"/>
                    <a:pt x="2729" y="1356"/>
                    <a:pt x="2777" y="1570"/>
                  </a:cubicBezTo>
                  <a:cubicBezTo>
                    <a:pt x="2819" y="1760"/>
                    <a:pt x="2875" y="2003"/>
                    <a:pt x="3086" y="2163"/>
                  </a:cubicBezTo>
                  <a:lnTo>
                    <a:pt x="3310" y="1575"/>
                  </a:lnTo>
                  <a:cubicBezTo>
                    <a:pt x="3303" y="1541"/>
                    <a:pt x="3310" y="991"/>
                    <a:pt x="2814" y="772"/>
                  </a:cubicBezTo>
                  <a:cubicBezTo>
                    <a:pt x="2723" y="733"/>
                    <a:pt x="2637" y="717"/>
                    <a:pt x="2556" y="717"/>
                  </a:cubicBezTo>
                  <a:cubicBezTo>
                    <a:pt x="2330" y="717"/>
                    <a:pt x="2145" y="842"/>
                    <a:pt x="2002" y="935"/>
                  </a:cubicBezTo>
                  <a:cubicBezTo>
                    <a:pt x="1864" y="1026"/>
                    <a:pt x="1792" y="1065"/>
                    <a:pt x="1729" y="1065"/>
                  </a:cubicBezTo>
                  <a:cubicBezTo>
                    <a:pt x="1708" y="1065"/>
                    <a:pt x="1688" y="1061"/>
                    <a:pt x="1666" y="1052"/>
                  </a:cubicBezTo>
                  <a:cubicBezTo>
                    <a:pt x="1583" y="1018"/>
                    <a:pt x="1557" y="950"/>
                    <a:pt x="1508" y="736"/>
                  </a:cubicBezTo>
                  <a:cubicBezTo>
                    <a:pt x="1457" y="507"/>
                    <a:pt x="1386" y="194"/>
                    <a:pt x="1039" y="52"/>
                  </a:cubicBezTo>
                  <a:cubicBezTo>
                    <a:pt x="947" y="15"/>
                    <a:pt x="861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79;p71">
              <a:extLst>
                <a:ext uri="{FF2B5EF4-FFF2-40B4-BE49-F238E27FC236}">
                  <a16:creationId xmlns:a16="http://schemas.microsoft.com/office/drawing/2014/main" id="{D921A3FD-8590-43CD-A2EE-23A441293B39}"/>
                </a:ext>
              </a:extLst>
            </p:cNvPr>
            <p:cNvSpPr/>
            <p:nvPr/>
          </p:nvSpPr>
          <p:spPr>
            <a:xfrm>
              <a:off x="5576275" y="2985525"/>
              <a:ext cx="43000" cy="39450"/>
            </a:xfrm>
            <a:custGeom>
              <a:avLst/>
              <a:gdLst/>
              <a:ahLst/>
              <a:cxnLst/>
              <a:rect l="l" t="t" r="r" b="b"/>
              <a:pathLst>
                <a:path w="1720" h="1578" extrusionOk="0">
                  <a:moveTo>
                    <a:pt x="781" y="0"/>
                  </a:moveTo>
                  <a:cubicBezTo>
                    <a:pt x="555" y="0"/>
                    <a:pt x="372" y="120"/>
                    <a:pt x="226" y="215"/>
                  </a:cubicBezTo>
                  <a:lnTo>
                    <a:pt x="202" y="232"/>
                  </a:lnTo>
                  <a:lnTo>
                    <a:pt x="0" y="862"/>
                  </a:lnTo>
                  <a:cubicBezTo>
                    <a:pt x="207" y="848"/>
                    <a:pt x="375" y="738"/>
                    <a:pt x="511" y="651"/>
                  </a:cubicBezTo>
                  <a:cubicBezTo>
                    <a:pt x="646" y="560"/>
                    <a:pt x="719" y="520"/>
                    <a:pt x="781" y="520"/>
                  </a:cubicBezTo>
                  <a:cubicBezTo>
                    <a:pt x="802" y="520"/>
                    <a:pt x="823" y="525"/>
                    <a:pt x="844" y="534"/>
                  </a:cubicBezTo>
                  <a:cubicBezTo>
                    <a:pt x="927" y="568"/>
                    <a:pt x="953" y="636"/>
                    <a:pt x="1002" y="850"/>
                  </a:cubicBezTo>
                  <a:cubicBezTo>
                    <a:pt x="1053" y="1079"/>
                    <a:pt x="1124" y="1392"/>
                    <a:pt x="1471" y="1534"/>
                  </a:cubicBezTo>
                  <a:cubicBezTo>
                    <a:pt x="1523" y="1555"/>
                    <a:pt x="1578" y="1570"/>
                    <a:pt x="1634" y="1577"/>
                  </a:cubicBezTo>
                  <a:lnTo>
                    <a:pt x="1719" y="1067"/>
                  </a:lnTo>
                  <a:cubicBezTo>
                    <a:pt x="1702" y="1064"/>
                    <a:pt x="1683" y="1062"/>
                    <a:pt x="1666" y="1054"/>
                  </a:cubicBezTo>
                  <a:lnTo>
                    <a:pt x="1666" y="1052"/>
                  </a:lnTo>
                  <a:cubicBezTo>
                    <a:pt x="1583" y="1018"/>
                    <a:pt x="1557" y="950"/>
                    <a:pt x="1508" y="736"/>
                  </a:cubicBezTo>
                  <a:cubicBezTo>
                    <a:pt x="1457" y="507"/>
                    <a:pt x="1386" y="194"/>
                    <a:pt x="1039" y="52"/>
                  </a:cubicBezTo>
                  <a:cubicBezTo>
                    <a:pt x="947" y="15"/>
                    <a:pt x="861" y="0"/>
                    <a:pt x="781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80;p71">
              <a:extLst>
                <a:ext uri="{FF2B5EF4-FFF2-40B4-BE49-F238E27FC236}">
                  <a16:creationId xmlns:a16="http://schemas.microsoft.com/office/drawing/2014/main" id="{D39F09EA-A8E0-46D7-9770-A08604598306}"/>
                </a:ext>
              </a:extLst>
            </p:cNvPr>
            <p:cNvSpPr/>
            <p:nvPr/>
          </p:nvSpPr>
          <p:spPr>
            <a:xfrm>
              <a:off x="5709050" y="2985525"/>
              <a:ext cx="82775" cy="54100"/>
            </a:xfrm>
            <a:custGeom>
              <a:avLst/>
              <a:gdLst/>
              <a:ahLst/>
              <a:cxnLst/>
              <a:rect l="l" t="t" r="r" b="b"/>
              <a:pathLst>
                <a:path w="3311" h="2164" extrusionOk="0">
                  <a:moveTo>
                    <a:pt x="2529" y="0"/>
                  </a:moveTo>
                  <a:cubicBezTo>
                    <a:pt x="2449" y="0"/>
                    <a:pt x="2363" y="15"/>
                    <a:pt x="2272" y="52"/>
                  </a:cubicBezTo>
                  <a:cubicBezTo>
                    <a:pt x="1924" y="194"/>
                    <a:pt x="1854" y="507"/>
                    <a:pt x="1803" y="736"/>
                  </a:cubicBezTo>
                  <a:cubicBezTo>
                    <a:pt x="1754" y="950"/>
                    <a:pt x="1730" y="1018"/>
                    <a:pt x="1644" y="1052"/>
                  </a:cubicBezTo>
                  <a:cubicBezTo>
                    <a:pt x="1623" y="1061"/>
                    <a:pt x="1603" y="1065"/>
                    <a:pt x="1582" y="1065"/>
                  </a:cubicBezTo>
                  <a:cubicBezTo>
                    <a:pt x="1520" y="1065"/>
                    <a:pt x="1447" y="1026"/>
                    <a:pt x="1311" y="935"/>
                  </a:cubicBezTo>
                  <a:cubicBezTo>
                    <a:pt x="1166" y="842"/>
                    <a:pt x="980" y="717"/>
                    <a:pt x="755" y="717"/>
                  </a:cubicBezTo>
                  <a:cubicBezTo>
                    <a:pt x="675" y="717"/>
                    <a:pt x="589" y="733"/>
                    <a:pt x="499" y="772"/>
                  </a:cubicBezTo>
                  <a:cubicBezTo>
                    <a:pt x="0" y="991"/>
                    <a:pt x="10" y="1541"/>
                    <a:pt x="0" y="1575"/>
                  </a:cubicBezTo>
                  <a:lnTo>
                    <a:pt x="227" y="2163"/>
                  </a:lnTo>
                  <a:cubicBezTo>
                    <a:pt x="436" y="2003"/>
                    <a:pt x="492" y="1760"/>
                    <a:pt x="536" y="1570"/>
                  </a:cubicBezTo>
                  <a:cubicBezTo>
                    <a:pt x="582" y="1356"/>
                    <a:pt x="608" y="1288"/>
                    <a:pt x="694" y="1254"/>
                  </a:cubicBezTo>
                  <a:cubicBezTo>
                    <a:pt x="715" y="1245"/>
                    <a:pt x="735" y="1241"/>
                    <a:pt x="756" y="1241"/>
                  </a:cubicBezTo>
                  <a:cubicBezTo>
                    <a:pt x="817" y="1241"/>
                    <a:pt x="889" y="1280"/>
                    <a:pt x="1027" y="1371"/>
                  </a:cubicBezTo>
                  <a:cubicBezTo>
                    <a:pt x="1172" y="1466"/>
                    <a:pt x="1356" y="1586"/>
                    <a:pt x="1582" y="1586"/>
                  </a:cubicBezTo>
                  <a:cubicBezTo>
                    <a:pt x="1662" y="1586"/>
                    <a:pt x="1748" y="1571"/>
                    <a:pt x="1839" y="1534"/>
                  </a:cubicBezTo>
                  <a:cubicBezTo>
                    <a:pt x="2187" y="1392"/>
                    <a:pt x="2257" y="1079"/>
                    <a:pt x="2308" y="850"/>
                  </a:cubicBezTo>
                  <a:cubicBezTo>
                    <a:pt x="2357" y="636"/>
                    <a:pt x="2384" y="568"/>
                    <a:pt x="2466" y="534"/>
                  </a:cubicBezTo>
                  <a:cubicBezTo>
                    <a:pt x="2488" y="525"/>
                    <a:pt x="2509" y="520"/>
                    <a:pt x="2531" y="520"/>
                  </a:cubicBezTo>
                  <a:cubicBezTo>
                    <a:pt x="2593" y="520"/>
                    <a:pt x="2665" y="560"/>
                    <a:pt x="2802" y="651"/>
                  </a:cubicBezTo>
                  <a:cubicBezTo>
                    <a:pt x="2936" y="738"/>
                    <a:pt x="3106" y="848"/>
                    <a:pt x="3310" y="862"/>
                  </a:cubicBezTo>
                  <a:lnTo>
                    <a:pt x="3109" y="232"/>
                  </a:lnTo>
                  <a:lnTo>
                    <a:pt x="3084" y="215"/>
                  </a:lnTo>
                  <a:cubicBezTo>
                    <a:pt x="2939" y="120"/>
                    <a:pt x="2755" y="0"/>
                    <a:pt x="25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81;p71">
              <a:extLst>
                <a:ext uri="{FF2B5EF4-FFF2-40B4-BE49-F238E27FC236}">
                  <a16:creationId xmlns:a16="http://schemas.microsoft.com/office/drawing/2014/main" id="{355AE808-CBB5-40D1-A271-8E5165863D56}"/>
                </a:ext>
              </a:extLst>
            </p:cNvPr>
            <p:cNvSpPr/>
            <p:nvPr/>
          </p:nvSpPr>
          <p:spPr>
            <a:xfrm>
              <a:off x="5709050" y="3003425"/>
              <a:ext cx="45800" cy="36200"/>
            </a:xfrm>
            <a:custGeom>
              <a:avLst/>
              <a:gdLst/>
              <a:ahLst/>
              <a:cxnLst/>
              <a:rect l="l" t="t" r="r" b="b"/>
              <a:pathLst>
                <a:path w="1832" h="1448" extrusionOk="0">
                  <a:moveTo>
                    <a:pt x="756" y="0"/>
                  </a:moveTo>
                  <a:cubicBezTo>
                    <a:pt x="675" y="0"/>
                    <a:pt x="590" y="16"/>
                    <a:pt x="499" y="56"/>
                  </a:cubicBezTo>
                  <a:cubicBezTo>
                    <a:pt x="0" y="275"/>
                    <a:pt x="10" y="825"/>
                    <a:pt x="0" y="856"/>
                  </a:cubicBezTo>
                  <a:lnTo>
                    <a:pt x="227" y="1447"/>
                  </a:lnTo>
                  <a:cubicBezTo>
                    <a:pt x="436" y="1287"/>
                    <a:pt x="492" y="1041"/>
                    <a:pt x="536" y="854"/>
                  </a:cubicBezTo>
                  <a:cubicBezTo>
                    <a:pt x="582" y="638"/>
                    <a:pt x="608" y="569"/>
                    <a:pt x="694" y="538"/>
                  </a:cubicBezTo>
                  <a:cubicBezTo>
                    <a:pt x="715" y="529"/>
                    <a:pt x="735" y="525"/>
                    <a:pt x="756" y="525"/>
                  </a:cubicBezTo>
                  <a:cubicBezTo>
                    <a:pt x="818" y="525"/>
                    <a:pt x="889" y="563"/>
                    <a:pt x="1027" y="652"/>
                  </a:cubicBezTo>
                  <a:cubicBezTo>
                    <a:pt x="1172" y="748"/>
                    <a:pt x="1357" y="868"/>
                    <a:pt x="1584" y="868"/>
                  </a:cubicBezTo>
                  <a:cubicBezTo>
                    <a:pt x="1661" y="868"/>
                    <a:pt x="1744" y="854"/>
                    <a:pt x="1832" y="820"/>
                  </a:cubicBezTo>
                  <a:lnTo>
                    <a:pt x="1671" y="324"/>
                  </a:lnTo>
                  <a:cubicBezTo>
                    <a:pt x="1662" y="329"/>
                    <a:pt x="1654" y="334"/>
                    <a:pt x="1644" y="336"/>
                  </a:cubicBezTo>
                  <a:cubicBezTo>
                    <a:pt x="1623" y="345"/>
                    <a:pt x="1604" y="349"/>
                    <a:pt x="1582" y="349"/>
                  </a:cubicBezTo>
                  <a:cubicBezTo>
                    <a:pt x="1521" y="349"/>
                    <a:pt x="1449" y="310"/>
                    <a:pt x="1311" y="219"/>
                  </a:cubicBezTo>
                  <a:cubicBezTo>
                    <a:pt x="1166" y="126"/>
                    <a:pt x="981" y="0"/>
                    <a:pt x="756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82;p71">
              <a:extLst>
                <a:ext uri="{FF2B5EF4-FFF2-40B4-BE49-F238E27FC236}">
                  <a16:creationId xmlns:a16="http://schemas.microsoft.com/office/drawing/2014/main" id="{71DEBEDF-DEE5-455A-8FC6-A35D5AED2D8C}"/>
                </a:ext>
              </a:extLst>
            </p:cNvPr>
            <p:cNvSpPr/>
            <p:nvPr/>
          </p:nvSpPr>
          <p:spPr>
            <a:xfrm>
              <a:off x="5666800" y="2877075"/>
              <a:ext cx="30175" cy="25875"/>
            </a:xfrm>
            <a:custGeom>
              <a:avLst/>
              <a:gdLst/>
              <a:ahLst/>
              <a:cxnLst/>
              <a:rect l="l" t="t" r="r" b="b"/>
              <a:pathLst>
                <a:path w="1207" h="1035" extrusionOk="0">
                  <a:moveTo>
                    <a:pt x="691" y="1"/>
                  </a:moveTo>
                  <a:cubicBezTo>
                    <a:pt x="229" y="1"/>
                    <a:pt x="0" y="558"/>
                    <a:pt x="324" y="884"/>
                  </a:cubicBezTo>
                  <a:cubicBezTo>
                    <a:pt x="429" y="988"/>
                    <a:pt x="558" y="1035"/>
                    <a:pt x="685" y="1035"/>
                  </a:cubicBezTo>
                  <a:cubicBezTo>
                    <a:pt x="951" y="1035"/>
                    <a:pt x="1207" y="829"/>
                    <a:pt x="1207" y="516"/>
                  </a:cubicBezTo>
                  <a:cubicBezTo>
                    <a:pt x="1207" y="232"/>
                    <a:pt x="975" y="1"/>
                    <a:pt x="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83;p71">
              <a:extLst>
                <a:ext uri="{FF2B5EF4-FFF2-40B4-BE49-F238E27FC236}">
                  <a16:creationId xmlns:a16="http://schemas.microsoft.com/office/drawing/2014/main" id="{4CDF6A44-371E-4AEC-BB30-631B168A31D9}"/>
                </a:ext>
              </a:extLst>
            </p:cNvPr>
            <p:cNvSpPr/>
            <p:nvPr/>
          </p:nvSpPr>
          <p:spPr>
            <a:xfrm>
              <a:off x="5666800" y="2919875"/>
              <a:ext cx="30175" cy="25925"/>
            </a:xfrm>
            <a:custGeom>
              <a:avLst/>
              <a:gdLst/>
              <a:ahLst/>
              <a:cxnLst/>
              <a:rect l="l" t="t" r="r" b="b"/>
              <a:pathLst>
                <a:path w="1207" h="1037" extrusionOk="0">
                  <a:moveTo>
                    <a:pt x="691" y="1"/>
                  </a:moveTo>
                  <a:cubicBezTo>
                    <a:pt x="229" y="1"/>
                    <a:pt x="0" y="558"/>
                    <a:pt x="324" y="884"/>
                  </a:cubicBezTo>
                  <a:cubicBezTo>
                    <a:pt x="429" y="989"/>
                    <a:pt x="559" y="1036"/>
                    <a:pt x="686" y="1036"/>
                  </a:cubicBezTo>
                  <a:cubicBezTo>
                    <a:pt x="952" y="1036"/>
                    <a:pt x="1207" y="830"/>
                    <a:pt x="1207" y="519"/>
                  </a:cubicBezTo>
                  <a:cubicBezTo>
                    <a:pt x="1207" y="234"/>
                    <a:pt x="975" y="1"/>
                    <a:pt x="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5159;p71">
            <a:extLst>
              <a:ext uri="{FF2B5EF4-FFF2-40B4-BE49-F238E27FC236}">
                <a16:creationId xmlns:a16="http://schemas.microsoft.com/office/drawing/2014/main" id="{4662D6C6-3350-42B7-86AC-5E0103422C50}"/>
              </a:ext>
            </a:extLst>
          </p:cNvPr>
          <p:cNvGrpSpPr/>
          <p:nvPr/>
        </p:nvGrpSpPr>
        <p:grpSpPr>
          <a:xfrm>
            <a:off x="7017716" y="3535444"/>
            <a:ext cx="802744" cy="959395"/>
            <a:chOff x="5497775" y="2642200"/>
            <a:chExt cx="373025" cy="428900"/>
          </a:xfrm>
        </p:grpSpPr>
        <p:sp>
          <p:nvSpPr>
            <p:cNvPr id="31" name="Google Shape;5160;p71">
              <a:extLst>
                <a:ext uri="{FF2B5EF4-FFF2-40B4-BE49-F238E27FC236}">
                  <a16:creationId xmlns:a16="http://schemas.microsoft.com/office/drawing/2014/main" id="{527E15D2-0861-436E-B089-3FF788BAB117}"/>
                </a:ext>
              </a:extLst>
            </p:cNvPr>
            <p:cNvSpPr/>
            <p:nvPr/>
          </p:nvSpPr>
          <p:spPr>
            <a:xfrm>
              <a:off x="5497775" y="2642200"/>
              <a:ext cx="373025" cy="428400"/>
            </a:xfrm>
            <a:custGeom>
              <a:avLst/>
              <a:gdLst/>
              <a:ahLst/>
              <a:cxnLst/>
              <a:rect l="l" t="t" r="r" b="b"/>
              <a:pathLst>
                <a:path w="14921" h="17136" extrusionOk="0">
                  <a:moveTo>
                    <a:pt x="7447" y="1"/>
                  </a:moveTo>
                  <a:cubicBezTo>
                    <a:pt x="5648" y="1"/>
                    <a:pt x="3995" y="1002"/>
                    <a:pt x="3162" y="2601"/>
                  </a:cubicBezTo>
                  <a:cubicBezTo>
                    <a:pt x="2318" y="4221"/>
                    <a:pt x="2462" y="6178"/>
                    <a:pt x="3529" y="7662"/>
                  </a:cubicBezTo>
                  <a:lnTo>
                    <a:pt x="1421" y="8173"/>
                  </a:lnTo>
                  <a:cubicBezTo>
                    <a:pt x="538" y="8399"/>
                    <a:pt x="0" y="9291"/>
                    <a:pt x="217" y="10176"/>
                  </a:cubicBezTo>
                  <a:cubicBezTo>
                    <a:pt x="401" y="10938"/>
                    <a:pt x="1081" y="11449"/>
                    <a:pt x="1833" y="11449"/>
                  </a:cubicBezTo>
                  <a:cubicBezTo>
                    <a:pt x="1955" y="11449"/>
                    <a:pt x="2079" y="11435"/>
                    <a:pt x="2204" y="11407"/>
                  </a:cubicBezTo>
                  <a:lnTo>
                    <a:pt x="3707" y="11042"/>
                  </a:lnTo>
                  <a:cubicBezTo>
                    <a:pt x="3724" y="11038"/>
                    <a:pt x="3740" y="11036"/>
                    <a:pt x="3757" y="11036"/>
                  </a:cubicBezTo>
                  <a:cubicBezTo>
                    <a:pt x="3871" y="11036"/>
                    <a:pt x="3969" y="11128"/>
                    <a:pt x="3969" y="11249"/>
                  </a:cubicBezTo>
                  <a:lnTo>
                    <a:pt x="3969" y="11789"/>
                  </a:lnTo>
                  <a:cubicBezTo>
                    <a:pt x="3969" y="11927"/>
                    <a:pt x="3948" y="12064"/>
                    <a:pt x="3906" y="12195"/>
                  </a:cubicBezTo>
                  <a:lnTo>
                    <a:pt x="3014" y="14984"/>
                  </a:lnTo>
                  <a:cubicBezTo>
                    <a:pt x="2746" y="15855"/>
                    <a:pt x="3230" y="16779"/>
                    <a:pt x="4098" y="17056"/>
                  </a:cubicBezTo>
                  <a:cubicBezTo>
                    <a:pt x="4267" y="17110"/>
                    <a:pt x="4438" y="17136"/>
                    <a:pt x="4606" y="17136"/>
                  </a:cubicBezTo>
                  <a:cubicBezTo>
                    <a:pt x="5304" y="17136"/>
                    <a:pt x="5954" y="16694"/>
                    <a:pt x="6185" y="15996"/>
                  </a:cubicBezTo>
                  <a:lnTo>
                    <a:pt x="7206" y="13321"/>
                  </a:lnTo>
                  <a:cubicBezTo>
                    <a:pt x="7249" y="13209"/>
                    <a:pt x="7349" y="13153"/>
                    <a:pt x="7450" y="13153"/>
                  </a:cubicBezTo>
                  <a:cubicBezTo>
                    <a:pt x="7550" y="13153"/>
                    <a:pt x="7650" y="13209"/>
                    <a:pt x="7693" y="13321"/>
                  </a:cubicBezTo>
                  <a:lnTo>
                    <a:pt x="8717" y="15996"/>
                  </a:lnTo>
                  <a:cubicBezTo>
                    <a:pt x="8948" y="16694"/>
                    <a:pt x="9596" y="17136"/>
                    <a:pt x="10294" y="17136"/>
                  </a:cubicBezTo>
                  <a:cubicBezTo>
                    <a:pt x="10462" y="17136"/>
                    <a:pt x="10632" y="17110"/>
                    <a:pt x="10801" y="17056"/>
                  </a:cubicBezTo>
                  <a:cubicBezTo>
                    <a:pt x="11669" y="16779"/>
                    <a:pt x="12153" y="15855"/>
                    <a:pt x="11885" y="14984"/>
                  </a:cubicBezTo>
                  <a:lnTo>
                    <a:pt x="10993" y="12195"/>
                  </a:lnTo>
                  <a:cubicBezTo>
                    <a:pt x="10952" y="12064"/>
                    <a:pt x="10930" y="11927"/>
                    <a:pt x="10930" y="11789"/>
                  </a:cubicBezTo>
                  <a:lnTo>
                    <a:pt x="10930" y="11249"/>
                  </a:lnTo>
                  <a:cubicBezTo>
                    <a:pt x="10930" y="11128"/>
                    <a:pt x="11028" y="11036"/>
                    <a:pt x="11142" y="11036"/>
                  </a:cubicBezTo>
                  <a:cubicBezTo>
                    <a:pt x="11159" y="11036"/>
                    <a:pt x="11175" y="11038"/>
                    <a:pt x="11192" y="11042"/>
                  </a:cubicBezTo>
                  <a:lnTo>
                    <a:pt x="12695" y="11407"/>
                  </a:lnTo>
                  <a:cubicBezTo>
                    <a:pt x="12827" y="11439"/>
                    <a:pt x="12959" y="11454"/>
                    <a:pt x="13089" y="11454"/>
                  </a:cubicBezTo>
                  <a:cubicBezTo>
                    <a:pt x="13840" y="11454"/>
                    <a:pt x="14519" y="10942"/>
                    <a:pt x="14704" y="10181"/>
                  </a:cubicBezTo>
                  <a:cubicBezTo>
                    <a:pt x="14920" y="9289"/>
                    <a:pt x="14373" y="8389"/>
                    <a:pt x="13478" y="8173"/>
                  </a:cubicBezTo>
                  <a:lnTo>
                    <a:pt x="11370" y="7662"/>
                  </a:lnTo>
                  <a:cubicBezTo>
                    <a:pt x="11966" y="6840"/>
                    <a:pt x="12284" y="5852"/>
                    <a:pt x="12284" y="4836"/>
                  </a:cubicBezTo>
                  <a:cubicBezTo>
                    <a:pt x="12287" y="2205"/>
                    <a:pt x="10149" y="35"/>
                    <a:pt x="7518" y="1"/>
                  </a:cubicBezTo>
                  <a:cubicBezTo>
                    <a:pt x="7494" y="1"/>
                    <a:pt x="7470" y="1"/>
                    <a:pt x="7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61;p71">
              <a:extLst>
                <a:ext uri="{FF2B5EF4-FFF2-40B4-BE49-F238E27FC236}">
                  <a16:creationId xmlns:a16="http://schemas.microsoft.com/office/drawing/2014/main" id="{DB93F562-0AB2-4CDE-8C76-FB4FAB4D57E0}"/>
                </a:ext>
              </a:extLst>
            </p:cNvPr>
            <p:cNvSpPr/>
            <p:nvPr/>
          </p:nvSpPr>
          <p:spPr>
            <a:xfrm>
              <a:off x="5771000" y="2880475"/>
              <a:ext cx="95675" cy="48125"/>
            </a:xfrm>
            <a:custGeom>
              <a:avLst/>
              <a:gdLst/>
              <a:ahLst/>
              <a:cxnLst/>
              <a:rect l="l" t="t" r="r" b="b"/>
              <a:pathLst>
                <a:path w="3827" h="1925" extrusionOk="0">
                  <a:moveTo>
                    <a:pt x="1" y="1705"/>
                  </a:moveTo>
                  <a:lnTo>
                    <a:pt x="1" y="1705"/>
                  </a:lnTo>
                  <a:cubicBezTo>
                    <a:pt x="1" y="1710"/>
                    <a:pt x="1" y="1715"/>
                    <a:pt x="1" y="1720"/>
                  </a:cubicBezTo>
                  <a:lnTo>
                    <a:pt x="1" y="1705"/>
                  </a:lnTo>
                  <a:close/>
                  <a:moveTo>
                    <a:pt x="745" y="0"/>
                  </a:moveTo>
                  <a:cubicBezTo>
                    <a:pt x="371" y="0"/>
                    <a:pt x="50" y="298"/>
                    <a:pt x="37" y="684"/>
                  </a:cubicBezTo>
                  <a:lnTo>
                    <a:pt x="1" y="1705"/>
                  </a:lnTo>
                  <a:lnTo>
                    <a:pt x="1" y="1705"/>
                  </a:lnTo>
                  <a:cubicBezTo>
                    <a:pt x="9" y="1592"/>
                    <a:pt x="103" y="1507"/>
                    <a:pt x="211" y="1507"/>
                  </a:cubicBezTo>
                  <a:cubicBezTo>
                    <a:pt x="228" y="1507"/>
                    <a:pt x="246" y="1509"/>
                    <a:pt x="263" y="1514"/>
                  </a:cubicBezTo>
                  <a:lnTo>
                    <a:pt x="1766" y="1878"/>
                  </a:lnTo>
                  <a:cubicBezTo>
                    <a:pt x="1897" y="1910"/>
                    <a:pt x="2027" y="1925"/>
                    <a:pt x="2155" y="1925"/>
                  </a:cubicBezTo>
                  <a:cubicBezTo>
                    <a:pt x="2906" y="1925"/>
                    <a:pt x="3588" y="1413"/>
                    <a:pt x="3775" y="653"/>
                  </a:cubicBezTo>
                  <a:lnTo>
                    <a:pt x="3775" y="650"/>
                  </a:lnTo>
                  <a:cubicBezTo>
                    <a:pt x="3812" y="507"/>
                    <a:pt x="3826" y="356"/>
                    <a:pt x="3821" y="208"/>
                  </a:cubicBezTo>
                  <a:lnTo>
                    <a:pt x="3821" y="208"/>
                  </a:lnTo>
                  <a:cubicBezTo>
                    <a:pt x="3567" y="291"/>
                    <a:pt x="3309" y="314"/>
                    <a:pt x="3100" y="314"/>
                  </a:cubicBezTo>
                  <a:cubicBezTo>
                    <a:pt x="2841" y="314"/>
                    <a:pt x="2659" y="278"/>
                    <a:pt x="2659" y="278"/>
                  </a:cubicBezTo>
                  <a:lnTo>
                    <a:pt x="852" y="8"/>
                  </a:lnTo>
                  <a:cubicBezTo>
                    <a:pt x="816" y="3"/>
                    <a:pt x="780" y="0"/>
                    <a:pt x="745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62;p71">
              <a:extLst>
                <a:ext uri="{FF2B5EF4-FFF2-40B4-BE49-F238E27FC236}">
                  <a16:creationId xmlns:a16="http://schemas.microsoft.com/office/drawing/2014/main" id="{96010CCB-D54B-4269-8004-59D22A43895A}"/>
                </a:ext>
              </a:extLst>
            </p:cNvPr>
            <p:cNvSpPr/>
            <p:nvPr/>
          </p:nvSpPr>
          <p:spPr>
            <a:xfrm>
              <a:off x="5684050" y="2971075"/>
              <a:ext cx="93300" cy="100000"/>
            </a:xfrm>
            <a:custGeom>
              <a:avLst/>
              <a:gdLst/>
              <a:ahLst/>
              <a:cxnLst/>
              <a:rect l="l" t="t" r="r" b="b"/>
              <a:pathLst>
                <a:path w="3732" h="4000" extrusionOk="0">
                  <a:moveTo>
                    <a:pt x="1" y="1"/>
                  </a:moveTo>
                  <a:cubicBezTo>
                    <a:pt x="108" y="1"/>
                    <a:pt x="205" y="66"/>
                    <a:pt x="244" y="168"/>
                  </a:cubicBezTo>
                  <a:lnTo>
                    <a:pt x="1266" y="2844"/>
                  </a:lnTo>
                  <a:cubicBezTo>
                    <a:pt x="1494" y="3549"/>
                    <a:pt x="2148" y="3999"/>
                    <a:pt x="2852" y="3999"/>
                  </a:cubicBezTo>
                  <a:cubicBezTo>
                    <a:pt x="3019" y="3999"/>
                    <a:pt x="3189" y="3974"/>
                    <a:pt x="3357" y="3921"/>
                  </a:cubicBezTo>
                  <a:lnTo>
                    <a:pt x="3357" y="3923"/>
                  </a:lnTo>
                  <a:cubicBezTo>
                    <a:pt x="3488" y="3880"/>
                    <a:pt x="3615" y="3821"/>
                    <a:pt x="3732" y="3748"/>
                  </a:cubicBezTo>
                  <a:cubicBezTo>
                    <a:pt x="3265" y="3369"/>
                    <a:pt x="3034" y="2741"/>
                    <a:pt x="3034" y="2741"/>
                  </a:cubicBezTo>
                  <a:lnTo>
                    <a:pt x="2348" y="623"/>
                  </a:lnTo>
                  <a:cubicBezTo>
                    <a:pt x="2229" y="254"/>
                    <a:pt x="1881" y="1"/>
                    <a:pt x="1492" y="1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63;p71">
              <a:extLst>
                <a:ext uri="{FF2B5EF4-FFF2-40B4-BE49-F238E27FC236}">
                  <a16:creationId xmlns:a16="http://schemas.microsoft.com/office/drawing/2014/main" id="{C93FD5DD-643B-485E-A3BD-EAF53E365277}"/>
                </a:ext>
              </a:extLst>
            </p:cNvPr>
            <p:cNvSpPr/>
            <p:nvPr/>
          </p:nvSpPr>
          <p:spPr>
            <a:xfrm>
              <a:off x="5566225" y="2910800"/>
              <a:ext cx="68700" cy="160300"/>
            </a:xfrm>
            <a:custGeom>
              <a:avLst/>
              <a:gdLst/>
              <a:ahLst/>
              <a:cxnLst/>
              <a:rect l="l" t="t" r="r" b="b"/>
              <a:pathLst>
                <a:path w="2748" h="6412" extrusionOk="0">
                  <a:moveTo>
                    <a:pt x="2130" y="0"/>
                  </a:moveTo>
                  <a:cubicBezTo>
                    <a:pt x="2080" y="0"/>
                    <a:pt x="2029" y="7"/>
                    <a:pt x="1978" y="21"/>
                  </a:cubicBezTo>
                  <a:lnTo>
                    <a:pt x="1978" y="23"/>
                  </a:lnTo>
                  <a:lnTo>
                    <a:pt x="969" y="301"/>
                  </a:lnTo>
                  <a:cubicBezTo>
                    <a:pt x="986" y="296"/>
                    <a:pt x="1004" y="294"/>
                    <a:pt x="1021" y="294"/>
                  </a:cubicBezTo>
                  <a:cubicBezTo>
                    <a:pt x="1134" y="294"/>
                    <a:pt x="1232" y="387"/>
                    <a:pt x="1234" y="507"/>
                  </a:cubicBezTo>
                  <a:lnTo>
                    <a:pt x="1234" y="1047"/>
                  </a:lnTo>
                  <a:cubicBezTo>
                    <a:pt x="1231" y="1183"/>
                    <a:pt x="1212" y="1322"/>
                    <a:pt x="1171" y="1451"/>
                  </a:cubicBezTo>
                  <a:lnTo>
                    <a:pt x="278" y="4240"/>
                  </a:lnTo>
                  <a:cubicBezTo>
                    <a:pt x="1" y="5116"/>
                    <a:pt x="482" y="6052"/>
                    <a:pt x="1355" y="6334"/>
                  </a:cubicBezTo>
                  <a:cubicBezTo>
                    <a:pt x="1517" y="6385"/>
                    <a:pt x="1685" y="6412"/>
                    <a:pt x="1856" y="6412"/>
                  </a:cubicBezTo>
                  <a:cubicBezTo>
                    <a:pt x="1913" y="6412"/>
                    <a:pt x="1971" y="6409"/>
                    <a:pt x="2029" y="6402"/>
                  </a:cubicBezTo>
                  <a:cubicBezTo>
                    <a:pt x="1827" y="5935"/>
                    <a:pt x="1903" y="5369"/>
                    <a:pt x="1903" y="5369"/>
                  </a:cubicBezTo>
                  <a:lnTo>
                    <a:pt x="2688" y="661"/>
                  </a:lnTo>
                  <a:cubicBezTo>
                    <a:pt x="2747" y="305"/>
                    <a:pt x="2467" y="0"/>
                    <a:pt x="2130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64;p71">
              <a:extLst>
                <a:ext uri="{FF2B5EF4-FFF2-40B4-BE49-F238E27FC236}">
                  <a16:creationId xmlns:a16="http://schemas.microsoft.com/office/drawing/2014/main" id="{C2328DFC-10CA-4061-9EA7-C0BD5B5CD610}"/>
                </a:ext>
              </a:extLst>
            </p:cNvPr>
            <p:cNvSpPr/>
            <p:nvPr/>
          </p:nvSpPr>
          <p:spPr>
            <a:xfrm>
              <a:off x="5497825" y="2642350"/>
              <a:ext cx="274775" cy="286100"/>
            </a:xfrm>
            <a:custGeom>
              <a:avLst/>
              <a:gdLst/>
              <a:ahLst/>
              <a:cxnLst/>
              <a:rect l="l" t="t" r="r" b="b"/>
              <a:pathLst>
                <a:path w="10991" h="11444" extrusionOk="0">
                  <a:moveTo>
                    <a:pt x="7444" y="0"/>
                  </a:moveTo>
                  <a:cubicBezTo>
                    <a:pt x="6365" y="0"/>
                    <a:pt x="5282" y="360"/>
                    <a:pt x="4388" y="1092"/>
                  </a:cubicBezTo>
                  <a:cubicBezTo>
                    <a:pt x="2411" y="2709"/>
                    <a:pt x="2034" y="5584"/>
                    <a:pt x="3527" y="7656"/>
                  </a:cubicBezTo>
                  <a:lnTo>
                    <a:pt x="1419" y="8167"/>
                  </a:lnTo>
                  <a:cubicBezTo>
                    <a:pt x="536" y="8393"/>
                    <a:pt x="1" y="9285"/>
                    <a:pt x="215" y="10170"/>
                  </a:cubicBezTo>
                  <a:cubicBezTo>
                    <a:pt x="399" y="10931"/>
                    <a:pt x="1080" y="11444"/>
                    <a:pt x="1831" y="11444"/>
                  </a:cubicBezTo>
                  <a:cubicBezTo>
                    <a:pt x="1954" y="11444"/>
                    <a:pt x="2079" y="11430"/>
                    <a:pt x="2204" y="11401"/>
                  </a:cubicBezTo>
                  <a:lnTo>
                    <a:pt x="2829" y="11250"/>
                  </a:lnTo>
                  <a:cubicBezTo>
                    <a:pt x="2829" y="11250"/>
                    <a:pt x="2564" y="8991"/>
                    <a:pt x="4184" y="8568"/>
                  </a:cubicBezTo>
                  <a:lnTo>
                    <a:pt x="4184" y="8570"/>
                  </a:lnTo>
                  <a:lnTo>
                    <a:pt x="4483" y="8497"/>
                  </a:lnTo>
                  <a:cubicBezTo>
                    <a:pt x="4960" y="8378"/>
                    <a:pt x="5215" y="7860"/>
                    <a:pt x="5018" y="7413"/>
                  </a:cubicBezTo>
                  <a:cubicBezTo>
                    <a:pt x="4412" y="6014"/>
                    <a:pt x="4558" y="4407"/>
                    <a:pt x="5402" y="3142"/>
                  </a:cubicBezTo>
                  <a:cubicBezTo>
                    <a:pt x="6235" y="1891"/>
                    <a:pt x="7638" y="1143"/>
                    <a:pt x="9138" y="1143"/>
                  </a:cubicBezTo>
                  <a:cubicBezTo>
                    <a:pt x="9158" y="1143"/>
                    <a:pt x="9177" y="1143"/>
                    <a:pt x="9196" y="1143"/>
                  </a:cubicBezTo>
                  <a:cubicBezTo>
                    <a:pt x="9816" y="1153"/>
                    <a:pt x="10429" y="1289"/>
                    <a:pt x="10991" y="1549"/>
                  </a:cubicBezTo>
                  <a:cubicBezTo>
                    <a:pt x="10042" y="525"/>
                    <a:pt x="8746" y="0"/>
                    <a:pt x="7444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65;p71">
              <a:extLst>
                <a:ext uri="{FF2B5EF4-FFF2-40B4-BE49-F238E27FC236}">
                  <a16:creationId xmlns:a16="http://schemas.microsoft.com/office/drawing/2014/main" id="{79F1C325-869C-4F01-BB28-3B2964BA7FFF}"/>
                </a:ext>
              </a:extLst>
            </p:cNvPr>
            <p:cNvSpPr/>
            <p:nvPr/>
          </p:nvSpPr>
          <p:spPr>
            <a:xfrm>
              <a:off x="5744425" y="2689975"/>
              <a:ext cx="38450" cy="54625"/>
            </a:xfrm>
            <a:custGeom>
              <a:avLst/>
              <a:gdLst/>
              <a:ahLst/>
              <a:cxnLst/>
              <a:rect l="l" t="t" r="r" b="b"/>
              <a:pathLst>
                <a:path w="1538" h="2185" extrusionOk="0">
                  <a:moveTo>
                    <a:pt x="285" y="0"/>
                  </a:moveTo>
                  <a:cubicBezTo>
                    <a:pt x="220" y="0"/>
                    <a:pt x="154" y="25"/>
                    <a:pt x="103" y="75"/>
                  </a:cubicBezTo>
                  <a:cubicBezTo>
                    <a:pt x="1" y="177"/>
                    <a:pt x="1" y="340"/>
                    <a:pt x="101" y="442"/>
                  </a:cubicBezTo>
                  <a:cubicBezTo>
                    <a:pt x="531" y="872"/>
                    <a:pt x="840" y="1410"/>
                    <a:pt x="1000" y="1996"/>
                  </a:cubicBezTo>
                  <a:lnTo>
                    <a:pt x="998" y="1993"/>
                  </a:lnTo>
                  <a:lnTo>
                    <a:pt x="998" y="1993"/>
                  </a:lnTo>
                  <a:cubicBezTo>
                    <a:pt x="1041" y="2155"/>
                    <a:pt x="1162" y="2185"/>
                    <a:pt x="1243" y="2185"/>
                  </a:cubicBezTo>
                  <a:cubicBezTo>
                    <a:pt x="1281" y="2185"/>
                    <a:pt x="1310" y="2178"/>
                    <a:pt x="1317" y="2176"/>
                  </a:cubicBezTo>
                  <a:cubicBezTo>
                    <a:pt x="1455" y="2139"/>
                    <a:pt x="1538" y="1996"/>
                    <a:pt x="1499" y="1860"/>
                  </a:cubicBezTo>
                  <a:cubicBezTo>
                    <a:pt x="1314" y="1186"/>
                    <a:pt x="959" y="573"/>
                    <a:pt x="470" y="77"/>
                  </a:cubicBezTo>
                  <a:cubicBezTo>
                    <a:pt x="419" y="26"/>
                    <a:pt x="352" y="0"/>
                    <a:pt x="285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66;p71">
              <a:extLst>
                <a:ext uri="{FF2B5EF4-FFF2-40B4-BE49-F238E27FC236}">
                  <a16:creationId xmlns:a16="http://schemas.microsoft.com/office/drawing/2014/main" id="{67D39388-0436-4A61-8C2A-4B4016755422}"/>
                </a:ext>
              </a:extLst>
            </p:cNvPr>
            <p:cNvSpPr/>
            <p:nvPr/>
          </p:nvSpPr>
          <p:spPr>
            <a:xfrm>
              <a:off x="5642350" y="2754275"/>
              <a:ext cx="83375" cy="45625"/>
            </a:xfrm>
            <a:custGeom>
              <a:avLst/>
              <a:gdLst/>
              <a:ahLst/>
              <a:cxnLst/>
              <a:rect l="l" t="t" r="r" b="b"/>
              <a:pathLst>
                <a:path w="3335" h="1825" extrusionOk="0">
                  <a:moveTo>
                    <a:pt x="878" y="0"/>
                  </a:moveTo>
                  <a:cubicBezTo>
                    <a:pt x="646" y="0"/>
                    <a:pt x="416" y="104"/>
                    <a:pt x="263" y="302"/>
                  </a:cubicBezTo>
                  <a:cubicBezTo>
                    <a:pt x="1" y="640"/>
                    <a:pt x="61" y="1129"/>
                    <a:pt x="402" y="1391"/>
                  </a:cubicBezTo>
                  <a:cubicBezTo>
                    <a:pt x="764" y="1673"/>
                    <a:pt x="1209" y="1824"/>
                    <a:pt x="1669" y="1824"/>
                  </a:cubicBezTo>
                  <a:cubicBezTo>
                    <a:pt x="2126" y="1824"/>
                    <a:pt x="2574" y="1673"/>
                    <a:pt x="2936" y="1391"/>
                  </a:cubicBezTo>
                  <a:cubicBezTo>
                    <a:pt x="3274" y="1129"/>
                    <a:pt x="3335" y="640"/>
                    <a:pt x="3072" y="302"/>
                  </a:cubicBezTo>
                  <a:cubicBezTo>
                    <a:pt x="2919" y="104"/>
                    <a:pt x="2691" y="0"/>
                    <a:pt x="2459" y="0"/>
                  </a:cubicBezTo>
                  <a:cubicBezTo>
                    <a:pt x="2293" y="0"/>
                    <a:pt x="2125" y="53"/>
                    <a:pt x="1983" y="163"/>
                  </a:cubicBezTo>
                  <a:cubicBezTo>
                    <a:pt x="1890" y="235"/>
                    <a:pt x="1779" y="271"/>
                    <a:pt x="1668" y="271"/>
                  </a:cubicBezTo>
                  <a:cubicBezTo>
                    <a:pt x="1556" y="271"/>
                    <a:pt x="1445" y="235"/>
                    <a:pt x="1353" y="163"/>
                  </a:cubicBezTo>
                  <a:cubicBezTo>
                    <a:pt x="1212" y="53"/>
                    <a:pt x="1044" y="0"/>
                    <a:pt x="8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167;p71">
              <a:extLst>
                <a:ext uri="{FF2B5EF4-FFF2-40B4-BE49-F238E27FC236}">
                  <a16:creationId xmlns:a16="http://schemas.microsoft.com/office/drawing/2014/main" id="{C308F0B8-9E4D-40EE-8A40-DF84B809F239}"/>
                </a:ext>
              </a:extLst>
            </p:cNvPr>
            <p:cNvSpPr/>
            <p:nvPr/>
          </p:nvSpPr>
          <p:spPr>
            <a:xfrm>
              <a:off x="5607700" y="2756025"/>
              <a:ext cx="13450" cy="24175"/>
            </a:xfrm>
            <a:custGeom>
              <a:avLst/>
              <a:gdLst/>
              <a:ahLst/>
              <a:cxnLst/>
              <a:rect l="l" t="t" r="r" b="b"/>
              <a:pathLst>
                <a:path w="538" h="967" extrusionOk="0">
                  <a:moveTo>
                    <a:pt x="270" y="1"/>
                  </a:moveTo>
                  <a:cubicBezTo>
                    <a:pt x="120" y="1"/>
                    <a:pt x="0" y="127"/>
                    <a:pt x="10" y="278"/>
                  </a:cubicBezTo>
                  <a:lnTo>
                    <a:pt x="10" y="708"/>
                  </a:lnTo>
                  <a:cubicBezTo>
                    <a:pt x="10" y="849"/>
                    <a:pt x="126" y="966"/>
                    <a:pt x="269" y="966"/>
                  </a:cubicBezTo>
                  <a:lnTo>
                    <a:pt x="269" y="966"/>
                  </a:lnTo>
                  <a:cubicBezTo>
                    <a:pt x="412" y="966"/>
                    <a:pt x="528" y="849"/>
                    <a:pt x="528" y="708"/>
                  </a:cubicBezTo>
                  <a:lnTo>
                    <a:pt x="528" y="278"/>
                  </a:lnTo>
                  <a:cubicBezTo>
                    <a:pt x="538" y="127"/>
                    <a:pt x="419" y="1"/>
                    <a:pt x="270" y="1"/>
                  </a:cubicBezTo>
                  <a:close/>
                  <a:moveTo>
                    <a:pt x="269" y="966"/>
                  </a:moveTo>
                  <a:cubicBezTo>
                    <a:pt x="269" y="966"/>
                    <a:pt x="268" y="966"/>
                    <a:pt x="268" y="966"/>
                  </a:cubicBezTo>
                  <a:lnTo>
                    <a:pt x="270" y="966"/>
                  </a:lnTo>
                  <a:cubicBezTo>
                    <a:pt x="270" y="966"/>
                    <a:pt x="270" y="966"/>
                    <a:pt x="269" y="9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68;p71">
              <a:extLst>
                <a:ext uri="{FF2B5EF4-FFF2-40B4-BE49-F238E27FC236}">
                  <a16:creationId xmlns:a16="http://schemas.microsoft.com/office/drawing/2014/main" id="{B9E28158-9D11-4CD1-A7C5-1909891BA8BF}"/>
                </a:ext>
              </a:extLst>
            </p:cNvPr>
            <p:cNvSpPr/>
            <p:nvPr/>
          </p:nvSpPr>
          <p:spPr>
            <a:xfrm>
              <a:off x="5746925" y="2756025"/>
              <a:ext cx="13475" cy="24175"/>
            </a:xfrm>
            <a:custGeom>
              <a:avLst/>
              <a:gdLst/>
              <a:ahLst/>
              <a:cxnLst/>
              <a:rect l="l" t="t" r="r" b="b"/>
              <a:pathLst>
                <a:path w="539" h="967" extrusionOk="0">
                  <a:moveTo>
                    <a:pt x="268" y="1"/>
                  </a:moveTo>
                  <a:cubicBezTo>
                    <a:pt x="120" y="1"/>
                    <a:pt x="1" y="127"/>
                    <a:pt x="10" y="278"/>
                  </a:cubicBezTo>
                  <a:lnTo>
                    <a:pt x="10" y="708"/>
                  </a:lnTo>
                  <a:cubicBezTo>
                    <a:pt x="10" y="849"/>
                    <a:pt x="126" y="966"/>
                    <a:pt x="269" y="966"/>
                  </a:cubicBezTo>
                  <a:lnTo>
                    <a:pt x="269" y="966"/>
                  </a:lnTo>
                  <a:cubicBezTo>
                    <a:pt x="412" y="966"/>
                    <a:pt x="526" y="849"/>
                    <a:pt x="526" y="708"/>
                  </a:cubicBezTo>
                  <a:lnTo>
                    <a:pt x="526" y="278"/>
                  </a:lnTo>
                  <a:cubicBezTo>
                    <a:pt x="538" y="127"/>
                    <a:pt x="419" y="1"/>
                    <a:pt x="268" y="1"/>
                  </a:cubicBezTo>
                  <a:close/>
                  <a:moveTo>
                    <a:pt x="269" y="966"/>
                  </a:moveTo>
                  <a:cubicBezTo>
                    <a:pt x="269" y="966"/>
                    <a:pt x="269" y="966"/>
                    <a:pt x="268" y="966"/>
                  </a:cubicBezTo>
                  <a:lnTo>
                    <a:pt x="271" y="966"/>
                  </a:lnTo>
                  <a:cubicBezTo>
                    <a:pt x="270" y="966"/>
                    <a:pt x="270" y="966"/>
                    <a:pt x="269" y="9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69;p71">
              <a:extLst>
                <a:ext uri="{FF2B5EF4-FFF2-40B4-BE49-F238E27FC236}">
                  <a16:creationId xmlns:a16="http://schemas.microsoft.com/office/drawing/2014/main" id="{D6C7EB2B-4DD1-40E9-B346-615A5B557739}"/>
                </a:ext>
              </a:extLst>
            </p:cNvPr>
            <p:cNvSpPr/>
            <p:nvPr/>
          </p:nvSpPr>
          <p:spPr>
            <a:xfrm>
              <a:off x="5656950" y="2767075"/>
              <a:ext cx="54425" cy="19925"/>
            </a:xfrm>
            <a:custGeom>
              <a:avLst/>
              <a:gdLst/>
              <a:ahLst/>
              <a:cxnLst/>
              <a:rect l="l" t="t" r="r" b="b"/>
              <a:pathLst>
                <a:path w="2177" h="797" extrusionOk="0">
                  <a:moveTo>
                    <a:pt x="1884" y="1"/>
                  </a:moveTo>
                  <a:cubicBezTo>
                    <a:pt x="1825" y="1"/>
                    <a:pt x="1766" y="21"/>
                    <a:pt x="1717" y="62"/>
                  </a:cubicBezTo>
                  <a:cubicBezTo>
                    <a:pt x="1531" y="206"/>
                    <a:pt x="1308" y="277"/>
                    <a:pt x="1085" y="277"/>
                  </a:cubicBezTo>
                  <a:cubicBezTo>
                    <a:pt x="862" y="277"/>
                    <a:pt x="639" y="206"/>
                    <a:pt x="453" y="62"/>
                  </a:cubicBezTo>
                  <a:cubicBezTo>
                    <a:pt x="405" y="24"/>
                    <a:pt x="348" y="6"/>
                    <a:pt x="292" y="6"/>
                  </a:cubicBezTo>
                  <a:cubicBezTo>
                    <a:pt x="215" y="6"/>
                    <a:pt x="139" y="41"/>
                    <a:pt x="88" y="106"/>
                  </a:cubicBezTo>
                  <a:cubicBezTo>
                    <a:pt x="0" y="220"/>
                    <a:pt x="22" y="383"/>
                    <a:pt x="134" y="471"/>
                  </a:cubicBezTo>
                  <a:cubicBezTo>
                    <a:pt x="406" y="682"/>
                    <a:pt x="740" y="797"/>
                    <a:pt x="1085" y="797"/>
                  </a:cubicBezTo>
                  <a:cubicBezTo>
                    <a:pt x="1428" y="797"/>
                    <a:pt x="1761" y="680"/>
                    <a:pt x="2033" y="471"/>
                  </a:cubicBezTo>
                  <a:cubicBezTo>
                    <a:pt x="2153" y="386"/>
                    <a:pt x="2177" y="218"/>
                    <a:pt x="2087" y="101"/>
                  </a:cubicBezTo>
                  <a:cubicBezTo>
                    <a:pt x="2036" y="35"/>
                    <a:pt x="1960" y="1"/>
                    <a:pt x="18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70;p71">
              <a:extLst>
                <a:ext uri="{FF2B5EF4-FFF2-40B4-BE49-F238E27FC236}">
                  <a16:creationId xmlns:a16="http://schemas.microsoft.com/office/drawing/2014/main" id="{1BF70C35-2D02-4BB6-A247-D6250CE3E6B7}"/>
                </a:ext>
              </a:extLst>
            </p:cNvPr>
            <p:cNvSpPr/>
            <p:nvPr/>
          </p:nvSpPr>
          <p:spPr>
            <a:xfrm>
              <a:off x="5563250" y="2767100"/>
              <a:ext cx="40025" cy="66600"/>
            </a:xfrm>
            <a:custGeom>
              <a:avLst/>
              <a:gdLst/>
              <a:ahLst/>
              <a:cxnLst/>
              <a:rect l="l" t="t" r="r" b="b"/>
              <a:pathLst>
                <a:path w="1601" h="2664" extrusionOk="0">
                  <a:moveTo>
                    <a:pt x="1" y="0"/>
                  </a:moveTo>
                  <a:cubicBezTo>
                    <a:pt x="32" y="959"/>
                    <a:pt x="348" y="1885"/>
                    <a:pt x="910" y="2663"/>
                  </a:cubicBezTo>
                  <a:cubicBezTo>
                    <a:pt x="1406" y="2272"/>
                    <a:pt x="1601" y="1610"/>
                    <a:pt x="1397" y="1012"/>
                  </a:cubicBezTo>
                  <a:cubicBezTo>
                    <a:pt x="1192" y="411"/>
                    <a:pt x="633" y="8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71;p71">
              <a:extLst>
                <a:ext uri="{FF2B5EF4-FFF2-40B4-BE49-F238E27FC236}">
                  <a16:creationId xmlns:a16="http://schemas.microsoft.com/office/drawing/2014/main" id="{5EF05B2C-0232-4C05-8528-B69CC3CC05C7}"/>
                </a:ext>
              </a:extLst>
            </p:cNvPr>
            <p:cNvSpPr/>
            <p:nvPr/>
          </p:nvSpPr>
          <p:spPr>
            <a:xfrm>
              <a:off x="5764800" y="2767150"/>
              <a:ext cx="39975" cy="66600"/>
            </a:xfrm>
            <a:custGeom>
              <a:avLst/>
              <a:gdLst/>
              <a:ahLst/>
              <a:cxnLst/>
              <a:rect l="l" t="t" r="r" b="b"/>
              <a:pathLst>
                <a:path w="1599" h="2664" extrusionOk="0">
                  <a:moveTo>
                    <a:pt x="1598" y="1"/>
                  </a:moveTo>
                  <a:lnTo>
                    <a:pt x="1598" y="1"/>
                  </a:lnTo>
                  <a:cubicBezTo>
                    <a:pt x="966" y="8"/>
                    <a:pt x="409" y="414"/>
                    <a:pt x="205" y="1013"/>
                  </a:cubicBezTo>
                  <a:cubicBezTo>
                    <a:pt x="1" y="1611"/>
                    <a:pt x="195" y="2272"/>
                    <a:pt x="691" y="2664"/>
                  </a:cubicBezTo>
                  <a:cubicBezTo>
                    <a:pt x="1253" y="1888"/>
                    <a:pt x="1569" y="959"/>
                    <a:pt x="15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172;p71">
              <a:extLst>
                <a:ext uri="{FF2B5EF4-FFF2-40B4-BE49-F238E27FC236}">
                  <a16:creationId xmlns:a16="http://schemas.microsoft.com/office/drawing/2014/main" id="{F603A8C5-0EA7-4F17-AA14-30D1389E5AC8}"/>
                </a:ext>
              </a:extLst>
            </p:cNvPr>
            <p:cNvSpPr/>
            <p:nvPr/>
          </p:nvSpPr>
          <p:spPr>
            <a:xfrm>
              <a:off x="5644125" y="2828275"/>
              <a:ext cx="79775" cy="37800"/>
            </a:xfrm>
            <a:custGeom>
              <a:avLst/>
              <a:gdLst/>
              <a:ahLst/>
              <a:cxnLst/>
              <a:rect l="l" t="t" r="r" b="b"/>
              <a:pathLst>
                <a:path w="3191" h="1512" extrusionOk="0">
                  <a:moveTo>
                    <a:pt x="718" y="0"/>
                  </a:moveTo>
                  <a:cubicBezTo>
                    <a:pt x="569" y="0"/>
                    <a:pt x="421" y="58"/>
                    <a:pt x="309" y="170"/>
                  </a:cubicBezTo>
                  <a:cubicBezTo>
                    <a:pt x="0" y="501"/>
                    <a:pt x="0" y="1012"/>
                    <a:pt x="309" y="1342"/>
                  </a:cubicBezTo>
                  <a:cubicBezTo>
                    <a:pt x="421" y="1454"/>
                    <a:pt x="568" y="1511"/>
                    <a:pt x="717" y="1511"/>
                  </a:cubicBezTo>
                  <a:cubicBezTo>
                    <a:pt x="828" y="1511"/>
                    <a:pt x="940" y="1480"/>
                    <a:pt x="1039" y="1415"/>
                  </a:cubicBezTo>
                  <a:lnTo>
                    <a:pt x="1596" y="1048"/>
                  </a:lnTo>
                  <a:lnTo>
                    <a:pt x="2155" y="1415"/>
                  </a:lnTo>
                  <a:cubicBezTo>
                    <a:pt x="2250" y="1479"/>
                    <a:pt x="2362" y="1510"/>
                    <a:pt x="2478" y="1510"/>
                  </a:cubicBezTo>
                  <a:lnTo>
                    <a:pt x="2476" y="1510"/>
                  </a:lnTo>
                  <a:cubicBezTo>
                    <a:pt x="2479" y="1510"/>
                    <a:pt x="2482" y="1510"/>
                    <a:pt x="2485" y="1510"/>
                  </a:cubicBezTo>
                  <a:cubicBezTo>
                    <a:pt x="2635" y="1510"/>
                    <a:pt x="2780" y="1450"/>
                    <a:pt x="2884" y="1342"/>
                  </a:cubicBezTo>
                  <a:cubicBezTo>
                    <a:pt x="3191" y="1012"/>
                    <a:pt x="3191" y="499"/>
                    <a:pt x="2884" y="170"/>
                  </a:cubicBezTo>
                  <a:cubicBezTo>
                    <a:pt x="2773" y="58"/>
                    <a:pt x="2624" y="0"/>
                    <a:pt x="2474" y="0"/>
                  </a:cubicBezTo>
                  <a:cubicBezTo>
                    <a:pt x="2363" y="0"/>
                    <a:pt x="2252" y="32"/>
                    <a:pt x="2155" y="97"/>
                  </a:cubicBezTo>
                  <a:lnTo>
                    <a:pt x="1596" y="464"/>
                  </a:lnTo>
                  <a:lnTo>
                    <a:pt x="1039" y="97"/>
                  </a:lnTo>
                  <a:cubicBezTo>
                    <a:pt x="940" y="32"/>
                    <a:pt x="829" y="0"/>
                    <a:pt x="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73;p71">
              <a:extLst>
                <a:ext uri="{FF2B5EF4-FFF2-40B4-BE49-F238E27FC236}">
                  <a16:creationId xmlns:a16="http://schemas.microsoft.com/office/drawing/2014/main" id="{84DE27C7-0E44-41AD-86E6-8EC8B0577E5E}"/>
                </a:ext>
              </a:extLst>
            </p:cNvPr>
            <p:cNvSpPr/>
            <p:nvPr/>
          </p:nvSpPr>
          <p:spPr>
            <a:xfrm>
              <a:off x="5666800" y="2834225"/>
              <a:ext cx="30175" cy="25900"/>
            </a:xfrm>
            <a:custGeom>
              <a:avLst/>
              <a:gdLst/>
              <a:ahLst/>
              <a:cxnLst/>
              <a:rect l="l" t="t" r="r" b="b"/>
              <a:pathLst>
                <a:path w="1207" h="1036" extrusionOk="0">
                  <a:moveTo>
                    <a:pt x="691" y="0"/>
                  </a:moveTo>
                  <a:cubicBezTo>
                    <a:pt x="231" y="0"/>
                    <a:pt x="0" y="557"/>
                    <a:pt x="326" y="883"/>
                  </a:cubicBezTo>
                  <a:cubicBezTo>
                    <a:pt x="431" y="988"/>
                    <a:pt x="560" y="1036"/>
                    <a:pt x="687" y="1036"/>
                  </a:cubicBezTo>
                  <a:cubicBezTo>
                    <a:pt x="952" y="1036"/>
                    <a:pt x="1207" y="829"/>
                    <a:pt x="1207" y="518"/>
                  </a:cubicBezTo>
                  <a:cubicBezTo>
                    <a:pt x="1207" y="231"/>
                    <a:pt x="975" y="0"/>
                    <a:pt x="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74;p71">
              <a:extLst>
                <a:ext uri="{FF2B5EF4-FFF2-40B4-BE49-F238E27FC236}">
                  <a16:creationId xmlns:a16="http://schemas.microsoft.com/office/drawing/2014/main" id="{AE21972A-3BE4-4A18-9BBA-E81C4C2E577D}"/>
                </a:ext>
              </a:extLst>
            </p:cNvPr>
            <p:cNvSpPr/>
            <p:nvPr/>
          </p:nvSpPr>
          <p:spPr>
            <a:xfrm>
              <a:off x="5786075" y="2842300"/>
              <a:ext cx="47325" cy="84350"/>
            </a:xfrm>
            <a:custGeom>
              <a:avLst/>
              <a:gdLst/>
              <a:ahLst/>
              <a:cxnLst/>
              <a:rect l="l" t="t" r="r" b="b"/>
              <a:pathLst>
                <a:path w="1893" h="3374" extrusionOk="0">
                  <a:moveTo>
                    <a:pt x="1248" y="1"/>
                  </a:moveTo>
                  <a:cubicBezTo>
                    <a:pt x="1229" y="8"/>
                    <a:pt x="706" y="74"/>
                    <a:pt x="570" y="580"/>
                  </a:cubicBezTo>
                  <a:cubicBezTo>
                    <a:pt x="475" y="942"/>
                    <a:pt x="687" y="1185"/>
                    <a:pt x="840" y="1363"/>
                  </a:cubicBezTo>
                  <a:cubicBezTo>
                    <a:pt x="983" y="1530"/>
                    <a:pt x="1022" y="1591"/>
                    <a:pt x="1000" y="1679"/>
                  </a:cubicBezTo>
                  <a:cubicBezTo>
                    <a:pt x="978" y="1766"/>
                    <a:pt x="913" y="1800"/>
                    <a:pt x="706" y="1878"/>
                  </a:cubicBezTo>
                  <a:cubicBezTo>
                    <a:pt x="487" y="1958"/>
                    <a:pt x="186" y="2070"/>
                    <a:pt x="93" y="2433"/>
                  </a:cubicBezTo>
                  <a:cubicBezTo>
                    <a:pt x="1" y="2790"/>
                    <a:pt x="200" y="3031"/>
                    <a:pt x="353" y="3208"/>
                  </a:cubicBezTo>
                  <a:lnTo>
                    <a:pt x="1034" y="3374"/>
                  </a:lnTo>
                  <a:cubicBezTo>
                    <a:pt x="998" y="3162"/>
                    <a:pt x="862" y="3004"/>
                    <a:pt x="752" y="2878"/>
                  </a:cubicBezTo>
                  <a:cubicBezTo>
                    <a:pt x="609" y="2712"/>
                    <a:pt x="570" y="2649"/>
                    <a:pt x="594" y="2562"/>
                  </a:cubicBezTo>
                  <a:cubicBezTo>
                    <a:pt x="616" y="2476"/>
                    <a:pt x="679" y="2440"/>
                    <a:pt x="886" y="2365"/>
                  </a:cubicBezTo>
                  <a:cubicBezTo>
                    <a:pt x="1107" y="2282"/>
                    <a:pt x="1406" y="2172"/>
                    <a:pt x="1501" y="1808"/>
                  </a:cubicBezTo>
                  <a:cubicBezTo>
                    <a:pt x="1596" y="1445"/>
                    <a:pt x="1385" y="1202"/>
                    <a:pt x="1231" y="1025"/>
                  </a:cubicBezTo>
                  <a:cubicBezTo>
                    <a:pt x="1088" y="857"/>
                    <a:pt x="1049" y="796"/>
                    <a:pt x="1073" y="708"/>
                  </a:cubicBezTo>
                  <a:cubicBezTo>
                    <a:pt x="1095" y="621"/>
                    <a:pt x="1158" y="587"/>
                    <a:pt x="1365" y="509"/>
                  </a:cubicBezTo>
                  <a:cubicBezTo>
                    <a:pt x="1538" y="446"/>
                    <a:pt x="1759" y="363"/>
                    <a:pt x="1893" y="156"/>
                  </a:cubicBezTo>
                  <a:lnTo>
                    <a:pt x="12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75;p71">
              <a:extLst>
                <a:ext uri="{FF2B5EF4-FFF2-40B4-BE49-F238E27FC236}">
                  <a16:creationId xmlns:a16="http://schemas.microsoft.com/office/drawing/2014/main" id="{3220C73C-8BDC-485A-9374-DCB952528261}"/>
                </a:ext>
              </a:extLst>
            </p:cNvPr>
            <p:cNvSpPr/>
            <p:nvPr/>
          </p:nvSpPr>
          <p:spPr>
            <a:xfrm>
              <a:off x="5786075" y="2883475"/>
              <a:ext cx="37975" cy="43175"/>
            </a:xfrm>
            <a:custGeom>
              <a:avLst/>
              <a:gdLst/>
              <a:ahLst/>
              <a:cxnLst/>
              <a:rect l="l" t="t" r="r" b="b"/>
              <a:pathLst>
                <a:path w="1519" h="1727" extrusionOk="0">
                  <a:moveTo>
                    <a:pt x="1005" y="0"/>
                  </a:moveTo>
                  <a:cubicBezTo>
                    <a:pt x="1005" y="12"/>
                    <a:pt x="1003" y="22"/>
                    <a:pt x="1000" y="32"/>
                  </a:cubicBezTo>
                  <a:cubicBezTo>
                    <a:pt x="976" y="119"/>
                    <a:pt x="913" y="153"/>
                    <a:pt x="706" y="231"/>
                  </a:cubicBezTo>
                  <a:cubicBezTo>
                    <a:pt x="487" y="311"/>
                    <a:pt x="186" y="423"/>
                    <a:pt x="91" y="786"/>
                  </a:cubicBezTo>
                  <a:cubicBezTo>
                    <a:pt x="1" y="1143"/>
                    <a:pt x="200" y="1384"/>
                    <a:pt x="353" y="1561"/>
                  </a:cubicBezTo>
                  <a:lnTo>
                    <a:pt x="1034" y="1727"/>
                  </a:lnTo>
                  <a:cubicBezTo>
                    <a:pt x="998" y="1515"/>
                    <a:pt x="862" y="1357"/>
                    <a:pt x="752" y="1231"/>
                  </a:cubicBezTo>
                  <a:cubicBezTo>
                    <a:pt x="609" y="1065"/>
                    <a:pt x="570" y="1002"/>
                    <a:pt x="594" y="915"/>
                  </a:cubicBezTo>
                  <a:cubicBezTo>
                    <a:pt x="616" y="829"/>
                    <a:pt x="679" y="793"/>
                    <a:pt x="886" y="718"/>
                  </a:cubicBezTo>
                  <a:cubicBezTo>
                    <a:pt x="1107" y="635"/>
                    <a:pt x="1406" y="523"/>
                    <a:pt x="1501" y="161"/>
                  </a:cubicBezTo>
                  <a:cubicBezTo>
                    <a:pt x="1509" y="134"/>
                    <a:pt x="1513" y="105"/>
                    <a:pt x="1518" y="78"/>
                  </a:cubicBezTo>
                  <a:lnTo>
                    <a:pt x="1005" y="0"/>
                  </a:ln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76;p71">
              <a:extLst>
                <a:ext uri="{FF2B5EF4-FFF2-40B4-BE49-F238E27FC236}">
                  <a16:creationId xmlns:a16="http://schemas.microsoft.com/office/drawing/2014/main" id="{038C627E-9B00-459D-A96C-0D2C2BDA046D}"/>
                </a:ext>
              </a:extLst>
            </p:cNvPr>
            <p:cNvSpPr/>
            <p:nvPr/>
          </p:nvSpPr>
          <p:spPr>
            <a:xfrm>
              <a:off x="5534675" y="2842300"/>
              <a:ext cx="47325" cy="84350"/>
            </a:xfrm>
            <a:custGeom>
              <a:avLst/>
              <a:gdLst/>
              <a:ahLst/>
              <a:cxnLst/>
              <a:rect l="l" t="t" r="r" b="b"/>
              <a:pathLst>
                <a:path w="1893" h="3374" extrusionOk="0">
                  <a:moveTo>
                    <a:pt x="645" y="1"/>
                  </a:moveTo>
                  <a:lnTo>
                    <a:pt x="1" y="156"/>
                  </a:lnTo>
                  <a:cubicBezTo>
                    <a:pt x="134" y="363"/>
                    <a:pt x="356" y="446"/>
                    <a:pt x="528" y="509"/>
                  </a:cubicBezTo>
                  <a:cubicBezTo>
                    <a:pt x="735" y="587"/>
                    <a:pt x="798" y="621"/>
                    <a:pt x="823" y="708"/>
                  </a:cubicBezTo>
                  <a:cubicBezTo>
                    <a:pt x="845" y="796"/>
                    <a:pt x="806" y="857"/>
                    <a:pt x="662" y="1025"/>
                  </a:cubicBezTo>
                  <a:cubicBezTo>
                    <a:pt x="509" y="1202"/>
                    <a:pt x="300" y="1445"/>
                    <a:pt x="392" y="1808"/>
                  </a:cubicBezTo>
                  <a:cubicBezTo>
                    <a:pt x="487" y="2172"/>
                    <a:pt x="789" y="2282"/>
                    <a:pt x="1007" y="2365"/>
                  </a:cubicBezTo>
                  <a:cubicBezTo>
                    <a:pt x="1214" y="2440"/>
                    <a:pt x="1277" y="2476"/>
                    <a:pt x="1302" y="2562"/>
                  </a:cubicBezTo>
                  <a:cubicBezTo>
                    <a:pt x="1324" y="2649"/>
                    <a:pt x="1285" y="2712"/>
                    <a:pt x="1141" y="2878"/>
                  </a:cubicBezTo>
                  <a:cubicBezTo>
                    <a:pt x="1032" y="3004"/>
                    <a:pt x="896" y="3162"/>
                    <a:pt x="859" y="3374"/>
                  </a:cubicBezTo>
                  <a:lnTo>
                    <a:pt x="1540" y="3208"/>
                  </a:lnTo>
                  <a:cubicBezTo>
                    <a:pt x="1693" y="3031"/>
                    <a:pt x="1893" y="2790"/>
                    <a:pt x="1803" y="2433"/>
                  </a:cubicBezTo>
                  <a:cubicBezTo>
                    <a:pt x="1708" y="2070"/>
                    <a:pt x="1406" y="1958"/>
                    <a:pt x="1187" y="1878"/>
                  </a:cubicBezTo>
                  <a:cubicBezTo>
                    <a:pt x="981" y="1800"/>
                    <a:pt x="917" y="1766"/>
                    <a:pt x="893" y="1679"/>
                  </a:cubicBezTo>
                  <a:cubicBezTo>
                    <a:pt x="871" y="1591"/>
                    <a:pt x="910" y="1530"/>
                    <a:pt x="1054" y="1363"/>
                  </a:cubicBezTo>
                  <a:cubicBezTo>
                    <a:pt x="1207" y="1185"/>
                    <a:pt x="1421" y="942"/>
                    <a:pt x="1324" y="580"/>
                  </a:cubicBezTo>
                  <a:cubicBezTo>
                    <a:pt x="1187" y="74"/>
                    <a:pt x="665" y="8"/>
                    <a:pt x="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77;p71">
              <a:extLst>
                <a:ext uri="{FF2B5EF4-FFF2-40B4-BE49-F238E27FC236}">
                  <a16:creationId xmlns:a16="http://schemas.microsoft.com/office/drawing/2014/main" id="{458589EB-21FE-44A0-A83F-80CE6C8CC295}"/>
                </a:ext>
              </a:extLst>
            </p:cNvPr>
            <p:cNvSpPr/>
            <p:nvPr/>
          </p:nvSpPr>
          <p:spPr>
            <a:xfrm>
              <a:off x="5534675" y="2842300"/>
              <a:ext cx="36150" cy="84350"/>
            </a:xfrm>
            <a:custGeom>
              <a:avLst/>
              <a:gdLst/>
              <a:ahLst/>
              <a:cxnLst/>
              <a:rect l="l" t="t" r="r" b="b"/>
              <a:pathLst>
                <a:path w="1446" h="3374" extrusionOk="0">
                  <a:moveTo>
                    <a:pt x="645" y="1"/>
                  </a:moveTo>
                  <a:lnTo>
                    <a:pt x="1" y="156"/>
                  </a:lnTo>
                  <a:cubicBezTo>
                    <a:pt x="134" y="363"/>
                    <a:pt x="356" y="446"/>
                    <a:pt x="528" y="509"/>
                  </a:cubicBezTo>
                  <a:cubicBezTo>
                    <a:pt x="735" y="587"/>
                    <a:pt x="798" y="621"/>
                    <a:pt x="823" y="708"/>
                  </a:cubicBezTo>
                  <a:cubicBezTo>
                    <a:pt x="845" y="796"/>
                    <a:pt x="806" y="857"/>
                    <a:pt x="662" y="1025"/>
                  </a:cubicBezTo>
                  <a:cubicBezTo>
                    <a:pt x="509" y="1202"/>
                    <a:pt x="300" y="1445"/>
                    <a:pt x="392" y="1808"/>
                  </a:cubicBezTo>
                  <a:cubicBezTo>
                    <a:pt x="487" y="2170"/>
                    <a:pt x="789" y="2282"/>
                    <a:pt x="1007" y="2365"/>
                  </a:cubicBezTo>
                  <a:cubicBezTo>
                    <a:pt x="1214" y="2440"/>
                    <a:pt x="1277" y="2476"/>
                    <a:pt x="1302" y="2562"/>
                  </a:cubicBezTo>
                  <a:cubicBezTo>
                    <a:pt x="1324" y="2649"/>
                    <a:pt x="1285" y="2712"/>
                    <a:pt x="1141" y="2878"/>
                  </a:cubicBezTo>
                  <a:cubicBezTo>
                    <a:pt x="1032" y="3004"/>
                    <a:pt x="898" y="3162"/>
                    <a:pt x="859" y="3374"/>
                  </a:cubicBezTo>
                  <a:lnTo>
                    <a:pt x="1355" y="3252"/>
                  </a:lnTo>
                  <a:cubicBezTo>
                    <a:pt x="1316" y="2827"/>
                    <a:pt x="1346" y="2401"/>
                    <a:pt x="1445" y="1988"/>
                  </a:cubicBezTo>
                  <a:cubicBezTo>
                    <a:pt x="1360" y="1944"/>
                    <a:pt x="1275" y="1907"/>
                    <a:pt x="1187" y="1876"/>
                  </a:cubicBezTo>
                  <a:cubicBezTo>
                    <a:pt x="981" y="1800"/>
                    <a:pt x="917" y="1764"/>
                    <a:pt x="893" y="1676"/>
                  </a:cubicBezTo>
                  <a:cubicBezTo>
                    <a:pt x="871" y="1589"/>
                    <a:pt x="910" y="1528"/>
                    <a:pt x="1054" y="1363"/>
                  </a:cubicBezTo>
                  <a:cubicBezTo>
                    <a:pt x="1207" y="1185"/>
                    <a:pt x="1418" y="939"/>
                    <a:pt x="1324" y="577"/>
                  </a:cubicBezTo>
                  <a:lnTo>
                    <a:pt x="1324" y="577"/>
                  </a:lnTo>
                  <a:lnTo>
                    <a:pt x="1324" y="580"/>
                  </a:lnTo>
                  <a:cubicBezTo>
                    <a:pt x="1187" y="74"/>
                    <a:pt x="665" y="8"/>
                    <a:pt x="645" y="1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78;p71">
              <a:extLst>
                <a:ext uri="{FF2B5EF4-FFF2-40B4-BE49-F238E27FC236}">
                  <a16:creationId xmlns:a16="http://schemas.microsoft.com/office/drawing/2014/main" id="{55F37B54-6A46-4143-A7AF-8025DB5BF157}"/>
                </a:ext>
              </a:extLst>
            </p:cNvPr>
            <p:cNvSpPr/>
            <p:nvPr/>
          </p:nvSpPr>
          <p:spPr>
            <a:xfrm>
              <a:off x="5576275" y="2985525"/>
              <a:ext cx="82750" cy="54100"/>
            </a:xfrm>
            <a:custGeom>
              <a:avLst/>
              <a:gdLst/>
              <a:ahLst/>
              <a:cxnLst/>
              <a:rect l="l" t="t" r="r" b="b"/>
              <a:pathLst>
                <a:path w="3310" h="2164" extrusionOk="0">
                  <a:moveTo>
                    <a:pt x="781" y="0"/>
                  </a:moveTo>
                  <a:cubicBezTo>
                    <a:pt x="555" y="0"/>
                    <a:pt x="372" y="120"/>
                    <a:pt x="226" y="215"/>
                  </a:cubicBezTo>
                  <a:lnTo>
                    <a:pt x="202" y="232"/>
                  </a:lnTo>
                  <a:lnTo>
                    <a:pt x="0" y="862"/>
                  </a:lnTo>
                  <a:cubicBezTo>
                    <a:pt x="204" y="848"/>
                    <a:pt x="375" y="738"/>
                    <a:pt x="508" y="651"/>
                  </a:cubicBezTo>
                  <a:cubicBezTo>
                    <a:pt x="646" y="560"/>
                    <a:pt x="719" y="520"/>
                    <a:pt x="781" y="520"/>
                  </a:cubicBezTo>
                  <a:cubicBezTo>
                    <a:pt x="802" y="520"/>
                    <a:pt x="823" y="525"/>
                    <a:pt x="844" y="534"/>
                  </a:cubicBezTo>
                  <a:cubicBezTo>
                    <a:pt x="927" y="568"/>
                    <a:pt x="953" y="636"/>
                    <a:pt x="1002" y="850"/>
                  </a:cubicBezTo>
                  <a:cubicBezTo>
                    <a:pt x="1053" y="1079"/>
                    <a:pt x="1124" y="1392"/>
                    <a:pt x="1471" y="1534"/>
                  </a:cubicBezTo>
                  <a:cubicBezTo>
                    <a:pt x="1562" y="1571"/>
                    <a:pt x="1648" y="1586"/>
                    <a:pt x="1728" y="1586"/>
                  </a:cubicBezTo>
                  <a:cubicBezTo>
                    <a:pt x="1954" y="1586"/>
                    <a:pt x="2138" y="1466"/>
                    <a:pt x="2284" y="1371"/>
                  </a:cubicBezTo>
                  <a:cubicBezTo>
                    <a:pt x="2422" y="1280"/>
                    <a:pt x="2493" y="1241"/>
                    <a:pt x="2555" y="1241"/>
                  </a:cubicBezTo>
                  <a:cubicBezTo>
                    <a:pt x="2576" y="1241"/>
                    <a:pt x="2596" y="1245"/>
                    <a:pt x="2617" y="1254"/>
                  </a:cubicBezTo>
                  <a:cubicBezTo>
                    <a:pt x="2702" y="1288"/>
                    <a:pt x="2729" y="1356"/>
                    <a:pt x="2777" y="1570"/>
                  </a:cubicBezTo>
                  <a:cubicBezTo>
                    <a:pt x="2819" y="1760"/>
                    <a:pt x="2875" y="2003"/>
                    <a:pt x="3086" y="2163"/>
                  </a:cubicBezTo>
                  <a:lnTo>
                    <a:pt x="3310" y="1575"/>
                  </a:lnTo>
                  <a:cubicBezTo>
                    <a:pt x="3303" y="1541"/>
                    <a:pt x="3310" y="991"/>
                    <a:pt x="2814" y="772"/>
                  </a:cubicBezTo>
                  <a:cubicBezTo>
                    <a:pt x="2723" y="733"/>
                    <a:pt x="2637" y="717"/>
                    <a:pt x="2556" y="717"/>
                  </a:cubicBezTo>
                  <a:cubicBezTo>
                    <a:pt x="2330" y="717"/>
                    <a:pt x="2145" y="842"/>
                    <a:pt x="2002" y="935"/>
                  </a:cubicBezTo>
                  <a:cubicBezTo>
                    <a:pt x="1864" y="1026"/>
                    <a:pt x="1792" y="1065"/>
                    <a:pt x="1729" y="1065"/>
                  </a:cubicBezTo>
                  <a:cubicBezTo>
                    <a:pt x="1708" y="1065"/>
                    <a:pt x="1688" y="1061"/>
                    <a:pt x="1666" y="1052"/>
                  </a:cubicBezTo>
                  <a:cubicBezTo>
                    <a:pt x="1583" y="1018"/>
                    <a:pt x="1557" y="950"/>
                    <a:pt x="1508" y="736"/>
                  </a:cubicBezTo>
                  <a:cubicBezTo>
                    <a:pt x="1457" y="507"/>
                    <a:pt x="1386" y="194"/>
                    <a:pt x="1039" y="52"/>
                  </a:cubicBezTo>
                  <a:cubicBezTo>
                    <a:pt x="947" y="15"/>
                    <a:pt x="861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79;p71">
              <a:extLst>
                <a:ext uri="{FF2B5EF4-FFF2-40B4-BE49-F238E27FC236}">
                  <a16:creationId xmlns:a16="http://schemas.microsoft.com/office/drawing/2014/main" id="{84BF5CCC-B425-4520-A3B4-4F67262305D9}"/>
                </a:ext>
              </a:extLst>
            </p:cNvPr>
            <p:cNvSpPr/>
            <p:nvPr/>
          </p:nvSpPr>
          <p:spPr>
            <a:xfrm>
              <a:off x="5576275" y="2985525"/>
              <a:ext cx="43000" cy="39450"/>
            </a:xfrm>
            <a:custGeom>
              <a:avLst/>
              <a:gdLst/>
              <a:ahLst/>
              <a:cxnLst/>
              <a:rect l="l" t="t" r="r" b="b"/>
              <a:pathLst>
                <a:path w="1720" h="1578" extrusionOk="0">
                  <a:moveTo>
                    <a:pt x="781" y="0"/>
                  </a:moveTo>
                  <a:cubicBezTo>
                    <a:pt x="555" y="0"/>
                    <a:pt x="372" y="120"/>
                    <a:pt x="226" y="215"/>
                  </a:cubicBezTo>
                  <a:lnTo>
                    <a:pt x="202" y="232"/>
                  </a:lnTo>
                  <a:lnTo>
                    <a:pt x="0" y="862"/>
                  </a:lnTo>
                  <a:cubicBezTo>
                    <a:pt x="207" y="848"/>
                    <a:pt x="375" y="738"/>
                    <a:pt x="511" y="651"/>
                  </a:cubicBezTo>
                  <a:cubicBezTo>
                    <a:pt x="646" y="560"/>
                    <a:pt x="719" y="520"/>
                    <a:pt x="781" y="520"/>
                  </a:cubicBezTo>
                  <a:cubicBezTo>
                    <a:pt x="802" y="520"/>
                    <a:pt x="823" y="525"/>
                    <a:pt x="844" y="534"/>
                  </a:cubicBezTo>
                  <a:cubicBezTo>
                    <a:pt x="927" y="568"/>
                    <a:pt x="953" y="636"/>
                    <a:pt x="1002" y="850"/>
                  </a:cubicBezTo>
                  <a:cubicBezTo>
                    <a:pt x="1053" y="1079"/>
                    <a:pt x="1124" y="1392"/>
                    <a:pt x="1471" y="1534"/>
                  </a:cubicBezTo>
                  <a:cubicBezTo>
                    <a:pt x="1523" y="1555"/>
                    <a:pt x="1578" y="1570"/>
                    <a:pt x="1634" y="1577"/>
                  </a:cubicBezTo>
                  <a:lnTo>
                    <a:pt x="1719" y="1067"/>
                  </a:lnTo>
                  <a:cubicBezTo>
                    <a:pt x="1702" y="1064"/>
                    <a:pt x="1683" y="1062"/>
                    <a:pt x="1666" y="1054"/>
                  </a:cubicBezTo>
                  <a:lnTo>
                    <a:pt x="1666" y="1052"/>
                  </a:lnTo>
                  <a:cubicBezTo>
                    <a:pt x="1583" y="1018"/>
                    <a:pt x="1557" y="950"/>
                    <a:pt x="1508" y="736"/>
                  </a:cubicBezTo>
                  <a:cubicBezTo>
                    <a:pt x="1457" y="507"/>
                    <a:pt x="1386" y="194"/>
                    <a:pt x="1039" y="52"/>
                  </a:cubicBezTo>
                  <a:cubicBezTo>
                    <a:pt x="947" y="15"/>
                    <a:pt x="861" y="0"/>
                    <a:pt x="781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80;p71">
              <a:extLst>
                <a:ext uri="{FF2B5EF4-FFF2-40B4-BE49-F238E27FC236}">
                  <a16:creationId xmlns:a16="http://schemas.microsoft.com/office/drawing/2014/main" id="{192058C6-DD43-4484-A7DE-8A2B00DE810C}"/>
                </a:ext>
              </a:extLst>
            </p:cNvPr>
            <p:cNvSpPr/>
            <p:nvPr/>
          </p:nvSpPr>
          <p:spPr>
            <a:xfrm>
              <a:off x="5709050" y="2985525"/>
              <a:ext cx="82775" cy="54100"/>
            </a:xfrm>
            <a:custGeom>
              <a:avLst/>
              <a:gdLst/>
              <a:ahLst/>
              <a:cxnLst/>
              <a:rect l="l" t="t" r="r" b="b"/>
              <a:pathLst>
                <a:path w="3311" h="2164" extrusionOk="0">
                  <a:moveTo>
                    <a:pt x="2529" y="0"/>
                  </a:moveTo>
                  <a:cubicBezTo>
                    <a:pt x="2449" y="0"/>
                    <a:pt x="2363" y="15"/>
                    <a:pt x="2272" y="52"/>
                  </a:cubicBezTo>
                  <a:cubicBezTo>
                    <a:pt x="1924" y="194"/>
                    <a:pt x="1854" y="507"/>
                    <a:pt x="1803" y="736"/>
                  </a:cubicBezTo>
                  <a:cubicBezTo>
                    <a:pt x="1754" y="950"/>
                    <a:pt x="1730" y="1018"/>
                    <a:pt x="1644" y="1052"/>
                  </a:cubicBezTo>
                  <a:cubicBezTo>
                    <a:pt x="1623" y="1061"/>
                    <a:pt x="1603" y="1065"/>
                    <a:pt x="1582" y="1065"/>
                  </a:cubicBezTo>
                  <a:cubicBezTo>
                    <a:pt x="1520" y="1065"/>
                    <a:pt x="1447" y="1026"/>
                    <a:pt x="1311" y="935"/>
                  </a:cubicBezTo>
                  <a:cubicBezTo>
                    <a:pt x="1166" y="842"/>
                    <a:pt x="980" y="717"/>
                    <a:pt x="755" y="717"/>
                  </a:cubicBezTo>
                  <a:cubicBezTo>
                    <a:pt x="675" y="717"/>
                    <a:pt x="589" y="733"/>
                    <a:pt x="499" y="772"/>
                  </a:cubicBezTo>
                  <a:cubicBezTo>
                    <a:pt x="0" y="991"/>
                    <a:pt x="10" y="1541"/>
                    <a:pt x="0" y="1575"/>
                  </a:cubicBezTo>
                  <a:lnTo>
                    <a:pt x="227" y="2163"/>
                  </a:lnTo>
                  <a:cubicBezTo>
                    <a:pt x="436" y="2003"/>
                    <a:pt x="492" y="1760"/>
                    <a:pt x="536" y="1570"/>
                  </a:cubicBezTo>
                  <a:cubicBezTo>
                    <a:pt x="582" y="1356"/>
                    <a:pt x="608" y="1288"/>
                    <a:pt x="694" y="1254"/>
                  </a:cubicBezTo>
                  <a:cubicBezTo>
                    <a:pt x="715" y="1245"/>
                    <a:pt x="735" y="1241"/>
                    <a:pt x="756" y="1241"/>
                  </a:cubicBezTo>
                  <a:cubicBezTo>
                    <a:pt x="817" y="1241"/>
                    <a:pt x="889" y="1280"/>
                    <a:pt x="1027" y="1371"/>
                  </a:cubicBezTo>
                  <a:cubicBezTo>
                    <a:pt x="1172" y="1466"/>
                    <a:pt x="1356" y="1586"/>
                    <a:pt x="1582" y="1586"/>
                  </a:cubicBezTo>
                  <a:cubicBezTo>
                    <a:pt x="1662" y="1586"/>
                    <a:pt x="1748" y="1571"/>
                    <a:pt x="1839" y="1534"/>
                  </a:cubicBezTo>
                  <a:cubicBezTo>
                    <a:pt x="2187" y="1392"/>
                    <a:pt x="2257" y="1079"/>
                    <a:pt x="2308" y="850"/>
                  </a:cubicBezTo>
                  <a:cubicBezTo>
                    <a:pt x="2357" y="636"/>
                    <a:pt x="2384" y="568"/>
                    <a:pt x="2466" y="534"/>
                  </a:cubicBezTo>
                  <a:cubicBezTo>
                    <a:pt x="2488" y="525"/>
                    <a:pt x="2509" y="520"/>
                    <a:pt x="2531" y="520"/>
                  </a:cubicBezTo>
                  <a:cubicBezTo>
                    <a:pt x="2593" y="520"/>
                    <a:pt x="2665" y="560"/>
                    <a:pt x="2802" y="651"/>
                  </a:cubicBezTo>
                  <a:cubicBezTo>
                    <a:pt x="2936" y="738"/>
                    <a:pt x="3106" y="848"/>
                    <a:pt x="3310" y="862"/>
                  </a:cubicBezTo>
                  <a:lnTo>
                    <a:pt x="3109" y="232"/>
                  </a:lnTo>
                  <a:lnTo>
                    <a:pt x="3084" y="215"/>
                  </a:lnTo>
                  <a:cubicBezTo>
                    <a:pt x="2939" y="120"/>
                    <a:pt x="2755" y="0"/>
                    <a:pt x="25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81;p71">
              <a:extLst>
                <a:ext uri="{FF2B5EF4-FFF2-40B4-BE49-F238E27FC236}">
                  <a16:creationId xmlns:a16="http://schemas.microsoft.com/office/drawing/2014/main" id="{1F86AA59-98FD-4E23-A8C6-0F13B26923B6}"/>
                </a:ext>
              </a:extLst>
            </p:cNvPr>
            <p:cNvSpPr/>
            <p:nvPr/>
          </p:nvSpPr>
          <p:spPr>
            <a:xfrm>
              <a:off x="5709050" y="3003425"/>
              <a:ext cx="45800" cy="36200"/>
            </a:xfrm>
            <a:custGeom>
              <a:avLst/>
              <a:gdLst/>
              <a:ahLst/>
              <a:cxnLst/>
              <a:rect l="l" t="t" r="r" b="b"/>
              <a:pathLst>
                <a:path w="1832" h="1448" extrusionOk="0">
                  <a:moveTo>
                    <a:pt x="756" y="0"/>
                  </a:moveTo>
                  <a:cubicBezTo>
                    <a:pt x="675" y="0"/>
                    <a:pt x="590" y="16"/>
                    <a:pt x="499" y="56"/>
                  </a:cubicBezTo>
                  <a:cubicBezTo>
                    <a:pt x="0" y="275"/>
                    <a:pt x="10" y="825"/>
                    <a:pt x="0" y="856"/>
                  </a:cubicBezTo>
                  <a:lnTo>
                    <a:pt x="227" y="1447"/>
                  </a:lnTo>
                  <a:cubicBezTo>
                    <a:pt x="436" y="1287"/>
                    <a:pt x="492" y="1041"/>
                    <a:pt x="536" y="854"/>
                  </a:cubicBezTo>
                  <a:cubicBezTo>
                    <a:pt x="582" y="638"/>
                    <a:pt x="608" y="569"/>
                    <a:pt x="694" y="538"/>
                  </a:cubicBezTo>
                  <a:cubicBezTo>
                    <a:pt x="715" y="529"/>
                    <a:pt x="735" y="525"/>
                    <a:pt x="756" y="525"/>
                  </a:cubicBezTo>
                  <a:cubicBezTo>
                    <a:pt x="818" y="525"/>
                    <a:pt x="889" y="563"/>
                    <a:pt x="1027" y="652"/>
                  </a:cubicBezTo>
                  <a:cubicBezTo>
                    <a:pt x="1172" y="748"/>
                    <a:pt x="1357" y="868"/>
                    <a:pt x="1584" y="868"/>
                  </a:cubicBezTo>
                  <a:cubicBezTo>
                    <a:pt x="1661" y="868"/>
                    <a:pt x="1744" y="854"/>
                    <a:pt x="1832" y="820"/>
                  </a:cubicBezTo>
                  <a:lnTo>
                    <a:pt x="1671" y="324"/>
                  </a:lnTo>
                  <a:cubicBezTo>
                    <a:pt x="1662" y="329"/>
                    <a:pt x="1654" y="334"/>
                    <a:pt x="1644" y="336"/>
                  </a:cubicBezTo>
                  <a:cubicBezTo>
                    <a:pt x="1623" y="345"/>
                    <a:pt x="1604" y="349"/>
                    <a:pt x="1582" y="349"/>
                  </a:cubicBezTo>
                  <a:cubicBezTo>
                    <a:pt x="1521" y="349"/>
                    <a:pt x="1449" y="310"/>
                    <a:pt x="1311" y="219"/>
                  </a:cubicBezTo>
                  <a:cubicBezTo>
                    <a:pt x="1166" y="126"/>
                    <a:pt x="981" y="0"/>
                    <a:pt x="756" y="0"/>
                  </a:cubicBezTo>
                  <a:close/>
                </a:path>
              </a:pathLst>
            </a:custGeom>
            <a:solidFill>
              <a:srgbClr val="000000">
                <a:alpha val="16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82;p71">
              <a:extLst>
                <a:ext uri="{FF2B5EF4-FFF2-40B4-BE49-F238E27FC236}">
                  <a16:creationId xmlns:a16="http://schemas.microsoft.com/office/drawing/2014/main" id="{8726ED93-2BBE-432C-A894-4507669DD48A}"/>
                </a:ext>
              </a:extLst>
            </p:cNvPr>
            <p:cNvSpPr/>
            <p:nvPr/>
          </p:nvSpPr>
          <p:spPr>
            <a:xfrm>
              <a:off x="5666800" y="2877075"/>
              <a:ext cx="30175" cy="25875"/>
            </a:xfrm>
            <a:custGeom>
              <a:avLst/>
              <a:gdLst/>
              <a:ahLst/>
              <a:cxnLst/>
              <a:rect l="l" t="t" r="r" b="b"/>
              <a:pathLst>
                <a:path w="1207" h="1035" extrusionOk="0">
                  <a:moveTo>
                    <a:pt x="691" y="1"/>
                  </a:moveTo>
                  <a:cubicBezTo>
                    <a:pt x="229" y="1"/>
                    <a:pt x="0" y="558"/>
                    <a:pt x="324" y="884"/>
                  </a:cubicBezTo>
                  <a:cubicBezTo>
                    <a:pt x="429" y="988"/>
                    <a:pt x="558" y="1035"/>
                    <a:pt x="685" y="1035"/>
                  </a:cubicBezTo>
                  <a:cubicBezTo>
                    <a:pt x="951" y="1035"/>
                    <a:pt x="1207" y="829"/>
                    <a:pt x="1207" y="516"/>
                  </a:cubicBezTo>
                  <a:cubicBezTo>
                    <a:pt x="1207" y="232"/>
                    <a:pt x="975" y="1"/>
                    <a:pt x="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83;p71">
              <a:extLst>
                <a:ext uri="{FF2B5EF4-FFF2-40B4-BE49-F238E27FC236}">
                  <a16:creationId xmlns:a16="http://schemas.microsoft.com/office/drawing/2014/main" id="{6BB7B874-B75F-4AEA-89BE-7CC75FD24E70}"/>
                </a:ext>
              </a:extLst>
            </p:cNvPr>
            <p:cNvSpPr/>
            <p:nvPr/>
          </p:nvSpPr>
          <p:spPr>
            <a:xfrm>
              <a:off x="5666800" y="2919875"/>
              <a:ext cx="30175" cy="25925"/>
            </a:xfrm>
            <a:custGeom>
              <a:avLst/>
              <a:gdLst/>
              <a:ahLst/>
              <a:cxnLst/>
              <a:rect l="l" t="t" r="r" b="b"/>
              <a:pathLst>
                <a:path w="1207" h="1037" extrusionOk="0">
                  <a:moveTo>
                    <a:pt x="691" y="1"/>
                  </a:moveTo>
                  <a:cubicBezTo>
                    <a:pt x="229" y="1"/>
                    <a:pt x="0" y="558"/>
                    <a:pt x="324" y="884"/>
                  </a:cubicBezTo>
                  <a:cubicBezTo>
                    <a:pt x="429" y="989"/>
                    <a:pt x="559" y="1036"/>
                    <a:pt x="686" y="1036"/>
                  </a:cubicBezTo>
                  <a:cubicBezTo>
                    <a:pt x="952" y="1036"/>
                    <a:pt x="1207" y="830"/>
                    <a:pt x="1207" y="519"/>
                  </a:cubicBezTo>
                  <a:cubicBezTo>
                    <a:pt x="1207" y="234"/>
                    <a:pt x="975" y="1"/>
                    <a:pt x="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04920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25;p35">
            <a:extLst>
              <a:ext uri="{FF2B5EF4-FFF2-40B4-BE49-F238E27FC236}">
                <a16:creationId xmlns:a16="http://schemas.microsoft.com/office/drawing/2014/main" id="{EFD44AB7-BD4D-4EF4-BDF7-D18E36C9179C}"/>
              </a:ext>
            </a:extLst>
          </p:cNvPr>
          <p:cNvSpPr txBox="1">
            <a:spLocks/>
          </p:cNvSpPr>
          <p:nvPr/>
        </p:nvSpPr>
        <p:spPr>
          <a:xfrm>
            <a:off x="1872766" y="1468350"/>
            <a:ext cx="5398468" cy="2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dirty="0" err="1">
                <a:solidFill>
                  <a:schemeClr val="accent5"/>
                </a:solidFill>
                <a:latin typeface="Coiny" panose="020B0604020202020204" charset="0"/>
              </a:rPr>
              <a:t>Chúc</a:t>
            </a:r>
            <a:r>
              <a:rPr lang="en-US" sz="6000" dirty="0">
                <a:solidFill>
                  <a:schemeClr val="accent5"/>
                </a:solidFill>
                <a:latin typeface="Coiny" panose="020B0604020202020204" charset="0"/>
              </a:rPr>
              <a:t> </a:t>
            </a:r>
            <a:r>
              <a:rPr lang="en-US" sz="6000" dirty="0" err="1">
                <a:solidFill>
                  <a:schemeClr val="accent5"/>
                </a:solidFill>
                <a:latin typeface="Coiny" panose="020B0604020202020204" charset="0"/>
              </a:rPr>
              <a:t>các</a:t>
            </a:r>
            <a:r>
              <a:rPr lang="en-US" sz="6000" dirty="0">
                <a:solidFill>
                  <a:schemeClr val="accent5"/>
                </a:solidFill>
                <a:latin typeface="Coiny" panose="020B0604020202020204" charset="0"/>
              </a:rPr>
              <a:t> </a:t>
            </a:r>
            <a:r>
              <a:rPr lang="en-US" sz="6000" dirty="0" err="1">
                <a:solidFill>
                  <a:schemeClr val="accent5"/>
                </a:solidFill>
                <a:latin typeface="Coiny" panose="020B0604020202020204" charset="0"/>
              </a:rPr>
              <a:t>em</a:t>
            </a:r>
            <a:r>
              <a:rPr lang="en-US" sz="6000" dirty="0">
                <a:solidFill>
                  <a:schemeClr val="accent5"/>
                </a:solidFill>
                <a:latin typeface="Coiny" panose="020B0604020202020204" charset="0"/>
              </a:rPr>
              <a:t> </a:t>
            </a:r>
            <a:r>
              <a:rPr lang="en-US" sz="6000" dirty="0" err="1">
                <a:solidFill>
                  <a:schemeClr val="accent5"/>
                </a:solidFill>
                <a:latin typeface="Coiny" panose="020B0604020202020204" charset="0"/>
              </a:rPr>
              <a:t>chăm</a:t>
            </a:r>
            <a:r>
              <a:rPr lang="en-US" sz="6000" dirty="0">
                <a:solidFill>
                  <a:schemeClr val="accent5"/>
                </a:solidFill>
                <a:latin typeface="Coiny" panose="020B0604020202020204" charset="0"/>
              </a:rPr>
              <a:t> </a:t>
            </a:r>
            <a:r>
              <a:rPr lang="en-US" sz="6000" dirty="0" err="1">
                <a:solidFill>
                  <a:schemeClr val="accent5"/>
                </a:solidFill>
                <a:latin typeface="Coiny" panose="020B0604020202020204" charset="0"/>
              </a:rPr>
              <a:t>ngoan</a:t>
            </a:r>
            <a:r>
              <a:rPr lang="en-US" sz="6000" dirty="0">
                <a:solidFill>
                  <a:schemeClr val="accent5"/>
                </a:solidFill>
                <a:latin typeface="Coiny" panose="020B0604020202020204" charset="0"/>
              </a:rPr>
              <a:t>, </a:t>
            </a:r>
            <a:r>
              <a:rPr lang="en-US" sz="6000" dirty="0" err="1">
                <a:solidFill>
                  <a:schemeClr val="accent5"/>
                </a:solidFill>
                <a:latin typeface="Coiny" panose="020B0604020202020204" charset="0"/>
              </a:rPr>
              <a:t>học</a:t>
            </a:r>
            <a:r>
              <a:rPr lang="en-US" sz="6000" dirty="0">
                <a:solidFill>
                  <a:schemeClr val="accent5"/>
                </a:solidFill>
                <a:latin typeface="Coiny" panose="020B0604020202020204" charset="0"/>
              </a:rPr>
              <a:t> </a:t>
            </a:r>
            <a:r>
              <a:rPr lang="en-US" sz="6000" dirty="0" err="1">
                <a:solidFill>
                  <a:schemeClr val="accent5"/>
                </a:solidFill>
                <a:latin typeface="Coiny" panose="020B0604020202020204" charset="0"/>
              </a:rPr>
              <a:t>giỏi</a:t>
            </a:r>
            <a:r>
              <a:rPr lang="en-US" sz="6000" dirty="0">
                <a:solidFill>
                  <a:schemeClr val="accent5"/>
                </a:solidFill>
                <a:latin typeface="Coiny" panose="020B060402020202020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05390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2" name="Google Shape;2552;p40"/>
          <p:cNvGrpSpPr/>
          <p:nvPr/>
        </p:nvGrpSpPr>
        <p:grpSpPr>
          <a:xfrm>
            <a:off x="7490831" y="336208"/>
            <a:ext cx="166924" cy="164745"/>
            <a:chOff x="6232000" y="1435050"/>
            <a:chExt cx="488225" cy="481850"/>
          </a:xfrm>
        </p:grpSpPr>
        <p:sp>
          <p:nvSpPr>
            <p:cNvPr id="2553" name="Google Shape;2553;p4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4" name="Google Shape;2554;p4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5" name="Google Shape;2555;p4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6" name="Google Shape;2556;p4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7" name="Google Shape;2557;p4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62" name="Google Shape;2562;p40">
            <a:hlinkClick r:id="rId3" action="ppaction://hlinksldjump"/>
          </p:cNvPr>
          <p:cNvSpPr/>
          <p:nvPr/>
        </p:nvSpPr>
        <p:spPr>
          <a:xfrm>
            <a:off x="7433100" y="276600"/>
            <a:ext cx="2883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" name="Picture 3" descr="thieunhi1-6">
            <a:extLst>
              <a:ext uri="{FF2B5EF4-FFF2-40B4-BE49-F238E27FC236}">
                <a16:creationId xmlns:a16="http://schemas.microsoft.com/office/drawing/2014/main" id="{FAF70E35-4ADC-4191-9A9D-07EA8759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84" y="597062"/>
            <a:ext cx="2911622" cy="187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13" descr="images1072223_3">
            <a:extLst>
              <a:ext uri="{FF2B5EF4-FFF2-40B4-BE49-F238E27FC236}">
                <a16:creationId xmlns:a16="http://schemas.microsoft.com/office/drawing/2014/main" id="{5EE220B0-A833-4920-B35E-4BB1894F7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434" y="597062"/>
            <a:ext cx="2983698" cy="187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7">
            <a:extLst>
              <a:ext uri="{FF2B5EF4-FFF2-40B4-BE49-F238E27FC236}">
                <a16:creationId xmlns:a16="http://schemas.microsoft.com/office/drawing/2014/main" id="{98B5BA10-31C3-4B90-B1F2-CA846345C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675" y="2571750"/>
            <a:ext cx="2908332" cy="197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10" descr="Picture1">
            <a:extLst>
              <a:ext uri="{FF2B5EF4-FFF2-40B4-BE49-F238E27FC236}">
                <a16:creationId xmlns:a16="http://schemas.microsoft.com/office/drawing/2014/main" id="{2E7EF956-2985-4C6E-9F42-04E47B6C3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434" y="2551112"/>
            <a:ext cx="3097826" cy="19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Google Shape;2570;p41">
            <a:extLst>
              <a:ext uri="{FF2B5EF4-FFF2-40B4-BE49-F238E27FC236}">
                <a16:creationId xmlns:a16="http://schemas.microsoft.com/office/drawing/2014/main" id="{D745ED27-5996-44F6-A909-79E51848E0F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04132" y="1532940"/>
            <a:ext cx="1858322" cy="21055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 Box 5">
            <a:extLst>
              <a:ext uri="{FF2B5EF4-FFF2-40B4-BE49-F238E27FC236}">
                <a16:creationId xmlns:a16="http://schemas.microsoft.com/office/drawing/2014/main" id="{59D4032F-F92C-4A4D-818E-F0A4196C1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84" y="2068709"/>
            <a:ext cx="956451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</a:t>
            </a:r>
          </a:p>
        </p:txBody>
      </p:sp>
      <p:sp>
        <p:nvSpPr>
          <p:cNvPr id="87" name="Text Box 5">
            <a:extLst>
              <a:ext uri="{FF2B5EF4-FFF2-40B4-BE49-F238E27FC236}">
                <a16:creationId xmlns:a16="http://schemas.microsoft.com/office/drawing/2014/main" id="{CD7C88DB-F0AD-4D19-8703-275C7E5E6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8082" y="2068709"/>
            <a:ext cx="956451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</a:t>
            </a:r>
          </a:p>
        </p:txBody>
      </p:sp>
      <p:sp>
        <p:nvSpPr>
          <p:cNvPr id="88" name="Text Box 5">
            <a:extLst>
              <a:ext uri="{FF2B5EF4-FFF2-40B4-BE49-F238E27FC236}">
                <a16:creationId xmlns:a16="http://schemas.microsoft.com/office/drawing/2014/main" id="{81541236-0BCF-46F7-BAD0-89FB1B732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694" y="4159653"/>
            <a:ext cx="956451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89" name="Text Box 5">
            <a:extLst>
              <a:ext uri="{FF2B5EF4-FFF2-40B4-BE49-F238E27FC236}">
                <a16:creationId xmlns:a16="http://schemas.microsoft.com/office/drawing/2014/main" id="{25AB1C5E-E032-4AB3-9A52-D7C10D0D4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825" y="4117066"/>
            <a:ext cx="1070682" cy="40011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hieunhi1-6">
            <a:extLst>
              <a:ext uri="{FF2B5EF4-FFF2-40B4-BE49-F238E27FC236}">
                <a16:creationId xmlns:a16="http://schemas.microsoft.com/office/drawing/2014/main" id="{EDAB3D90-4AAD-4E50-BA89-30F0D7A17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79" y="650226"/>
            <a:ext cx="4595441" cy="2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EE33629E-9F56-42DC-B727-887FE4F88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682" y="3719427"/>
            <a:ext cx="68686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215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images1072223_3">
            <a:extLst>
              <a:ext uri="{FF2B5EF4-FFF2-40B4-BE49-F238E27FC236}">
                <a16:creationId xmlns:a16="http://schemas.microsoft.com/office/drawing/2014/main" id="{F5D5C1EE-B7BF-47D9-AA8C-CCE7CB0A2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465" y="799081"/>
            <a:ext cx="4381203" cy="275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CCE17489-B357-49FD-B4E5-30C645162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407" y="3551275"/>
            <a:ext cx="54874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051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CCE17489-B357-49FD-B4E5-30C645162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7727" y="3660948"/>
            <a:ext cx="60085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40A747AE-8588-46CB-8250-2929B033D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3088" y="752254"/>
            <a:ext cx="5137824" cy="2908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29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CCE17489-B357-49FD-B4E5-30C645162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993" y="3427601"/>
            <a:ext cx="548377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4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2400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10" descr="Picture1">
            <a:extLst>
              <a:ext uri="{FF2B5EF4-FFF2-40B4-BE49-F238E27FC236}">
                <a16:creationId xmlns:a16="http://schemas.microsoft.com/office/drawing/2014/main" id="{D8F27829-879C-4A5B-B0F7-46AE8EA64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00" y="650226"/>
            <a:ext cx="4876999" cy="310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91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78795A11-8597-41FC-AE1E-F1877335BACF}"/>
              </a:ext>
            </a:extLst>
          </p:cNvPr>
          <p:cNvSpPr/>
          <p:nvPr/>
        </p:nvSpPr>
        <p:spPr>
          <a:xfrm>
            <a:off x="1484950" y="589536"/>
            <a:ext cx="6549656" cy="2658139"/>
          </a:xfrm>
          <a:prstGeom prst="cloudCallou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vi-VN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Google Shape;177;p31">
            <a:extLst>
              <a:ext uri="{FF2B5EF4-FFF2-40B4-BE49-F238E27FC236}">
                <a16:creationId xmlns:a16="http://schemas.microsoft.com/office/drawing/2014/main" id="{23F7FF7B-C052-4B0A-BE88-89983B08E2D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2931" y="2930978"/>
            <a:ext cx="2011710" cy="1897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438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original_metal_w">
            <a:extLst>
              <a:ext uri="{FF2B5EF4-FFF2-40B4-BE49-F238E27FC236}">
                <a16:creationId xmlns:a16="http://schemas.microsoft.com/office/drawing/2014/main" id="{F9199FCF-49C5-4BA3-BA2F-AB8449F60C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779" y="1028817"/>
            <a:ext cx="3193095" cy="296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9">
            <a:extLst>
              <a:ext uri="{FF2B5EF4-FFF2-40B4-BE49-F238E27FC236}">
                <a16:creationId xmlns:a16="http://schemas.microsoft.com/office/drawing/2014/main" id="{D703BD09-7F11-407F-BABF-94F776E240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64586" y="1028817"/>
            <a:ext cx="3015482" cy="28905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100000">
                      <a:srgbClr val="FF3300"/>
                    </a:gs>
                  </a:gsLst>
                  <a:lin ang="5400000" scaled="1"/>
                </a:gradFill>
              </a:rPr>
              <a:t>DU LỊCH THẾ GIỚI</a:t>
            </a:r>
          </a:p>
        </p:txBody>
      </p:sp>
      <p:sp>
        <p:nvSpPr>
          <p:cNvPr id="4" name="WordArt 8">
            <a:extLst>
              <a:ext uri="{FF2B5EF4-FFF2-40B4-BE49-F238E27FC236}">
                <a16:creationId xmlns:a16="http://schemas.microsoft.com/office/drawing/2014/main" id="{84ADBD3C-497B-4490-B09E-424C00AC30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07815" y="1316630"/>
            <a:ext cx="3529013" cy="2765425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en-US" sz="2800" b="1" kern="1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DU LỊCH THẾ GIỚI</a:t>
            </a:r>
          </a:p>
        </p:txBody>
      </p:sp>
    </p:spTree>
    <p:extLst>
      <p:ext uri="{BB962C8B-B14F-4D97-AF65-F5344CB8AC3E}">
        <p14:creationId xmlns:p14="http://schemas.microsoft.com/office/powerpoint/2010/main" val="286744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nter Activities Binder by Slidesgo">
  <a:themeElements>
    <a:clrScheme name="Simple Light">
      <a:dk1>
        <a:srgbClr val="ED5B4C"/>
      </a:dk1>
      <a:lt1>
        <a:srgbClr val="DD6C3E"/>
      </a:lt1>
      <a:dk2>
        <a:srgbClr val="935638"/>
      </a:dk2>
      <a:lt2>
        <a:srgbClr val="EE8148"/>
      </a:lt2>
      <a:accent1>
        <a:srgbClr val="E2BFA3"/>
      </a:accent1>
      <a:accent2>
        <a:srgbClr val="F5DABD"/>
      </a:accent2>
      <a:accent3>
        <a:srgbClr val="8DCEC9"/>
      </a:accent3>
      <a:accent4>
        <a:srgbClr val="B2ECEB"/>
      </a:accent4>
      <a:accent5>
        <a:srgbClr val="4A8196"/>
      </a:accent5>
      <a:accent6>
        <a:srgbClr val="FFFFFF"/>
      </a:accent6>
      <a:hlink>
        <a:srgbClr val="4A81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715</Words>
  <Application>Microsoft Office PowerPoint</Application>
  <PresentationFormat>On-screen Show (16:9)</PresentationFormat>
  <Paragraphs>71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HP001 4 hàng</vt:lpstr>
      <vt:lpstr>Calibri</vt:lpstr>
      <vt:lpstr>Manrope Medium</vt:lpstr>
      <vt:lpstr>Manrope</vt:lpstr>
      <vt:lpstr>Times New Roman</vt:lpstr>
      <vt:lpstr>Wingdings</vt:lpstr>
      <vt:lpstr>Coiny</vt:lpstr>
      <vt:lpstr>Winter Activities Binder by Slidesgo</vt:lpstr>
      <vt:lpstr>Đoàn kết với thiếu nhi quốc tế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Activities Binder</dc:title>
  <dc:creator>ADMIN</dc:creator>
  <cp:lastModifiedBy>OS</cp:lastModifiedBy>
  <cp:revision>9</cp:revision>
  <dcterms:modified xsi:type="dcterms:W3CDTF">2022-01-13T18:49:58Z</dcterms:modified>
</cp:coreProperties>
</file>