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 id="2147483717" r:id="rId3"/>
  </p:sldMasterIdLst>
  <p:notesMasterIdLst>
    <p:notesMasterId r:id="rId27"/>
  </p:notesMasterIdLst>
  <p:sldIdLst>
    <p:sldId id="256" r:id="rId4"/>
    <p:sldId id="309" r:id="rId5"/>
    <p:sldId id="335" r:id="rId6"/>
    <p:sldId id="336" r:id="rId7"/>
    <p:sldId id="341" r:id="rId8"/>
    <p:sldId id="337" r:id="rId9"/>
    <p:sldId id="338" r:id="rId10"/>
    <p:sldId id="339" r:id="rId11"/>
    <p:sldId id="340" r:id="rId12"/>
    <p:sldId id="342" r:id="rId13"/>
    <p:sldId id="262" r:id="rId14"/>
    <p:sldId id="343" r:id="rId15"/>
    <p:sldId id="261" r:id="rId16"/>
    <p:sldId id="279" r:id="rId17"/>
    <p:sldId id="347" r:id="rId18"/>
    <p:sldId id="270" r:id="rId19"/>
    <p:sldId id="345" r:id="rId20"/>
    <p:sldId id="257" r:id="rId21"/>
    <p:sldId id="346" r:id="rId22"/>
    <p:sldId id="272" r:id="rId23"/>
    <p:sldId id="271" r:id="rId24"/>
    <p:sldId id="273" r:id="rId25"/>
    <p:sldId id="274" r:id="rId26"/>
  </p:sldIdLst>
  <p:sldSz cx="9144000" cy="5143500" type="screen16x9"/>
  <p:notesSz cx="6858000" cy="9144000"/>
  <p:embeddedFontLst>
    <p:embeddedFont>
      <p:font typeface="Abel" panose="020B0604020202020204" charset="0"/>
      <p:regular r:id="rId28"/>
    </p:embeddedFont>
    <p:embeddedFont>
      <p:font typeface="Bahiana" panose="020B060402020202020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Fira Sans Extra Condensed Medium" panose="020B0604020202020204" charset="0"/>
      <p:regular r:id="rId36"/>
      <p:bold r:id="rId37"/>
      <p:italic r:id="rId38"/>
      <p:boldItalic r:id="rId39"/>
    </p:embeddedFont>
    <p:embeddedFont>
      <p:font typeface="Fredoka One" panose="020B0604020202020204" charset="0"/>
      <p:regular r:id="rId40"/>
    </p:embeddedFont>
    <p:embeddedFont>
      <p:font typeface="Gochi Hand" panose="020B0604020202020204" charset="0"/>
      <p:regular r:id="rId41"/>
    </p:embeddedFont>
    <p:embeddedFont>
      <p:font typeface="iCiel Cadena" panose="02000503000000020004" charset="0"/>
      <p:bold r:id="rId42"/>
    </p:embeddedFont>
    <p:embeddedFont>
      <p:font typeface="Nunito" pitchFamily="2"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Poppins" panose="00000500000000000000" pitchFamily="2" charset="0"/>
      <p:regular r:id="rId51"/>
      <p:bold r:id="rId52"/>
      <p:italic r:id="rId53"/>
      <p:boldItalic r:id="rId54"/>
    </p:embeddedFont>
    <p:embeddedFont>
      <p:font typeface="Roboto" panose="02000000000000000000" pitchFamily="2" charset="0"/>
      <p:regular r:id="rId55"/>
      <p:bold r:id="rId56"/>
    </p:embeddedFont>
    <p:embeddedFont>
      <p:font typeface="Roboto Light" panose="02000000000000000000" pitchFamily="2" charset="0"/>
      <p:regular r:id="rId57"/>
    </p:embeddedFont>
    <p:embeddedFont>
      <p:font typeface="Segoe UI Black" panose="020B0A02040204020203" pitchFamily="34" charset="0"/>
      <p:bold r:id="rId58"/>
      <p:boldItalic r:id="rId59"/>
    </p:embeddedFont>
    <p:embeddedFont>
      <p:font typeface="Staatliches"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D8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03E3EE-818B-435F-875F-2EC560125E57}">
  <a:tblStyle styleId="{6803E3EE-818B-435F-875F-2EC560125E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905f8bbb73_0_2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905f8bbb73_0_2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86a9e7aff2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86a9e7aff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9084fa0764_0_15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9084fa0764_0_15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8e6adb91b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8e6adb91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8e26b9da5e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8e26b9da5e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8e26b9da5e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8e26b9da5e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379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03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5727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17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3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808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49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rot="3985194">
            <a:off x="2365761" y="-3868595"/>
            <a:ext cx="3679860" cy="12396733"/>
          </a:xfrm>
          <a:custGeom>
            <a:avLst/>
            <a:gdLst/>
            <a:ahLst/>
            <a:cxnLst/>
            <a:rect l="l" t="t" r="r" b="b"/>
            <a:pathLst>
              <a:path w="20119" h="67777" extrusionOk="0">
                <a:moveTo>
                  <a:pt x="9189" y="0"/>
                </a:moveTo>
                <a:cubicBezTo>
                  <a:pt x="8993" y="0"/>
                  <a:pt x="8799" y="27"/>
                  <a:pt x="8607" y="83"/>
                </a:cubicBezTo>
                <a:cubicBezTo>
                  <a:pt x="4937" y="1151"/>
                  <a:pt x="13510" y="11825"/>
                  <a:pt x="12643" y="14593"/>
                </a:cubicBezTo>
                <a:cubicBezTo>
                  <a:pt x="11842" y="17162"/>
                  <a:pt x="3803" y="15494"/>
                  <a:pt x="3703" y="16595"/>
                </a:cubicBezTo>
                <a:cubicBezTo>
                  <a:pt x="3536" y="18696"/>
                  <a:pt x="12043" y="26836"/>
                  <a:pt x="11942" y="36042"/>
                </a:cubicBezTo>
                <a:cubicBezTo>
                  <a:pt x="11842" y="42180"/>
                  <a:pt x="1668" y="40579"/>
                  <a:pt x="835" y="45749"/>
                </a:cubicBezTo>
                <a:cubicBezTo>
                  <a:pt x="1" y="50853"/>
                  <a:pt x="8607" y="63295"/>
                  <a:pt x="12876" y="66197"/>
                </a:cubicBezTo>
                <a:cubicBezTo>
                  <a:pt x="14571" y="67317"/>
                  <a:pt x="15922" y="67776"/>
                  <a:pt x="16971" y="67776"/>
                </a:cubicBezTo>
                <a:cubicBezTo>
                  <a:pt x="19266" y="67776"/>
                  <a:pt x="20119" y="65574"/>
                  <a:pt x="19982" y="63262"/>
                </a:cubicBezTo>
                <a:cubicBezTo>
                  <a:pt x="19681" y="58525"/>
                  <a:pt x="8774" y="51720"/>
                  <a:pt x="8707" y="46917"/>
                </a:cubicBezTo>
                <a:cubicBezTo>
                  <a:pt x="8673" y="42247"/>
                  <a:pt x="19815" y="45049"/>
                  <a:pt x="19781" y="39445"/>
                </a:cubicBezTo>
                <a:cubicBezTo>
                  <a:pt x="19715" y="32907"/>
                  <a:pt x="10975" y="27002"/>
                  <a:pt x="10842" y="22733"/>
                </a:cubicBezTo>
                <a:cubicBezTo>
                  <a:pt x="10808" y="20498"/>
                  <a:pt x="19348" y="18096"/>
                  <a:pt x="19214" y="16428"/>
                </a:cubicBezTo>
                <a:cubicBezTo>
                  <a:pt x="19023" y="14000"/>
                  <a:pt x="13658" y="0"/>
                  <a:pt x="9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749451" y="1244400"/>
            <a:ext cx="5645100" cy="189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1pPr>
            <a:lvl2pPr lvl="1" algn="ctr">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2pPr>
            <a:lvl3pPr lvl="2" algn="ctr">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3pPr>
            <a:lvl4pPr lvl="3" algn="ctr">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4pPr>
            <a:lvl5pPr lvl="4" algn="ctr">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5pPr>
            <a:lvl6pPr lvl="5" algn="ctr">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6pPr>
            <a:lvl7pPr lvl="6" algn="ctr">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7pPr>
            <a:lvl8pPr lvl="7" algn="ctr">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8pPr>
            <a:lvl9pPr lvl="8" algn="ctr">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9pPr>
          </a:lstStyle>
          <a:p>
            <a:endParaRPr/>
          </a:p>
        </p:txBody>
      </p:sp>
      <p:sp>
        <p:nvSpPr>
          <p:cNvPr id="11" name="Google Shape;11;p2"/>
          <p:cNvSpPr txBox="1">
            <a:spLocks noGrp="1"/>
          </p:cNvSpPr>
          <p:nvPr>
            <p:ph type="subTitle" idx="1"/>
          </p:nvPr>
        </p:nvSpPr>
        <p:spPr>
          <a:xfrm>
            <a:off x="2691600" y="2999950"/>
            <a:ext cx="3760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Font typeface="Nunito"/>
              <a:buNone/>
              <a:defRPr sz="1600">
                <a:solidFill>
                  <a:schemeClr val="lt1"/>
                </a:solidFill>
                <a:latin typeface="Nunito"/>
                <a:ea typeface="Nunito"/>
                <a:cs typeface="Nunito"/>
                <a:sym typeface="Nunito"/>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grpSp>
        <p:nvGrpSpPr>
          <p:cNvPr id="12" name="Google Shape;12;p2"/>
          <p:cNvGrpSpPr/>
          <p:nvPr/>
        </p:nvGrpSpPr>
        <p:grpSpPr>
          <a:xfrm>
            <a:off x="589463" y="188081"/>
            <a:ext cx="8167600" cy="4411338"/>
            <a:chOff x="589463" y="188081"/>
            <a:chExt cx="8167600" cy="4411338"/>
          </a:xfrm>
        </p:grpSpPr>
        <p:grpSp>
          <p:nvGrpSpPr>
            <p:cNvPr id="13" name="Google Shape;13;p2"/>
            <p:cNvGrpSpPr/>
            <p:nvPr/>
          </p:nvGrpSpPr>
          <p:grpSpPr>
            <a:xfrm>
              <a:off x="589463" y="188081"/>
              <a:ext cx="8167600" cy="4411338"/>
              <a:chOff x="680850" y="273350"/>
              <a:chExt cx="8167600" cy="4411338"/>
            </a:xfrm>
          </p:grpSpPr>
          <p:sp>
            <p:nvSpPr>
              <p:cNvPr id="14" name="Google Shape;14;p2"/>
              <p:cNvSpPr/>
              <p:nvPr/>
            </p:nvSpPr>
            <p:spPr>
              <a:xfrm>
                <a:off x="8751550" y="2100413"/>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4253925" y="273350"/>
                <a:ext cx="1529963" cy="476413"/>
                <a:chOff x="723850" y="285125"/>
                <a:chExt cx="1529963" cy="476413"/>
              </a:xfrm>
            </p:grpSpPr>
            <p:sp>
              <p:nvSpPr>
                <p:cNvPr id="16" name="Google Shape;16;p2"/>
                <p:cNvSpPr/>
                <p:nvPr/>
              </p:nvSpPr>
              <p:spPr>
                <a:xfrm>
                  <a:off x="2087013" y="285125"/>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23850" y="664638"/>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a:off x="1073525" y="615700"/>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680850" y="1541388"/>
                <a:ext cx="5151263" cy="3143300"/>
                <a:chOff x="-2247950" y="-2535762"/>
                <a:chExt cx="5151263" cy="3143300"/>
              </a:xfrm>
            </p:grpSpPr>
            <p:sp>
              <p:nvSpPr>
                <p:cNvPr id="20" name="Google Shape;20;p2"/>
                <p:cNvSpPr/>
                <p:nvPr/>
              </p:nvSpPr>
              <p:spPr>
                <a:xfrm>
                  <a:off x="2736513" y="440738"/>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247950" y="-2535762"/>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p:nvPr/>
          </p:nvSpPr>
          <p:spPr>
            <a:xfrm>
              <a:off x="2863625" y="721481"/>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720300" y="3347725"/>
            <a:ext cx="7645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p:nvPr/>
        </p:nvSpPr>
        <p:spPr>
          <a:xfrm>
            <a:off x="211725" y="271575"/>
            <a:ext cx="120325" cy="92200"/>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974738" y="1103875"/>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468825" y="4447575"/>
            <a:ext cx="82850" cy="67225"/>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title" idx="2" hasCustomPrompt="1"/>
          </p:nvPr>
        </p:nvSpPr>
        <p:spPr>
          <a:xfrm>
            <a:off x="2717400" y="538325"/>
            <a:ext cx="3651600" cy="250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a:off x="-760900" y="363775"/>
            <a:ext cx="2383400" cy="1177100"/>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rgbClr val="FF7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13063">
            <a:off x="6450487" y="3368510"/>
            <a:ext cx="2822845" cy="1741813"/>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rgbClr val="45A8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3063">
            <a:off x="6538615" y="3502426"/>
            <a:ext cx="2859446" cy="176726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3675" y="16875"/>
            <a:ext cx="2198725" cy="179357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15725"/>
            <a:ext cx="2158900" cy="172875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47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7392400" y="6442"/>
            <a:ext cx="1757800" cy="5143636"/>
          </a:xfrm>
          <a:custGeom>
            <a:avLst/>
            <a:gdLst/>
            <a:ahLst/>
            <a:cxnLst/>
            <a:rect l="l" t="t" r="r" b="b"/>
            <a:pathLst>
              <a:path w="70312" h="125058" extrusionOk="0">
                <a:moveTo>
                  <a:pt x="0" y="1"/>
                </a:moveTo>
                <a:lnTo>
                  <a:pt x="0" y="125058"/>
                </a:lnTo>
                <a:lnTo>
                  <a:pt x="70312" y="125058"/>
                </a:lnTo>
                <a:lnTo>
                  <a:pt x="70312" y="1"/>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rot="-2083439">
            <a:off x="7044339" y="3309288"/>
            <a:ext cx="2472848" cy="2246538"/>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0" y="-62"/>
            <a:ext cx="1757800" cy="5143636"/>
          </a:xfrm>
          <a:custGeom>
            <a:avLst/>
            <a:gdLst/>
            <a:ahLst/>
            <a:cxnLst/>
            <a:rect l="l" t="t" r="r" b="b"/>
            <a:pathLst>
              <a:path w="70312" h="125058" extrusionOk="0">
                <a:moveTo>
                  <a:pt x="0" y="1"/>
                </a:moveTo>
                <a:lnTo>
                  <a:pt x="0" y="125058"/>
                </a:lnTo>
                <a:lnTo>
                  <a:pt x="70312" y="125058"/>
                </a:lnTo>
                <a:lnTo>
                  <a:pt x="70312" y="1"/>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rot="9972499">
            <a:off x="143716" y="-1669040"/>
            <a:ext cx="2015364" cy="2574982"/>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2014349">
            <a:off x="1536258" y="676935"/>
            <a:ext cx="114902" cy="89151"/>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rot="2014349">
            <a:off x="1553599" y="863412"/>
            <a:ext cx="80226" cy="62426"/>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txBox="1">
            <a:spLocks noGrp="1"/>
          </p:cNvSpPr>
          <p:nvPr>
            <p:ph type="title"/>
          </p:nvPr>
        </p:nvSpPr>
        <p:spPr>
          <a:xfrm>
            <a:off x="2831550" y="1200926"/>
            <a:ext cx="3480900" cy="957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2831550" y="2132320"/>
            <a:ext cx="3480900" cy="1194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45" name="Google Shape;45;p4"/>
          <p:cNvSpPr/>
          <p:nvPr/>
        </p:nvSpPr>
        <p:spPr>
          <a:xfrm rot="-2295052">
            <a:off x="7186966" y="4486817"/>
            <a:ext cx="54499"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2295052">
            <a:off x="6977823" y="4393752"/>
            <a:ext cx="80224" cy="62424"/>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5400000">
            <a:off x="1232238" y="3204988"/>
            <a:ext cx="2198725" cy="179357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5400000">
            <a:off x="1187138" y="3320988"/>
            <a:ext cx="2158900" cy="172875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rot="-7661675">
            <a:off x="995580" y="3465809"/>
            <a:ext cx="853896" cy="790195"/>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20846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720300" y="539500"/>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5"/>
          <p:cNvSpPr txBox="1">
            <a:spLocks noGrp="1"/>
          </p:cNvSpPr>
          <p:nvPr>
            <p:ph type="subTitle" idx="1"/>
          </p:nvPr>
        </p:nvSpPr>
        <p:spPr>
          <a:xfrm>
            <a:off x="733650" y="1644548"/>
            <a:ext cx="7676700" cy="749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56" name="Google Shape;56;p5"/>
          <p:cNvSpPr/>
          <p:nvPr/>
        </p:nvSpPr>
        <p:spPr>
          <a:xfrm rot="2110842">
            <a:off x="7976635" y="-152905"/>
            <a:ext cx="1976547" cy="16737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rot="-2902359">
            <a:off x="8679741" y="620952"/>
            <a:ext cx="77227" cy="59827"/>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5"/>
          <p:cNvGrpSpPr/>
          <p:nvPr/>
        </p:nvGrpSpPr>
        <p:grpSpPr>
          <a:xfrm rot="-2295052">
            <a:off x="-530" y="-184214"/>
            <a:ext cx="464471" cy="429821"/>
            <a:chOff x="3904050" y="2322725"/>
            <a:chExt cx="464475" cy="429825"/>
          </a:xfrm>
        </p:grpSpPr>
        <p:sp>
          <p:nvSpPr>
            <p:cNvPr id="59" name="Google Shape;59;p5"/>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5"/>
          <p:cNvSpPr/>
          <p:nvPr/>
        </p:nvSpPr>
        <p:spPr>
          <a:xfrm>
            <a:off x="43925" y="4273175"/>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276200" y="4537950"/>
            <a:ext cx="82850" cy="67225"/>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2700000">
            <a:off x="555595" y="-449737"/>
            <a:ext cx="1976381" cy="167355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7683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720300" y="539496"/>
            <a:ext cx="77034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6"/>
          <p:cNvSpPr/>
          <p:nvPr/>
        </p:nvSpPr>
        <p:spPr>
          <a:xfrm>
            <a:off x="85100" y="2839425"/>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8928525" y="985625"/>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8772263" y="788238"/>
            <a:ext cx="156250" cy="123475"/>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rot="2463556">
            <a:off x="-869478" y="-751116"/>
            <a:ext cx="1976582" cy="167372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rot="-4135010">
            <a:off x="8677940" y="793830"/>
            <a:ext cx="887219" cy="1153777"/>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rot="-2083439">
            <a:off x="7703914" y="3727238"/>
            <a:ext cx="2472848" cy="2246538"/>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5400000">
            <a:off x="-359162" y="3350013"/>
            <a:ext cx="2158900" cy="172875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911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p:nvPr/>
        </p:nvSpPr>
        <p:spPr>
          <a:xfrm rot="-6138663">
            <a:off x="5013333" y="1458927"/>
            <a:ext cx="3851695" cy="571391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7C42B"/>
              </a:highlight>
            </a:endParaRPr>
          </a:p>
        </p:txBody>
      </p:sp>
      <p:sp>
        <p:nvSpPr>
          <p:cNvPr id="76" name="Google Shape;76;p7"/>
          <p:cNvSpPr/>
          <p:nvPr/>
        </p:nvSpPr>
        <p:spPr>
          <a:xfrm rot="-4555569">
            <a:off x="5409489" y="-2146839"/>
            <a:ext cx="3851909" cy="571381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7C42B"/>
              </a:highlight>
            </a:endParaRPr>
          </a:p>
        </p:txBody>
      </p:sp>
      <p:sp>
        <p:nvSpPr>
          <p:cNvPr id="77" name="Google Shape;77;p7"/>
          <p:cNvSpPr txBox="1">
            <a:spLocks noGrp="1"/>
          </p:cNvSpPr>
          <p:nvPr>
            <p:ph type="title"/>
          </p:nvPr>
        </p:nvSpPr>
        <p:spPr>
          <a:xfrm>
            <a:off x="720300" y="1300125"/>
            <a:ext cx="2753100" cy="1613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8" name="Google Shape;78;p7"/>
          <p:cNvSpPr txBox="1">
            <a:spLocks noGrp="1"/>
          </p:cNvSpPr>
          <p:nvPr>
            <p:ph type="subTitle" idx="1"/>
          </p:nvPr>
        </p:nvSpPr>
        <p:spPr>
          <a:xfrm>
            <a:off x="720300" y="2787072"/>
            <a:ext cx="2753100" cy="1056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3308639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807714" y="-2271389"/>
            <a:ext cx="5988035" cy="888357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7C42B"/>
              </a:highlight>
            </a:endParaRPr>
          </a:p>
        </p:txBody>
      </p:sp>
      <p:sp>
        <p:nvSpPr>
          <p:cNvPr id="81" name="Google Shape;81;p8"/>
          <p:cNvSpPr txBox="1">
            <a:spLocks noGrp="1"/>
          </p:cNvSpPr>
          <p:nvPr>
            <p:ph type="title"/>
          </p:nvPr>
        </p:nvSpPr>
        <p:spPr>
          <a:xfrm>
            <a:off x="720300" y="450150"/>
            <a:ext cx="6137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 name="Google Shape;82;p8"/>
          <p:cNvGrpSpPr/>
          <p:nvPr/>
        </p:nvGrpSpPr>
        <p:grpSpPr>
          <a:xfrm rot="-6654526">
            <a:off x="7364739" y="1010872"/>
            <a:ext cx="1346197" cy="158286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rgbClr val="DDAB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18367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3898683" y="3407521"/>
            <a:ext cx="1818590" cy="2323568"/>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3" name="Google Shape;9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4" name="Google Shape;94;p9"/>
          <p:cNvSpPr txBox="1">
            <a:spLocks noGrp="1"/>
          </p:cNvSpPr>
          <p:nvPr>
            <p:ph type="subTitle" idx="2"/>
          </p:nvPr>
        </p:nvSpPr>
        <p:spPr>
          <a:xfrm>
            <a:off x="5116600" y="851900"/>
            <a:ext cx="3307200" cy="3753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794006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437575" y="3311125"/>
            <a:ext cx="6594600" cy="1615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0"/>
          <p:cNvSpPr txBox="1">
            <a:spLocks noGrp="1"/>
          </p:cNvSpPr>
          <p:nvPr>
            <p:ph type="body" idx="1"/>
          </p:nvPr>
        </p:nvSpPr>
        <p:spPr>
          <a:xfrm>
            <a:off x="720300" y="40000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800"/>
              <a:buFont typeface="Gochi Hand"/>
              <a:buNone/>
              <a:defRPr sz="2800">
                <a:latin typeface="Gochi Hand"/>
                <a:ea typeface="Gochi Hand"/>
                <a:cs typeface="Gochi Hand"/>
                <a:sym typeface="Gochi Hand"/>
              </a:defRPr>
            </a:lvl1pPr>
          </a:lstStyle>
          <a:p>
            <a:endParaRPr/>
          </a:p>
        </p:txBody>
      </p:sp>
      <p:sp>
        <p:nvSpPr>
          <p:cNvPr id="98" name="Google Shape;98;p10"/>
          <p:cNvSpPr/>
          <p:nvPr/>
        </p:nvSpPr>
        <p:spPr>
          <a:xfrm rot="-2083439">
            <a:off x="7044339" y="3309288"/>
            <a:ext cx="2472848" cy="2246538"/>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rot="891456">
            <a:off x="7914049" y="1804565"/>
            <a:ext cx="598509" cy="2371638"/>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rgbClr val="FF7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rgbClr val="FCA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96171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07"/>
        <p:cNvGrpSpPr/>
        <p:nvPr/>
      </p:nvGrpSpPr>
      <p:grpSpPr>
        <a:xfrm>
          <a:off x="0" y="0"/>
          <a:ext cx="0" cy="0"/>
          <a:chOff x="0" y="0"/>
          <a:chExt cx="0" cy="0"/>
        </a:xfrm>
      </p:grpSpPr>
      <p:sp>
        <p:nvSpPr>
          <p:cNvPr id="108" name="Google Shape;108;p11"/>
          <p:cNvSpPr/>
          <p:nvPr/>
        </p:nvSpPr>
        <p:spPr>
          <a:xfrm>
            <a:off x="1462075" y="2275175"/>
            <a:ext cx="2198725" cy="179357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7438333">
            <a:off x="729630" y="-612500"/>
            <a:ext cx="4481546" cy="4411777"/>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rot="-3040573">
            <a:off x="4149107" y="-554583"/>
            <a:ext cx="4566761" cy="4495750"/>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txBox="1">
            <a:spLocks noGrp="1"/>
          </p:cNvSpPr>
          <p:nvPr>
            <p:ph type="title" hasCustomPrompt="1"/>
          </p:nvPr>
        </p:nvSpPr>
        <p:spPr>
          <a:xfrm>
            <a:off x="720300" y="538325"/>
            <a:ext cx="7703400" cy="17703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2" name="Google Shape;112;p11"/>
          <p:cNvSpPr txBox="1">
            <a:spLocks noGrp="1"/>
          </p:cNvSpPr>
          <p:nvPr>
            <p:ph type="subTitle" idx="1"/>
          </p:nvPr>
        </p:nvSpPr>
        <p:spPr>
          <a:xfrm>
            <a:off x="720300" y="2107100"/>
            <a:ext cx="7703400" cy="45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113" name="Google Shape;113;p11"/>
          <p:cNvGrpSpPr/>
          <p:nvPr/>
        </p:nvGrpSpPr>
        <p:grpSpPr>
          <a:xfrm rot="-2295052">
            <a:off x="7838270" y="172139"/>
            <a:ext cx="464471" cy="429821"/>
            <a:chOff x="3904050" y="2322725"/>
            <a:chExt cx="464475" cy="429825"/>
          </a:xfrm>
        </p:grpSpPr>
        <p:sp>
          <p:nvSpPr>
            <p:cNvPr id="114" name="Google Shape;114;p11"/>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11"/>
          <p:cNvSpPr/>
          <p:nvPr/>
        </p:nvSpPr>
        <p:spPr>
          <a:xfrm>
            <a:off x="347200" y="2467213"/>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765400" y="2467213"/>
            <a:ext cx="82850" cy="67225"/>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807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195559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23"/>
        <p:cNvGrpSpPr/>
        <p:nvPr/>
      </p:nvGrpSpPr>
      <p:grpSpPr>
        <a:xfrm>
          <a:off x="0" y="0"/>
          <a:ext cx="0" cy="0"/>
          <a:chOff x="0" y="0"/>
          <a:chExt cx="0" cy="0"/>
        </a:xfrm>
      </p:grpSpPr>
      <p:sp>
        <p:nvSpPr>
          <p:cNvPr id="24" name="Google Shape;24;p3"/>
          <p:cNvSpPr/>
          <p:nvPr/>
        </p:nvSpPr>
        <p:spPr>
          <a:xfrm rot="-6814806">
            <a:off x="2365761" y="-3868595"/>
            <a:ext cx="3679860" cy="12396733"/>
          </a:xfrm>
          <a:custGeom>
            <a:avLst/>
            <a:gdLst/>
            <a:ahLst/>
            <a:cxnLst/>
            <a:rect l="l" t="t" r="r" b="b"/>
            <a:pathLst>
              <a:path w="20119" h="67777" extrusionOk="0">
                <a:moveTo>
                  <a:pt x="9189" y="0"/>
                </a:moveTo>
                <a:cubicBezTo>
                  <a:pt x="8993" y="0"/>
                  <a:pt x="8799" y="27"/>
                  <a:pt x="8607" y="83"/>
                </a:cubicBezTo>
                <a:cubicBezTo>
                  <a:pt x="4937" y="1151"/>
                  <a:pt x="13510" y="11825"/>
                  <a:pt x="12643" y="14593"/>
                </a:cubicBezTo>
                <a:cubicBezTo>
                  <a:pt x="11842" y="17162"/>
                  <a:pt x="3803" y="15494"/>
                  <a:pt x="3703" y="16595"/>
                </a:cubicBezTo>
                <a:cubicBezTo>
                  <a:pt x="3536" y="18696"/>
                  <a:pt x="12043" y="26836"/>
                  <a:pt x="11942" y="36042"/>
                </a:cubicBezTo>
                <a:cubicBezTo>
                  <a:pt x="11842" y="42180"/>
                  <a:pt x="1668" y="40579"/>
                  <a:pt x="835" y="45749"/>
                </a:cubicBezTo>
                <a:cubicBezTo>
                  <a:pt x="1" y="50853"/>
                  <a:pt x="8607" y="63295"/>
                  <a:pt x="12876" y="66197"/>
                </a:cubicBezTo>
                <a:cubicBezTo>
                  <a:pt x="14571" y="67317"/>
                  <a:pt x="15922" y="67776"/>
                  <a:pt x="16971" y="67776"/>
                </a:cubicBezTo>
                <a:cubicBezTo>
                  <a:pt x="19266" y="67776"/>
                  <a:pt x="20119" y="65574"/>
                  <a:pt x="19982" y="63262"/>
                </a:cubicBezTo>
                <a:cubicBezTo>
                  <a:pt x="19681" y="58525"/>
                  <a:pt x="8774" y="51720"/>
                  <a:pt x="8707" y="46917"/>
                </a:cubicBezTo>
                <a:cubicBezTo>
                  <a:pt x="8673" y="42247"/>
                  <a:pt x="19815" y="45049"/>
                  <a:pt x="19781" y="39445"/>
                </a:cubicBezTo>
                <a:cubicBezTo>
                  <a:pt x="19715" y="32907"/>
                  <a:pt x="10975" y="27002"/>
                  <a:pt x="10842" y="22733"/>
                </a:cubicBezTo>
                <a:cubicBezTo>
                  <a:pt x="10808" y="20498"/>
                  <a:pt x="19348" y="18096"/>
                  <a:pt x="19214" y="16428"/>
                </a:cubicBezTo>
                <a:cubicBezTo>
                  <a:pt x="19023" y="14000"/>
                  <a:pt x="13658" y="0"/>
                  <a:pt x="9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txBox="1">
            <a:spLocks noGrp="1"/>
          </p:cNvSpPr>
          <p:nvPr>
            <p:ph type="ctrTitle"/>
          </p:nvPr>
        </p:nvSpPr>
        <p:spPr>
          <a:xfrm>
            <a:off x="1749450" y="2059425"/>
            <a:ext cx="5645100" cy="9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100"/>
              <a:buFont typeface="Fredoka One"/>
              <a:buNone/>
              <a:defRPr sz="5100">
                <a:solidFill>
                  <a:schemeClr val="lt1"/>
                </a:solidFill>
                <a:latin typeface="Fredoka One"/>
                <a:ea typeface="Fredoka One"/>
                <a:cs typeface="Fredoka One"/>
                <a:sym typeface="Fredoka One"/>
              </a:defRPr>
            </a:lvl1pPr>
            <a:lvl2pPr lvl="1"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9pPr>
          </a:lstStyle>
          <a:p>
            <a:endParaRPr/>
          </a:p>
        </p:txBody>
      </p:sp>
      <p:sp>
        <p:nvSpPr>
          <p:cNvPr id="26" name="Google Shape;26;p3"/>
          <p:cNvSpPr txBox="1">
            <a:spLocks noGrp="1"/>
          </p:cNvSpPr>
          <p:nvPr>
            <p:ph type="subTitle" idx="1"/>
          </p:nvPr>
        </p:nvSpPr>
        <p:spPr>
          <a:xfrm>
            <a:off x="2982150" y="2999950"/>
            <a:ext cx="3179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Nunito"/>
              <a:buNone/>
              <a:defRPr sz="1600">
                <a:solidFill>
                  <a:schemeClr val="lt1"/>
                </a:solidFill>
                <a:latin typeface="Nunito"/>
                <a:ea typeface="Nunito"/>
                <a:cs typeface="Nunito"/>
                <a:sym typeface="Nunito"/>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grpSp>
        <p:nvGrpSpPr>
          <p:cNvPr id="27" name="Google Shape;27;p3"/>
          <p:cNvGrpSpPr/>
          <p:nvPr/>
        </p:nvGrpSpPr>
        <p:grpSpPr>
          <a:xfrm rot="10800000">
            <a:off x="601763" y="188081"/>
            <a:ext cx="8167600" cy="4494738"/>
            <a:chOff x="589463" y="104681"/>
            <a:chExt cx="8167600" cy="4494738"/>
          </a:xfrm>
        </p:grpSpPr>
        <p:grpSp>
          <p:nvGrpSpPr>
            <p:cNvPr id="28" name="Google Shape;28;p3"/>
            <p:cNvGrpSpPr/>
            <p:nvPr/>
          </p:nvGrpSpPr>
          <p:grpSpPr>
            <a:xfrm>
              <a:off x="589463" y="338994"/>
              <a:ext cx="8167600" cy="4260425"/>
              <a:chOff x="680850" y="424263"/>
              <a:chExt cx="8167600" cy="4260425"/>
            </a:xfrm>
          </p:grpSpPr>
          <p:sp>
            <p:nvSpPr>
              <p:cNvPr id="29" name="Google Shape;29;p3"/>
              <p:cNvSpPr/>
              <p:nvPr/>
            </p:nvSpPr>
            <p:spPr>
              <a:xfrm>
                <a:off x="8751550" y="728813"/>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4558725" y="424263"/>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2064125" y="1072900"/>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3"/>
              <p:cNvGrpSpPr/>
              <p:nvPr/>
            </p:nvGrpSpPr>
            <p:grpSpPr>
              <a:xfrm>
                <a:off x="680850" y="1541388"/>
                <a:ext cx="5151263" cy="3143300"/>
                <a:chOff x="-2247950" y="-2535762"/>
                <a:chExt cx="5151263" cy="3143300"/>
              </a:xfrm>
            </p:grpSpPr>
            <p:sp>
              <p:nvSpPr>
                <p:cNvPr id="33" name="Google Shape;33;p3"/>
                <p:cNvSpPr/>
                <p:nvPr/>
              </p:nvSpPr>
              <p:spPr>
                <a:xfrm>
                  <a:off x="2736513" y="440738"/>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247950" y="-2535762"/>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Google Shape;35;p3"/>
            <p:cNvSpPr/>
            <p:nvPr/>
          </p:nvSpPr>
          <p:spPr>
            <a:xfrm>
              <a:off x="2779375" y="104681"/>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3"/>
          <p:cNvSpPr txBox="1">
            <a:spLocks noGrp="1"/>
          </p:cNvSpPr>
          <p:nvPr>
            <p:ph type="title" idx="2" hasCustomPrompt="1"/>
          </p:nvPr>
        </p:nvSpPr>
        <p:spPr>
          <a:xfrm>
            <a:off x="2227950" y="1462125"/>
            <a:ext cx="4688100" cy="735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1pPr>
            <a:lvl2pPr lvl="1"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3800"/>
              <a:buFont typeface="Fredoka One"/>
              <a:buNone/>
              <a:defRPr sz="3800">
                <a:solidFill>
                  <a:schemeClr val="lt1"/>
                </a:solidFill>
                <a:latin typeface="Fredoka One"/>
                <a:ea typeface="Fredoka One"/>
                <a:cs typeface="Fredoka One"/>
                <a:sym typeface="Fredoka One"/>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0"/>
        <p:cNvGrpSpPr/>
        <p:nvPr/>
      </p:nvGrpSpPr>
      <p:grpSpPr>
        <a:xfrm>
          <a:off x="0" y="0"/>
          <a:ext cx="0" cy="0"/>
          <a:chOff x="0" y="0"/>
          <a:chExt cx="0" cy="0"/>
        </a:xfrm>
      </p:grpSpPr>
      <p:sp>
        <p:nvSpPr>
          <p:cNvPr id="121" name="Google Shape;121;p13"/>
          <p:cNvSpPr/>
          <p:nvPr/>
        </p:nvSpPr>
        <p:spPr>
          <a:xfrm rot="5501286" flipH="1">
            <a:off x="4653587" y="1060322"/>
            <a:ext cx="4360373" cy="531670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5289552" flipH="1">
            <a:off x="250259" y="633955"/>
            <a:ext cx="4598996" cy="616936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txBox="1">
            <a:spLocks noGrp="1"/>
          </p:cNvSpPr>
          <p:nvPr>
            <p:ph type="title"/>
          </p:nvPr>
        </p:nvSpPr>
        <p:spPr>
          <a:xfrm>
            <a:off x="724150" y="2618575"/>
            <a:ext cx="213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4" name="Google Shape;124;p13"/>
          <p:cNvSpPr txBox="1">
            <a:spLocks noGrp="1"/>
          </p:cNvSpPr>
          <p:nvPr>
            <p:ph type="subTitle" idx="1"/>
          </p:nvPr>
        </p:nvSpPr>
        <p:spPr>
          <a:xfrm>
            <a:off x="724150" y="3199869"/>
            <a:ext cx="21306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5" name="Google Shape;125;p13"/>
          <p:cNvSpPr txBox="1">
            <a:spLocks noGrp="1"/>
          </p:cNvSpPr>
          <p:nvPr>
            <p:ph type="title" idx="2"/>
          </p:nvPr>
        </p:nvSpPr>
        <p:spPr>
          <a:xfrm>
            <a:off x="3505575" y="2618575"/>
            <a:ext cx="213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6" name="Google Shape;126;p13"/>
          <p:cNvSpPr txBox="1">
            <a:spLocks noGrp="1"/>
          </p:cNvSpPr>
          <p:nvPr>
            <p:ph type="subTitle" idx="3"/>
          </p:nvPr>
        </p:nvSpPr>
        <p:spPr>
          <a:xfrm>
            <a:off x="3505575" y="3199869"/>
            <a:ext cx="21309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7" name="Google Shape;127;p13"/>
          <p:cNvSpPr txBox="1">
            <a:spLocks noGrp="1"/>
          </p:cNvSpPr>
          <p:nvPr>
            <p:ph type="title" idx="4"/>
          </p:nvPr>
        </p:nvSpPr>
        <p:spPr>
          <a:xfrm>
            <a:off x="6287288" y="2618575"/>
            <a:ext cx="213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8" name="Google Shape;128;p13"/>
          <p:cNvSpPr txBox="1">
            <a:spLocks noGrp="1"/>
          </p:cNvSpPr>
          <p:nvPr>
            <p:ph type="subTitle" idx="5"/>
          </p:nvPr>
        </p:nvSpPr>
        <p:spPr>
          <a:xfrm>
            <a:off x="6287300" y="3199869"/>
            <a:ext cx="21306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9" name="Google Shape;129;p13"/>
          <p:cNvSpPr txBox="1">
            <a:spLocks noGrp="1"/>
          </p:cNvSpPr>
          <p:nvPr>
            <p:ph type="title" idx="6"/>
          </p:nvPr>
        </p:nvSpPr>
        <p:spPr>
          <a:xfrm>
            <a:off x="724150" y="539496"/>
            <a:ext cx="7693800" cy="5385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6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30" name="Google Shape;130;p13"/>
          <p:cNvSpPr/>
          <p:nvPr/>
        </p:nvSpPr>
        <p:spPr>
          <a:xfrm>
            <a:off x="-682485" y="3903318"/>
            <a:ext cx="3849600" cy="189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641513" y="169600"/>
            <a:ext cx="120325" cy="92200"/>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rot="-4135010">
            <a:off x="89465" y="-347045"/>
            <a:ext cx="887219" cy="1153777"/>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46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2513400" y="3347725"/>
            <a:ext cx="4117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5" name="Google Shape;135;p14"/>
          <p:cNvSpPr txBox="1">
            <a:spLocks noGrp="1"/>
          </p:cNvSpPr>
          <p:nvPr>
            <p:ph type="title" idx="2" hasCustomPrompt="1"/>
          </p:nvPr>
        </p:nvSpPr>
        <p:spPr>
          <a:xfrm>
            <a:off x="2775000" y="529008"/>
            <a:ext cx="3594000" cy="250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6" name="Google Shape;136;p14"/>
          <p:cNvSpPr/>
          <p:nvPr/>
        </p:nvSpPr>
        <p:spPr>
          <a:xfrm flipH="1">
            <a:off x="7046050" y="-50237"/>
            <a:ext cx="2383400" cy="1177100"/>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rot="-6299960">
            <a:off x="-756357" y="3860810"/>
            <a:ext cx="2198659" cy="179352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rot="4226098">
            <a:off x="6556767" y="-583549"/>
            <a:ext cx="2672271" cy="217986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408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7802235" y="-419993"/>
            <a:ext cx="1976547" cy="16737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rot="-2902359">
            <a:off x="8103491" y="877539"/>
            <a:ext cx="77227" cy="59827"/>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txBox="1">
            <a:spLocks noGrp="1"/>
          </p:cNvSpPr>
          <p:nvPr>
            <p:ph type="subTitle" idx="1"/>
          </p:nvPr>
        </p:nvSpPr>
        <p:spPr>
          <a:xfrm>
            <a:off x="2995500" y="2137275"/>
            <a:ext cx="3816900" cy="25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400"/>
            </a:lvl1pPr>
            <a:lvl2pPr lvl="1" rtl="0">
              <a:spcBef>
                <a:spcPts val="1600"/>
              </a:spcBef>
              <a:spcAft>
                <a:spcPts val="0"/>
              </a:spcAft>
              <a:buSzPts val="1400"/>
              <a:buAutoNum type="alphaLcPeriod"/>
              <a:defRPr/>
            </a:lvl2pPr>
            <a:lvl3pPr lvl="2" rtl="0">
              <a:spcBef>
                <a:spcPts val="1600"/>
              </a:spcBef>
              <a:spcAft>
                <a:spcPts val="0"/>
              </a:spcAft>
              <a:buSzPts val="1400"/>
              <a:buAutoNum type="romanLcPeriod"/>
              <a:defRPr/>
            </a:lvl3pPr>
            <a:lvl4pPr lvl="3" rtl="0">
              <a:spcBef>
                <a:spcPts val="1600"/>
              </a:spcBef>
              <a:spcAft>
                <a:spcPts val="0"/>
              </a:spcAft>
              <a:buSzPts val="1400"/>
              <a:buAutoNum type="arabicPeriod"/>
              <a:defRPr/>
            </a:lvl4pPr>
            <a:lvl5pPr lvl="4" rtl="0">
              <a:spcBef>
                <a:spcPts val="1600"/>
              </a:spcBef>
              <a:spcAft>
                <a:spcPts val="0"/>
              </a:spcAft>
              <a:buSzPts val="1400"/>
              <a:buAutoNum type="alphaLcPeriod"/>
              <a:defRPr/>
            </a:lvl5pPr>
            <a:lvl6pPr lvl="5" rtl="0">
              <a:spcBef>
                <a:spcPts val="1600"/>
              </a:spcBef>
              <a:spcAft>
                <a:spcPts val="0"/>
              </a:spcAft>
              <a:buSzPts val="1400"/>
              <a:buAutoNum type="romanLcPeriod"/>
              <a:defRPr/>
            </a:lvl6pPr>
            <a:lvl7pPr lvl="6" rtl="0">
              <a:spcBef>
                <a:spcPts val="1600"/>
              </a:spcBef>
              <a:spcAft>
                <a:spcPts val="0"/>
              </a:spcAft>
              <a:buSzPts val="1400"/>
              <a:buAutoNum type="arabicPeriod"/>
              <a:defRPr/>
            </a:lvl7pPr>
            <a:lvl8pPr lvl="7" rtl="0">
              <a:spcBef>
                <a:spcPts val="1600"/>
              </a:spcBef>
              <a:spcAft>
                <a:spcPts val="0"/>
              </a:spcAft>
              <a:buSzPts val="1400"/>
              <a:buAutoNum type="alphaLcPeriod"/>
              <a:defRPr/>
            </a:lvl8pPr>
            <a:lvl9pPr lvl="8" rtl="0">
              <a:spcBef>
                <a:spcPts val="1600"/>
              </a:spcBef>
              <a:spcAft>
                <a:spcPts val="1600"/>
              </a:spcAft>
              <a:buSzPts val="1400"/>
              <a:buAutoNum type="romanLcPeriod"/>
              <a:defRPr/>
            </a:lvl9pPr>
          </a:lstStyle>
          <a:p>
            <a:endParaRPr/>
          </a:p>
        </p:txBody>
      </p:sp>
      <p:sp>
        <p:nvSpPr>
          <p:cNvPr id="143" name="Google Shape;143;p15"/>
          <p:cNvSpPr txBox="1">
            <a:spLocks noGrp="1"/>
          </p:cNvSpPr>
          <p:nvPr>
            <p:ph type="title"/>
          </p:nvPr>
        </p:nvSpPr>
        <p:spPr>
          <a:xfrm>
            <a:off x="2995500" y="1203750"/>
            <a:ext cx="3816900" cy="735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610608" y="328419"/>
            <a:ext cx="2822645" cy="1741689"/>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rot="5370777" flipH="1">
            <a:off x="-776855" y="211094"/>
            <a:ext cx="2859242" cy="1767137"/>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207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296431" y="136442"/>
            <a:ext cx="5063272" cy="222141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9783406" flipH="1">
            <a:off x="4314668" y="881464"/>
            <a:ext cx="3949948" cy="569622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txBox="1">
            <a:spLocks noGrp="1"/>
          </p:cNvSpPr>
          <p:nvPr>
            <p:ph type="title"/>
          </p:nvPr>
        </p:nvSpPr>
        <p:spPr>
          <a:xfrm>
            <a:off x="5671250" y="1722628"/>
            <a:ext cx="2140800" cy="562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5671250" y="2321666"/>
            <a:ext cx="1591200" cy="56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1" name="Google Shape;151;p16"/>
          <p:cNvSpPr/>
          <p:nvPr/>
        </p:nvSpPr>
        <p:spPr>
          <a:xfrm>
            <a:off x="346551" y="140275"/>
            <a:ext cx="5932202" cy="490093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p:nvPr/>
        </p:nvSpPr>
        <p:spPr>
          <a:xfrm rot="2110842">
            <a:off x="7976635" y="-152905"/>
            <a:ext cx="1976547" cy="16737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p:nvPr/>
        </p:nvSpPr>
        <p:spPr>
          <a:xfrm rot="2178021">
            <a:off x="750819" y="406508"/>
            <a:ext cx="29374" cy="20674"/>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rot="-2902359">
            <a:off x="8155436" y="1299292"/>
            <a:ext cx="77227" cy="59827"/>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rot="-2902359">
            <a:off x="9152635" y="780296"/>
            <a:ext cx="124003" cy="124253"/>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rot="-2902359">
            <a:off x="8126241" y="1013427"/>
            <a:ext cx="77227" cy="59827"/>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rot="-2902359">
            <a:off x="7784334" y="771411"/>
            <a:ext cx="29376" cy="20676"/>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538200" y="4430100"/>
            <a:ext cx="60950" cy="46900"/>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txBox="1">
            <a:spLocks noGrp="1"/>
          </p:cNvSpPr>
          <p:nvPr>
            <p:ph type="title" idx="2"/>
          </p:nvPr>
        </p:nvSpPr>
        <p:spPr>
          <a:xfrm>
            <a:off x="2442450" y="1722628"/>
            <a:ext cx="2140800" cy="562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354450" y="1722631"/>
            <a:ext cx="1352400" cy="73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1" name="Google Shape;161;p16"/>
          <p:cNvSpPr txBox="1">
            <a:spLocks noGrp="1"/>
          </p:cNvSpPr>
          <p:nvPr>
            <p:ph type="title" idx="4" hasCustomPrompt="1"/>
          </p:nvPr>
        </p:nvSpPr>
        <p:spPr>
          <a:xfrm>
            <a:off x="4583250" y="1722631"/>
            <a:ext cx="1352400" cy="73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6"/>
          <p:cNvSpPr txBox="1">
            <a:spLocks noGrp="1"/>
          </p:cNvSpPr>
          <p:nvPr>
            <p:ph type="title" idx="5"/>
          </p:nvPr>
        </p:nvSpPr>
        <p:spPr>
          <a:xfrm>
            <a:off x="2442450" y="3228075"/>
            <a:ext cx="2140800" cy="562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354450" y="3228075"/>
            <a:ext cx="1352400" cy="73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4" name="Google Shape;164;p16"/>
          <p:cNvSpPr txBox="1">
            <a:spLocks noGrp="1"/>
          </p:cNvSpPr>
          <p:nvPr>
            <p:ph type="title" idx="7"/>
          </p:nvPr>
        </p:nvSpPr>
        <p:spPr>
          <a:xfrm>
            <a:off x="5671250" y="3228075"/>
            <a:ext cx="2140800" cy="562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4583250" y="3228075"/>
            <a:ext cx="1352400" cy="73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6" name="Google Shape;166;p16"/>
          <p:cNvSpPr txBox="1">
            <a:spLocks noGrp="1"/>
          </p:cNvSpPr>
          <p:nvPr>
            <p:ph type="subTitle" idx="9"/>
          </p:nvPr>
        </p:nvSpPr>
        <p:spPr>
          <a:xfrm>
            <a:off x="2442450" y="2321666"/>
            <a:ext cx="1591200" cy="56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67" name="Google Shape;167;p16"/>
          <p:cNvSpPr txBox="1">
            <a:spLocks noGrp="1"/>
          </p:cNvSpPr>
          <p:nvPr>
            <p:ph type="subTitle" idx="13"/>
          </p:nvPr>
        </p:nvSpPr>
        <p:spPr>
          <a:xfrm>
            <a:off x="2442450" y="3826669"/>
            <a:ext cx="1591200" cy="56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8" name="Google Shape;168;p16"/>
          <p:cNvSpPr txBox="1">
            <a:spLocks noGrp="1"/>
          </p:cNvSpPr>
          <p:nvPr>
            <p:ph type="subTitle" idx="14"/>
          </p:nvPr>
        </p:nvSpPr>
        <p:spPr>
          <a:xfrm>
            <a:off x="5671250" y="3826669"/>
            <a:ext cx="1591200" cy="56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9" name="Google Shape;169;p16"/>
          <p:cNvSpPr/>
          <p:nvPr/>
        </p:nvSpPr>
        <p:spPr>
          <a:xfrm rot="2015395">
            <a:off x="4625799" y="1136108"/>
            <a:ext cx="3708" cy="3318"/>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rot="2015395">
            <a:off x="5672341" y="-439506"/>
            <a:ext cx="9271" cy="11027"/>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txBox="1">
            <a:spLocks noGrp="1"/>
          </p:cNvSpPr>
          <p:nvPr>
            <p:ph type="title" idx="15"/>
          </p:nvPr>
        </p:nvSpPr>
        <p:spPr>
          <a:xfrm>
            <a:off x="735475" y="539496"/>
            <a:ext cx="3836400" cy="735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84501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72"/>
        <p:cNvGrpSpPr/>
        <p:nvPr/>
      </p:nvGrpSpPr>
      <p:grpSpPr>
        <a:xfrm>
          <a:off x="0" y="0"/>
          <a:ext cx="0" cy="0"/>
          <a:chOff x="0" y="0"/>
          <a:chExt cx="0" cy="0"/>
        </a:xfrm>
      </p:grpSpPr>
      <p:sp>
        <p:nvSpPr>
          <p:cNvPr id="173" name="Google Shape;173;p17"/>
          <p:cNvSpPr/>
          <p:nvPr/>
        </p:nvSpPr>
        <p:spPr>
          <a:xfrm>
            <a:off x="3542639" y="2603975"/>
            <a:ext cx="427875" cy="844625"/>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593362" y="-35500"/>
            <a:ext cx="10114283" cy="2881450"/>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rot="-8100000">
            <a:off x="8551559" y="3655522"/>
            <a:ext cx="571420" cy="1990756"/>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txBox="1">
            <a:spLocks noGrp="1"/>
          </p:cNvSpPr>
          <p:nvPr>
            <p:ph type="title"/>
          </p:nvPr>
        </p:nvSpPr>
        <p:spPr>
          <a:xfrm>
            <a:off x="720300" y="797004"/>
            <a:ext cx="7703400" cy="679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18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77" name="Google Shape;177;p17"/>
          <p:cNvSpPr txBox="1">
            <a:spLocks noGrp="1"/>
          </p:cNvSpPr>
          <p:nvPr>
            <p:ph type="subTitle" idx="1"/>
          </p:nvPr>
        </p:nvSpPr>
        <p:spPr>
          <a:xfrm>
            <a:off x="4572000" y="1639700"/>
            <a:ext cx="34575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2800">
                <a:solidFill>
                  <a:schemeClr val="dk1"/>
                </a:solidFill>
                <a:latin typeface="Gochi Hand"/>
                <a:ea typeface="Gochi Hand"/>
                <a:cs typeface="Gochi Hand"/>
                <a:sym typeface="Gochi Hand"/>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3454908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178"/>
        <p:cNvGrpSpPr/>
        <p:nvPr/>
      </p:nvGrpSpPr>
      <p:grpSpPr>
        <a:xfrm>
          <a:off x="0" y="0"/>
          <a:ext cx="0" cy="0"/>
          <a:chOff x="0" y="0"/>
          <a:chExt cx="0" cy="0"/>
        </a:xfrm>
      </p:grpSpPr>
      <p:sp>
        <p:nvSpPr>
          <p:cNvPr id="179" name="Google Shape;179;p18"/>
          <p:cNvSpPr/>
          <p:nvPr/>
        </p:nvSpPr>
        <p:spPr>
          <a:xfrm>
            <a:off x="1240250" y="-15725"/>
            <a:ext cx="2383400" cy="1177100"/>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rgbClr val="FF7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rot="-13063">
            <a:off x="6450487" y="3368510"/>
            <a:ext cx="2822845" cy="1741813"/>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rgbClr val="45A8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rot="-13063">
            <a:off x="6538615" y="3502426"/>
            <a:ext cx="2859446" cy="176726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a:off x="63675" y="16875"/>
            <a:ext cx="2198725" cy="179357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0" y="-15725"/>
            <a:ext cx="2158900" cy="172875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7796950" y="-40500"/>
            <a:ext cx="1972600" cy="1157650"/>
          </a:xfrm>
          <a:custGeom>
            <a:avLst/>
            <a:gdLst/>
            <a:ahLst/>
            <a:cxnLst/>
            <a:rect l="l" t="t" r="r" b="b"/>
            <a:pathLst>
              <a:path w="78904" h="46306" extrusionOk="0">
                <a:moveTo>
                  <a:pt x="501" y="1"/>
                </a:moveTo>
                <a:cubicBezTo>
                  <a:pt x="246" y="1"/>
                  <a:pt x="0" y="265"/>
                  <a:pt x="138" y="568"/>
                </a:cubicBezTo>
                <a:cubicBezTo>
                  <a:pt x="3069" y="5797"/>
                  <a:pt x="7704" y="9917"/>
                  <a:pt x="13250" y="12254"/>
                </a:cubicBezTo>
                <a:cubicBezTo>
                  <a:pt x="15904" y="13363"/>
                  <a:pt x="18716" y="14036"/>
                  <a:pt x="21608" y="14235"/>
                </a:cubicBezTo>
                <a:cubicBezTo>
                  <a:pt x="22050" y="14267"/>
                  <a:pt x="22508" y="14278"/>
                  <a:pt x="22974" y="14278"/>
                </a:cubicBezTo>
                <a:cubicBezTo>
                  <a:pt x="23864" y="14278"/>
                  <a:pt x="24786" y="14239"/>
                  <a:pt x="25698" y="14239"/>
                </a:cubicBezTo>
                <a:cubicBezTo>
                  <a:pt x="28368" y="14239"/>
                  <a:pt x="30950" y="14574"/>
                  <a:pt x="32383" y="17205"/>
                </a:cubicBezTo>
                <a:cubicBezTo>
                  <a:pt x="33254" y="18830"/>
                  <a:pt x="33413" y="20929"/>
                  <a:pt x="33769" y="22712"/>
                </a:cubicBezTo>
                <a:cubicBezTo>
                  <a:pt x="34165" y="24573"/>
                  <a:pt x="34680" y="26435"/>
                  <a:pt x="35274" y="28218"/>
                </a:cubicBezTo>
                <a:cubicBezTo>
                  <a:pt x="36304" y="31545"/>
                  <a:pt x="37889" y="34635"/>
                  <a:pt x="39949" y="37447"/>
                </a:cubicBezTo>
                <a:cubicBezTo>
                  <a:pt x="43910" y="42756"/>
                  <a:pt x="49535" y="45687"/>
                  <a:pt x="56110" y="46202"/>
                </a:cubicBezTo>
                <a:cubicBezTo>
                  <a:pt x="57002" y="46271"/>
                  <a:pt x="57906" y="46306"/>
                  <a:pt x="58818" y="46306"/>
                </a:cubicBezTo>
                <a:cubicBezTo>
                  <a:pt x="65735" y="46306"/>
                  <a:pt x="73107" y="44306"/>
                  <a:pt x="78531" y="40141"/>
                </a:cubicBezTo>
                <a:cubicBezTo>
                  <a:pt x="78904" y="39870"/>
                  <a:pt x="78668" y="39339"/>
                  <a:pt x="78295" y="39339"/>
                </a:cubicBezTo>
                <a:cubicBezTo>
                  <a:pt x="78232" y="39339"/>
                  <a:pt x="78164" y="39354"/>
                  <a:pt x="78095" y="39388"/>
                </a:cubicBezTo>
                <a:cubicBezTo>
                  <a:pt x="72091" y="42552"/>
                  <a:pt x="65394" y="45022"/>
                  <a:pt x="58581" y="45022"/>
                </a:cubicBezTo>
                <a:cubicBezTo>
                  <a:pt x="56179" y="45022"/>
                  <a:pt x="53763" y="44715"/>
                  <a:pt x="51357" y="44023"/>
                </a:cubicBezTo>
                <a:cubicBezTo>
                  <a:pt x="41850" y="41329"/>
                  <a:pt x="36978" y="31862"/>
                  <a:pt x="34957" y="22870"/>
                </a:cubicBezTo>
                <a:cubicBezTo>
                  <a:pt x="34284" y="19899"/>
                  <a:pt x="34086" y="16176"/>
                  <a:pt x="31274" y="14314"/>
                </a:cubicBezTo>
                <a:cubicBezTo>
                  <a:pt x="29792" y="13354"/>
                  <a:pt x="27992" y="13163"/>
                  <a:pt x="26145" y="13163"/>
                </a:cubicBezTo>
                <a:cubicBezTo>
                  <a:pt x="24930" y="13163"/>
                  <a:pt x="23695" y="13246"/>
                  <a:pt x="22518" y="13246"/>
                </a:cubicBezTo>
                <a:cubicBezTo>
                  <a:pt x="22087" y="13246"/>
                  <a:pt x="21663" y="13235"/>
                  <a:pt x="21252" y="13205"/>
                </a:cubicBezTo>
                <a:cubicBezTo>
                  <a:pt x="12735" y="12452"/>
                  <a:pt x="5090" y="7580"/>
                  <a:pt x="812" y="172"/>
                </a:cubicBezTo>
                <a:cubicBezTo>
                  <a:pt x="727" y="51"/>
                  <a:pt x="613"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txBox="1">
            <a:spLocks noGrp="1"/>
          </p:cNvSpPr>
          <p:nvPr>
            <p:ph type="title"/>
          </p:nvPr>
        </p:nvSpPr>
        <p:spPr>
          <a:xfrm>
            <a:off x="2116663" y="1337075"/>
            <a:ext cx="213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86" name="Google Shape;186;p18"/>
          <p:cNvSpPr txBox="1">
            <a:spLocks noGrp="1"/>
          </p:cNvSpPr>
          <p:nvPr>
            <p:ph type="subTitle" idx="1"/>
          </p:nvPr>
        </p:nvSpPr>
        <p:spPr>
          <a:xfrm>
            <a:off x="2116663" y="1935557"/>
            <a:ext cx="2130600" cy="662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87" name="Google Shape;187;p18"/>
          <p:cNvSpPr txBox="1">
            <a:spLocks noGrp="1"/>
          </p:cNvSpPr>
          <p:nvPr>
            <p:ph type="title" idx="2"/>
          </p:nvPr>
        </p:nvSpPr>
        <p:spPr>
          <a:xfrm>
            <a:off x="4898088" y="1337075"/>
            <a:ext cx="213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88" name="Google Shape;188;p18"/>
          <p:cNvSpPr txBox="1">
            <a:spLocks noGrp="1"/>
          </p:cNvSpPr>
          <p:nvPr>
            <p:ph type="subTitle" idx="3"/>
          </p:nvPr>
        </p:nvSpPr>
        <p:spPr>
          <a:xfrm>
            <a:off x="4898088" y="1935557"/>
            <a:ext cx="2130900" cy="66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89" name="Google Shape;189;p18"/>
          <p:cNvSpPr txBox="1">
            <a:spLocks noGrp="1"/>
          </p:cNvSpPr>
          <p:nvPr>
            <p:ph type="title" idx="4"/>
          </p:nvPr>
        </p:nvSpPr>
        <p:spPr>
          <a:xfrm>
            <a:off x="2115013" y="2794700"/>
            <a:ext cx="213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0" name="Google Shape;190;p18"/>
          <p:cNvSpPr txBox="1">
            <a:spLocks noGrp="1"/>
          </p:cNvSpPr>
          <p:nvPr>
            <p:ph type="subTitle" idx="5"/>
          </p:nvPr>
        </p:nvSpPr>
        <p:spPr>
          <a:xfrm>
            <a:off x="2115013" y="3393182"/>
            <a:ext cx="2130600" cy="108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91" name="Google Shape;191;p18"/>
          <p:cNvSpPr txBox="1">
            <a:spLocks noGrp="1"/>
          </p:cNvSpPr>
          <p:nvPr>
            <p:ph type="title" idx="6"/>
          </p:nvPr>
        </p:nvSpPr>
        <p:spPr>
          <a:xfrm>
            <a:off x="4898088" y="2794700"/>
            <a:ext cx="213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2" name="Google Shape;192;p18"/>
          <p:cNvSpPr txBox="1">
            <a:spLocks noGrp="1"/>
          </p:cNvSpPr>
          <p:nvPr>
            <p:ph type="subTitle" idx="7"/>
          </p:nvPr>
        </p:nvSpPr>
        <p:spPr>
          <a:xfrm>
            <a:off x="4898088" y="3393182"/>
            <a:ext cx="2130600" cy="108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022920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37731" y="-282315"/>
            <a:ext cx="5884047" cy="61461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txBox="1">
            <a:spLocks noGrp="1"/>
          </p:cNvSpPr>
          <p:nvPr>
            <p:ph type="title" hasCustomPrompt="1"/>
          </p:nvPr>
        </p:nvSpPr>
        <p:spPr>
          <a:xfrm>
            <a:off x="1405150" y="468725"/>
            <a:ext cx="3839700" cy="653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96" name="Google Shape;196;p19"/>
          <p:cNvSpPr txBox="1">
            <a:spLocks noGrp="1"/>
          </p:cNvSpPr>
          <p:nvPr>
            <p:ph type="subTitle" idx="1"/>
          </p:nvPr>
        </p:nvSpPr>
        <p:spPr>
          <a:xfrm>
            <a:off x="1405008" y="1245375"/>
            <a:ext cx="3839700" cy="58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97" name="Google Shape;197;p19"/>
          <p:cNvSpPr txBox="1">
            <a:spLocks noGrp="1"/>
          </p:cNvSpPr>
          <p:nvPr>
            <p:ph type="title" idx="2" hasCustomPrompt="1"/>
          </p:nvPr>
        </p:nvSpPr>
        <p:spPr>
          <a:xfrm>
            <a:off x="1405150" y="1861325"/>
            <a:ext cx="3839700" cy="653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98" name="Google Shape;198;p19"/>
          <p:cNvSpPr txBox="1">
            <a:spLocks noGrp="1"/>
          </p:cNvSpPr>
          <p:nvPr>
            <p:ph type="subTitle" idx="3"/>
          </p:nvPr>
        </p:nvSpPr>
        <p:spPr>
          <a:xfrm>
            <a:off x="1405008" y="2637979"/>
            <a:ext cx="3839700" cy="58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99" name="Google Shape;199;p19"/>
          <p:cNvSpPr txBox="1">
            <a:spLocks noGrp="1"/>
          </p:cNvSpPr>
          <p:nvPr>
            <p:ph type="title" idx="4" hasCustomPrompt="1"/>
          </p:nvPr>
        </p:nvSpPr>
        <p:spPr>
          <a:xfrm>
            <a:off x="1405150" y="3253925"/>
            <a:ext cx="3839700" cy="653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00" name="Google Shape;200;p19"/>
          <p:cNvSpPr txBox="1">
            <a:spLocks noGrp="1"/>
          </p:cNvSpPr>
          <p:nvPr>
            <p:ph type="subTitle" idx="5"/>
          </p:nvPr>
        </p:nvSpPr>
        <p:spPr>
          <a:xfrm>
            <a:off x="1405008" y="4030583"/>
            <a:ext cx="3839700" cy="58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1" name="Google Shape;201;p19"/>
          <p:cNvSpPr/>
          <p:nvPr/>
        </p:nvSpPr>
        <p:spPr>
          <a:xfrm rot="-4849329">
            <a:off x="5961683" y="2538216"/>
            <a:ext cx="427876" cy="84462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a:off x="8467463" y="1089938"/>
            <a:ext cx="156250" cy="123475"/>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a:off x="8702138" y="966900"/>
            <a:ext cx="114075" cy="89075"/>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rot="-4135010">
            <a:off x="8071665" y="513280"/>
            <a:ext cx="887219" cy="1153777"/>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295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eft short text">
  <p:cSld name="Left short text">
    <p:bg>
      <p:bgPr>
        <a:solidFill>
          <a:schemeClr val="accent1"/>
        </a:solidFill>
        <a:effectLst/>
      </p:bgPr>
    </p:bg>
    <p:spTree>
      <p:nvGrpSpPr>
        <p:cNvPr id="1" name="Shape 205"/>
        <p:cNvGrpSpPr/>
        <p:nvPr/>
      </p:nvGrpSpPr>
      <p:grpSpPr>
        <a:xfrm>
          <a:off x="0" y="0"/>
          <a:ext cx="0" cy="0"/>
          <a:chOff x="0" y="0"/>
          <a:chExt cx="0" cy="0"/>
        </a:xfrm>
      </p:grpSpPr>
      <p:sp>
        <p:nvSpPr>
          <p:cNvPr id="206" name="Google Shape;206;p20"/>
          <p:cNvSpPr/>
          <p:nvPr/>
        </p:nvSpPr>
        <p:spPr>
          <a:xfrm rot="2014349">
            <a:off x="1536258" y="493747"/>
            <a:ext cx="114902" cy="89151"/>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0"/>
          <p:cNvSpPr/>
          <p:nvPr/>
        </p:nvSpPr>
        <p:spPr>
          <a:xfrm rot="2014349">
            <a:off x="2060575" y="1120728"/>
            <a:ext cx="54501" cy="40626"/>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0"/>
          <p:cNvSpPr/>
          <p:nvPr/>
        </p:nvSpPr>
        <p:spPr>
          <a:xfrm rot="2014349">
            <a:off x="1553599" y="863412"/>
            <a:ext cx="80226" cy="62426"/>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0"/>
          <p:cNvSpPr txBox="1">
            <a:spLocks noGrp="1"/>
          </p:cNvSpPr>
          <p:nvPr>
            <p:ph type="subTitle" idx="1"/>
          </p:nvPr>
        </p:nvSpPr>
        <p:spPr>
          <a:xfrm>
            <a:off x="720300" y="1651221"/>
            <a:ext cx="1661400" cy="97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0" name="Google Shape;210;p20"/>
          <p:cNvSpPr/>
          <p:nvPr/>
        </p:nvSpPr>
        <p:spPr>
          <a:xfrm rot="-2295052">
            <a:off x="8916116" y="4920817"/>
            <a:ext cx="54499"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rot="-2295052">
            <a:off x="8706973" y="4827752"/>
            <a:ext cx="80224" cy="62424"/>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rot="10269252">
            <a:off x="-913122" y="-1069061"/>
            <a:ext cx="2288106" cy="2078517"/>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1723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s">
  <p:cSld name="Two columns">
    <p:bg>
      <p:bgPr>
        <a:noFill/>
        <a:effectLst/>
      </p:bgPr>
    </p:bg>
    <p:spTree>
      <p:nvGrpSpPr>
        <p:cNvPr id="1" name="Shape 220"/>
        <p:cNvGrpSpPr/>
        <p:nvPr/>
      </p:nvGrpSpPr>
      <p:grpSpPr>
        <a:xfrm>
          <a:off x="0" y="0"/>
          <a:ext cx="0" cy="0"/>
          <a:chOff x="0" y="0"/>
          <a:chExt cx="0" cy="0"/>
        </a:xfrm>
      </p:grpSpPr>
      <p:sp>
        <p:nvSpPr>
          <p:cNvPr id="221" name="Google Shape;221;p22"/>
          <p:cNvSpPr/>
          <p:nvPr/>
        </p:nvSpPr>
        <p:spPr>
          <a:xfrm rot="-361068">
            <a:off x="3952213" y="1649442"/>
            <a:ext cx="6223137" cy="5140849"/>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2"/>
          <p:cNvSpPr/>
          <p:nvPr/>
        </p:nvSpPr>
        <p:spPr>
          <a:xfrm rot="212291" flipH="1">
            <a:off x="-1191875" y="1533750"/>
            <a:ext cx="6223113" cy="5140891"/>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2"/>
          <p:cNvSpPr txBox="1">
            <a:spLocks noGrp="1"/>
          </p:cNvSpPr>
          <p:nvPr>
            <p:ph type="title"/>
          </p:nvPr>
        </p:nvSpPr>
        <p:spPr>
          <a:xfrm>
            <a:off x="1063350" y="2623406"/>
            <a:ext cx="213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4" name="Google Shape;224;p22"/>
          <p:cNvSpPr txBox="1">
            <a:spLocks noGrp="1"/>
          </p:cNvSpPr>
          <p:nvPr>
            <p:ph type="title" idx="2"/>
          </p:nvPr>
        </p:nvSpPr>
        <p:spPr>
          <a:xfrm>
            <a:off x="5950050" y="2623406"/>
            <a:ext cx="213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5" name="Google Shape;225;p22"/>
          <p:cNvSpPr/>
          <p:nvPr/>
        </p:nvSpPr>
        <p:spPr>
          <a:xfrm flipH="1">
            <a:off x="8648763" y="-244275"/>
            <a:ext cx="571425" cy="1990775"/>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2"/>
          <p:cNvSpPr txBox="1">
            <a:spLocks noGrp="1"/>
          </p:cNvSpPr>
          <p:nvPr>
            <p:ph type="subTitle" idx="1"/>
          </p:nvPr>
        </p:nvSpPr>
        <p:spPr>
          <a:xfrm>
            <a:off x="1200600" y="3229594"/>
            <a:ext cx="18561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27" name="Google Shape;227;p22"/>
          <p:cNvSpPr txBox="1">
            <a:spLocks noGrp="1"/>
          </p:cNvSpPr>
          <p:nvPr>
            <p:ph type="subTitle" idx="3"/>
          </p:nvPr>
        </p:nvSpPr>
        <p:spPr>
          <a:xfrm>
            <a:off x="6087300" y="3229594"/>
            <a:ext cx="18561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951254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724150" y="539496"/>
            <a:ext cx="7693800" cy="5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90844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2">
  <p:cSld name="SECTION_HEADER_1_1">
    <p:bg>
      <p:bgPr>
        <a:solidFill>
          <a:schemeClr val="dk2"/>
        </a:solidFill>
        <a:effectLst/>
      </p:bgPr>
    </p:bg>
    <p:spTree>
      <p:nvGrpSpPr>
        <p:cNvPr id="1" name="Shape 48"/>
        <p:cNvGrpSpPr/>
        <p:nvPr/>
      </p:nvGrpSpPr>
      <p:grpSpPr>
        <a:xfrm>
          <a:off x="0" y="0"/>
          <a:ext cx="0" cy="0"/>
          <a:chOff x="0" y="0"/>
          <a:chExt cx="0" cy="0"/>
        </a:xfrm>
      </p:grpSpPr>
      <p:sp>
        <p:nvSpPr>
          <p:cNvPr id="49" name="Google Shape;49;p5"/>
          <p:cNvSpPr/>
          <p:nvPr/>
        </p:nvSpPr>
        <p:spPr>
          <a:xfrm rot="6814806" flipH="1">
            <a:off x="2365761" y="-3868595"/>
            <a:ext cx="3679860" cy="12396733"/>
          </a:xfrm>
          <a:custGeom>
            <a:avLst/>
            <a:gdLst/>
            <a:ahLst/>
            <a:cxnLst/>
            <a:rect l="l" t="t" r="r" b="b"/>
            <a:pathLst>
              <a:path w="20119" h="67777" extrusionOk="0">
                <a:moveTo>
                  <a:pt x="9189" y="0"/>
                </a:moveTo>
                <a:cubicBezTo>
                  <a:pt x="8993" y="0"/>
                  <a:pt x="8799" y="27"/>
                  <a:pt x="8607" y="83"/>
                </a:cubicBezTo>
                <a:cubicBezTo>
                  <a:pt x="4937" y="1151"/>
                  <a:pt x="13510" y="11825"/>
                  <a:pt x="12643" y="14593"/>
                </a:cubicBezTo>
                <a:cubicBezTo>
                  <a:pt x="11842" y="17162"/>
                  <a:pt x="3803" y="15494"/>
                  <a:pt x="3703" y="16595"/>
                </a:cubicBezTo>
                <a:cubicBezTo>
                  <a:pt x="3536" y="18696"/>
                  <a:pt x="12043" y="26836"/>
                  <a:pt x="11942" y="36042"/>
                </a:cubicBezTo>
                <a:cubicBezTo>
                  <a:pt x="11842" y="42180"/>
                  <a:pt x="1668" y="40579"/>
                  <a:pt x="835" y="45749"/>
                </a:cubicBezTo>
                <a:cubicBezTo>
                  <a:pt x="1" y="50853"/>
                  <a:pt x="8607" y="63295"/>
                  <a:pt x="12876" y="66197"/>
                </a:cubicBezTo>
                <a:cubicBezTo>
                  <a:pt x="14571" y="67317"/>
                  <a:pt x="15922" y="67776"/>
                  <a:pt x="16971" y="67776"/>
                </a:cubicBezTo>
                <a:cubicBezTo>
                  <a:pt x="19266" y="67776"/>
                  <a:pt x="20119" y="65574"/>
                  <a:pt x="19982" y="63262"/>
                </a:cubicBezTo>
                <a:cubicBezTo>
                  <a:pt x="19681" y="58525"/>
                  <a:pt x="8774" y="51720"/>
                  <a:pt x="8707" y="46917"/>
                </a:cubicBezTo>
                <a:cubicBezTo>
                  <a:pt x="8673" y="42247"/>
                  <a:pt x="19815" y="45049"/>
                  <a:pt x="19781" y="39445"/>
                </a:cubicBezTo>
                <a:cubicBezTo>
                  <a:pt x="19715" y="32907"/>
                  <a:pt x="10975" y="27002"/>
                  <a:pt x="10842" y="22733"/>
                </a:cubicBezTo>
                <a:cubicBezTo>
                  <a:pt x="10808" y="20498"/>
                  <a:pt x="19348" y="18096"/>
                  <a:pt x="19214" y="16428"/>
                </a:cubicBezTo>
                <a:cubicBezTo>
                  <a:pt x="19023" y="14000"/>
                  <a:pt x="13658" y="0"/>
                  <a:pt x="9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5"/>
          <p:cNvGrpSpPr/>
          <p:nvPr/>
        </p:nvGrpSpPr>
        <p:grpSpPr>
          <a:xfrm rot="10800000" flipH="1">
            <a:off x="-357981" y="188081"/>
            <a:ext cx="8167600" cy="4494738"/>
            <a:chOff x="589463" y="104681"/>
            <a:chExt cx="8167600" cy="4494738"/>
          </a:xfrm>
        </p:grpSpPr>
        <p:grpSp>
          <p:nvGrpSpPr>
            <p:cNvPr id="51" name="Google Shape;51;p5"/>
            <p:cNvGrpSpPr/>
            <p:nvPr/>
          </p:nvGrpSpPr>
          <p:grpSpPr>
            <a:xfrm>
              <a:off x="589463" y="338994"/>
              <a:ext cx="8167600" cy="4260425"/>
              <a:chOff x="680850" y="424263"/>
              <a:chExt cx="8167600" cy="4260425"/>
            </a:xfrm>
          </p:grpSpPr>
          <p:sp>
            <p:nvSpPr>
              <p:cNvPr id="52" name="Google Shape;52;p5"/>
              <p:cNvSpPr/>
              <p:nvPr/>
            </p:nvSpPr>
            <p:spPr>
              <a:xfrm>
                <a:off x="8751550" y="728813"/>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4558725" y="424263"/>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2064125" y="1072900"/>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5"/>
              <p:cNvGrpSpPr/>
              <p:nvPr/>
            </p:nvGrpSpPr>
            <p:grpSpPr>
              <a:xfrm>
                <a:off x="680850" y="1541388"/>
                <a:ext cx="5151263" cy="3143300"/>
                <a:chOff x="-2247950" y="-2535762"/>
                <a:chExt cx="5151263" cy="3143300"/>
              </a:xfrm>
            </p:grpSpPr>
            <p:sp>
              <p:nvSpPr>
                <p:cNvPr id="56" name="Google Shape;56;p5"/>
                <p:cNvSpPr/>
                <p:nvPr/>
              </p:nvSpPr>
              <p:spPr>
                <a:xfrm>
                  <a:off x="2736513" y="440738"/>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2247950" y="-2535762"/>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 name="Google Shape;58;p5"/>
            <p:cNvSpPr/>
            <p:nvPr/>
          </p:nvSpPr>
          <p:spPr>
            <a:xfrm>
              <a:off x="2779375" y="104681"/>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bg>
      <p:bgPr>
        <a:noFill/>
        <a:effectLst/>
      </p:bgPr>
    </p:bg>
    <p:spTree>
      <p:nvGrpSpPr>
        <p:cNvPr id="1" name="Shape 230"/>
        <p:cNvGrpSpPr/>
        <p:nvPr/>
      </p:nvGrpSpPr>
      <p:grpSpPr>
        <a:xfrm>
          <a:off x="0" y="0"/>
          <a:ext cx="0" cy="0"/>
          <a:chOff x="0" y="0"/>
          <a:chExt cx="0" cy="0"/>
        </a:xfrm>
      </p:grpSpPr>
      <p:sp>
        <p:nvSpPr>
          <p:cNvPr id="231" name="Google Shape;231;p24"/>
          <p:cNvSpPr/>
          <p:nvPr/>
        </p:nvSpPr>
        <p:spPr>
          <a:xfrm rot="5501286" flipH="1">
            <a:off x="4653587" y="1060322"/>
            <a:ext cx="4360373" cy="531670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p:nvPr/>
        </p:nvSpPr>
        <p:spPr>
          <a:xfrm rot="-5289552" flipH="1">
            <a:off x="250259" y="633955"/>
            <a:ext cx="4598996" cy="616936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4"/>
          <p:cNvSpPr/>
          <p:nvPr/>
        </p:nvSpPr>
        <p:spPr>
          <a:xfrm>
            <a:off x="376200" y="356850"/>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4"/>
          <p:cNvSpPr/>
          <p:nvPr/>
        </p:nvSpPr>
        <p:spPr>
          <a:xfrm rot="3855602">
            <a:off x="-307589" y="-305307"/>
            <a:ext cx="1976456" cy="1673623"/>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p:nvPr/>
        </p:nvSpPr>
        <p:spPr>
          <a:xfrm>
            <a:off x="1702275" y="923150"/>
            <a:ext cx="950" cy="950"/>
          </a:xfrm>
          <a:custGeom>
            <a:avLst/>
            <a:gdLst/>
            <a:ahLst/>
            <a:cxnLst/>
            <a:rect l="l" t="t" r="r" b="b"/>
            <a:pathLst>
              <a:path w="38" h="38" extrusionOk="0">
                <a:moveTo>
                  <a:pt x="0" y="0"/>
                </a:moveTo>
                <a:lnTo>
                  <a:pt x="0" y="0"/>
                </a:lnTo>
                <a:lnTo>
                  <a:pt x="38" y="38"/>
                </a:lnTo>
                <a:lnTo>
                  <a:pt x="38" y="38"/>
                </a:ln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4"/>
          <p:cNvSpPr/>
          <p:nvPr/>
        </p:nvSpPr>
        <p:spPr>
          <a:xfrm>
            <a:off x="1699925" y="923150"/>
            <a:ext cx="7050" cy="9850"/>
          </a:xfrm>
          <a:custGeom>
            <a:avLst/>
            <a:gdLst/>
            <a:ahLst/>
            <a:cxnLst/>
            <a:rect l="l" t="t" r="r" b="b"/>
            <a:pathLst>
              <a:path w="282" h="394" extrusionOk="0">
                <a:moveTo>
                  <a:pt x="75" y="0"/>
                </a:moveTo>
                <a:lnTo>
                  <a:pt x="19" y="19"/>
                </a:lnTo>
                <a:cubicBezTo>
                  <a:pt x="19" y="38"/>
                  <a:pt x="19" y="56"/>
                  <a:pt x="1" y="75"/>
                </a:cubicBezTo>
                <a:cubicBezTo>
                  <a:pt x="1" y="225"/>
                  <a:pt x="132" y="319"/>
                  <a:pt x="263" y="394"/>
                </a:cubicBezTo>
                <a:cubicBezTo>
                  <a:pt x="263" y="337"/>
                  <a:pt x="263" y="281"/>
                  <a:pt x="281" y="244"/>
                </a:cubicBezTo>
                <a:lnTo>
                  <a:pt x="244" y="244"/>
                </a:lnTo>
                <a:cubicBezTo>
                  <a:pt x="244" y="237"/>
                  <a:pt x="240" y="235"/>
                  <a:pt x="234" y="235"/>
                </a:cubicBezTo>
                <a:cubicBezTo>
                  <a:pt x="223" y="235"/>
                  <a:pt x="207" y="244"/>
                  <a:pt x="207" y="244"/>
                </a:cubicBezTo>
                <a:lnTo>
                  <a:pt x="207" y="188"/>
                </a:lnTo>
                <a:lnTo>
                  <a:pt x="188" y="113"/>
                </a:lnTo>
                <a:lnTo>
                  <a:pt x="150" y="113"/>
                </a:lnTo>
                <a:lnTo>
                  <a:pt x="132" y="38"/>
                </a:lnTo>
                <a:lnTo>
                  <a:pt x="75" y="0"/>
                </a:ln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4"/>
          <p:cNvSpPr/>
          <p:nvPr/>
        </p:nvSpPr>
        <p:spPr>
          <a:xfrm>
            <a:off x="1699925" y="919875"/>
            <a:ext cx="2825" cy="5175"/>
          </a:xfrm>
          <a:custGeom>
            <a:avLst/>
            <a:gdLst/>
            <a:ahLst/>
            <a:cxnLst/>
            <a:rect l="l" t="t" r="r" b="b"/>
            <a:pathLst>
              <a:path w="113" h="207" extrusionOk="0">
                <a:moveTo>
                  <a:pt x="113" y="0"/>
                </a:moveTo>
                <a:cubicBezTo>
                  <a:pt x="75" y="38"/>
                  <a:pt x="19" y="75"/>
                  <a:pt x="19" y="150"/>
                </a:cubicBezTo>
                <a:cubicBezTo>
                  <a:pt x="1" y="169"/>
                  <a:pt x="1" y="187"/>
                  <a:pt x="1" y="206"/>
                </a:cubicBezTo>
                <a:cubicBezTo>
                  <a:pt x="19" y="187"/>
                  <a:pt x="19" y="169"/>
                  <a:pt x="38" y="150"/>
                </a:cubicBezTo>
                <a:lnTo>
                  <a:pt x="94" y="131"/>
                </a:lnTo>
                <a:cubicBezTo>
                  <a:pt x="94" y="94"/>
                  <a:pt x="113" y="56"/>
                  <a:pt x="113" y="0"/>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4"/>
          <p:cNvSpPr/>
          <p:nvPr/>
        </p:nvSpPr>
        <p:spPr>
          <a:xfrm>
            <a:off x="1701800" y="919400"/>
            <a:ext cx="2375" cy="4700"/>
          </a:xfrm>
          <a:custGeom>
            <a:avLst/>
            <a:gdLst/>
            <a:ahLst/>
            <a:cxnLst/>
            <a:rect l="l" t="t" r="r" b="b"/>
            <a:pathLst>
              <a:path w="95" h="188" extrusionOk="0">
                <a:moveTo>
                  <a:pt x="94" y="0"/>
                </a:moveTo>
                <a:cubicBezTo>
                  <a:pt x="75" y="19"/>
                  <a:pt x="57" y="19"/>
                  <a:pt x="38" y="38"/>
                </a:cubicBezTo>
                <a:cubicBezTo>
                  <a:pt x="38" y="75"/>
                  <a:pt x="19" y="132"/>
                  <a:pt x="0" y="169"/>
                </a:cubicBezTo>
                <a:lnTo>
                  <a:pt x="19" y="150"/>
                </a:lnTo>
                <a:lnTo>
                  <a:pt x="57" y="188"/>
                </a:lnTo>
                <a:cubicBezTo>
                  <a:pt x="57" y="150"/>
                  <a:pt x="75" y="132"/>
                  <a:pt x="94" y="94"/>
                </a:cubicBezTo>
                <a:lnTo>
                  <a:pt x="94" y="75"/>
                </a:lnTo>
                <a:cubicBezTo>
                  <a:pt x="94" y="57"/>
                  <a:pt x="94" y="38"/>
                  <a:pt x="94" y="0"/>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4"/>
          <p:cNvSpPr txBox="1">
            <a:spLocks noGrp="1"/>
          </p:cNvSpPr>
          <p:nvPr>
            <p:ph type="title"/>
          </p:nvPr>
        </p:nvSpPr>
        <p:spPr>
          <a:xfrm>
            <a:off x="724150" y="539496"/>
            <a:ext cx="7693800" cy="5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848235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noFill/>
        <a:effectLst/>
      </p:bgPr>
    </p:bg>
    <p:spTree>
      <p:nvGrpSpPr>
        <p:cNvPr id="1" name="Shape 240"/>
        <p:cNvGrpSpPr/>
        <p:nvPr/>
      </p:nvGrpSpPr>
      <p:grpSpPr>
        <a:xfrm>
          <a:off x="0" y="0"/>
          <a:ext cx="0" cy="0"/>
          <a:chOff x="0" y="0"/>
          <a:chExt cx="0" cy="0"/>
        </a:xfrm>
      </p:grpSpPr>
      <p:sp>
        <p:nvSpPr>
          <p:cNvPr id="241" name="Google Shape;241;p25"/>
          <p:cNvSpPr/>
          <p:nvPr/>
        </p:nvSpPr>
        <p:spPr>
          <a:xfrm rot="5210261" flipH="1">
            <a:off x="4967390" y="498915"/>
            <a:ext cx="6136357" cy="4621970"/>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5"/>
          <p:cNvSpPr/>
          <p:nvPr/>
        </p:nvSpPr>
        <p:spPr>
          <a:xfrm rot="-112857" flipH="1">
            <a:off x="4408934" y="3976321"/>
            <a:ext cx="2856386" cy="2332189"/>
          </a:xfrm>
          <a:custGeom>
            <a:avLst/>
            <a:gdLst/>
            <a:ahLst/>
            <a:cxnLst/>
            <a:rect l="l" t="t" r="r" b="b"/>
            <a:pathLst>
              <a:path w="51798" h="38117" extrusionOk="0">
                <a:moveTo>
                  <a:pt x="18789" y="2432"/>
                </a:moveTo>
                <a:cubicBezTo>
                  <a:pt x="18811" y="2432"/>
                  <a:pt x="18812" y="2443"/>
                  <a:pt x="18802" y="2454"/>
                </a:cubicBezTo>
                <a:cubicBezTo>
                  <a:pt x="18783" y="2472"/>
                  <a:pt x="18745" y="2491"/>
                  <a:pt x="18764" y="2491"/>
                </a:cubicBezTo>
                <a:cubicBezTo>
                  <a:pt x="18783" y="2491"/>
                  <a:pt x="18858" y="2472"/>
                  <a:pt x="19064" y="2454"/>
                </a:cubicBezTo>
                <a:lnTo>
                  <a:pt x="19064" y="2454"/>
                </a:lnTo>
                <a:cubicBezTo>
                  <a:pt x="18895" y="2491"/>
                  <a:pt x="18727" y="2547"/>
                  <a:pt x="18558" y="2622"/>
                </a:cubicBezTo>
                <a:lnTo>
                  <a:pt x="18371" y="2735"/>
                </a:lnTo>
                <a:lnTo>
                  <a:pt x="18277" y="2772"/>
                </a:lnTo>
                <a:cubicBezTo>
                  <a:pt x="18259" y="2791"/>
                  <a:pt x="18259" y="2810"/>
                  <a:pt x="18240" y="2828"/>
                </a:cubicBezTo>
                <a:cubicBezTo>
                  <a:pt x="18296" y="2941"/>
                  <a:pt x="18333" y="3034"/>
                  <a:pt x="18371" y="3109"/>
                </a:cubicBezTo>
                <a:lnTo>
                  <a:pt x="18202" y="3053"/>
                </a:lnTo>
                <a:cubicBezTo>
                  <a:pt x="18146" y="2941"/>
                  <a:pt x="18109" y="2847"/>
                  <a:pt x="18071" y="2772"/>
                </a:cubicBezTo>
                <a:cubicBezTo>
                  <a:pt x="18127" y="2716"/>
                  <a:pt x="18202" y="2678"/>
                  <a:pt x="18277" y="2641"/>
                </a:cubicBezTo>
                <a:lnTo>
                  <a:pt x="18465" y="2547"/>
                </a:lnTo>
                <a:cubicBezTo>
                  <a:pt x="18539" y="2510"/>
                  <a:pt x="18614" y="2472"/>
                  <a:pt x="18708" y="2454"/>
                </a:cubicBezTo>
                <a:cubicBezTo>
                  <a:pt x="18748" y="2438"/>
                  <a:pt x="18774" y="2432"/>
                  <a:pt x="18789" y="2432"/>
                </a:cubicBezTo>
                <a:close/>
                <a:moveTo>
                  <a:pt x="18214" y="3075"/>
                </a:moveTo>
                <a:cubicBezTo>
                  <a:pt x="18285" y="3094"/>
                  <a:pt x="18354" y="3129"/>
                  <a:pt x="18390" y="3147"/>
                </a:cubicBezTo>
                <a:lnTo>
                  <a:pt x="18390" y="3165"/>
                </a:lnTo>
                <a:cubicBezTo>
                  <a:pt x="18352" y="3165"/>
                  <a:pt x="18315" y="3147"/>
                  <a:pt x="18277" y="3147"/>
                </a:cubicBezTo>
                <a:lnTo>
                  <a:pt x="18221" y="3128"/>
                </a:lnTo>
                <a:lnTo>
                  <a:pt x="18207" y="3086"/>
                </a:lnTo>
                <a:lnTo>
                  <a:pt x="18207" y="3086"/>
                </a:lnTo>
                <a:cubicBezTo>
                  <a:pt x="18212" y="3087"/>
                  <a:pt x="18216" y="3089"/>
                  <a:pt x="18221" y="3090"/>
                </a:cubicBezTo>
                <a:cubicBezTo>
                  <a:pt x="18221" y="3085"/>
                  <a:pt x="18218" y="3080"/>
                  <a:pt x="18214" y="3075"/>
                </a:cubicBezTo>
                <a:close/>
                <a:moveTo>
                  <a:pt x="1685" y="2810"/>
                </a:moveTo>
                <a:cubicBezTo>
                  <a:pt x="1929" y="3034"/>
                  <a:pt x="2172" y="3296"/>
                  <a:pt x="2378" y="3577"/>
                </a:cubicBezTo>
                <a:cubicBezTo>
                  <a:pt x="2266" y="3484"/>
                  <a:pt x="2116" y="3315"/>
                  <a:pt x="1966" y="3165"/>
                </a:cubicBezTo>
                <a:cubicBezTo>
                  <a:pt x="1854" y="3053"/>
                  <a:pt x="1760" y="2941"/>
                  <a:pt x="1685" y="2810"/>
                </a:cubicBezTo>
                <a:close/>
                <a:moveTo>
                  <a:pt x="10056" y="3559"/>
                </a:moveTo>
                <a:lnTo>
                  <a:pt x="10056" y="3559"/>
                </a:lnTo>
                <a:cubicBezTo>
                  <a:pt x="10225" y="3615"/>
                  <a:pt x="10393" y="3671"/>
                  <a:pt x="10524" y="3727"/>
                </a:cubicBezTo>
                <a:cubicBezTo>
                  <a:pt x="10599" y="3802"/>
                  <a:pt x="10656" y="3877"/>
                  <a:pt x="10730" y="3952"/>
                </a:cubicBezTo>
                <a:cubicBezTo>
                  <a:pt x="10468" y="3840"/>
                  <a:pt x="10187" y="3708"/>
                  <a:pt x="9906" y="3559"/>
                </a:cubicBezTo>
                <a:lnTo>
                  <a:pt x="9906" y="3559"/>
                </a:lnTo>
                <a:cubicBezTo>
                  <a:pt x="10187" y="3671"/>
                  <a:pt x="10375" y="3765"/>
                  <a:pt x="10637" y="3877"/>
                </a:cubicBezTo>
                <a:lnTo>
                  <a:pt x="10056" y="3559"/>
                </a:lnTo>
                <a:close/>
                <a:moveTo>
                  <a:pt x="5412" y="8615"/>
                </a:moveTo>
                <a:lnTo>
                  <a:pt x="5412" y="8615"/>
                </a:lnTo>
                <a:cubicBezTo>
                  <a:pt x="5599" y="8727"/>
                  <a:pt x="5768" y="8821"/>
                  <a:pt x="5918" y="8952"/>
                </a:cubicBezTo>
                <a:cubicBezTo>
                  <a:pt x="5749" y="8858"/>
                  <a:pt x="5581" y="8746"/>
                  <a:pt x="5412" y="8615"/>
                </a:cubicBezTo>
                <a:close/>
                <a:moveTo>
                  <a:pt x="7790" y="14158"/>
                </a:moveTo>
                <a:lnTo>
                  <a:pt x="7790" y="14158"/>
                </a:lnTo>
                <a:cubicBezTo>
                  <a:pt x="7793" y="14159"/>
                  <a:pt x="7797" y="14161"/>
                  <a:pt x="7800" y="14162"/>
                </a:cubicBezTo>
                <a:lnTo>
                  <a:pt x="7800" y="14162"/>
                </a:lnTo>
                <a:cubicBezTo>
                  <a:pt x="7797" y="14161"/>
                  <a:pt x="7794" y="14159"/>
                  <a:pt x="7790" y="14158"/>
                </a:cubicBezTo>
                <a:close/>
                <a:moveTo>
                  <a:pt x="7697" y="16143"/>
                </a:moveTo>
                <a:lnTo>
                  <a:pt x="7697" y="16143"/>
                </a:lnTo>
                <a:cubicBezTo>
                  <a:pt x="7703" y="16151"/>
                  <a:pt x="7709" y="16159"/>
                  <a:pt x="7715" y="16165"/>
                </a:cubicBezTo>
                <a:lnTo>
                  <a:pt x="7715" y="16165"/>
                </a:lnTo>
                <a:cubicBezTo>
                  <a:pt x="7709" y="16158"/>
                  <a:pt x="7703" y="16150"/>
                  <a:pt x="7697" y="16143"/>
                </a:cubicBezTo>
                <a:close/>
                <a:moveTo>
                  <a:pt x="8877" y="1"/>
                </a:moveTo>
                <a:cubicBezTo>
                  <a:pt x="8708" y="19"/>
                  <a:pt x="8539" y="38"/>
                  <a:pt x="8371" y="75"/>
                </a:cubicBezTo>
                <a:lnTo>
                  <a:pt x="8146" y="132"/>
                </a:lnTo>
                <a:lnTo>
                  <a:pt x="7940" y="207"/>
                </a:lnTo>
                <a:cubicBezTo>
                  <a:pt x="7903" y="207"/>
                  <a:pt x="7847" y="244"/>
                  <a:pt x="7753" y="263"/>
                </a:cubicBezTo>
                <a:cubicBezTo>
                  <a:pt x="7678" y="300"/>
                  <a:pt x="7603" y="319"/>
                  <a:pt x="7547" y="356"/>
                </a:cubicBezTo>
                <a:cubicBezTo>
                  <a:pt x="7646" y="497"/>
                  <a:pt x="7723" y="628"/>
                  <a:pt x="7715" y="628"/>
                </a:cubicBezTo>
                <a:cubicBezTo>
                  <a:pt x="7713" y="628"/>
                  <a:pt x="7701" y="614"/>
                  <a:pt x="7678" y="581"/>
                </a:cubicBezTo>
                <a:lnTo>
                  <a:pt x="7678" y="581"/>
                </a:lnTo>
                <a:cubicBezTo>
                  <a:pt x="7847" y="825"/>
                  <a:pt x="8071" y="1068"/>
                  <a:pt x="8296" y="1311"/>
                </a:cubicBezTo>
                <a:lnTo>
                  <a:pt x="8539" y="1555"/>
                </a:lnTo>
                <a:lnTo>
                  <a:pt x="8764" y="1780"/>
                </a:lnTo>
                <a:cubicBezTo>
                  <a:pt x="9064" y="2098"/>
                  <a:pt x="9401" y="2435"/>
                  <a:pt x="9663" y="2772"/>
                </a:cubicBezTo>
                <a:cubicBezTo>
                  <a:pt x="9757" y="2828"/>
                  <a:pt x="9832" y="2922"/>
                  <a:pt x="9906" y="2997"/>
                </a:cubicBezTo>
                <a:cubicBezTo>
                  <a:pt x="10112" y="3240"/>
                  <a:pt x="10300" y="3465"/>
                  <a:pt x="10506" y="3708"/>
                </a:cubicBezTo>
                <a:cubicBezTo>
                  <a:pt x="10262" y="3615"/>
                  <a:pt x="9888" y="3446"/>
                  <a:pt x="9532" y="3296"/>
                </a:cubicBezTo>
                <a:cubicBezTo>
                  <a:pt x="8975" y="3060"/>
                  <a:pt x="8417" y="2839"/>
                  <a:pt x="8245" y="2839"/>
                </a:cubicBezTo>
                <a:cubicBezTo>
                  <a:pt x="8226" y="2839"/>
                  <a:pt x="8212" y="2841"/>
                  <a:pt x="8202" y="2847"/>
                </a:cubicBezTo>
                <a:lnTo>
                  <a:pt x="7790" y="2660"/>
                </a:lnTo>
                <a:lnTo>
                  <a:pt x="7790" y="2660"/>
                </a:lnTo>
                <a:cubicBezTo>
                  <a:pt x="7921" y="2716"/>
                  <a:pt x="7940" y="2716"/>
                  <a:pt x="8071" y="2753"/>
                </a:cubicBezTo>
                <a:cubicBezTo>
                  <a:pt x="7828" y="2641"/>
                  <a:pt x="7566" y="2547"/>
                  <a:pt x="7285" y="2529"/>
                </a:cubicBezTo>
                <a:cubicBezTo>
                  <a:pt x="6948" y="2472"/>
                  <a:pt x="6592" y="2416"/>
                  <a:pt x="6255" y="2323"/>
                </a:cubicBezTo>
                <a:cubicBezTo>
                  <a:pt x="5843" y="2229"/>
                  <a:pt x="5524" y="2210"/>
                  <a:pt x="5843" y="2210"/>
                </a:cubicBezTo>
                <a:cubicBezTo>
                  <a:pt x="5782" y="2206"/>
                  <a:pt x="5722" y="2203"/>
                  <a:pt x="5663" y="2203"/>
                </a:cubicBezTo>
                <a:cubicBezTo>
                  <a:pt x="5486" y="2203"/>
                  <a:pt x="5314" y="2224"/>
                  <a:pt x="5131" y="2266"/>
                </a:cubicBezTo>
                <a:lnTo>
                  <a:pt x="4832" y="2341"/>
                </a:lnTo>
                <a:lnTo>
                  <a:pt x="4906" y="2566"/>
                </a:lnTo>
                <a:cubicBezTo>
                  <a:pt x="4925" y="2622"/>
                  <a:pt x="4944" y="2678"/>
                  <a:pt x="4963" y="2716"/>
                </a:cubicBezTo>
                <a:cubicBezTo>
                  <a:pt x="4738" y="2753"/>
                  <a:pt x="4494" y="2753"/>
                  <a:pt x="4251" y="2753"/>
                </a:cubicBezTo>
                <a:cubicBezTo>
                  <a:pt x="4111" y="2763"/>
                  <a:pt x="3970" y="2767"/>
                  <a:pt x="3827" y="2767"/>
                </a:cubicBezTo>
                <a:cubicBezTo>
                  <a:pt x="3685" y="2767"/>
                  <a:pt x="3539" y="2763"/>
                  <a:pt x="3390" y="2753"/>
                </a:cubicBezTo>
                <a:cubicBezTo>
                  <a:pt x="3165" y="2716"/>
                  <a:pt x="3221" y="2716"/>
                  <a:pt x="3333" y="2716"/>
                </a:cubicBezTo>
                <a:cubicBezTo>
                  <a:pt x="3380" y="2725"/>
                  <a:pt x="3432" y="2730"/>
                  <a:pt x="3467" y="2730"/>
                </a:cubicBezTo>
                <a:cubicBezTo>
                  <a:pt x="3502" y="2730"/>
                  <a:pt x="3521" y="2725"/>
                  <a:pt x="3502" y="2716"/>
                </a:cubicBezTo>
                <a:lnTo>
                  <a:pt x="2978" y="2678"/>
                </a:lnTo>
                <a:cubicBezTo>
                  <a:pt x="2865" y="2678"/>
                  <a:pt x="2753" y="2670"/>
                  <a:pt x="2646" y="2670"/>
                </a:cubicBezTo>
                <a:cubicBezTo>
                  <a:pt x="2593" y="2670"/>
                  <a:pt x="2541" y="2672"/>
                  <a:pt x="2491" y="2678"/>
                </a:cubicBezTo>
                <a:cubicBezTo>
                  <a:pt x="2247" y="2660"/>
                  <a:pt x="2322" y="2641"/>
                  <a:pt x="2584" y="2622"/>
                </a:cubicBezTo>
                <a:cubicBezTo>
                  <a:pt x="2697" y="2622"/>
                  <a:pt x="2865" y="2622"/>
                  <a:pt x="3071" y="2641"/>
                </a:cubicBezTo>
                <a:lnTo>
                  <a:pt x="3371" y="2678"/>
                </a:lnTo>
                <a:lnTo>
                  <a:pt x="3596" y="2697"/>
                </a:lnTo>
                <a:lnTo>
                  <a:pt x="3596" y="2697"/>
                </a:lnTo>
                <a:lnTo>
                  <a:pt x="3502" y="2678"/>
                </a:lnTo>
                <a:lnTo>
                  <a:pt x="3465" y="2660"/>
                </a:lnTo>
                <a:lnTo>
                  <a:pt x="3390" y="2641"/>
                </a:lnTo>
                <a:cubicBezTo>
                  <a:pt x="3296" y="2622"/>
                  <a:pt x="3202" y="2604"/>
                  <a:pt x="3109" y="2585"/>
                </a:cubicBezTo>
                <a:cubicBezTo>
                  <a:pt x="2959" y="2566"/>
                  <a:pt x="2809" y="2547"/>
                  <a:pt x="2641" y="2547"/>
                </a:cubicBezTo>
                <a:cubicBezTo>
                  <a:pt x="2360" y="2547"/>
                  <a:pt x="2060" y="2566"/>
                  <a:pt x="1461" y="2585"/>
                </a:cubicBezTo>
                <a:cubicBezTo>
                  <a:pt x="1629" y="2791"/>
                  <a:pt x="1798" y="3016"/>
                  <a:pt x="2023" y="3296"/>
                </a:cubicBezTo>
                <a:cubicBezTo>
                  <a:pt x="1779" y="3053"/>
                  <a:pt x="1592" y="2810"/>
                  <a:pt x="1348" y="2529"/>
                </a:cubicBezTo>
                <a:lnTo>
                  <a:pt x="1330" y="2529"/>
                </a:lnTo>
                <a:cubicBezTo>
                  <a:pt x="1517" y="2847"/>
                  <a:pt x="1742" y="3128"/>
                  <a:pt x="1966" y="3390"/>
                </a:cubicBezTo>
                <a:cubicBezTo>
                  <a:pt x="2116" y="3577"/>
                  <a:pt x="2285" y="3765"/>
                  <a:pt x="2491" y="3971"/>
                </a:cubicBezTo>
                <a:lnTo>
                  <a:pt x="2847" y="4345"/>
                </a:lnTo>
                <a:lnTo>
                  <a:pt x="2285" y="3671"/>
                </a:lnTo>
                <a:cubicBezTo>
                  <a:pt x="2210" y="3577"/>
                  <a:pt x="2135" y="3484"/>
                  <a:pt x="2097" y="3371"/>
                </a:cubicBezTo>
                <a:cubicBezTo>
                  <a:pt x="2097" y="3370"/>
                  <a:pt x="2098" y="3369"/>
                  <a:pt x="2100" y="3369"/>
                </a:cubicBezTo>
                <a:cubicBezTo>
                  <a:pt x="2114" y="3369"/>
                  <a:pt x="2195" y="3446"/>
                  <a:pt x="2397" y="3615"/>
                </a:cubicBezTo>
                <a:cubicBezTo>
                  <a:pt x="2622" y="3877"/>
                  <a:pt x="2865" y="4120"/>
                  <a:pt x="3146" y="4326"/>
                </a:cubicBezTo>
                <a:cubicBezTo>
                  <a:pt x="3109" y="4345"/>
                  <a:pt x="3184" y="4420"/>
                  <a:pt x="3296" y="4532"/>
                </a:cubicBezTo>
                <a:lnTo>
                  <a:pt x="3502" y="4701"/>
                </a:lnTo>
                <a:lnTo>
                  <a:pt x="3614" y="4795"/>
                </a:lnTo>
                <a:lnTo>
                  <a:pt x="3502" y="4813"/>
                </a:lnTo>
                <a:cubicBezTo>
                  <a:pt x="3614" y="4888"/>
                  <a:pt x="3689" y="4907"/>
                  <a:pt x="3877" y="5019"/>
                </a:cubicBezTo>
                <a:cubicBezTo>
                  <a:pt x="3948" y="5077"/>
                  <a:pt x="3954" y="5101"/>
                  <a:pt x="3928" y="5101"/>
                </a:cubicBezTo>
                <a:cubicBezTo>
                  <a:pt x="3920" y="5101"/>
                  <a:pt x="3909" y="5099"/>
                  <a:pt x="3895" y="5094"/>
                </a:cubicBezTo>
                <a:cubicBezTo>
                  <a:pt x="3877" y="5094"/>
                  <a:pt x="3858" y="5094"/>
                  <a:pt x="3839" y="5075"/>
                </a:cubicBezTo>
                <a:lnTo>
                  <a:pt x="3745" y="5038"/>
                </a:lnTo>
                <a:lnTo>
                  <a:pt x="3596" y="4963"/>
                </a:lnTo>
                <a:cubicBezTo>
                  <a:pt x="3579" y="4960"/>
                  <a:pt x="3568" y="4958"/>
                  <a:pt x="3561" y="4958"/>
                </a:cubicBezTo>
                <a:cubicBezTo>
                  <a:pt x="3530" y="4958"/>
                  <a:pt x="3600" y="4992"/>
                  <a:pt x="3708" y="5038"/>
                </a:cubicBezTo>
                <a:cubicBezTo>
                  <a:pt x="3792" y="5080"/>
                  <a:pt x="3908" y="5133"/>
                  <a:pt x="3866" y="5133"/>
                </a:cubicBezTo>
                <a:cubicBezTo>
                  <a:pt x="3852" y="5133"/>
                  <a:pt x="3820" y="5127"/>
                  <a:pt x="3764" y="5113"/>
                </a:cubicBezTo>
                <a:cubicBezTo>
                  <a:pt x="3614" y="5075"/>
                  <a:pt x="3446" y="5038"/>
                  <a:pt x="3296" y="5001"/>
                </a:cubicBezTo>
                <a:cubicBezTo>
                  <a:pt x="2940" y="4926"/>
                  <a:pt x="2509" y="4851"/>
                  <a:pt x="1985" y="4776"/>
                </a:cubicBezTo>
                <a:lnTo>
                  <a:pt x="1929" y="4757"/>
                </a:lnTo>
                <a:lnTo>
                  <a:pt x="1873" y="4757"/>
                </a:lnTo>
                <a:lnTo>
                  <a:pt x="1760" y="4720"/>
                </a:lnTo>
                <a:lnTo>
                  <a:pt x="1667" y="4701"/>
                </a:lnTo>
                <a:lnTo>
                  <a:pt x="1723" y="4701"/>
                </a:lnTo>
                <a:cubicBezTo>
                  <a:pt x="1798" y="4701"/>
                  <a:pt x="1906" y="4718"/>
                  <a:pt x="1925" y="4718"/>
                </a:cubicBezTo>
                <a:cubicBezTo>
                  <a:pt x="1935" y="4718"/>
                  <a:pt x="1923" y="4713"/>
                  <a:pt x="1873" y="4701"/>
                </a:cubicBezTo>
                <a:cubicBezTo>
                  <a:pt x="1592" y="4663"/>
                  <a:pt x="1330" y="4663"/>
                  <a:pt x="1068" y="4645"/>
                </a:cubicBezTo>
                <a:cubicBezTo>
                  <a:pt x="880" y="4645"/>
                  <a:pt x="936" y="4626"/>
                  <a:pt x="955" y="4607"/>
                </a:cubicBezTo>
                <a:cubicBezTo>
                  <a:pt x="637" y="4607"/>
                  <a:pt x="656" y="4626"/>
                  <a:pt x="618" y="4645"/>
                </a:cubicBezTo>
                <a:cubicBezTo>
                  <a:pt x="581" y="4663"/>
                  <a:pt x="524" y="4682"/>
                  <a:pt x="75" y="4682"/>
                </a:cubicBezTo>
                <a:lnTo>
                  <a:pt x="0" y="4682"/>
                </a:lnTo>
                <a:lnTo>
                  <a:pt x="19" y="4701"/>
                </a:lnTo>
                <a:cubicBezTo>
                  <a:pt x="75" y="4757"/>
                  <a:pt x="112" y="4813"/>
                  <a:pt x="169" y="4869"/>
                </a:cubicBezTo>
                <a:cubicBezTo>
                  <a:pt x="281" y="5001"/>
                  <a:pt x="412" y="5150"/>
                  <a:pt x="562" y="5356"/>
                </a:cubicBezTo>
                <a:cubicBezTo>
                  <a:pt x="656" y="5450"/>
                  <a:pt x="749" y="5544"/>
                  <a:pt x="862" y="5656"/>
                </a:cubicBezTo>
                <a:lnTo>
                  <a:pt x="1180" y="5974"/>
                </a:lnTo>
                <a:cubicBezTo>
                  <a:pt x="1348" y="6124"/>
                  <a:pt x="1536" y="6255"/>
                  <a:pt x="1723" y="6368"/>
                </a:cubicBezTo>
                <a:cubicBezTo>
                  <a:pt x="1772" y="6410"/>
                  <a:pt x="1777" y="6423"/>
                  <a:pt x="1762" y="6423"/>
                </a:cubicBezTo>
                <a:cubicBezTo>
                  <a:pt x="1740" y="6423"/>
                  <a:pt x="1670" y="6392"/>
                  <a:pt x="1641" y="6392"/>
                </a:cubicBezTo>
                <a:cubicBezTo>
                  <a:pt x="1631" y="6392"/>
                  <a:pt x="1626" y="6395"/>
                  <a:pt x="1629" y="6405"/>
                </a:cubicBezTo>
                <a:cubicBezTo>
                  <a:pt x="2097" y="6742"/>
                  <a:pt x="2341" y="6855"/>
                  <a:pt x="2509" y="6967"/>
                </a:cubicBezTo>
                <a:cubicBezTo>
                  <a:pt x="2697" y="7079"/>
                  <a:pt x="2884" y="7173"/>
                  <a:pt x="3296" y="7398"/>
                </a:cubicBezTo>
                <a:cubicBezTo>
                  <a:pt x="3521" y="7547"/>
                  <a:pt x="3727" y="7697"/>
                  <a:pt x="3951" y="7866"/>
                </a:cubicBezTo>
                <a:cubicBezTo>
                  <a:pt x="3808" y="7757"/>
                  <a:pt x="3774" y="7713"/>
                  <a:pt x="3812" y="7713"/>
                </a:cubicBezTo>
                <a:cubicBezTo>
                  <a:pt x="3899" y="7713"/>
                  <a:pt x="4360" y="7939"/>
                  <a:pt x="4775" y="8147"/>
                </a:cubicBezTo>
                <a:lnTo>
                  <a:pt x="4700" y="8090"/>
                </a:lnTo>
                <a:lnTo>
                  <a:pt x="4906" y="8203"/>
                </a:lnTo>
                <a:lnTo>
                  <a:pt x="4775" y="8147"/>
                </a:lnTo>
                <a:lnTo>
                  <a:pt x="4869" y="8222"/>
                </a:lnTo>
                <a:lnTo>
                  <a:pt x="5019" y="8278"/>
                </a:lnTo>
                <a:lnTo>
                  <a:pt x="5450" y="8540"/>
                </a:lnTo>
                <a:cubicBezTo>
                  <a:pt x="5450" y="8542"/>
                  <a:pt x="5447" y="8544"/>
                  <a:pt x="5443" y="8544"/>
                </a:cubicBezTo>
                <a:cubicBezTo>
                  <a:pt x="5414" y="8544"/>
                  <a:pt x="5296" y="8495"/>
                  <a:pt x="5150" y="8446"/>
                </a:cubicBezTo>
                <a:lnTo>
                  <a:pt x="4869" y="8222"/>
                </a:lnTo>
                <a:cubicBezTo>
                  <a:pt x="4668" y="8135"/>
                  <a:pt x="4478" y="8071"/>
                  <a:pt x="4409" y="8071"/>
                </a:cubicBezTo>
                <a:cubicBezTo>
                  <a:pt x="4388" y="8071"/>
                  <a:pt x="4378" y="8077"/>
                  <a:pt x="4382" y="8090"/>
                </a:cubicBezTo>
                <a:cubicBezTo>
                  <a:pt x="4438" y="8128"/>
                  <a:pt x="4569" y="8184"/>
                  <a:pt x="4682" y="8259"/>
                </a:cubicBezTo>
                <a:cubicBezTo>
                  <a:pt x="4642" y="8246"/>
                  <a:pt x="4612" y="8233"/>
                  <a:pt x="4604" y="8233"/>
                </a:cubicBezTo>
                <a:cubicBezTo>
                  <a:pt x="4601" y="8233"/>
                  <a:pt x="4601" y="8235"/>
                  <a:pt x="4607" y="8240"/>
                </a:cubicBezTo>
                <a:cubicBezTo>
                  <a:pt x="4700" y="8296"/>
                  <a:pt x="4794" y="8353"/>
                  <a:pt x="4888" y="8390"/>
                </a:cubicBezTo>
                <a:lnTo>
                  <a:pt x="5038" y="8577"/>
                </a:lnTo>
                <a:lnTo>
                  <a:pt x="5112" y="8577"/>
                </a:lnTo>
                <a:cubicBezTo>
                  <a:pt x="5487" y="8821"/>
                  <a:pt x="5862" y="9083"/>
                  <a:pt x="6217" y="9345"/>
                </a:cubicBezTo>
                <a:lnTo>
                  <a:pt x="6854" y="9682"/>
                </a:lnTo>
                <a:cubicBezTo>
                  <a:pt x="7079" y="9795"/>
                  <a:pt x="7285" y="9926"/>
                  <a:pt x="7509" y="10075"/>
                </a:cubicBezTo>
                <a:cubicBezTo>
                  <a:pt x="7734" y="10207"/>
                  <a:pt x="7959" y="10375"/>
                  <a:pt x="8202" y="10562"/>
                </a:cubicBezTo>
                <a:cubicBezTo>
                  <a:pt x="8333" y="10656"/>
                  <a:pt x="8446" y="10768"/>
                  <a:pt x="8577" y="10862"/>
                </a:cubicBezTo>
                <a:cubicBezTo>
                  <a:pt x="8708" y="10993"/>
                  <a:pt x="8839" y="11105"/>
                  <a:pt x="8951" y="11237"/>
                </a:cubicBezTo>
                <a:cubicBezTo>
                  <a:pt x="8854" y="11164"/>
                  <a:pt x="8804" y="11138"/>
                  <a:pt x="8779" y="11138"/>
                </a:cubicBezTo>
                <a:cubicBezTo>
                  <a:pt x="8725" y="11138"/>
                  <a:pt x="8777" y="11249"/>
                  <a:pt x="8727" y="11274"/>
                </a:cubicBezTo>
                <a:cubicBezTo>
                  <a:pt x="8558" y="11049"/>
                  <a:pt x="8371" y="10862"/>
                  <a:pt x="8165" y="10693"/>
                </a:cubicBezTo>
                <a:cubicBezTo>
                  <a:pt x="7884" y="10487"/>
                  <a:pt x="7584" y="10244"/>
                  <a:pt x="7285" y="10019"/>
                </a:cubicBezTo>
                <a:lnTo>
                  <a:pt x="7285" y="10019"/>
                </a:lnTo>
                <a:cubicBezTo>
                  <a:pt x="7488" y="10175"/>
                  <a:pt x="7516" y="10223"/>
                  <a:pt x="7485" y="10223"/>
                </a:cubicBezTo>
                <a:cubicBezTo>
                  <a:pt x="7467" y="10223"/>
                  <a:pt x="7431" y="10208"/>
                  <a:pt x="7397" y="10188"/>
                </a:cubicBezTo>
                <a:lnTo>
                  <a:pt x="7397" y="10188"/>
                </a:lnTo>
                <a:cubicBezTo>
                  <a:pt x="7790" y="10450"/>
                  <a:pt x="8146" y="10731"/>
                  <a:pt x="8483" y="11049"/>
                </a:cubicBezTo>
                <a:cubicBezTo>
                  <a:pt x="8408" y="11068"/>
                  <a:pt x="8652" y="11274"/>
                  <a:pt x="8839" y="11555"/>
                </a:cubicBezTo>
                <a:cubicBezTo>
                  <a:pt x="8835" y="11524"/>
                  <a:pt x="8842" y="11510"/>
                  <a:pt x="8858" y="11510"/>
                </a:cubicBezTo>
                <a:cubicBezTo>
                  <a:pt x="8910" y="11510"/>
                  <a:pt x="9056" y="11659"/>
                  <a:pt x="9214" y="11873"/>
                </a:cubicBezTo>
                <a:lnTo>
                  <a:pt x="9495" y="12267"/>
                </a:lnTo>
                <a:cubicBezTo>
                  <a:pt x="9569" y="12360"/>
                  <a:pt x="9626" y="12473"/>
                  <a:pt x="9682" y="12566"/>
                </a:cubicBezTo>
                <a:cubicBezTo>
                  <a:pt x="9626" y="12547"/>
                  <a:pt x="9588" y="12510"/>
                  <a:pt x="9551" y="12454"/>
                </a:cubicBezTo>
                <a:cubicBezTo>
                  <a:pt x="9495" y="12398"/>
                  <a:pt x="9457" y="12304"/>
                  <a:pt x="9345" y="12154"/>
                </a:cubicBezTo>
                <a:lnTo>
                  <a:pt x="9345" y="12154"/>
                </a:lnTo>
                <a:cubicBezTo>
                  <a:pt x="9363" y="12210"/>
                  <a:pt x="9401" y="12267"/>
                  <a:pt x="9420" y="12304"/>
                </a:cubicBezTo>
                <a:cubicBezTo>
                  <a:pt x="9457" y="12360"/>
                  <a:pt x="9476" y="12398"/>
                  <a:pt x="9513" y="12435"/>
                </a:cubicBezTo>
                <a:lnTo>
                  <a:pt x="9644" y="12604"/>
                </a:lnTo>
                <a:lnTo>
                  <a:pt x="9719" y="12697"/>
                </a:lnTo>
                <a:lnTo>
                  <a:pt x="9757" y="12753"/>
                </a:lnTo>
                <a:lnTo>
                  <a:pt x="9775" y="12772"/>
                </a:lnTo>
                <a:lnTo>
                  <a:pt x="9757" y="12772"/>
                </a:lnTo>
                <a:cubicBezTo>
                  <a:pt x="9626" y="12753"/>
                  <a:pt x="9495" y="12716"/>
                  <a:pt x="9363" y="12678"/>
                </a:cubicBezTo>
                <a:lnTo>
                  <a:pt x="9363" y="12678"/>
                </a:lnTo>
                <a:cubicBezTo>
                  <a:pt x="9469" y="12694"/>
                  <a:pt x="9539" y="12721"/>
                  <a:pt x="9561" y="12721"/>
                </a:cubicBezTo>
                <a:cubicBezTo>
                  <a:pt x="9567" y="12721"/>
                  <a:pt x="9569" y="12720"/>
                  <a:pt x="9569" y="12716"/>
                </a:cubicBezTo>
                <a:cubicBezTo>
                  <a:pt x="9401" y="12678"/>
                  <a:pt x="9214" y="12641"/>
                  <a:pt x="9026" y="12585"/>
                </a:cubicBezTo>
                <a:lnTo>
                  <a:pt x="8877" y="12547"/>
                </a:lnTo>
                <a:lnTo>
                  <a:pt x="8727" y="12510"/>
                </a:lnTo>
                <a:cubicBezTo>
                  <a:pt x="8671" y="12473"/>
                  <a:pt x="8652" y="12473"/>
                  <a:pt x="8708" y="12473"/>
                </a:cubicBezTo>
                <a:lnTo>
                  <a:pt x="8895" y="12510"/>
                </a:lnTo>
                <a:cubicBezTo>
                  <a:pt x="8577" y="12435"/>
                  <a:pt x="8165" y="12341"/>
                  <a:pt x="7734" y="12248"/>
                </a:cubicBezTo>
                <a:lnTo>
                  <a:pt x="7397" y="12192"/>
                </a:lnTo>
                <a:lnTo>
                  <a:pt x="6985" y="12117"/>
                </a:lnTo>
                <a:cubicBezTo>
                  <a:pt x="6686" y="12061"/>
                  <a:pt x="6367" y="12023"/>
                  <a:pt x="6086" y="11986"/>
                </a:cubicBezTo>
                <a:lnTo>
                  <a:pt x="6049" y="12004"/>
                </a:lnTo>
                <a:cubicBezTo>
                  <a:pt x="6049" y="12042"/>
                  <a:pt x="6049" y="12061"/>
                  <a:pt x="6049" y="12079"/>
                </a:cubicBezTo>
                <a:lnTo>
                  <a:pt x="6068" y="12229"/>
                </a:lnTo>
                <a:cubicBezTo>
                  <a:pt x="6068" y="12323"/>
                  <a:pt x="6105" y="12416"/>
                  <a:pt x="6105" y="12491"/>
                </a:cubicBezTo>
                <a:cubicBezTo>
                  <a:pt x="6124" y="12585"/>
                  <a:pt x="6161" y="12660"/>
                  <a:pt x="6180" y="12735"/>
                </a:cubicBezTo>
                <a:cubicBezTo>
                  <a:pt x="6217" y="12791"/>
                  <a:pt x="6255" y="12866"/>
                  <a:pt x="6292" y="12941"/>
                </a:cubicBezTo>
                <a:lnTo>
                  <a:pt x="6405" y="13090"/>
                </a:lnTo>
                <a:cubicBezTo>
                  <a:pt x="6442" y="13128"/>
                  <a:pt x="6461" y="13165"/>
                  <a:pt x="6498" y="13184"/>
                </a:cubicBezTo>
                <a:cubicBezTo>
                  <a:pt x="6536" y="13222"/>
                  <a:pt x="6573" y="13259"/>
                  <a:pt x="6611" y="13278"/>
                </a:cubicBezTo>
                <a:cubicBezTo>
                  <a:pt x="6611" y="13278"/>
                  <a:pt x="6554" y="13278"/>
                  <a:pt x="6498" y="13259"/>
                </a:cubicBezTo>
                <a:cubicBezTo>
                  <a:pt x="6442" y="13240"/>
                  <a:pt x="6386" y="13222"/>
                  <a:pt x="6330" y="13184"/>
                </a:cubicBezTo>
                <a:lnTo>
                  <a:pt x="6330" y="13184"/>
                </a:lnTo>
                <a:cubicBezTo>
                  <a:pt x="6611" y="13446"/>
                  <a:pt x="6948" y="13634"/>
                  <a:pt x="7303" y="13727"/>
                </a:cubicBezTo>
                <a:cubicBezTo>
                  <a:pt x="7435" y="13765"/>
                  <a:pt x="7566" y="13802"/>
                  <a:pt x="7715" y="13840"/>
                </a:cubicBezTo>
                <a:cubicBezTo>
                  <a:pt x="7903" y="13914"/>
                  <a:pt x="8127" y="13989"/>
                  <a:pt x="8352" y="14064"/>
                </a:cubicBezTo>
                <a:cubicBezTo>
                  <a:pt x="8333" y="14120"/>
                  <a:pt x="8296" y="14139"/>
                  <a:pt x="8259" y="14177"/>
                </a:cubicBezTo>
                <a:cubicBezTo>
                  <a:pt x="8245" y="14190"/>
                  <a:pt x="8213" y="14203"/>
                  <a:pt x="8183" y="14203"/>
                </a:cubicBezTo>
                <a:cubicBezTo>
                  <a:pt x="8170" y="14203"/>
                  <a:pt x="8157" y="14201"/>
                  <a:pt x="8146" y="14195"/>
                </a:cubicBezTo>
                <a:lnTo>
                  <a:pt x="7940" y="14195"/>
                </a:lnTo>
                <a:cubicBezTo>
                  <a:pt x="7889" y="14178"/>
                  <a:pt x="7837" y="14177"/>
                  <a:pt x="7800" y="14162"/>
                </a:cubicBezTo>
                <a:lnTo>
                  <a:pt x="7800" y="14162"/>
                </a:lnTo>
                <a:cubicBezTo>
                  <a:pt x="7960" y="14233"/>
                  <a:pt x="7979" y="14234"/>
                  <a:pt x="8053" y="14270"/>
                </a:cubicBezTo>
                <a:lnTo>
                  <a:pt x="8053" y="14401"/>
                </a:lnTo>
                <a:cubicBezTo>
                  <a:pt x="8053" y="14458"/>
                  <a:pt x="8053" y="14495"/>
                  <a:pt x="8034" y="14532"/>
                </a:cubicBezTo>
                <a:cubicBezTo>
                  <a:pt x="8015" y="14589"/>
                  <a:pt x="8015" y="14645"/>
                  <a:pt x="7996" y="14701"/>
                </a:cubicBezTo>
                <a:cubicBezTo>
                  <a:pt x="8049" y="14608"/>
                  <a:pt x="8149" y="14460"/>
                  <a:pt x="8190" y="14460"/>
                </a:cubicBezTo>
                <a:cubicBezTo>
                  <a:pt x="8207" y="14460"/>
                  <a:pt x="8213" y="14485"/>
                  <a:pt x="8202" y="14551"/>
                </a:cubicBezTo>
                <a:cubicBezTo>
                  <a:pt x="8127" y="14738"/>
                  <a:pt x="8034" y="14888"/>
                  <a:pt x="7903" y="15019"/>
                </a:cubicBezTo>
                <a:cubicBezTo>
                  <a:pt x="7847" y="15076"/>
                  <a:pt x="7809" y="15132"/>
                  <a:pt x="7715" y="15225"/>
                </a:cubicBezTo>
                <a:cubicBezTo>
                  <a:pt x="7659" y="15300"/>
                  <a:pt x="7622" y="15356"/>
                  <a:pt x="7584" y="15450"/>
                </a:cubicBezTo>
                <a:cubicBezTo>
                  <a:pt x="7566" y="15487"/>
                  <a:pt x="7547" y="15562"/>
                  <a:pt x="7547" y="15619"/>
                </a:cubicBezTo>
                <a:cubicBezTo>
                  <a:pt x="7528" y="15656"/>
                  <a:pt x="7528" y="15693"/>
                  <a:pt x="7547" y="15731"/>
                </a:cubicBezTo>
                <a:cubicBezTo>
                  <a:pt x="7547" y="15693"/>
                  <a:pt x="7547" y="15675"/>
                  <a:pt x="7566" y="15675"/>
                </a:cubicBezTo>
                <a:cubicBezTo>
                  <a:pt x="7566" y="15671"/>
                  <a:pt x="7567" y="15670"/>
                  <a:pt x="7569" y="15670"/>
                </a:cubicBezTo>
                <a:cubicBezTo>
                  <a:pt x="7579" y="15670"/>
                  <a:pt x="7610" y="15703"/>
                  <a:pt x="7641" y="15750"/>
                </a:cubicBezTo>
                <a:cubicBezTo>
                  <a:pt x="7697" y="15843"/>
                  <a:pt x="7809" y="15993"/>
                  <a:pt x="7921" y="16180"/>
                </a:cubicBezTo>
                <a:cubicBezTo>
                  <a:pt x="7915" y="16176"/>
                  <a:pt x="7908" y="16174"/>
                  <a:pt x="7901" y="16174"/>
                </a:cubicBezTo>
                <a:cubicBezTo>
                  <a:pt x="7871" y="16174"/>
                  <a:pt x="7839" y="16211"/>
                  <a:pt x="7796" y="16211"/>
                </a:cubicBezTo>
                <a:cubicBezTo>
                  <a:pt x="7773" y="16211"/>
                  <a:pt x="7746" y="16200"/>
                  <a:pt x="7715" y="16165"/>
                </a:cubicBezTo>
                <a:lnTo>
                  <a:pt x="7715" y="16165"/>
                </a:lnTo>
                <a:cubicBezTo>
                  <a:pt x="7939" y="16437"/>
                  <a:pt x="8178" y="16663"/>
                  <a:pt x="8448" y="16885"/>
                </a:cubicBezTo>
                <a:lnTo>
                  <a:pt x="8448" y="16885"/>
                </a:lnTo>
                <a:cubicBezTo>
                  <a:pt x="8422" y="16867"/>
                  <a:pt x="8403" y="16859"/>
                  <a:pt x="8390" y="16859"/>
                </a:cubicBezTo>
                <a:cubicBezTo>
                  <a:pt x="8331" y="16859"/>
                  <a:pt x="8387" y="17017"/>
                  <a:pt x="8483" y="17154"/>
                </a:cubicBezTo>
                <a:cubicBezTo>
                  <a:pt x="8482" y="17151"/>
                  <a:pt x="8481" y="17149"/>
                  <a:pt x="8482" y="17149"/>
                </a:cubicBezTo>
                <a:lnTo>
                  <a:pt x="8482" y="17149"/>
                </a:lnTo>
                <a:cubicBezTo>
                  <a:pt x="8493" y="17149"/>
                  <a:pt x="8632" y="17305"/>
                  <a:pt x="8802" y="17491"/>
                </a:cubicBezTo>
                <a:cubicBezTo>
                  <a:pt x="8989" y="17697"/>
                  <a:pt x="9232" y="17922"/>
                  <a:pt x="9345" y="18016"/>
                </a:cubicBezTo>
                <a:lnTo>
                  <a:pt x="9045" y="17679"/>
                </a:lnTo>
                <a:lnTo>
                  <a:pt x="9045" y="17679"/>
                </a:lnTo>
                <a:cubicBezTo>
                  <a:pt x="9326" y="17978"/>
                  <a:pt x="9663" y="18240"/>
                  <a:pt x="10000" y="18446"/>
                </a:cubicBezTo>
                <a:cubicBezTo>
                  <a:pt x="10356" y="18652"/>
                  <a:pt x="10693" y="18896"/>
                  <a:pt x="11011" y="19158"/>
                </a:cubicBezTo>
                <a:cubicBezTo>
                  <a:pt x="10965" y="19132"/>
                  <a:pt x="10898" y="19110"/>
                  <a:pt x="10852" y="19110"/>
                </a:cubicBezTo>
                <a:cubicBezTo>
                  <a:pt x="10767" y="19110"/>
                  <a:pt x="10752" y="19184"/>
                  <a:pt x="11068" y="19439"/>
                </a:cubicBezTo>
                <a:cubicBezTo>
                  <a:pt x="11217" y="19514"/>
                  <a:pt x="11573" y="19664"/>
                  <a:pt x="12004" y="19870"/>
                </a:cubicBezTo>
                <a:cubicBezTo>
                  <a:pt x="12360" y="20132"/>
                  <a:pt x="12734" y="20394"/>
                  <a:pt x="13127" y="20656"/>
                </a:cubicBezTo>
                <a:cubicBezTo>
                  <a:pt x="12566" y="20394"/>
                  <a:pt x="11948" y="20076"/>
                  <a:pt x="11536" y="19832"/>
                </a:cubicBezTo>
                <a:lnTo>
                  <a:pt x="11536" y="19832"/>
                </a:lnTo>
                <a:cubicBezTo>
                  <a:pt x="11742" y="20038"/>
                  <a:pt x="11948" y="20207"/>
                  <a:pt x="12172" y="20356"/>
                </a:cubicBezTo>
                <a:cubicBezTo>
                  <a:pt x="12204" y="20388"/>
                  <a:pt x="12211" y="20401"/>
                  <a:pt x="12201" y="20401"/>
                </a:cubicBezTo>
                <a:cubicBezTo>
                  <a:pt x="12158" y="20401"/>
                  <a:pt x="11785" y="20148"/>
                  <a:pt x="11648" y="20057"/>
                </a:cubicBezTo>
                <a:lnTo>
                  <a:pt x="11648" y="20057"/>
                </a:lnTo>
                <a:cubicBezTo>
                  <a:pt x="12079" y="20394"/>
                  <a:pt x="12528" y="20693"/>
                  <a:pt x="12959" y="21012"/>
                </a:cubicBezTo>
                <a:cubicBezTo>
                  <a:pt x="12959" y="21006"/>
                  <a:pt x="12963" y="21004"/>
                  <a:pt x="12971" y="21004"/>
                </a:cubicBezTo>
                <a:cubicBezTo>
                  <a:pt x="13081" y="21004"/>
                  <a:pt x="13942" y="21563"/>
                  <a:pt x="14052" y="21563"/>
                </a:cubicBezTo>
                <a:cubicBezTo>
                  <a:pt x="14060" y="21563"/>
                  <a:pt x="14064" y="21561"/>
                  <a:pt x="14064" y="21555"/>
                </a:cubicBezTo>
                <a:cubicBezTo>
                  <a:pt x="13539" y="21255"/>
                  <a:pt x="13034" y="20956"/>
                  <a:pt x="12528" y="20637"/>
                </a:cubicBezTo>
                <a:cubicBezTo>
                  <a:pt x="12528" y="20627"/>
                  <a:pt x="12537" y="20622"/>
                  <a:pt x="12553" y="20622"/>
                </a:cubicBezTo>
                <a:cubicBezTo>
                  <a:pt x="12713" y="20622"/>
                  <a:pt x="13627" y="21106"/>
                  <a:pt x="14495" y="21667"/>
                </a:cubicBezTo>
                <a:cubicBezTo>
                  <a:pt x="14572" y="21732"/>
                  <a:pt x="14563" y="21752"/>
                  <a:pt x="14517" y="21752"/>
                </a:cubicBezTo>
                <a:cubicBezTo>
                  <a:pt x="14443" y="21752"/>
                  <a:pt x="14274" y="21700"/>
                  <a:pt x="14226" y="21700"/>
                </a:cubicBezTo>
                <a:cubicBezTo>
                  <a:pt x="14218" y="21700"/>
                  <a:pt x="14214" y="21701"/>
                  <a:pt x="14214" y="21705"/>
                </a:cubicBezTo>
                <a:cubicBezTo>
                  <a:pt x="14569" y="21892"/>
                  <a:pt x="14907" y="22098"/>
                  <a:pt x="15244" y="22323"/>
                </a:cubicBezTo>
                <a:lnTo>
                  <a:pt x="14794" y="22098"/>
                </a:lnTo>
                <a:lnTo>
                  <a:pt x="14794" y="22098"/>
                </a:lnTo>
                <a:cubicBezTo>
                  <a:pt x="15319" y="22473"/>
                  <a:pt x="15749" y="22585"/>
                  <a:pt x="16348" y="23053"/>
                </a:cubicBezTo>
                <a:cubicBezTo>
                  <a:pt x="16568" y="23199"/>
                  <a:pt x="16930" y="23559"/>
                  <a:pt x="17017" y="23559"/>
                </a:cubicBezTo>
                <a:cubicBezTo>
                  <a:pt x="17019" y="23559"/>
                  <a:pt x="17021" y="23559"/>
                  <a:pt x="17023" y="23559"/>
                </a:cubicBezTo>
                <a:cubicBezTo>
                  <a:pt x="16835" y="23371"/>
                  <a:pt x="16817" y="23203"/>
                  <a:pt x="16892" y="23109"/>
                </a:cubicBezTo>
                <a:lnTo>
                  <a:pt x="16892" y="23109"/>
                </a:lnTo>
                <a:cubicBezTo>
                  <a:pt x="17154" y="23278"/>
                  <a:pt x="17397" y="23446"/>
                  <a:pt x="17641" y="23615"/>
                </a:cubicBezTo>
                <a:lnTo>
                  <a:pt x="17603" y="23615"/>
                </a:lnTo>
                <a:lnTo>
                  <a:pt x="17734" y="23708"/>
                </a:lnTo>
                <a:lnTo>
                  <a:pt x="17753" y="23671"/>
                </a:lnTo>
                <a:cubicBezTo>
                  <a:pt x="18015" y="23858"/>
                  <a:pt x="18277" y="24027"/>
                  <a:pt x="18521" y="24195"/>
                </a:cubicBezTo>
                <a:cubicBezTo>
                  <a:pt x="18525" y="24206"/>
                  <a:pt x="18519" y="24211"/>
                  <a:pt x="18506" y="24211"/>
                </a:cubicBezTo>
                <a:cubicBezTo>
                  <a:pt x="18430" y="24211"/>
                  <a:pt x="18117" y="24066"/>
                  <a:pt x="18031" y="24066"/>
                </a:cubicBezTo>
                <a:cubicBezTo>
                  <a:pt x="18000" y="24066"/>
                  <a:pt x="17999" y="24086"/>
                  <a:pt x="18053" y="24139"/>
                </a:cubicBezTo>
                <a:cubicBezTo>
                  <a:pt x="18184" y="24177"/>
                  <a:pt x="18296" y="24233"/>
                  <a:pt x="18390" y="24289"/>
                </a:cubicBezTo>
                <a:cubicBezTo>
                  <a:pt x="18614" y="24458"/>
                  <a:pt x="18259" y="24289"/>
                  <a:pt x="18764" y="24607"/>
                </a:cubicBezTo>
                <a:cubicBezTo>
                  <a:pt x="18856" y="24607"/>
                  <a:pt x="19310" y="24960"/>
                  <a:pt x="19323" y="24960"/>
                </a:cubicBezTo>
                <a:cubicBezTo>
                  <a:pt x="19329" y="24960"/>
                  <a:pt x="19256" y="24897"/>
                  <a:pt x="19045" y="24720"/>
                </a:cubicBezTo>
                <a:lnTo>
                  <a:pt x="19045" y="24720"/>
                </a:lnTo>
                <a:cubicBezTo>
                  <a:pt x="19551" y="25038"/>
                  <a:pt x="19532" y="25094"/>
                  <a:pt x="20094" y="25506"/>
                </a:cubicBezTo>
                <a:cubicBezTo>
                  <a:pt x="20069" y="25472"/>
                  <a:pt x="20073" y="25457"/>
                  <a:pt x="20098" y="25457"/>
                </a:cubicBezTo>
                <a:cubicBezTo>
                  <a:pt x="20169" y="25457"/>
                  <a:pt x="20411" y="25579"/>
                  <a:pt x="20674" y="25731"/>
                </a:cubicBezTo>
                <a:cubicBezTo>
                  <a:pt x="20862" y="25881"/>
                  <a:pt x="21068" y="26031"/>
                  <a:pt x="21255" y="26199"/>
                </a:cubicBezTo>
                <a:lnTo>
                  <a:pt x="21292" y="26237"/>
                </a:lnTo>
                <a:cubicBezTo>
                  <a:pt x="22229" y="26986"/>
                  <a:pt x="22678" y="27416"/>
                  <a:pt x="23502" y="28147"/>
                </a:cubicBezTo>
                <a:cubicBezTo>
                  <a:pt x="23566" y="28211"/>
                  <a:pt x="23848" y="28493"/>
                  <a:pt x="23801" y="28493"/>
                </a:cubicBezTo>
                <a:cubicBezTo>
                  <a:pt x="23793" y="28493"/>
                  <a:pt x="23776" y="28484"/>
                  <a:pt x="23746" y="28465"/>
                </a:cubicBezTo>
                <a:lnTo>
                  <a:pt x="23746" y="28465"/>
                </a:lnTo>
                <a:cubicBezTo>
                  <a:pt x="23933" y="28596"/>
                  <a:pt x="24101" y="28727"/>
                  <a:pt x="24270" y="28858"/>
                </a:cubicBezTo>
                <a:cubicBezTo>
                  <a:pt x="24360" y="28960"/>
                  <a:pt x="24387" y="28998"/>
                  <a:pt x="24376" y="28998"/>
                </a:cubicBezTo>
                <a:cubicBezTo>
                  <a:pt x="24344" y="28998"/>
                  <a:pt x="23984" y="28669"/>
                  <a:pt x="23938" y="28669"/>
                </a:cubicBezTo>
                <a:cubicBezTo>
                  <a:pt x="23924" y="28669"/>
                  <a:pt x="23936" y="28696"/>
                  <a:pt x="23989" y="28765"/>
                </a:cubicBezTo>
                <a:cubicBezTo>
                  <a:pt x="24064" y="28765"/>
                  <a:pt x="24701" y="29308"/>
                  <a:pt x="25094" y="29607"/>
                </a:cubicBezTo>
                <a:cubicBezTo>
                  <a:pt x="25038" y="29458"/>
                  <a:pt x="24270" y="28840"/>
                  <a:pt x="23877" y="28559"/>
                </a:cubicBezTo>
                <a:cubicBezTo>
                  <a:pt x="23886" y="28549"/>
                  <a:pt x="23899" y="28545"/>
                  <a:pt x="23916" y="28545"/>
                </a:cubicBezTo>
                <a:cubicBezTo>
                  <a:pt x="23966" y="28545"/>
                  <a:pt x="24050" y="28587"/>
                  <a:pt x="24176" y="28671"/>
                </a:cubicBezTo>
                <a:cubicBezTo>
                  <a:pt x="25075" y="29458"/>
                  <a:pt x="25937" y="30263"/>
                  <a:pt x="26798" y="31068"/>
                </a:cubicBezTo>
                <a:cubicBezTo>
                  <a:pt x="27360" y="31649"/>
                  <a:pt x="28802" y="33016"/>
                  <a:pt x="29569" y="33858"/>
                </a:cubicBezTo>
                <a:cubicBezTo>
                  <a:pt x="29701" y="33971"/>
                  <a:pt x="29888" y="34139"/>
                  <a:pt x="29944" y="34177"/>
                </a:cubicBezTo>
                <a:cubicBezTo>
                  <a:pt x="30824" y="35038"/>
                  <a:pt x="31686" y="35900"/>
                  <a:pt x="32547" y="36780"/>
                </a:cubicBezTo>
                <a:cubicBezTo>
                  <a:pt x="32772" y="37004"/>
                  <a:pt x="32959" y="37192"/>
                  <a:pt x="33109" y="37360"/>
                </a:cubicBezTo>
                <a:cubicBezTo>
                  <a:pt x="33090" y="37360"/>
                  <a:pt x="33090" y="37360"/>
                  <a:pt x="33090" y="37379"/>
                </a:cubicBezTo>
                <a:cubicBezTo>
                  <a:pt x="33221" y="37510"/>
                  <a:pt x="33334" y="37622"/>
                  <a:pt x="33483" y="37735"/>
                </a:cubicBezTo>
                <a:lnTo>
                  <a:pt x="33558" y="37828"/>
                </a:lnTo>
                <a:cubicBezTo>
                  <a:pt x="33546" y="37828"/>
                  <a:pt x="33475" y="37770"/>
                  <a:pt x="33463" y="37770"/>
                </a:cubicBezTo>
                <a:lnTo>
                  <a:pt x="33463" y="37770"/>
                </a:lnTo>
                <a:cubicBezTo>
                  <a:pt x="33456" y="37770"/>
                  <a:pt x="33465" y="37785"/>
                  <a:pt x="33502" y="37828"/>
                </a:cubicBezTo>
                <a:cubicBezTo>
                  <a:pt x="33577" y="37847"/>
                  <a:pt x="33652" y="37885"/>
                  <a:pt x="33708" y="37922"/>
                </a:cubicBezTo>
                <a:cubicBezTo>
                  <a:pt x="33887" y="38050"/>
                  <a:pt x="34074" y="38116"/>
                  <a:pt x="34335" y="38116"/>
                </a:cubicBezTo>
                <a:cubicBezTo>
                  <a:pt x="34457" y="38116"/>
                  <a:pt x="34596" y="38102"/>
                  <a:pt x="34757" y="38072"/>
                </a:cubicBezTo>
                <a:lnTo>
                  <a:pt x="34832" y="38072"/>
                </a:lnTo>
                <a:cubicBezTo>
                  <a:pt x="35000" y="38034"/>
                  <a:pt x="35187" y="37978"/>
                  <a:pt x="35431" y="37922"/>
                </a:cubicBezTo>
                <a:cubicBezTo>
                  <a:pt x="35525" y="37903"/>
                  <a:pt x="35618" y="37866"/>
                  <a:pt x="35712" y="37828"/>
                </a:cubicBezTo>
                <a:lnTo>
                  <a:pt x="35805" y="37810"/>
                </a:lnTo>
                <a:lnTo>
                  <a:pt x="35974" y="37697"/>
                </a:lnTo>
                <a:cubicBezTo>
                  <a:pt x="38483" y="36780"/>
                  <a:pt x="41461" y="34326"/>
                  <a:pt x="43315" y="32885"/>
                </a:cubicBezTo>
                <a:cubicBezTo>
                  <a:pt x="46779" y="30188"/>
                  <a:pt x="47865" y="26311"/>
                  <a:pt x="51798" y="23727"/>
                </a:cubicBezTo>
                <a:cubicBezTo>
                  <a:pt x="51611" y="23315"/>
                  <a:pt x="51349" y="22922"/>
                  <a:pt x="51030" y="22604"/>
                </a:cubicBezTo>
                <a:cubicBezTo>
                  <a:pt x="50918" y="22398"/>
                  <a:pt x="50768" y="22173"/>
                  <a:pt x="50843" y="22173"/>
                </a:cubicBezTo>
                <a:cubicBezTo>
                  <a:pt x="50262" y="21761"/>
                  <a:pt x="49570" y="20899"/>
                  <a:pt x="48521" y="20375"/>
                </a:cubicBezTo>
                <a:cubicBezTo>
                  <a:pt x="48475" y="20338"/>
                  <a:pt x="48464" y="20325"/>
                  <a:pt x="48472" y="20325"/>
                </a:cubicBezTo>
                <a:cubicBezTo>
                  <a:pt x="48492" y="20325"/>
                  <a:pt x="48620" y="20397"/>
                  <a:pt x="48644" y="20397"/>
                </a:cubicBezTo>
                <a:cubicBezTo>
                  <a:pt x="48651" y="20397"/>
                  <a:pt x="48649" y="20391"/>
                  <a:pt x="48633" y="20375"/>
                </a:cubicBezTo>
                <a:cubicBezTo>
                  <a:pt x="48259" y="20188"/>
                  <a:pt x="47903" y="19963"/>
                  <a:pt x="47603" y="19682"/>
                </a:cubicBezTo>
                <a:lnTo>
                  <a:pt x="47603" y="19682"/>
                </a:lnTo>
                <a:lnTo>
                  <a:pt x="47659" y="19720"/>
                </a:lnTo>
                <a:cubicBezTo>
                  <a:pt x="46217" y="18652"/>
                  <a:pt x="45618" y="18184"/>
                  <a:pt x="43914" y="17098"/>
                </a:cubicBezTo>
                <a:lnTo>
                  <a:pt x="43914" y="17098"/>
                </a:lnTo>
                <a:lnTo>
                  <a:pt x="44008" y="17210"/>
                </a:lnTo>
                <a:cubicBezTo>
                  <a:pt x="43633" y="16986"/>
                  <a:pt x="43577" y="16929"/>
                  <a:pt x="43408" y="16798"/>
                </a:cubicBezTo>
                <a:cubicBezTo>
                  <a:pt x="43358" y="16779"/>
                  <a:pt x="43330" y="16770"/>
                  <a:pt x="43318" y="16770"/>
                </a:cubicBezTo>
                <a:cubicBezTo>
                  <a:pt x="43228" y="16770"/>
                  <a:pt x="44174" y="17289"/>
                  <a:pt x="44071" y="17289"/>
                </a:cubicBezTo>
                <a:cubicBezTo>
                  <a:pt x="44059" y="17289"/>
                  <a:pt x="44033" y="17282"/>
                  <a:pt x="43989" y="17267"/>
                </a:cubicBezTo>
                <a:cubicBezTo>
                  <a:pt x="43521" y="16911"/>
                  <a:pt x="43015" y="16574"/>
                  <a:pt x="42491" y="16293"/>
                </a:cubicBezTo>
                <a:cubicBezTo>
                  <a:pt x="41835" y="15918"/>
                  <a:pt x="41217" y="15544"/>
                  <a:pt x="41086" y="15394"/>
                </a:cubicBezTo>
                <a:cubicBezTo>
                  <a:pt x="40918" y="15304"/>
                  <a:pt x="40853" y="15277"/>
                  <a:pt x="40834" y="15277"/>
                </a:cubicBezTo>
                <a:cubicBezTo>
                  <a:pt x="40805" y="15277"/>
                  <a:pt x="40885" y="15342"/>
                  <a:pt x="40859" y="15342"/>
                </a:cubicBezTo>
                <a:cubicBezTo>
                  <a:pt x="40843" y="15342"/>
                  <a:pt x="40782" y="15315"/>
                  <a:pt x="40618" y="15225"/>
                </a:cubicBezTo>
                <a:lnTo>
                  <a:pt x="40487" y="15094"/>
                </a:lnTo>
                <a:lnTo>
                  <a:pt x="40300" y="15057"/>
                </a:lnTo>
                <a:cubicBezTo>
                  <a:pt x="39925" y="14813"/>
                  <a:pt x="39757" y="14682"/>
                  <a:pt x="39757" y="14645"/>
                </a:cubicBezTo>
                <a:lnTo>
                  <a:pt x="39757" y="14645"/>
                </a:lnTo>
                <a:cubicBezTo>
                  <a:pt x="39850" y="14701"/>
                  <a:pt x="40038" y="14795"/>
                  <a:pt x="40131" y="14851"/>
                </a:cubicBezTo>
                <a:cubicBezTo>
                  <a:pt x="39701" y="14551"/>
                  <a:pt x="38839" y="14139"/>
                  <a:pt x="38596" y="13989"/>
                </a:cubicBezTo>
                <a:lnTo>
                  <a:pt x="38596" y="13989"/>
                </a:lnTo>
                <a:lnTo>
                  <a:pt x="39101" y="14308"/>
                </a:lnTo>
                <a:cubicBezTo>
                  <a:pt x="37453" y="13428"/>
                  <a:pt x="35543" y="12285"/>
                  <a:pt x="34008" y="11424"/>
                </a:cubicBezTo>
                <a:lnTo>
                  <a:pt x="34008" y="11424"/>
                </a:lnTo>
                <a:lnTo>
                  <a:pt x="34101" y="11517"/>
                </a:lnTo>
                <a:cubicBezTo>
                  <a:pt x="32940" y="10825"/>
                  <a:pt x="33221" y="10918"/>
                  <a:pt x="31985" y="10113"/>
                </a:cubicBezTo>
                <a:lnTo>
                  <a:pt x="31985" y="10113"/>
                </a:lnTo>
                <a:lnTo>
                  <a:pt x="32023" y="10150"/>
                </a:lnTo>
                <a:cubicBezTo>
                  <a:pt x="31704" y="9963"/>
                  <a:pt x="31405" y="9776"/>
                  <a:pt x="31124" y="9551"/>
                </a:cubicBezTo>
                <a:lnTo>
                  <a:pt x="31124" y="9551"/>
                </a:lnTo>
                <a:cubicBezTo>
                  <a:pt x="31166" y="9576"/>
                  <a:pt x="31188" y="9586"/>
                  <a:pt x="31195" y="9586"/>
                </a:cubicBezTo>
                <a:cubicBezTo>
                  <a:pt x="31232" y="9586"/>
                  <a:pt x="30865" y="9300"/>
                  <a:pt x="30897" y="9300"/>
                </a:cubicBezTo>
                <a:lnTo>
                  <a:pt x="30897" y="9300"/>
                </a:lnTo>
                <a:cubicBezTo>
                  <a:pt x="30906" y="9300"/>
                  <a:pt x="30939" y="9318"/>
                  <a:pt x="31011" y="9364"/>
                </a:cubicBezTo>
                <a:cubicBezTo>
                  <a:pt x="30562" y="9027"/>
                  <a:pt x="30075" y="8727"/>
                  <a:pt x="29569" y="8484"/>
                </a:cubicBezTo>
                <a:lnTo>
                  <a:pt x="29438" y="8315"/>
                </a:lnTo>
                <a:cubicBezTo>
                  <a:pt x="29101" y="8147"/>
                  <a:pt x="28802" y="7941"/>
                  <a:pt x="28502" y="7716"/>
                </a:cubicBezTo>
                <a:lnTo>
                  <a:pt x="28502" y="7716"/>
                </a:lnTo>
                <a:cubicBezTo>
                  <a:pt x="28614" y="7788"/>
                  <a:pt x="28664" y="7814"/>
                  <a:pt x="28680" y="7814"/>
                </a:cubicBezTo>
                <a:cubicBezTo>
                  <a:pt x="28721" y="7814"/>
                  <a:pt x="28526" y="7636"/>
                  <a:pt x="28563" y="7636"/>
                </a:cubicBezTo>
                <a:cubicBezTo>
                  <a:pt x="28579" y="7636"/>
                  <a:pt x="28634" y="7667"/>
                  <a:pt x="28764" y="7753"/>
                </a:cubicBezTo>
                <a:cubicBezTo>
                  <a:pt x="27622" y="6761"/>
                  <a:pt x="26873" y="6461"/>
                  <a:pt x="26423" y="5937"/>
                </a:cubicBezTo>
                <a:cubicBezTo>
                  <a:pt x="26344" y="5898"/>
                  <a:pt x="26298" y="5881"/>
                  <a:pt x="26280" y="5881"/>
                </a:cubicBezTo>
                <a:cubicBezTo>
                  <a:pt x="26161" y="5881"/>
                  <a:pt x="27185" y="6598"/>
                  <a:pt x="27146" y="6598"/>
                </a:cubicBezTo>
                <a:cubicBezTo>
                  <a:pt x="27142" y="6598"/>
                  <a:pt x="27127" y="6591"/>
                  <a:pt x="27098" y="6574"/>
                </a:cubicBezTo>
                <a:lnTo>
                  <a:pt x="27098" y="6574"/>
                </a:lnTo>
                <a:cubicBezTo>
                  <a:pt x="27140" y="6612"/>
                  <a:pt x="27152" y="6630"/>
                  <a:pt x="27140" y="6630"/>
                </a:cubicBezTo>
                <a:cubicBezTo>
                  <a:pt x="27087" y="6630"/>
                  <a:pt x="26505" y="6241"/>
                  <a:pt x="26180" y="5993"/>
                </a:cubicBezTo>
                <a:cubicBezTo>
                  <a:pt x="25805" y="5712"/>
                  <a:pt x="25637" y="5394"/>
                  <a:pt x="24607" y="4701"/>
                </a:cubicBezTo>
                <a:lnTo>
                  <a:pt x="24607" y="4701"/>
                </a:lnTo>
                <a:cubicBezTo>
                  <a:pt x="24701" y="4757"/>
                  <a:pt x="24719" y="4757"/>
                  <a:pt x="24813" y="4832"/>
                </a:cubicBezTo>
                <a:cubicBezTo>
                  <a:pt x="24457" y="4532"/>
                  <a:pt x="24008" y="4364"/>
                  <a:pt x="23596" y="4008"/>
                </a:cubicBezTo>
                <a:cubicBezTo>
                  <a:pt x="23287" y="3899"/>
                  <a:pt x="22996" y="3614"/>
                  <a:pt x="22842" y="3614"/>
                </a:cubicBezTo>
                <a:cubicBezTo>
                  <a:pt x="22837" y="3614"/>
                  <a:pt x="22832" y="3614"/>
                  <a:pt x="22828" y="3615"/>
                </a:cubicBezTo>
                <a:lnTo>
                  <a:pt x="23802" y="4233"/>
                </a:lnTo>
                <a:cubicBezTo>
                  <a:pt x="23521" y="4064"/>
                  <a:pt x="23240" y="3914"/>
                  <a:pt x="22922" y="3727"/>
                </a:cubicBezTo>
                <a:cubicBezTo>
                  <a:pt x="22584" y="3540"/>
                  <a:pt x="22229" y="3334"/>
                  <a:pt x="21742" y="3072"/>
                </a:cubicBezTo>
                <a:lnTo>
                  <a:pt x="21742" y="3072"/>
                </a:lnTo>
                <a:cubicBezTo>
                  <a:pt x="21948" y="3128"/>
                  <a:pt x="22154" y="3203"/>
                  <a:pt x="22341" y="3296"/>
                </a:cubicBezTo>
                <a:cubicBezTo>
                  <a:pt x="22060" y="3147"/>
                  <a:pt x="21779" y="2997"/>
                  <a:pt x="21480" y="2866"/>
                </a:cubicBezTo>
                <a:cubicBezTo>
                  <a:pt x="21484" y="2865"/>
                  <a:pt x="21490" y="2864"/>
                  <a:pt x="21497" y="2864"/>
                </a:cubicBezTo>
                <a:cubicBezTo>
                  <a:pt x="21600" y="2864"/>
                  <a:pt x="21934" y="2992"/>
                  <a:pt x="22285" y="3203"/>
                </a:cubicBezTo>
                <a:cubicBezTo>
                  <a:pt x="22678" y="3409"/>
                  <a:pt x="23090" y="3690"/>
                  <a:pt x="23408" y="3858"/>
                </a:cubicBezTo>
                <a:cubicBezTo>
                  <a:pt x="23202" y="3708"/>
                  <a:pt x="22996" y="3577"/>
                  <a:pt x="22790" y="3446"/>
                </a:cubicBezTo>
                <a:cubicBezTo>
                  <a:pt x="22612" y="3357"/>
                  <a:pt x="22481" y="3280"/>
                  <a:pt x="22537" y="3280"/>
                </a:cubicBezTo>
                <a:cubicBezTo>
                  <a:pt x="22552" y="3280"/>
                  <a:pt x="22579" y="3285"/>
                  <a:pt x="22622" y="3296"/>
                </a:cubicBezTo>
                <a:cubicBezTo>
                  <a:pt x="22304" y="3184"/>
                  <a:pt x="22023" y="3053"/>
                  <a:pt x="21742" y="2884"/>
                </a:cubicBezTo>
                <a:cubicBezTo>
                  <a:pt x="21348" y="2697"/>
                  <a:pt x="20918" y="2585"/>
                  <a:pt x="20487" y="2566"/>
                </a:cubicBezTo>
                <a:lnTo>
                  <a:pt x="20562" y="2510"/>
                </a:lnTo>
                <a:cubicBezTo>
                  <a:pt x="20319" y="2510"/>
                  <a:pt x="20094" y="2491"/>
                  <a:pt x="19850" y="2454"/>
                </a:cubicBezTo>
                <a:lnTo>
                  <a:pt x="20319" y="2454"/>
                </a:lnTo>
                <a:cubicBezTo>
                  <a:pt x="20019" y="2454"/>
                  <a:pt x="19757" y="2360"/>
                  <a:pt x="19363" y="2323"/>
                </a:cubicBezTo>
                <a:lnTo>
                  <a:pt x="19064" y="2323"/>
                </a:lnTo>
                <a:cubicBezTo>
                  <a:pt x="18933" y="2341"/>
                  <a:pt x="18802" y="2379"/>
                  <a:pt x="18689" y="2416"/>
                </a:cubicBezTo>
                <a:cubicBezTo>
                  <a:pt x="18558" y="2472"/>
                  <a:pt x="18446" y="2510"/>
                  <a:pt x="18352" y="2566"/>
                </a:cubicBezTo>
                <a:cubicBezTo>
                  <a:pt x="18240" y="2622"/>
                  <a:pt x="18127" y="2678"/>
                  <a:pt x="18053" y="2753"/>
                </a:cubicBezTo>
                <a:lnTo>
                  <a:pt x="18184" y="3016"/>
                </a:lnTo>
                <a:cubicBezTo>
                  <a:pt x="18109" y="2997"/>
                  <a:pt x="18034" y="2978"/>
                  <a:pt x="17940" y="2941"/>
                </a:cubicBezTo>
                <a:lnTo>
                  <a:pt x="17940" y="2941"/>
                </a:lnTo>
                <a:cubicBezTo>
                  <a:pt x="18015" y="2978"/>
                  <a:pt x="18109" y="3016"/>
                  <a:pt x="18184" y="3034"/>
                </a:cubicBezTo>
                <a:cubicBezTo>
                  <a:pt x="18184" y="3048"/>
                  <a:pt x="18203" y="3061"/>
                  <a:pt x="18214" y="3075"/>
                </a:cubicBezTo>
                <a:lnTo>
                  <a:pt x="18214" y="3075"/>
                </a:lnTo>
                <a:cubicBezTo>
                  <a:pt x="18210" y="3074"/>
                  <a:pt x="18206" y="3073"/>
                  <a:pt x="18202" y="3072"/>
                </a:cubicBezTo>
                <a:lnTo>
                  <a:pt x="18202" y="3072"/>
                </a:lnTo>
                <a:lnTo>
                  <a:pt x="18207" y="3086"/>
                </a:lnTo>
                <a:lnTo>
                  <a:pt x="18207" y="3086"/>
                </a:lnTo>
                <a:cubicBezTo>
                  <a:pt x="17835" y="2957"/>
                  <a:pt x="17376" y="2846"/>
                  <a:pt x="17154" y="2791"/>
                </a:cubicBezTo>
                <a:cubicBezTo>
                  <a:pt x="16787" y="2741"/>
                  <a:pt x="16630" y="2723"/>
                  <a:pt x="16587" y="2723"/>
                </a:cubicBezTo>
                <a:cubicBezTo>
                  <a:pt x="16478" y="2723"/>
                  <a:pt x="17058" y="2832"/>
                  <a:pt x="16851" y="2832"/>
                </a:cubicBezTo>
                <a:cubicBezTo>
                  <a:pt x="16830" y="2832"/>
                  <a:pt x="16800" y="2831"/>
                  <a:pt x="16760" y="2828"/>
                </a:cubicBezTo>
                <a:cubicBezTo>
                  <a:pt x="16311" y="2697"/>
                  <a:pt x="16105" y="2772"/>
                  <a:pt x="15524" y="2716"/>
                </a:cubicBezTo>
                <a:lnTo>
                  <a:pt x="15524" y="2660"/>
                </a:lnTo>
                <a:cubicBezTo>
                  <a:pt x="15319" y="2622"/>
                  <a:pt x="15225" y="2604"/>
                  <a:pt x="15113" y="2566"/>
                </a:cubicBezTo>
                <a:lnTo>
                  <a:pt x="14869" y="2510"/>
                </a:lnTo>
                <a:cubicBezTo>
                  <a:pt x="14813" y="2491"/>
                  <a:pt x="14738" y="2472"/>
                  <a:pt x="14663" y="2472"/>
                </a:cubicBezTo>
                <a:cubicBezTo>
                  <a:pt x="14588" y="2472"/>
                  <a:pt x="14513" y="2472"/>
                  <a:pt x="13933" y="2192"/>
                </a:cubicBezTo>
                <a:lnTo>
                  <a:pt x="13933" y="2192"/>
                </a:lnTo>
                <a:cubicBezTo>
                  <a:pt x="14120" y="2248"/>
                  <a:pt x="14289" y="2304"/>
                  <a:pt x="14476" y="2341"/>
                </a:cubicBezTo>
                <a:cubicBezTo>
                  <a:pt x="14270" y="2266"/>
                  <a:pt x="14064" y="2173"/>
                  <a:pt x="13858" y="2079"/>
                </a:cubicBezTo>
                <a:lnTo>
                  <a:pt x="14026" y="2079"/>
                </a:lnTo>
                <a:cubicBezTo>
                  <a:pt x="13502" y="1873"/>
                  <a:pt x="12978" y="1630"/>
                  <a:pt x="12491" y="1330"/>
                </a:cubicBezTo>
                <a:lnTo>
                  <a:pt x="12491" y="1330"/>
                </a:lnTo>
                <a:cubicBezTo>
                  <a:pt x="12532" y="1366"/>
                  <a:pt x="12532" y="1384"/>
                  <a:pt x="12495" y="1384"/>
                </a:cubicBezTo>
                <a:cubicBezTo>
                  <a:pt x="12414" y="1384"/>
                  <a:pt x="12157" y="1297"/>
                  <a:pt x="11760" y="1105"/>
                </a:cubicBezTo>
                <a:cubicBezTo>
                  <a:pt x="11386" y="881"/>
                  <a:pt x="12023" y="1162"/>
                  <a:pt x="11180" y="768"/>
                </a:cubicBezTo>
                <a:lnTo>
                  <a:pt x="11180" y="768"/>
                </a:lnTo>
                <a:cubicBezTo>
                  <a:pt x="11461" y="825"/>
                  <a:pt x="11723" y="956"/>
                  <a:pt x="11966" y="1105"/>
                </a:cubicBezTo>
                <a:cubicBezTo>
                  <a:pt x="12004" y="1105"/>
                  <a:pt x="12172" y="1162"/>
                  <a:pt x="12210" y="1180"/>
                </a:cubicBezTo>
                <a:cubicBezTo>
                  <a:pt x="11760" y="918"/>
                  <a:pt x="11292" y="693"/>
                  <a:pt x="10805" y="506"/>
                </a:cubicBezTo>
                <a:lnTo>
                  <a:pt x="10805" y="506"/>
                </a:lnTo>
                <a:cubicBezTo>
                  <a:pt x="10936" y="562"/>
                  <a:pt x="11086" y="619"/>
                  <a:pt x="11142" y="675"/>
                </a:cubicBezTo>
                <a:cubicBezTo>
                  <a:pt x="10712" y="506"/>
                  <a:pt x="10262" y="356"/>
                  <a:pt x="9794" y="263"/>
                </a:cubicBezTo>
                <a:cubicBezTo>
                  <a:pt x="9691" y="225"/>
                  <a:pt x="9686" y="211"/>
                  <a:pt x="9729" y="211"/>
                </a:cubicBezTo>
                <a:cubicBezTo>
                  <a:pt x="9771" y="211"/>
                  <a:pt x="9860" y="225"/>
                  <a:pt x="9944" y="244"/>
                </a:cubicBezTo>
                <a:cubicBezTo>
                  <a:pt x="9813" y="207"/>
                  <a:pt x="9682" y="169"/>
                  <a:pt x="9532" y="150"/>
                </a:cubicBezTo>
                <a:cubicBezTo>
                  <a:pt x="9457" y="150"/>
                  <a:pt x="9401" y="132"/>
                  <a:pt x="9289" y="113"/>
                </a:cubicBezTo>
                <a:cubicBezTo>
                  <a:pt x="9157" y="113"/>
                  <a:pt x="9026" y="94"/>
                  <a:pt x="8895" y="94"/>
                </a:cubicBezTo>
                <a:cubicBezTo>
                  <a:pt x="8970" y="57"/>
                  <a:pt x="9045" y="38"/>
                  <a:pt x="9120" y="38"/>
                </a:cubicBezTo>
                <a:lnTo>
                  <a:pt x="9401" y="38"/>
                </a:lnTo>
                <a:lnTo>
                  <a:pt x="9289" y="19"/>
                </a:lnTo>
                <a:lnTo>
                  <a:pt x="91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5"/>
          <p:cNvSpPr/>
          <p:nvPr/>
        </p:nvSpPr>
        <p:spPr>
          <a:xfrm rot="-112857" flipH="1">
            <a:off x="7183987" y="4015595"/>
            <a:ext cx="149773" cy="96305"/>
          </a:xfrm>
          <a:custGeom>
            <a:avLst/>
            <a:gdLst/>
            <a:ahLst/>
            <a:cxnLst/>
            <a:rect l="l" t="t" r="r" b="b"/>
            <a:pathLst>
              <a:path w="2716" h="1574" extrusionOk="0">
                <a:moveTo>
                  <a:pt x="1892" y="0"/>
                </a:moveTo>
                <a:cubicBezTo>
                  <a:pt x="1555" y="75"/>
                  <a:pt x="0" y="712"/>
                  <a:pt x="188" y="1311"/>
                </a:cubicBezTo>
                <a:cubicBezTo>
                  <a:pt x="246" y="1516"/>
                  <a:pt x="407" y="1573"/>
                  <a:pt x="584" y="1573"/>
                </a:cubicBezTo>
                <a:cubicBezTo>
                  <a:pt x="747" y="1573"/>
                  <a:pt x="924" y="1525"/>
                  <a:pt x="1049" y="1498"/>
                </a:cubicBezTo>
                <a:cubicBezTo>
                  <a:pt x="1592" y="1367"/>
                  <a:pt x="2716" y="787"/>
                  <a:pt x="1967" y="206"/>
                </a:cubicBezTo>
                <a:lnTo>
                  <a:pt x="18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rot="-112857" flipH="1">
            <a:off x="7183987" y="4320358"/>
            <a:ext cx="149773" cy="95816"/>
          </a:xfrm>
          <a:custGeom>
            <a:avLst/>
            <a:gdLst/>
            <a:ahLst/>
            <a:cxnLst/>
            <a:rect l="l" t="t" r="r" b="b"/>
            <a:pathLst>
              <a:path w="2716" h="1566" extrusionOk="0">
                <a:moveTo>
                  <a:pt x="1892" y="0"/>
                </a:moveTo>
                <a:cubicBezTo>
                  <a:pt x="1555" y="75"/>
                  <a:pt x="0" y="712"/>
                  <a:pt x="188" y="1292"/>
                </a:cubicBezTo>
                <a:cubicBezTo>
                  <a:pt x="249" y="1507"/>
                  <a:pt x="421" y="1565"/>
                  <a:pt x="607" y="1565"/>
                </a:cubicBezTo>
                <a:cubicBezTo>
                  <a:pt x="763" y="1565"/>
                  <a:pt x="930" y="1524"/>
                  <a:pt x="1049" y="1498"/>
                </a:cubicBezTo>
                <a:cubicBezTo>
                  <a:pt x="1592" y="1367"/>
                  <a:pt x="2716" y="787"/>
                  <a:pt x="1967" y="206"/>
                </a:cubicBezTo>
                <a:lnTo>
                  <a:pt x="18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5"/>
          <p:cNvSpPr/>
          <p:nvPr/>
        </p:nvSpPr>
        <p:spPr>
          <a:xfrm rot="-112857" flipH="1">
            <a:off x="7311980" y="4153251"/>
            <a:ext cx="91926" cy="57636"/>
          </a:xfrm>
          <a:custGeom>
            <a:avLst/>
            <a:gdLst/>
            <a:ahLst/>
            <a:cxnLst/>
            <a:rect l="l" t="t" r="r" b="b"/>
            <a:pathLst>
              <a:path w="1667" h="942" extrusionOk="0">
                <a:moveTo>
                  <a:pt x="1161" y="0"/>
                </a:moveTo>
                <a:cubicBezTo>
                  <a:pt x="955" y="38"/>
                  <a:pt x="0" y="431"/>
                  <a:pt x="112" y="787"/>
                </a:cubicBezTo>
                <a:cubicBezTo>
                  <a:pt x="153" y="908"/>
                  <a:pt x="258" y="942"/>
                  <a:pt x="373" y="942"/>
                </a:cubicBezTo>
                <a:cubicBezTo>
                  <a:pt x="472" y="942"/>
                  <a:pt x="577" y="917"/>
                  <a:pt x="655" y="899"/>
                </a:cubicBezTo>
                <a:cubicBezTo>
                  <a:pt x="974" y="824"/>
                  <a:pt x="1667" y="469"/>
                  <a:pt x="1217" y="113"/>
                </a:cubicBezTo>
                <a:lnTo>
                  <a:pt x="11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p:nvPr/>
        </p:nvSpPr>
        <p:spPr>
          <a:xfrm rot="-4129434" flipH="1">
            <a:off x="7683220" y="4190473"/>
            <a:ext cx="2039613" cy="1731037"/>
          </a:xfrm>
          <a:custGeom>
            <a:avLst/>
            <a:gdLst/>
            <a:ahLst/>
            <a:cxnLst/>
            <a:rect l="l" t="t" r="r" b="b"/>
            <a:pathLst>
              <a:path w="50525" h="42881" extrusionOk="0">
                <a:moveTo>
                  <a:pt x="38926" y="1"/>
                </a:moveTo>
                <a:cubicBezTo>
                  <a:pt x="36741" y="1"/>
                  <a:pt x="34456" y="494"/>
                  <a:pt x="32566" y="1609"/>
                </a:cubicBezTo>
                <a:cubicBezTo>
                  <a:pt x="29195" y="3631"/>
                  <a:pt x="26592" y="6871"/>
                  <a:pt x="25000" y="10429"/>
                </a:cubicBezTo>
                <a:cubicBezTo>
                  <a:pt x="23484" y="13781"/>
                  <a:pt x="22435" y="17170"/>
                  <a:pt x="21255" y="20635"/>
                </a:cubicBezTo>
                <a:cubicBezTo>
                  <a:pt x="20150" y="23893"/>
                  <a:pt x="20019" y="29305"/>
                  <a:pt x="15244" y="31721"/>
                </a:cubicBezTo>
                <a:cubicBezTo>
                  <a:pt x="14807" y="31943"/>
                  <a:pt x="14189" y="32043"/>
                  <a:pt x="13441" y="32043"/>
                </a:cubicBezTo>
                <a:cubicBezTo>
                  <a:pt x="9960" y="32043"/>
                  <a:pt x="3685" y="29858"/>
                  <a:pt x="0" y="27545"/>
                </a:cubicBezTo>
                <a:lnTo>
                  <a:pt x="0" y="27545"/>
                </a:lnTo>
                <a:cubicBezTo>
                  <a:pt x="3502" y="31159"/>
                  <a:pt x="10375" y="34979"/>
                  <a:pt x="14401" y="37976"/>
                </a:cubicBezTo>
                <a:cubicBezTo>
                  <a:pt x="16573" y="39586"/>
                  <a:pt x="18727" y="41796"/>
                  <a:pt x="21461" y="42358"/>
                </a:cubicBezTo>
                <a:cubicBezTo>
                  <a:pt x="22514" y="42568"/>
                  <a:pt x="23610" y="42881"/>
                  <a:pt x="24672" y="42881"/>
                </a:cubicBezTo>
                <a:cubicBezTo>
                  <a:pt x="25311" y="42881"/>
                  <a:pt x="25938" y="42768"/>
                  <a:pt x="26536" y="42451"/>
                </a:cubicBezTo>
                <a:cubicBezTo>
                  <a:pt x="28334" y="41478"/>
                  <a:pt x="30019" y="40298"/>
                  <a:pt x="31574" y="38968"/>
                </a:cubicBezTo>
                <a:cubicBezTo>
                  <a:pt x="35132" y="35916"/>
                  <a:pt x="38090" y="31684"/>
                  <a:pt x="41105" y="28125"/>
                </a:cubicBezTo>
                <a:cubicBezTo>
                  <a:pt x="43952" y="24755"/>
                  <a:pt x="46068" y="21215"/>
                  <a:pt x="48034" y="17283"/>
                </a:cubicBezTo>
                <a:cubicBezTo>
                  <a:pt x="49064" y="15260"/>
                  <a:pt x="50132" y="12770"/>
                  <a:pt x="50525" y="10522"/>
                </a:cubicBezTo>
                <a:lnTo>
                  <a:pt x="50431" y="4062"/>
                </a:lnTo>
                <a:cubicBezTo>
                  <a:pt x="47866" y="2021"/>
                  <a:pt x="44401" y="747"/>
                  <a:pt x="41330" y="204"/>
                </a:cubicBezTo>
                <a:cubicBezTo>
                  <a:pt x="40561" y="71"/>
                  <a:pt x="39751" y="1"/>
                  <a:pt x="389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5"/>
          <p:cNvSpPr/>
          <p:nvPr/>
        </p:nvSpPr>
        <p:spPr>
          <a:xfrm rot="9417861">
            <a:off x="8784074" y="4502912"/>
            <a:ext cx="202864" cy="204526"/>
          </a:xfrm>
          <a:custGeom>
            <a:avLst/>
            <a:gdLst/>
            <a:ahLst/>
            <a:cxnLst/>
            <a:rect l="l" t="t" r="r" b="b"/>
            <a:pathLst>
              <a:path w="4882" h="4922" extrusionOk="0">
                <a:moveTo>
                  <a:pt x="2709" y="0"/>
                </a:moveTo>
                <a:cubicBezTo>
                  <a:pt x="2631" y="0"/>
                  <a:pt x="2552" y="8"/>
                  <a:pt x="2473" y="24"/>
                </a:cubicBezTo>
                <a:lnTo>
                  <a:pt x="1775" y="87"/>
                </a:lnTo>
                <a:lnTo>
                  <a:pt x="1205" y="341"/>
                </a:lnTo>
                <a:lnTo>
                  <a:pt x="761" y="721"/>
                </a:lnTo>
                <a:lnTo>
                  <a:pt x="381" y="1228"/>
                </a:lnTo>
                <a:lnTo>
                  <a:pt x="127" y="1799"/>
                </a:lnTo>
                <a:cubicBezTo>
                  <a:pt x="1" y="2116"/>
                  <a:pt x="1" y="2433"/>
                  <a:pt x="64" y="2749"/>
                </a:cubicBezTo>
                <a:cubicBezTo>
                  <a:pt x="64" y="2940"/>
                  <a:pt x="127" y="3193"/>
                  <a:pt x="254" y="3383"/>
                </a:cubicBezTo>
                <a:cubicBezTo>
                  <a:pt x="318" y="3637"/>
                  <a:pt x="508" y="3954"/>
                  <a:pt x="761" y="4144"/>
                </a:cubicBezTo>
                <a:lnTo>
                  <a:pt x="825" y="4271"/>
                </a:lnTo>
                <a:cubicBezTo>
                  <a:pt x="1015" y="4461"/>
                  <a:pt x="1268" y="4651"/>
                  <a:pt x="1585" y="4714"/>
                </a:cubicBezTo>
                <a:cubicBezTo>
                  <a:pt x="1792" y="4818"/>
                  <a:pt x="2042" y="4921"/>
                  <a:pt x="2299" y="4921"/>
                </a:cubicBezTo>
                <a:cubicBezTo>
                  <a:pt x="2356" y="4921"/>
                  <a:pt x="2415" y="4916"/>
                  <a:pt x="2473" y="4905"/>
                </a:cubicBezTo>
                <a:lnTo>
                  <a:pt x="3043" y="4841"/>
                </a:lnTo>
                <a:cubicBezTo>
                  <a:pt x="3423" y="4714"/>
                  <a:pt x="3804" y="4524"/>
                  <a:pt x="4057" y="4271"/>
                </a:cubicBezTo>
                <a:lnTo>
                  <a:pt x="4184" y="4144"/>
                </a:lnTo>
                <a:lnTo>
                  <a:pt x="4564" y="3637"/>
                </a:lnTo>
                <a:lnTo>
                  <a:pt x="4755" y="3066"/>
                </a:lnTo>
                <a:cubicBezTo>
                  <a:pt x="4881" y="2749"/>
                  <a:pt x="4881" y="2433"/>
                  <a:pt x="4818" y="2116"/>
                </a:cubicBezTo>
                <a:cubicBezTo>
                  <a:pt x="4818" y="1862"/>
                  <a:pt x="4755" y="1672"/>
                  <a:pt x="4691" y="1482"/>
                </a:cubicBezTo>
                <a:cubicBezTo>
                  <a:pt x="4628" y="1292"/>
                  <a:pt x="4501" y="1101"/>
                  <a:pt x="4374" y="975"/>
                </a:cubicBezTo>
                <a:cubicBezTo>
                  <a:pt x="4247" y="785"/>
                  <a:pt x="4121" y="594"/>
                  <a:pt x="3931" y="531"/>
                </a:cubicBezTo>
                <a:cubicBezTo>
                  <a:pt x="3740" y="341"/>
                  <a:pt x="3614" y="277"/>
                  <a:pt x="3360" y="214"/>
                </a:cubicBezTo>
                <a:cubicBezTo>
                  <a:pt x="3170" y="71"/>
                  <a:pt x="2944" y="0"/>
                  <a:pt x="2709" y="0"/>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rot="9417790">
            <a:off x="7822844" y="5332967"/>
            <a:ext cx="80845" cy="81470"/>
          </a:xfrm>
          <a:custGeom>
            <a:avLst/>
            <a:gdLst/>
            <a:ahLst/>
            <a:cxnLst/>
            <a:rect l="l" t="t" r="r" b="b"/>
            <a:pathLst>
              <a:path w="3234" h="3259" extrusionOk="0">
                <a:moveTo>
                  <a:pt x="1457" y="1"/>
                </a:moveTo>
                <a:cubicBezTo>
                  <a:pt x="1293" y="1"/>
                  <a:pt x="1154" y="60"/>
                  <a:pt x="1015" y="153"/>
                </a:cubicBezTo>
                <a:cubicBezTo>
                  <a:pt x="824" y="216"/>
                  <a:pt x="634" y="343"/>
                  <a:pt x="508" y="469"/>
                </a:cubicBezTo>
                <a:cubicBezTo>
                  <a:pt x="317" y="596"/>
                  <a:pt x="191" y="786"/>
                  <a:pt x="127" y="977"/>
                </a:cubicBezTo>
                <a:cubicBezTo>
                  <a:pt x="64" y="1167"/>
                  <a:pt x="0" y="1420"/>
                  <a:pt x="0" y="1610"/>
                </a:cubicBezTo>
                <a:lnTo>
                  <a:pt x="64" y="2054"/>
                </a:lnTo>
                <a:cubicBezTo>
                  <a:pt x="127" y="2308"/>
                  <a:pt x="317" y="2561"/>
                  <a:pt x="508" y="2751"/>
                </a:cubicBezTo>
                <a:lnTo>
                  <a:pt x="824" y="3005"/>
                </a:lnTo>
                <a:cubicBezTo>
                  <a:pt x="1078" y="3195"/>
                  <a:pt x="1332" y="3258"/>
                  <a:pt x="1585" y="3258"/>
                </a:cubicBezTo>
                <a:lnTo>
                  <a:pt x="1648" y="3195"/>
                </a:lnTo>
                <a:cubicBezTo>
                  <a:pt x="2029" y="3195"/>
                  <a:pt x="2472" y="3005"/>
                  <a:pt x="2789" y="2751"/>
                </a:cubicBezTo>
                <a:cubicBezTo>
                  <a:pt x="2916" y="2561"/>
                  <a:pt x="3043" y="2434"/>
                  <a:pt x="3106" y="2244"/>
                </a:cubicBezTo>
                <a:cubicBezTo>
                  <a:pt x="3170" y="1991"/>
                  <a:pt x="3233" y="1801"/>
                  <a:pt x="3233" y="1610"/>
                </a:cubicBezTo>
                <a:lnTo>
                  <a:pt x="3170" y="1167"/>
                </a:lnTo>
                <a:cubicBezTo>
                  <a:pt x="3106" y="850"/>
                  <a:pt x="2980" y="660"/>
                  <a:pt x="2789" y="406"/>
                </a:cubicBezTo>
                <a:lnTo>
                  <a:pt x="2409" y="216"/>
                </a:lnTo>
                <a:cubicBezTo>
                  <a:pt x="2219" y="89"/>
                  <a:pt x="1902" y="26"/>
                  <a:pt x="1648" y="26"/>
                </a:cubicBezTo>
                <a:cubicBezTo>
                  <a:pt x="1581" y="9"/>
                  <a:pt x="1517" y="1"/>
                  <a:pt x="1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5"/>
          <p:cNvSpPr/>
          <p:nvPr/>
        </p:nvSpPr>
        <p:spPr>
          <a:xfrm>
            <a:off x="181350" y="603438"/>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5"/>
          <p:cNvSpPr/>
          <p:nvPr/>
        </p:nvSpPr>
        <p:spPr>
          <a:xfrm>
            <a:off x="641513" y="169600"/>
            <a:ext cx="120325" cy="92200"/>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rot="-4135010">
            <a:off x="95815" y="-452295"/>
            <a:ext cx="887219" cy="1153777"/>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txBox="1">
            <a:spLocks noGrp="1"/>
          </p:cNvSpPr>
          <p:nvPr>
            <p:ph type="subTitle" idx="1"/>
          </p:nvPr>
        </p:nvSpPr>
        <p:spPr>
          <a:xfrm>
            <a:off x="5939225" y="2025500"/>
            <a:ext cx="2481300" cy="200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3" name="Google Shape;253;p25"/>
          <p:cNvSpPr txBox="1">
            <a:spLocks noGrp="1"/>
          </p:cNvSpPr>
          <p:nvPr>
            <p:ph type="title"/>
          </p:nvPr>
        </p:nvSpPr>
        <p:spPr>
          <a:xfrm>
            <a:off x="5939225" y="905900"/>
            <a:ext cx="2481300" cy="111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6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546562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222699" y="-788250"/>
            <a:ext cx="8198074" cy="6523626"/>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26"/>
          <p:cNvSpPr txBox="1">
            <a:spLocks noGrp="1"/>
          </p:cNvSpPr>
          <p:nvPr>
            <p:ph type="ctrTitle"/>
          </p:nvPr>
        </p:nvSpPr>
        <p:spPr>
          <a:xfrm>
            <a:off x="720300" y="385925"/>
            <a:ext cx="3851700" cy="11973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63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4" name="Google Shape;264;p26"/>
          <p:cNvSpPr txBox="1">
            <a:spLocks noGrp="1"/>
          </p:cNvSpPr>
          <p:nvPr>
            <p:ph type="subTitle" idx="1"/>
          </p:nvPr>
        </p:nvSpPr>
        <p:spPr>
          <a:xfrm>
            <a:off x="720300" y="1643191"/>
            <a:ext cx="2741700" cy="14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5" name="Google Shape;265;p26"/>
          <p:cNvSpPr/>
          <p:nvPr/>
        </p:nvSpPr>
        <p:spPr>
          <a:xfrm>
            <a:off x="104350" y="204113"/>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8721350" y="204125"/>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8511200" y="347425"/>
            <a:ext cx="120325" cy="92200"/>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rot="3855602">
            <a:off x="6129836" y="-33270"/>
            <a:ext cx="1976456" cy="1673623"/>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txBox="1"/>
          <p:nvPr/>
        </p:nvSpPr>
        <p:spPr>
          <a:xfrm>
            <a:off x="720300" y="2992950"/>
            <a:ext cx="3198600" cy="11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latin typeface="Open Sans"/>
                <a:ea typeface="Open Sans"/>
                <a:cs typeface="Open Sans"/>
                <a:sym typeface="Open Sans"/>
              </a:rPr>
              <a:t>CREDITS</a:t>
            </a:r>
            <a:r>
              <a:rPr lang="en">
                <a:latin typeface="Open Sans"/>
                <a:ea typeface="Open Sans"/>
                <a:cs typeface="Open Sans"/>
                <a:sym typeface="Open Sans"/>
              </a:rPr>
              <a:t>: This presentation template was created by </a:t>
            </a:r>
            <a:r>
              <a:rPr lang="en"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a:latin typeface="Open Sans"/>
                <a:ea typeface="Open Sans"/>
                <a:cs typeface="Open Sans"/>
                <a:sym typeface="Open Sans"/>
              </a:rPr>
              <a:t>, including icons by </a:t>
            </a:r>
            <a:r>
              <a:rPr lang="en"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a:latin typeface="Open Sans"/>
                <a:ea typeface="Open Sans"/>
                <a:cs typeface="Open Sans"/>
                <a:sym typeface="Open Sans"/>
              </a:rPr>
              <a:t>, and infographics &amp; images by </a:t>
            </a:r>
            <a:r>
              <a:rPr lang="en"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a:latin typeface="Open Sans"/>
                <a:ea typeface="Open Sans"/>
                <a:cs typeface="Open Sans"/>
                <a:sym typeface="Open Sans"/>
              </a:rPr>
              <a:t>. </a:t>
            </a:r>
            <a:endParaRPr>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Tree>
    <p:extLst>
      <p:ext uri="{BB962C8B-B14F-4D97-AF65-F5344CB8AC3E}">
        <p14:creationId xmlns:p14="http://schemas.microsoft.com/office/powerpoint/2010/main" val="1691958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no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720300" y="538325"/>
            <a:ext cx="543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27"/>
          <p:cNvSpPr txBox="1">
            <a:spLocks noGrp="1"/>
          </p:cNvSpPr>
          <p:nvPr>
            <p:ph type="subTitle" idx="1"/>
          </p:nvPr>
        </p:nvSpPr>
        <p:spPr>
          <a:xfrm>
            <a:off x="746850" y="1236525"/>
            <a:ext cx="7586700" cy="3404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oppins"/>
              <a:buChar char="●"/>
              <a:defRPr sz="1200"/>
            </a:lvl1pPr>
            <a:lvl2pPr lvl="1" rtl="0">
              <a:lnSpc>
                <a:spcPct val="100000"/>
              </a:lnSpc>
              <a:spcBef>
                <a:spcPts val="1600"/>
              </a:spcBef>
              <a:spcAft>
                <a:spcPts val="0"/>
              </a:spcAft>
              <a:buSzPts val="1400"/>
              <a:buFont typeface="Roboto Light"/>
              <a:buChar char="○"/>
              <a:defRPr sz="1200"/>
            </a:lvl2pPr>
            <a:lvl3pPr lvl="2" rtl="0">
              <a:spcBef>
                <a:spcPts val="1600"/>
              </a:spcBef>
              <a:spcAft>
                <a:spcPts val="0"/>
              </a:spcAft>
              <a:buSzPts val="1400"/>
              <a:buFont typeface="Roboto Light"/>
              <a:buChar char="■"/>
              <a:defRPr/>
            </a:lvl3pPr>
            <a:lvl4pPr lvl="3" rtl="0">
              <a:spcBef>
                <a:spcPts val="1600"/>
              </a:spcBef>
              <a:spcAft>
                <a:spcPts val="0"/>
              </a:spcAft>
              <a:buSzPts val="1400"/>
              <a:buFont typeface="Roboto Light"/>
              <a:buChar char="●"/>
              <a:defRPr/>
            </a:lvl4pPr>
            <a:lvl5pPr lvl="4" rtl="0">
              <a:spcBef>
                <a:spcPts val="1600"/>
              </a:spcBef>
              <a:spcAft>
                <a:spcPts val="0"/>
              </a:spcAft>
              <a:buSzPts val="1400"/>
              <a:buFont typeface="Roboto Light"/>
              <a:buChar char="○"/>
              <a:defRPr/>
            </a:lvl5pPr>
            <a:lvl6pPr lvl="5" rtl="0">
              <a:spcBef>
                <a:spcPts val="1600"/>
              </a:spcBef>
              <a:spcAft>
                <a:spcPts val="0"/>
              </a:spcAft>
              <a:buSzPts val="1400"/>
              <a:buFont typeface="Roboto Light"/>
              <a:buChar char="■"/>
              <a:defRPr/>
            </a:lvl6pPr>
            <a:lvl7pPr lvl="6" rtl="0">
              <a:spcBef>
                <a:spcPts val="1600"/>
              </a:spcBef>
              <a:spcAft>
                <a:spcPts val="0"/>
              </a:spcAft>
              <a:buSzPts val="1400"/>
              <a:buFont typeface="Roboto Light"/>
              <a:buChar char="●"/>
              <a:defRPr/>
            </a:lvl7pPr>
            <a:lvl8pPr lvl="7" rtl="0">
              <a:spcBef>
                <a:spcPts val="1600"/>
              </a:spcBef>
              <a:spcAft>
                <a:spcPts val="0"/>
              </a:spcAft>
              <a:buSzPts val="1400"/>
              <a:buFont typeface="Roboto Light"/>
              <a:buChar char="○"/>
              <a:defRPr/>
            </a:lvl8pPr>
            <a:lvl9pPr lvl="8" rtl="0">
              <a:spcBef>
                <a:spcPts val="1600"/>
              </a:spcBef>
              <a:spcAft>
                <a:spcPts val="1600"/>
              </a:spcAft>
              <a:buSzPts val="1400"/>
              <a:buFont typeface="Roboto Light"/>
              <a:buChar char="■"/>
              <a:defRPr/>
            </a:lvl9pPr>
          </a:lstStyle>
          <a:p>
            <a:endParaRPr/>
          </a:p>
        </p:txBody>
      </p:sp>
      <p:sp>
        <p:nvSpPr>
          <p:cNvPr id="273" name="Google Shape;273;p27"/>
          <p:cNvSpPr/>
          <p:nvPr/>
        </p:nvSpPr>
        <p:spPr>
          <a:xfrm rot="2110842">
            <a:off x="8044860" y="-607830"/>
            <a:ext cx="1976547" cy="16737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7"/>
          <p:cNvSpPr/>
          <p:nvPr/>
        </p:nvSpPr>
        <p:spPr>
          <a:xfrm>
            <a:off x="299025" y="4733825"/>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a:off x="89625" y="4988450"/>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rot="2027983">
            <a:off x="185841" y="-466023"/>
            <a:ext cx="1976430" cy="1673601"/>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953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720300" y="1064978"/>
            <a:ext cx="3405300" cy="1861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9" name="Google Shape;279;p28"/>
          <p:cNvSpPr txBox="1">
            <a:spLocks noGrp="1"/>
          </p:cNvSpPr>
          <p:nvPr>
            <p:ph type="subTitle" idx="1"/>
          </p:nvPr>
        </p:nvSpPr>
        <p:spPr>
          <a:xfrm>
            <a:off x="720300" y="3094522"/>
            <a:ext cx="2748000" cy="9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0" name="Google Shape;280;p28"/>
          <p:cNvSpPr/>
          <p:nvPr/>
        </p:nvSpPr>
        <p:spPr>
          <a:xfrm rot="-5400000">
            <a:off x="-554337" y="3364213"/>
            <a:ext cx="2198725" cy="179357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8"/>
          <p:cNvSpPr/>
          <p:nvPr/>
        </p:nvSpPr>
        <p:spPr>
          <a:xfrm rot="-5400000">
            <a:off x="-682862" y="3540863"/>
            <a:ext cx="2158900" cy="172875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8"/>
          <p:cNvGrpSpPr/>
          <p:nvPr/>
        </p:nvGrpSpPr>
        <p:grpSpPr>
          <a:xfrm rot="-2295037">
            <a:off x="8017712" y="-373162"/>
            <a:ext cx="973060" cy="900470"/>
            <a:chOff x="3904050" y="2322725"/>
            <a:chExt cx="464475" cy="429825"/>
          </a:xfrm>
        </p:grpSpPr>
        <p:sp>
          <p:nvSpPr>
            <p:cNvPr id="283" name="Google Shape;283;p28"/>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8"/>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8"/>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28"/>
          <p:cNvSpPr/>
          <p:nvPr/>
        </p:nvSpPr>
        <p:spPr>
          <a:xfrm>
            <a:off x="-526150" y="-344275"/>
            <a:ext cx="2383400" cy="1177100"/>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rgbClr val="FF7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232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724150" y="2618575"/>
            <a:ext cx="213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724150" y="3199869"/>
            <a:ext cx="21306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90" name="Google Shape;290;p29"/>
          <p:cNvSpPr txBox="1">
            <a:spLocks noGrp="1"/>
          </p:cNvSpPr>
          <p:nvPr>
            <p:ph type="title" idx="2"/>
          </p:nvPr>
        </p:nvSpPr>
        <p:spPr>
          <a:xfrm>
            <a:off x="3505575" y="2618575"/>
            <a:ext cx="213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3505575" y="3199869"/>
            <a:ext cx="21309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92" name="Google Shape;292;p29"/>
          <p:cNvSpPr txBox="1">
            <a:spLocks noGrp="1"/>
          </p:cNvSpPr>
          <p:nvPr>
            <p:ph type="title" idx="4"/>
          </p:nvPr>
        </p:nvSpPr>
        <p:spPr>
          <a:xfrm>
            <a:off x="6287288" y="2618575"/>
            <a:ext cx="2130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6287300" y="3199869"/>
            <a:ext cx="2130600" cy="66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94" name="Google Shape;294;p29"/>
          <p:cNvSpPr txBox="1">
            <a:spLocks noGrp="1"/>
          </p:cNvSpPr>
          <p:nvPr>
            <p:ph type="title" idx="6"/>
          </p:nvPr>
        </p:nvSpPr>
        <p:spPr>
          <a:xfrm>
            <a:off x="724150" y="539496"/>
            <a:ext cx="7693800" cy="5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316913" y="4278163"/>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96475" y="3931063"/>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rot="2912351">
            <a:off x="-988269" y="3780675"/>
            <a:ext cx="2015277" cy="257487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238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7591575" y="-121088"/>
            <a:ext cx="2383347" cy="1177074"/>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rot="-6291035">
            <a:off x="6857269" y="181026"/>
            <a:ext cx="2822832" cy="1741805"/>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rgbClr val="45A8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rot="-474874">
            <a:off x="-183880" y="-126011"/>
            <a:ext cx="2198782" cy="179362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rot="-757285">
            <a:off x="-313647" y="-196910"/>
            <a:ext cx="2158822" cy="1728688"/>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226012" y="2085663"/>
            <a:ext cx="571425" cy="1990775"/>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txBox="1">
            <a:spLocks noGrp="1"/>
          </p:cNvSpPr>
          <p:nvPr>
            <p:ph type="title"/>
          </p:nvPr>
        </p:nvSpPr>
        <p:spPr>
          <a:xfrm>
            <a:off x="1243638" y="1594319"/>
            <a:ext cx="1605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5" name="Google Shape;305;p30"/>
          <p:cNvSpPr txBox="1">
            <a:spLocks noGrp="1"/>
          </p:cNvSpPr>
          <p:nvPr>
            <p:ph type="subTitle" idx="1"/>
          </p:nvPr>
        </p:nvSpPr>
        <p:spPr>
          <a:xfrm>
            <a:off x="721938" y="2188875"/>
            <a:ext cx="21306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6" name="Google Shape;306;p30"/>
          <p:cNvSpPr txBox="1">
            <a:spLocks noGrp="1"/>
          </p:cNvSpPr>
          <p:nvPr>
            <p:ph type="title" idx="2"/>
          </p:nvPr>
        </p:nvSpPr>
        <p:spPr>
          <a:xfrm>
            <a:off x="4024763" y="1594319"/>
            <a:ext cx="160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7" name="Google Shape;307;p30"/>
          <p:cNvSpPr txBox="1">
            <a:spLocks noGrp="1"/>
          </p:cNvSpPr>
          <p:nvPr>
            <p:ph type="subTitle" idx="3"/>
          </p:nvPr>
        </p:nvSpPr>
        <p:spPr>
          <a:xfrm>
            <a:off x="3503363" y="2188875"/>
            <a:ext cx="21309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8" name="Google Shape;308;p30"/>
          <p:cNvSpPr txBox="1">
            <a:spLocks noGrp="1"/>
          </p:cNvSpPr>
          <p:nvPr>
            <p:ph type="title" idx="4"/>
          </p:nvPr>
        </p:nvSpPr>
        <p:spPr>
          <a:xfrm>
            <a:off x="1243638" y="3204344"/>
            <a:ext cx="160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9" name="Google Shape;309;p30"/>
          <p:cNvSpPr txBox="1">
            <a:spLocks noGrp="1"/>
          </p:cNvSpPr>
          <p:nvPr>
            <p:ph type="subTitle" idx="5"/>
          </p:nvPr>
        </p:nvSpPr>
        <p:spPr>
          <a:xfrm>
            <a:off x="720300" y="3806192"/>
            <a:ext cx="2130600" cy="82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0" name="Google Shape;310;p30"/>
          <p:cNvSpPr txBox="1">
            <a:spLocks noGrp="1"/>
          </p:cNvSpPr>
          <p:nvPr>
            <p:ph type="title" idx="6"/>
          </p:nvPr>
        </p:nvSpPr>
        <p:spPr>
          <a:xfrm>
            <a:off x="4024763" y="3204344"/>
            <a:ext cx="160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1" name="Google Shape;311;p30"/>
          <p:cNvSpPr txBox="1">
            <a:spLocks noGrp="1"/>
          </p:cNvSpPr>
          <p:nvPr>
            <p:ph type="subTitle" idx="7"/>
          </p:nvPr>
        </p:nvSpPr>
        <p:spPr>
          <a:xfrm>
            <a:off x="3503375" y="3806192"/>
            <a:ext cx="2130600" cy="82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2" name="Google Shape;312;p30"/>
          <p:cNvSpPr txBox="1">
            <a:spLocks noGrp="1"/>
          </p:cNvSpPr>
          <p:nvPr>
            <p:ph type="title" idx="8"/>
          </p:nvPr>
        </p:nvSpPr>
        <p:spPr>
          <a:xfrm>
            <a:off x="6809488" y="1594319"/>
            <a:ext cx="160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3" name="Google Shape;313;p30"/>
          <p:cNvSpPr txBox="1">
            <a:spLocks noGrp="1"/>
          </p:cNvSpPr>
          <p:nvPr>
            <p:ph type="subTitle" idx="9"/>
          </p:nvPr>
        </p:nvSpPr>
        <p:spPr>
          <a:xfrm>
            <a:off x="6285088" y="2188875"/>
            <a:ext cx="21309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4" name="Google Shape;314;p30"/>
          <p:cNvSpPr txBox="1">
            <a:spLocks noGrp="1"/>
          </p:cNvSpPr>
          <p:nvPr>
            <p:ph type="title" idx="13"/>
          </p:nvPr>
        </p:nvSpPr>
        <p:spPr>
          <a:xfrm>
            <a:off x="6809488" y="3204344"/>
            <a:ext cx="160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5" name="Google Shape;315;p30"/>
          <p:cNvSpPr txBox="1">
            <a:spLocks noGrp="1"/>
          </p:cNvSpPr>
          <p:nvPr>
            <p:ph type="subTitle" idx="14"/>
          </p:nvPr>
        </p:nvSpPr>
        <p:spPr>
          <a:xfrm>
            <a:off x="6285100" y="3806192"/>
            <a:ext cx="2130600" cy="82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6" name="Google Shape;316;p30"/>
          <p:cNvSpPr txBox="1">
            <a:spLocks noGrp="1"/>
          </p:cNvSpPr>
          <p:nvPr>
            <p:ph type="title" idx="15"/>
          </p:nvPr>
        </p:nvSpPr>
        <p:spPr>
          <a:xfrm>
            <a:off x="2115450" y="538523"/>
            <a:ext cx="4913100" cy="729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6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32663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ullet list 2">
  <p:cSld name="Title and bullet list 2">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720300" y="539496"/>
            <a:ext cx="543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31"/>
          <p:cNvSpPr txBox="1">
            <a:spLocks noGrp="1"/>
          </p:cNvSpPr>
          <p:nvPr>
            <p:ph type="subTitle" idx="1"/>
          </p:nvPr>
        </p:nvSpPr>
        <p:spPr>
          <a:xfrm>
            <a:off x="906525" y="2363275"/>
            <a:ext cx="2839500" cy="224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200"/>
            </a:lvl1pPr>
            <a:lvl2pPr lvl="1" rtl="0">
              <a:lnSpc>
                <a:spcPct val="100000"/>
              </a:lnSpc>
              <a:spcBef>
                <a:spcPts val="1600"/>
              </a:spcBef>
              <a:spcAft>
                <a:spcPts val="0"/>
              </a:spcAft>
              <a:buSzPts val="1400"/>
              <a:buFont typeface="Roboto Light"/>
              <a:buChar char="○"/>
              <a:defRPr sz="1200">
                <a:latin typeface="Roboto"/>
                <a:ea typeface="Roboto"/>
                <a:cs typeface="Roboto"/>
                <a:sym typeface="Roboto"/>
              </a:defRPr>
            </a:lvl2pPr>
            <a:lvl3pPr lvl="2" rtl="0">
              <a:spcBef>
                <a:spcPts val="1600"/>
              </a:spcBef>
              <a:spcAft>
                <a:spcPts val="0"/>
              </a:spcAft>
              <a:buSzPts val="1400"/>
              <a:buFont typeface="Roboto Light"/>
              <a:buChar char="■"/>
              <a:defRPr/>
            </a:lvl3pPr>
            <a:lvl4pPr lvl="3" rtl="0">
              <a:spcBef>
                <a:spcPts val="1600"/>
              </a:spcBef>
              <a:spcAft>
                <a:spcPts val="0"/>
              </a:spcAft>
              <a:buSzPts val="1400"/>
              <a:buFont typeface="Roboto Light"/>
              <a:buChar char="●"/>
              <a:defRPr/>
            </a:lvl4pPr>
            <a:lvl5pPr lvl="4" rtl="0">
              <a:spcBef>
                <a:spcPts val="1600"/>
              </a:spcBef>
              <a:spcAft>
                <a:spcPts val="0"/>
              </a:spcAft>
              <a:buSzPts val="1400"/>
              <a:buFont typeface="Roboto Light"/>
              <a:buChar char="○"/>
              <a:defRPr/>
            </a:lvl5pPr>
            <a:lvl6pPr lvl="5" rtl="0">
              <a:spcBef>
                <a:spcPts val="1600"/>
              </a:spcBef>
              <a:spcAft>
                <a:spcPts val="0"/>
              </a:spcAft>
              <a:buSzPts val="1400"/>
              <a:buFont typeface="Roboto Light"/>
              <a:buChar char="■"/>
              <a:defRPr/>
            </a:lvl6pPr>
            <a:lvl7pPr lvl="6" rtl="0">
              <a:spcBef>
                <a:spcPts val="1600"/>
              </a:spcBef>
              <a:spcAft>
                <a:spcPts val="0"/>
              </a:spcAft>
              <a:buSzPts val="1400"/>
              <a:buFont typeface="Roboto Light"/>
              <a:buChar char="●"/>
              <a:defRPr/>
            </a:lvl7pPr>
            <a:lvl8pPr lvl="7" rtl="0">
              <a:spcBef>
                <a:spcPts val="1600"/>
              </a:spcBef>
              <a:spcAft>
                <a:spcPts val="0"/>
              </a:spcAft>
              <a:buSzPts val="1400"/>
              <a:buFont typeface="Roboto Light"/>
              <a:buChar char="○"/>
              <a:defRPr/>
            </a:lvl8pPr>
            <a:lvl9pPr lvl="8" rtl="0">
              <a:spcBef>
                <a:spcPts val="1600"/>
              </a:spcBef>
              <a:spcAft>
                <a:spcPts val="1600"/>
              </a:spcAft>
              <a:buSzPts val="1400"/>
              <a:buFont typeface="Roboto Light"/>
              <a:buChar char="■"/>
              <a:defRPr/>
            </a:lvl9pPr>
          </a:lstStyle>
          <a:p>
            <a:endParaRPr/>
          </a:p>
        </p:txBody>
      </p:sp>
      <p:sp>
        <p:nvSpPr>
          <p:cNvPr id="320" name="Google Shape;320;p31"/>
          <p:cNvSpPr/>
          <p:nvPr/>
        </p:nvSpPr>
        <p:spPr>
          <a:xfrm>
            <a:off x="89625" y="4988450"/>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a:off x="507825" y="4988450"/>
            <a:ext cx="82850" cy="67225"/>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rot="2027983">
            <a:off x="185841" y="-466023"/>
            <a:ext cx="1976430" cy="1673601"/>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txBox="1">
            <a:spLocks noGrp="1"/>
          </p:cNvSpPr>
          <p:nvPr>
            <p:ph type="subTitle" idx="2"/>
          </p:nvPr>
        </p:nvSpPr>
        <p:spPr>
          <a:xfrm>
            <a:off x="5101575" y="2363274"/>
            <a:ext cx="2843700" cy="224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200"/>
            </a:lvl1pPr>
            <a:lvl2pPr lvl="1" rtl="0">
              <a:lnSpc>
                <a:spcPct val="100000"/>
              </a:lnSpc>
              <a:spcBef>
                <a:spcPts val="1600"/>
              </a:spcBef>
              <a:spcAft>
                <a:spcPts val="0"/>
              </a:spcAft>
              <a:buSzPts val="1400"/>
              <a:buFont typeface="Roboto Light"/>
              <a:buChar char="○"/>
              <a:defRPr sz="1200">
                <a:latin typeface="Roboto"/>
                <a:ea typeface="Roboto"/>
                <a:cs typeface="Roboto"/>
                <a:sym typeface="Roboto"/>
              </a:defRPr>
            </a:lvl2pPr>
            <a:lvl3pPr lvl="2" rtl="0">
              <a:spcBef>
                <a:spcPts val="1600"/>
              </a:spcBef>
              <a:spcAft>
                <a:spcPts val="0"/>
              </a:spcAft>
              <a:buSzPts val="1400"/>
              <a:buFont typeface="Roboto Light"/>
              <a:buChar char="■"/>
              <a:defRPr/>
            </a:lvl3pPr>
            <a:lvl4pPr lvl="3" rtl="0">
              <a:spcBef>
                <a:spcPts val="1600"/>
              </a:spcBef>
              <a:spcAft>
                <a:spcPts val="0"/>
              </a:spcAft>
              <a:buSzPts val="1400"/>
              <a:buFont typeface="Roboto Light"/>
              <a:buChar char="●"/>
              <a:defRPr/>
            </a:lvl4pPr>
            <a:lvl5pPr lvl="4" rtl="0">
              <a:spcBef>
                <a:spcPts val="1600"/>
              </a:spcBef>
              <a:spcAft>
                <a:spcPts val="0"/>
              </a:spcAft>
              <a:buSzPts val="1400"/>
              <a:buFont typeface="Roboto Light"/>
              <a:buChar char="○"/>
              <a:defRPr/>
            </a:lvl5pPr>
            <a:lvl6pPr lvl="5" rtl="0">
              <a:spcBef>
                <a:spcPts val="1600"/>
              </a:spcBef>
              <a:spcAft>
                <a:spcPts val="0"/>
              </a:spcAft>
              <a:buSzPts val="1400"/>
              <a:buFont typeface="Roboto Light"/>
              <a:buChar char="■"/>
              <a:defRPr/>
            </a:lvl6pPr>
            <a:lvl7pPr lvl="6" rtl="0">
              <a:spcBef>
                <a:spcPts val="1600"/>
              </a:spcBef>
              <a:spcAft>
                <a:spcPts val="0"/>
              </a:spcAft>
              <a:buSzPts val="1400"/>
              <a:buFont typeface="Roboto Light"/>
              <a:buChar char="●"/>
              <a:defRPr/>
            </a:lvl7pPr>
            <a:lvl8pPr lvl="7" rtl="0">
              <a:spcBef>
                <a:spcPts val="1600"/>
              </a:spcBef>
              <a:spcAft>
                <a:spcPts val="0"/>
              </a:spcAft>
              <a:buSzPts val="1400"/>
              <a:buFont typeface="Roboto Light"/>
              <a:buChar char="○"/>
              <a:defRPr/>
            </a:lvl8pPr>
            <a:lvl9pPr lvl="8" rtl="0">
              <a:spcBef>
                <a:spcPts val="1600"/>
              </a:spcBef>
              <a:spcAft>
                <a:spcPts val="1600"/>
              </a:spcAft>
              <a:buSzPts val="1400"/>
              <a:buFont typeface="Roboto Light"/>
              <a:buChar char="■"/>
              <a:defRPr/>
            </a:lvl9pPr>
          </a:lstStyle>
          <a:p>
            <a:endParaRPr/>
          </a:p>
        </p:txBody>
      </p:sp>
      <p:sp>
        <p:nvSpPr>
          <p:cNvPr id="324" name="Google Shape;324;p31"/>
          <p:cNvSpPr txBox="1">
            <a:spLocks noGrp="1"/>
          </p:cNvSpPr>
          <p:nvPr>
            <p:ph type="subTitle" idx="3"/>
          </p:nvPr>
        </p:nvSpPr>
        <p:spPr>
          <a:xfrm>
            <a:off x="906525" y="1612725"/>
            <a:ext cx="2843700" cy="6039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2800">
                <a:latin typeface="Gochi Hand"/>
                <a:ea typeface="Gochi Hand"/>
                <a:cs typeface="Gochi Hand"/>
                <a:sym typeface="Gochi Hand"/>
              </a:defRPr>
            </a:lvl1pPr>
            <a:lvl2pPr lvl="1">
              <a:spcBef>
                <a:spcPts val="1600"/>
              </a:spcBef>
              <a:spcAft>
                <a:spcPts val="0"/>
              </a:spcAft>
              <a:buSzPts val="1400"/>
              <a:buFont typeface="Gochi Hand"/>
              <a:buNone/>
              <a:defRPr>
                <a:latin typeface="Gochi Hand"/>
                <a:ea typeface="Gochi Hand"/>
                <a:cs typeface="Gochi Hand"/>
                <a:sym typeface="Gochi Hand"/>
              </a:defRPr>
            </a:lvl2pPr>
            <a:lvl3pPr lvl="2">
              <a:spcBef>
                <a:spcPts val="1600"/>
              </a:spcBef>
              <a:spcAft>
                <a:spcPts val="0"/>
              </a:spcAft>
              <a:buSzPts val="1400"/>
              <a:buFont typeface="Gochi Hand"/>
              <a:buNone/>
              <a:defRPr>
                <a:latin typeface="Gochi Hand"/>
                <a:ea typeface="Gochi Hand"/>
                <a:cs typeface="Gochi Hand"/>
                <a:sym typeface="Gochi Hand"/>
              </a:defRPr>
            </a:lvl3pPr>
            <a:lvl4pPr lvl="3">
              <a:spcBef>
                <a:spcPts val="1600"/>
              </a:spcBef>
              <a:spcAft>
                <a:spcPts val="0"/>
              </a:spcAft>
              <a:buSzPts val="1400"/>
              <a:buFont typeface="Gochi Hand"/>
              <a:buNone/>
              <a:defRPr>
                <a:latin typeface="Gochi Hand"/>
                <a:ea typeface="Gochi Hand"/>
                <a:cs typeface="Gochi Hand"/>
                <a:sym typeface="Gochi Hand"/>
              </a:defRPr>
            </a:lvl4pPr>
            <a:lvl5pPr lvl="4">
              <a:spcBef>
                <a:spcPts val="1600"/>
              </a:spcBef>
              <a:spcAft>
                <a:spcPts val="0"/>
              </a:spcAft>
              <a:buSzPts val="1400"/>
              <a:buFont typeface="Gochi Hand"/>
              <a:buNone/>
              <a:defRPr>
                <a:latin typeface="Gochi Hand"/>
                <a:ea typeface="Gochi Hand"/>
                <a:cs typeface="Gochi Hand"/>
                <a:sym typeface="Gochi Hand"/>
              </a:defRPr>
            </a:lvl5pPr>
            <a:lvl6pPr lvl="5">
              <a:spcBef>
                <a:spcPts val="1600"/>
              </a:spcBef>
              <a:spcAft>
                <a:spcPts val="0"/>
              </a:spcAft>
              <a:buSzPts val="1400"/>
              <a:buFont typeface="Gochi Hand"/>
              <a:buNone/>
              <a:defRPr>
                <a:latin typeface="Gochi Hand"/>
                <a:ea typeface="Gochi Hand"/>
                <a:cs typeface="Gochi Hand"/>
                <a:sym typeface="Gochi Hand"/>
              </a:defRPr>
            </a:lvl6pPr>
            <a:lvl7pPr lvl="6">
              <a:spcBef>
                <a:spcPts val="1600"/>
              </a:spcBef>
              <a:spcAft>
                <a:spcPts val="0"/>
              </a:spcAft>
              <a:buSzPts val="1400"/>
              <a:buFont typeface="Gochi Hand"/>
              <a:buNone/>
              <a:defRPr>
                <a:latin typeface="Gochi Hand"/>
                <a:ea typeface="Gochi Hand"/>
                <a:cs typeface="Gochi Hand"/>
                <a:sym typeface="Gochi Hand"/>
              </a:defRPr>
            </a:lvl7pPr>
            <a:lvl8pPr lvl="7">
              <a:spcBef>
                <a:spcPts val="1600"/>
              </a:spcBef>
              <a:spcAft>
                <a:spcPts val="0"/>
              </a:spcAft>
              <a:buSzPts val="1400"/>
              <a:buFont typeface="Gochi Hand"/>
              <a:buNone/>
              <a:defRPr>
                <a:latin typeface="Gochi Hand"/>
                <a:ea typeface="Gochi Hand"/>
                <a:cs typeface="Gochi Hand"/>
                <a:sym typeface="Gochi Hand"/>
              </a:defRPr>
            </a:lvl8pPr>
            <a:lvl9pPr lvl="8">
              <a:spcBef>
                <a:spcPts val="1600"/>
              </a:spcBef>
              <a:spcAft>
                <a:spcPts val="1600"/>
              </a:spcAft>
              <a:buSzPts val="1400"/>
              <a:buFont typeface="Gochi Hand"/>
              <a:buNone/>
              <a:defRPr>
                <a:latin typeface="Gochi Hand"/>
                <a:ea typeface="Gochi Hand"/>
                <a:cs typeface="Gochi Hand"/>
                <a:sym typeface="Gochi Hand"/>
              </a:defRPr>
            </a:lvl9pPr>
          </a:lstStyle>
          <a:p>
            <a:endParaRPr/>
          </a:p>
        </p:txBody>
      </p:sp>
      <p:sp>
        <p:nvSpPr>
          <p:cNvPr id="325" name="Google Shape;325;p31"/>
          <p:cNvSpPr txBox="1">
            <a:spLocks noGrp="1"/>
          </p:cNvSpPr>
          <p:nvPr>
            <p:ph type="subTitle" idx="4"/>
          </p:nvPr>
        </p:nvSpPr>
        <p:spPr>
          <a:xfrm>
            <a:off x="5101575" y="1612725"/>
            <a:ext cx="2843700" cy="603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2800">
                <a:latin typeface="Gochi Hand"/>
                <a:ea typeface="Gochi Hand"/>
                <a:cs typeface="Gochi Hand"/>
                <a:sym typeface="Gochi Hand"/>
              </a:defRPr>
            </a:lvl1pPr>
            <a:lvl2pPr lvl="1" rtl="0">
              <a:spcBef>
                <a:spcPts val="1600"/>
              </a:spcBef>
              <a:spcAft>
                <a:spcPts val="0"/>
              </a:spcAft>
              <a:buSzPts val="1400"/>
              <a:buFont typeface="Gochi Hand"/>
              <a:buNone/>
              <a:defRPr>
                <a:latin typeface="Gochi Hand"/>
                <a:ea typeface="Gochi Hand"/>
                <a:cs typeface="Gochi Hand"/>
                <a:sym typeface="Gochi Hand"/>
              </a:defRPr>
            </a:lvl2pPr>
            <a:lvl3pPr lvl="2" rtl="0">
              <a:spcBef>
                <a:spcPts val="1600"/>
              </a:spcBef>
              <a:spcAft>
                <a:spcPts val="0"/>
              </a:spcAft>
              <a:buSzPts val="1400"/>
              <a:buFont typeface="Gochi Hand"/>
              <a:buNone/>
              <a:defRPr>
                <a:latin typeface="Gochi Hand"/>
                <a:ea typeface="Gochi Hand"/>
                <a:cs typeface="Gochi Hand"/>
                <a:sym typeface="Gochi Hand"/>
              </a:defRPr>
            </a:lvl3pPr>
            <a:lvl4pPr lvl="3" rtl="0">
              <a:spcBef>
                <a:spcPts val="1600"/>
              </a:spcBef>
              <a:spcAft>
                <a:spcPts val="0"/>
              </a:spcAft>
              <a:buSzPts val="1400"/>
              <a:buFont typeface="Gochi Hand"/>
              <a:buNone/>
              <a:defRPr>
                <a:latin typeface="Gochi Hand"/>
                <a:ea typeface="Gochi Hand"/>
                <a:cs typeface="Gochi Hand"/>
                <a:sym typeface="Gochi Hand"/>
              </a:defRPr>
            </a:lvl4pPr>
            <a:lvl5pPr lvl="4" rtl="0">
              <a:spcBef>
                <a:spcPts val="1600"/>
              </a:spcBef>
              <a:spcAft>
                <a:spcPts val="0"/>
              </a:spcAft>
              <a:buSzPts val="1400"/>
              <a:buFont typeface="Gochi Hand"/>
              <a:buNone/>
              <a:defRPr>
                <a:latin typeface="Gochi Hand"/>
                <a:ea typeface="Gochi Hand"/>
                <a:cs typeface="Gochi Hand"/>
                <a:sym typeface="Gochi Hand"/>
              </a:defRPr>
            </a:lvl5pPr>
            <a:lvl6pPr lvl="5" rtl="0">
              <a:spcBef>
                <a:spcPts val="1600"/>
              </a:spcBef>
              <a:spcAft>
                <a:spcPts val="0"/>
              </a:spcAft>
              <a:buSzPts val="1400"/>
              <a:buFont typeface="Gochi Hand"/>
              <a:buNone/>
              <a:defRPr>
                <a:latin typeface="Gochi Hand"/>
                <a:ea typeface="Gochi Hand"/>
                <a:cs typeface="Gochi Hand"/>
                <a:sym typeface="Gochi Hand"/>
              </a:defRPr>
            </a:lvl6pPr>
            <a:lvl7pPr lvl="6" rtl="0">
              <a:spcBef>
                <a:spcPts val="1600"/>
              </a:spcBef>
              <a:spcAft>
                <a:spcPts val="0"/>
              </a:spcAft>
              <a:buSzPts val="1400"/>
              <a:buFont typeface="Gochi Hand"/>
              <a:buNone/>
              <a:defRPr>
                <a:latin typeface="Gochi Hand"/>
                <a:ea typeface="Gochi Hand"/>
                <a:cs typeface="Gochi Hand"/>
                <a:sym typeface="Gochi Hand"/>
              </a:defRPr>
            </a:lvl7pPr>
            <a:lvl8pPr lvl="7" rtl="0">
              <a:spcBef>
                <a:spcPts val="1600"/>
              </a:spcBef>
              <a:spcAft>
                <a:spcPts val="0"/>
              </a:spcAft>
              <a:buSzPts val="1400"/>
              <a:buFont typeface="Gochi Hand"/>
              <a:buNone/>
              <a:defRPr>
                <a:latin typeface="Gochi Hand"/>
                <a:ea typeface="Gochi Hand"/>
                <a:cs typeface="Gochi Hand"/>
                <a:sym typeface="Gochi Hand"/>
              </a:defRPr>
            </a:lvl8pPr>
            <a:lvl9pPr lvl="8" rtl="0">
              <a:spcBef>
                <a:spcPts val="1600"/>
              </a:spcBef>
              <a:spcAft>
                <a:spcPts val="1600"/>
              </a:spcAft>
              <a:buSzPts val="1400"/>
              <a:buFont typeface="Gochi Hand"/>
              <a:buNone/>
              <a:defRPr>
                <a:latin typeface="Gochi Hand"/>
                <a:ea typeface="Gochi Hand"/>
                <a:cs typeface="Gochi Hand"/>
                <a:sym typeface="Gochi Hand"/>
              </a:defRPr>
            </a:lvl9pPr>
          </a:lstStyle>
          <a:p>
            <a:endParaRPr/>
          </a:p>
        </p:txBody>
      </p:sp>
    </p:spTree>
    <p:extLst>
      <p:ext uri="{BB962C8B-B14F-4D97-AF65-F5344CB8AC3E}">
        <p14:creationId xmlns:p14="http://schemas.microsoft.com/office/powerpoint/2010/main" val="346738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bg>
      <p:bgPr>
        <a:solidFill>
          <a:schemeClr val="accent4"/>
        </a:solidFill>
        <a:effectLst/>
      </p:bgPr>
    </p:bg>
    <p:spTree>
      <p:nvGrpSpPr>
        <p:cNvPr id="1" name="Shape 326"/>
        <p:cNvGrpSpPr/>
        <p:nvPr/>
      </p:nvGrpSpPr>
      <p:grpSpPr>
        <a:xfrm>
          <a:off x="0" y="0"/>
          <a:ext cx="0" cy="0"/>
          <a:chOff x="0" y="0"/>
          <a:chExt cx="0" cy="0"/>
        </a:xfrm>
      </p:grpSpPr>
      <p:sp>
        <p:nvSpPr>
          <p:cNvPr id="327" name="Google Shape;327;p32"/>
          <p:cNvSpPr/>
          <p:nvPr/>
        </p:nvSpPr>
        <p:spPr>
          <a:xfrm rot="5400000">
            <a:off x="7261925" y="169888"/>
            <a:ext cx="2198725" cy="179357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rot="5400000">
            <a:off x="7346850" y="118713"/>
            <a:ext cx="2158900" cy="172875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txBox="1">
            <a:spLocks noGrp="1"/>
          </p:cNvSpPr>
          <p:nvPr>
            <p:ph type="title"/>
          </p:nvPr>
        </p:nvSpPr>
        <p:spPr>
          <a:xfrm>
            <a:off x="720300" y="539496"/>
            <a:ext cx="543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85196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4">
  <p:cSld name="Title only 4">
    <p:bg>
      <p:bgPr>
        <a:noFill/>
        <a:effectLst/>
      </p:bgPr>
    </p:bg>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720300" y="539496"/>
            <a:ext cx="543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33"/>
          <p:cNvSpPr/>
          <p:nvPr/>
        </p:nvSpPr>
        <p:spPr>
          <a:xfrm rot="2110842">
            <a:off x="7976635" y="-152905"/>
            <a:ext cx="1976547" cy="16737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376200" y="356850"/>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7748575" y="219663"/>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rot="3855602">
            <a:off x="-576039" y="-897832"/>
            <a:ext cx="1976456" cy="1673623"/>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842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3">
  <p:cSld name="TITLE_AND_BODY_1">
    <p:bg>
      <p:bgPr>
        <a:solidFill>
          <a:schemeClr val="dk2"/>
        </a:solidFill>
        <a:effectLst/>
      </p:bgPr>
    </p:bg>
    <p:spTree>
      <p:nvGrpSpPr>
        <p:cNvPr id="1" name="Shape 71"/>
        <p:cNvGrpSpPr/>
        <p:nvPr/>
      </p:nvGrpSpPr>
      <p:grpSpPr>
        <a:xfrm>
          <a:off x="0" y="0"/>
          <a:ext cx="0" cy="0"/>
          <a:chOff x="0" y="0"/>
          <a:chExt cx="0" cy="0"/>
        </a:xfrm>
      </p:grpSpPr>
      <p:grpSp>
        <p:nvGrpSpPr>
          <p:cNvPr id="72" name="Google Shape;72;p7"/>
          <p:cNvGrpSpPr/>
          <p:nvPr/>
        </p:nvGrpSpPr>
        <p:grpSpPr>
          <a:xfrm flipH="1">
            <a:off x="309113" y="378031"/>
            <a:ext cx="8729050" cy="4512413"/>
            <a:chOff x="309113" y="378031"/>
            <a:chExt cx="8729050" cy="4512413"/>
          </a:xfrm>
        </p:grpSpPr>
        <p:sp>
          <p:nvSpPr>
            <p:cNvPr id="73" name="Google Shape;73;p7"/>
            <p:cNvSpPr/>
            <p:nvPr/>
          </p:nvSpPr>
          <p:spPr>
            <a:xfrm>
              <a:off x="8871363" y="24049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8583963" y="422494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2506138" y="378031"/>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309113" y="201539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3018713" y="4555206"/>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7108100" y="4723644"/>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7"/>
          <p:cNvSpPr/>
          <p:nvPr/>
        </p:nvSpPr>
        <p:spPr>
          <a:xfrm rot="-4262482">
            <a:off x="-2045494" y="-2050372"/>
            <a:ext cx="5316284" cy="3506938"/>
          </a:xfrm>
          <a:custGeom>
            <a:avLst/>
            <a:gdLst/>
            <a:ahLst/>
            <a:cxnLst/>
            <a:rect l="l" t="t" r="r" b="b"/>
            <a:pathLst>
              <a:path w="46668" h="30785" extrusionOk="0">
                <a:moveTo>
                  <a:pt x="29061" y="0"/>
                </a:moveTo>
                <a:cubicBezTo>
                  <a:pt x="21998" y="0"/>
                  <a:pt x="14546" y="4270"/>
                  <a:pt x="9774" y="9559"/>
                </a:cubicBezTo>
                <a:cubicBezTo>
                  <a:pt x="7773" y="11794"/>
                  <a:pt x="0" y="19633"/>
                  <a:pt x="6905" y="20567"/>
                </a:cubicBezTo>
                <a:cubicBezTo>
                  <a:pt x="7056" y="20589"/>
                  <a:pt x="7206" y="20600"/>
                  <a:pt x="7356" y="20600"/>
                </a:cubicBezTo>
                <a:cubicBezTo>
                  <a:pt x="10462" y="20600"/>
                  <a:pt x="13550" y="16119"/>
                  <a:pt x="16275" y="16119"/>
                </a:cubicBezTo>
                <a:cubicBezTo>
                  <a:pt x="17017" y="16119"/>
                  <a:pt x="17732" y="16452"/>
                  <a:pt x="18414" y="17298"/>
                </a:cubicBezTo>
                <a:cubicBezTo>
                  <a:pt x="21082" y="20567"/>
                  <a:pt x="17313" y="29007"/>
                  <a:pt x="21115" y="29574"/>
                </a:cubicBezTo>
                <a:cubicBezTo>
                  <a:pt x="21386" y="29616"/>
                  <a:pt x="21645" y="29636"/>
                  <a:pt x="21893" y="29636"/>
                </a:cubicBezTo>
                <a:cubicBezTo>
                  <a:pt x="25720" y="29636"/>
                  <a:pt x="27031" y="24882"/>
                  <a:pt x="30670" y="24882"/>
                </a:cubicBezTo>
                <a:cubicBezTo>
                  <a:pt x="31419" y="24882"/>
                  <a:pt x="32268" y="25084"/>
                  <a:pt x="33257" y="25571"/>
                </a:cubicBezTo>
                <a:cubicBezTo>
                  <a:pt x="36025" y="26944"/>
                  <a:pt x="37778" y="30785"/>
                  <a:pt x="39932" y="30785"/>
                </a:cubicBezTo>
                <a:cubicBezTo>
                  <a:pt x="41023" y="30785"/>
                  <a:pt x="42218" y="29799"/>
                  <a:pt x="43698" y="27005"/>
                </a:cubicBezTo>
                <a:cubicBezTo>
                  <a:pt x="46667" y="21568"/>
                  <a:pt x="45299" y="11728"/>
                  <a:pt x="41930" y="6891"/>
                </a:cubicBezTo>
                <a:cubicBezTo>
                  <a:pt x="38455" y="1960"/>
                  <a:pt x="33847" y="0"/>
                  <a:pt x="290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rot="6537518">
            <a:off x="5874033" y="3689497"/>
            <a:ext cx="5316284" cy="3506938"/>
          </a:xfrm>
          <a:custGeom>
            <a:avLst/>
            <a:gdLst/>
            <a:ahLst/>
            <a:cxnLst/>
            <a:rect l="l" t="t" r="r" b="b"/>
            <a:pathLst>
              <a:path w="46668" h="30785" extrusionOk="0">
                <a:moveTo>
                  <a:pt x="29061" y="0"/>
                </a:moveTo>
                <a:cubicBezTo>
                  <a:pt x="21998" y="0"/>
                  <a:pt x="14546" y="4270"/>
                  <a:pt x="9774" y="9559"/>
                </a:cubicBezTo>
                <a:cubicBezTo>
                  <a:pt x="7773" y="11794"/>
                  <a:pt x="0" y="19633"/>
                  <a:pt x="6905" y="20567"/>
                </a:cubicBezTo>
                <a:cubicBezTo>
                  <a:pt x="7056" y="20589"/>
                  <a:pt x="7206" y="20600"/>
                  <a:pt x="7356" y="20600"/>
                </a:cubicBezTo>
                <a:cubicBezTo>
                  <a:pt x="10462" y="20600"/>
                  <a:pt x="13550" y="16119"/>
                  <a:pt x="16275" y="16119"/>
                </a:cubicBezTo>
                <a:cubicBezTo>
                  <a:pt x="17017" y="16119"/>
                  <a:pt x="17732" y="16452"/>
                  <a:pt x="18414" y="17298"/>
                </a:cubicBezTo>
                <a:cubicBezTo>
                  <a:pt x="21082" y="20567"/>
                  <a:pt x="17313" y="29007"/>
                  <a:pt x="21115" y="29574"/>
                </a:cubicBezTo>
                <a:cubicBezTo>
                  <a:pt x="21386" y="29616"/>
                  <a:pt x="21645" y="29636"/>
                  <a:pt x="21893" y="29636"/>
                </a:cubicBezTo>
                <a:cubicBezTo>
                  <a:pt x="25720" y="29636"/>
                  <a:pt x="27031" y="24882"/>
                  <a:pt x="30670" y="24882"/>
                </a:cubicBezTo>
                <a:cubicBezTo>
                  <a:pt x="31419" y="24882"/>
                  <a:pt x="32268" y="25084"/>
                  <a:pt x="33257" y="25571"/>
                </a:cubicBezTo>
                <a:cubicBezTo>
                  <a:pt x="36025" y="26944"/>
                  <a:pt x="37778" y="30785"/>
                  <a:pt x="39932" y="30785"/>
                </a:cubicBezTo>
                <a:cubicBezTo>
                  <a:pt x="41023" y="30785"/>
                  <a:pt x="42218" y="29799"/>
                  <a:pt x="43698" y="27005"/>
                </a:cubicBezTo>
                <a:cubicBezTo>
                  <a:pt x="46667" y="21568"/>
                  <a:pt x="45299" y="11728"/>
                  <a:pt x="41930" y="6891"/>
                </a:cubicBezTo>
                <a:cubicBezTo>
                  <a:pt x="38455" y="1960"/>
                  <a:pt x="33847" y="0"/>
                  <a:pt x="290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720300" y="539496"/>
            <a:ext cx="543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7976635" y="-152905"/>
            <a:ext cx="1976547" cy="16737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rot="-2902325">
            <a:off x="8710723" y="647645"/>
            <a:ext cx="215752" cy="167140"/>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150050" y="4529100"/>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89625" y="4988450"/>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507825" y="4988450"/>
            <a:ext cx="82850" cy="67225"/>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rot="2027983">
            <a:off x="185841" y="-466023"/>
            <a:ext cx="1976430" cy="1673601"/>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8410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p:nvPr/>
        </p:nvSpPr>
        <p:spPr>
          <a:xfrm>
            <a:off x="713175" y="4042600"/>
            <a:ext cx="7717500" cy="5613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ctrTitle"/>
          </p:nvPr>
        </p:nvSpPr>
        <p:spPr>
          <a:xfrm flipH="1">
            <a:off x="3905350" y="1879646"/>
            <a:ext cx="4249200" cy="1754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4800">
                <a:solidFill>
                  <a:schemeClr val="dk1"/>
                </a:solidFill>
              </a:defRPr>
            </a:lvl1pPr>
            <a:lvl2pPr lvl="1" algn="ctr" rtl="0">
              <a:spcBef>
                <a:spcPts val="0"/>
              </a:spcBef>
              <a:spcAft>
                <a:spcPts val="0"/>
              </a:spcAft>
              <a:buSzPts val="6000"/>
              <a:buFont typeface="Bahiana"/>
              <a:buNone/>
              <a:defRPr sz="6000">
                <a:latin typeface="Bahiana"/>
                <a:ea typeface="Bahiana"/>
                <a:cs typeface="Bahiana"/>
                <a:sym typeface="Bahiana"/>
              </a:defRPr>
            </a:lvl2pPr>
            <a:lvl3pPr lvl="2" algn="ctr" rtl="0">
              <a:spcBef>
                <a:spcPts val="0"/>
              </a:spcBef>
              <a:spcAft>
                <a:spcPts val="0"/>
              </a:spcAft>
              <a:buSzPts val="6000"/>
              <a:buFont typeface="Bahiana"/>
              <a:buNone/>
              <a:defRPr sz="6000">
                <a:latin typeface="Bahiana"/>
                <a:ea typeface="Bahiana"/>
                <a:cs typeface="Bahiana"/>
                <a:sym typeface="Bahiana"/>
              </a:defRPr>
            </a:lvl3pPr>
            <a:lvl4pPr lvl="3" algn="ctr" rtl="0">
              <a:spcBef>
                <a:spcPts val="0"/>
              </a:spcBef>
              <a:spcAft>
                <a:spcPts val="0"/>
              </a:spcAft>
              <a:buSzPts val="6000"/>
              <a:buFont typeface="Bahiana"/>
              <a:buNone/>
              <a:defRPr sz="6000">
                <a:latin typeface="Bahiana"/>
                <a:ea typeface="Bahiana"/>
                <a:cs typeface="Bahiana"/>
                <a:sym typeface="Bahiana"/>
              </a:defRPr>
            </a:lvl4pPr>
            <a:lvl5pPr lvl="4" algn="ctr" rtl="0">
              <a:spcBef>
                <a:spcPts val="0"/>
              </a:spcBef>
              <a:spcAft>
                <a:spcPts val="0"/>
              </a:spcAft>
              <a:buSzPts val="6000"/>
              <a:buFont typeface="Bahiana"/>
              <a:buNone/>
              <a:defRPr sz="6000">
                <a:latin typeface="Bahiana"/>
                <a:ea typeface="Bahiana"/>
                <a:cs typeface="Bahiana"/>
                <a:sym typeface="Bahiana"/>
              </a:defRPr>
            </a:lvl5pPr>
            <a:lvl6pPr lvl="5" algn="ctr" rtl="0">
              <a:spcBef>
                <a:spcPts val="0"/>
              </a:spcBef>
              <a:spcAft>
                <a:spcPts val="0"/>
              </a:spcAft>
              <a:buSzPts val="6000"/>
              <a:buFont typeface="Bahiana"/>
              <a:buNone/>
              <a:defRPr sz="6000">
                <a:latin typeface="Bahiana"/>
                <a:ea typeface="Bahiana"/>
                <a:cs typeface="Bahiana"/>
                <a:sym typeface="Bahiana"/>
              </a:defRPr>
            </a:lvl6pPr>
            <a:lvl7pPr lvl="6" algn="ctr" rtl="0">
              <a:spcBef>
                <a:spcPts val="0"/>
              </a:spcBef>
              <a:spcAft>
                <a:spcPts val="0"/>
              </a:spcAft>
              <a:buSzPts val="6000"/>
              <a:buFont typeface="Bahiana"/>
              <a:buNone/>
              <a:defRPr sz="6000">
                <a:latin typeface="Bahiana"/>
                <a:ea typeface="Bahiana"/>
                <a:cs typeface="Bahiana"/>
                <a:sym typeface="Bahiana"/>
              </a:defRPr>
            </a:lvl7pPr>
            <a:lvl8pPr lvl="7" algn="ctr" rtl="0">
              <a:spcBef>
                <a:spcPts val="0"/>
              </a:spcBef>
              <a:spcAft>
                <a:spcPts val="0"/>
              </a:spcAft>
              <a:buSzPts val="6000"/>
              <a:buFont typeface="Bahiana"/>
              <a:buNone/>
              <a:defRPr sz="6000">
                <a:latin typeface="Bahiana"/>
                <a:ea typeface="Bahiana"/>
                <a:cs typeface="Bahiana"/>
                <a:sym typeface="Bahiana"/>
              </a:defRPr>
            </a:lvl8pPr>
            <a:lvl9pPr lvl="8" algn="ctr" rtl="0">
              <a:spcBef>
                <a:spcPts val="0"/>
              </a:spcBef>
              <a:spcAft>
                <a:spcPts val="0"/>
              </a:spcAft>
              <a:buSzPts val="6000"/>
              <a:buFont typeface="Bahiana"/>
              <a:buNone/>
              <a:defRPr sz="6000">
                <a:latin typeface="Bahiana"/>
                <a:ea typeface="Bahiana"/>
                <a:cs typeface="Bahiana"/>
                <a:sym typeface="Bahiana"/>
              </a:defRPr>
            </a:lvl9pPr>
          </a:lstStyle>
          <a:p>
            <a:endParaRPr/>
          </a:p>
        </p:txBody>
      </p:sp>
      <p:sp>
        <p:nvSpPr>
          <p:cNvPr id="14" name="Google Shape;14;p3"/>
          <p:cNvSpPr txBox="1">
            <a:spLocks noGrp="1"/>
          </p:cNvSpPr>
          <p:nvPr>
            <p:ph type="subTitle" idx="1"/>
          </p:nvPr>
        </p:nvSpPr>
        <p:spPr>
          <a:xfrm flipH="1">
            <a:off x="2689450" y="4091575"/>
            <a:ext cx="5465100" cy="4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00">
                <a:solidFill>
                  <a:schemeClr val="dk1"/>
                </a:solidFill>
              </a:defRPr>
            </a:lvl1pPr>
            <a:lvl2pPr lvl="1" algn="r" rtl="0">
              <a:lnSpc>
                <a:spcPct val="100000"/>
              </a:lnSpc>
              <a:spcBef>
                <a:spcPts val="1600"/>
              </a:spcBef>
              <a:spcAft>
                <a:spcPts val="0"/>
              </a:spcAft>
              <a:buNone/>
              <a:defRPr sz="1800">
                <a:solidFill>
                  <a:schemeClr val="dk1"/>
                </a:solidFill>
              </a:defRPr>
            </a:lvl2pPr>
            <a:lvl3pPr lvl="2" algn="r" rtl="0">
              <a:lnSpc>
                <a:spcPct val="100000"/>
              </a:lnSpc>
              <a:spcBef>
                <a:spcPts val="1600"/>
              </a:spcBef>
              <a:spcAft>
                <a:spcPts val="0"/>
              </a:spcAft>
              <a:buNone/>
              <a:defRPr sz="1800">
                <a:solidFill>
                  <a:schemeClr val="dk1"/>
                </a:solidFill>
              </a:defRPr>
            </a:lvl3pPr>
            <a:lvl4pPr lvl="3" algn="r" rtl="0">
              <a:lnSpc>
                <a:spcPct val="100000"/>
              </a:lnSpc>
              <a:spcBef>
                <a:spcPts val="1600"/>
              </a:spcBef>
              <a:spcAft>
                <a:spcPts val="0"/>
              </a:spcAft>
              <a:buNone/>
              <a:defRPr sz="1800">
                <a:solidFill>
                  <a:schemeClr val="dk1"/>
                </a:solidFill>
              </a:defRPr>
            </a:lvl4pPr>
            <a:lvl5pPr lvl="4" algn="r" rtl="0">
              <a:lnSpc>
                <a:spcPct val="100000"/>
              </a:lnSpc>
              <a:spcBef>
                <a:spcPts val="1600"/>
              </a:spcBef>
              <a:spcAft>
                <a:spcPts val="0"/>
              </a:spcAft>
              <a:buNone/>
              <a:defRPr sz="1800">
                <a:solidFill>
                  <a:schemeClr val="dk1"/>
                </a:solidFill>
              </a:defRPr>
            </a:lvl5pPr>
            <a:lvl6pPr lvl="5" algn="r" rtl="0">
              <a:lnSpc>
                <a:spcPct val="100000"/>
              </a:lnSpc>
              <a:spcBef>
                <a:spcPts val="1600"/>
              </a:spcBef>
              <a:spcAft>
                <a:spcPts val="0"/>
              </a:spcAft>
              <a:buNone/>
              <a:defRPr sz="1800">
                <a:solidFill>
                  <a:schemeClr val="dk1"/>
                </a:solidFill>
              </a:defRPr>
            </a:lvl6pPr>
            <a:lvl7pPr lvl="6" algn="r" rtl="0">
              <a:lnSpc>
                <a:spcPct val="100000"/>
              </a:lnSpc>
              <a:spcBef>
                <a:spcPts val="1600"/>
              </a:spcBef>
              <a:spcAft>
                <a:spcPts val="0"/>
              </a:spcAft>
              <a:buNone/>
              <a:defRPr sz="1800">
                <a:solidFill>
                  <a:schemeClr val="dk1"/>
                </a:solidFill>
              </a:defRPr>
            </a:lvl7pPr>
            <a:lvl8pPr lvl="7" algn="r" rtl="0">
              <a:lnSpc>
                <a:spcPct val="100000"/>
              </a:lnSpc>
              <a:spcBef>
                <a:spcPts val="1600"/>
              </a:spcBef>
              <a:spcAft>
                <a:spcPts val="0"/>
              </a:spcAft>
              <a:buNone/>
              <a:defRPr sz="1800">
                <a:solidFill>
                  <a:schemeClr val="dk1"/>
                </a:solidFill>
              </a:defRPr>
            </a:lvl8pPr>
            <a:lvl9pPr lvl="8" algn="r" rtl="0">
              <a:lnSpc>
                <a:spcPct val="100000"/>
              </a:lnSpc>
              <a:spcBef>
                <a:spcPts val="1600"/>
              </a:spcBef>
              <a:spcAft>
                <a:spcPts val="1600"/>
              </a:spcAft>
              <a:buNone/>
              <a:defRPr sz="1800">
                <a:solidFill>
                  <a:schemeClr val="dk1"/>
                </a:solidFill>
              </a:defRPr>
            </a:lvl9pPr>
          </a:lstStyle>
          <a:p>
            <a:endParaRPr/>
          </a:p>
        </p:txBody>
      </p:sp>
      <p:sp>
        <p:nvSpPr>
          <p:cNvPr id="15" name="Google Shape;15;p3"/>
          <p:cNvSpPr txBox="1">
            <a:spLocks noGrp="1"/>
          </p:cNvSpPr>
          <p:nvPr>
            <p:ph type="title" idx="2" hasCustomPrompt="1"/>
          </p:nvPr>
        </p:nvSpPr>
        <p:spPr>
          <a:xfrm flipH="1">
            <a:off x="6133150" y="807733"/>
            <a:ext cx="2021400" cy="1040100"/>
          </a:xfrm>
          <a:prstGeom prst="rect">
            <a:avLst/>
          </a:prstGeom>
          <a:noFill/>
        </p:spPr>
        <p:txBody>
          <a:bodyPr spcFirstLastPara="1" wrap="square" lIns="91425" tIns="91425" rIns="91425" bIns="91425" anchor="b" anchorCtr="0">
            <a:noAutofit/>
          </a:bodyPr>
          <a:lstStyle>
            <a:lvl1pPr marR="27432" lvl="0" algn="r" rtl="0">
              <a:spcBef>
                <a:spcPts val="0"/>
              </a:spcBef>
              <a:spcAft>
                <a:spcPts val="0"/>
              </a:spcAft>
              <a:buClr>
                <a:schemeClr val="lt1"/>
              </a:buClr>
              <a:buSzPts val="3600"/>
              <a:buNone/>
              <a:defRPr sz="7000">
                <a:solidFill>
                  <a:schemeClr val="dk2"/>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083616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p:nvPr/>
        </p:nvSpPr>
        <p:spPr>
          <a:xfrm>
            <a:off x="716450" y="2571750"/>
            <a:ext cx="7716000" cy="2037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a:off x="2590800" y="539500"/>
            <a:ext cx="5841600" cy="1407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subTitle" idx="1"/>
          </p:nvPr>
        </p:nvSpPr>
        <p:spPr>
          <a:xfrm flipH="1">
            <a:off x="1125075" y="2571750"/>
            <a:ext cx="6875100" cy="164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20" name="Google Shape;20;p4"/>
          <p:cNvSpPr txBox="1">
            <a:spLocks noGrp="1"/>
          </p:cNvSpPr>
          <p:nvPr>
            <p:ph type="ctrTitle"/>
          </p:nvPr>
        </p:nvSpPr>
        <p:spPr>
          <a:xfrm>
            <a:off x="3657600" y="539600"/>
            <a:ext cx="4506300" cy="1407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45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280153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p:nvPr/>
        </p:nvSpPr>
        <p:spPr>
          <a:xfrm>
            <a:off x="713250" y="332672"/>
            <a:ext cx="7717500" cy="561300"/>
          </a:xfrm>
          <a:prstGeom prst="roundRect">
            <a:avLst>
              <a:gd name="adj" fmla="val 50000"/>
            </a:avLst>
          </a:prstGeom>
          <a:solidFill>
            <a:srgbClr val="FFF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ctrTitle"/>
          </p:nvPr>
        </p:nvSpPr>
        <p:spPr>
          <a:xfrm>
            <a:off x="1743150" y="345822"/>
            <a:ext cx="5658000" cy="548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None/>
              <a:defRPr>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Tree>
    <p:extLst>
      <p:ext uri="{BB962C8B-B14F-4D97-AF65-F5344CB8AC3E}">
        <p14:creationId xmlns:p14="http://schemas.microsoft.com/office/powerpoint/2010/main" val="958327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p:nvPr/>
        </p:nvSpPr>
        <p:spPr>
          <a:xfrm>
            <a:off x="713175" y="157157"/>
            <a:ext cx="7717500" cy="71966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ctrTitle"/>
          </p:nvPr>
        </p:nvSpPr>
        <p:spPr>
          <a:xfrm>
            <a:off x="3066000" y="402682"/>
            <a:ext cx="3012000" cy="95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5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dirty="0"/>
          </a:p>
        </p:txBody>
      </p:sp>
      <p:sp>
        <p:nvSpPr>
          <p:cNvPr id="34" name="Google Shape;34;p7"/>
          <p:cNvSpPr txBox="1">
            <a:spLocks noGrp="1"/>
          </p:cNvSpPr>
          <p:nvPr>
            <p:ph type="subTitle" idx="1"/>
          </p:nvPr>
        </p:nvSpPr>
        <p:spPr>
          <a:xfrm>
            <a:off x="713175" y="2114893"/>
            <a:ext cx="4177500" cy="23547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Tree>
    <p:extLst>
      <p:ext uri="{BB962C8B-B14F-4D97-AF65-F5344CB8AC3E}">
        <p14:creationId xmlns:p14="http://schemas.microsoft.com/office/powerpoint/2010/main" val="525322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3975838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1">
  <p:cSld name="Background  1 1">
    <p:spTree>
      <p:nvGrpSpPr>
        <p:cNvPr id="1" name="Shape 116"/>
        <p:cNvGrpSpPr/>
        <p:nvPr/>
      </p:nvGrpSpPr>
      <p:grpSpPr>
        <a:xfrm>
          <a:off x="0" y="0"/>
          <a:ext cx="0" cy="0"/>
          <a:chOff x="0" y="0"/>
          <a:chExt cx="0" cy="0"/>
        </a:xfrm>
      </p:grpSpPr>
    </p:spTree>
    <p:extLst>
      <p:ext uri="{BB962C8B-B14F-4D97-AF65-F5344CB8AC3E}">
        <p14:creationId xmlns:p14="http://schemas.microsoft.com/office/powerpoint/2010/main" val="4419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Tree>
    <p:extLst>
      <p:ext uri="{BB962C8B-B14F-4D97-AF65-F5344CB8AC3E}">
        <p14:creationId xmlns:p14="http://schemas.microsoft.com/office/powerpoint/2010/main" val="1502327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98CE-E885-4C3A-8E6F-8EDC4ED9DC2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73032B8-CECA-4750-9308-5873CB17309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5FBDF1-0A31-475F-B99D-7A41054D704A}"/>
              </a:ext>
            </a:extLst>
          </p:cNvPr>
          <p:cNvSpPr>
            <a:spLocks noGrp="1"/>
          </p:cNvSpPr>
          <p:nvPr>
            <p:ph type="dt" sz="half" idx="10"/>
          </p:nvPr>
        </p:nvSpPr>
        <p:spPr/>
        <p:txBody>
          <a:bodyPr/>
          <a:lstStyle/>
          <a:p>
            <a:fld id="{8A8C9D24-6848-4136-B3F4-1EE6CA91C77C}" type="datetimeFigureOut">
              <a:rPr lang="en-US" smtClean="0"/>
              <a:t>12/6/2021</a:t>
            </a:fld>
            <a:endParaRPr lang="en-US"/>
          </a:p>
        </p:txBody>
      </p:sp>
      <p:sp>
        <p:nvSpPr>
          <p:cNvPr id="5" name="Footer Placeholder 4">
            <a:extLst>
              <a:ext uri="{FF2B5EF4-FFF2-40B4-BE49-F238E27FC236}">
                <a16:creationId xmlns:a16="http://schemas.microsoft.com/office/drawing/2014/main" id="{025F48FD-1BD9-4D71-A47E-4D80A724E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10411-0495-404E-9006-2C835A055280}"/>
              </a:ext>
            </a:extLst>
          </p:cNvPr>
          <p:cNvSpPr>
            <a:spLocks noGrp="1"/>
          </p:cNvSpPr>
          <p:nvPr>
            <p:ph type="sldNum" sz="quarter" idx="12"/>
          </p:nvPr>
        </p:nvSpPr>
        <p:spPr/>
        <p:txBody>
          <a:bodyPr/>
          <a:lstStyle/>
          <a:p>
            <a:fld id="{2655A8AD-6E10-45BC-BCCB-CD970025E0EA}" type="slidenum">
              <a:rPr lang="en-US" smtClean="0"/>
              <a:t>‹#›</a:t>
            </a:fld>
            <a:endParaRPr lang="en-US"/>
          </a:p>
        </p:txBody>
      </p:sp>
    </p:spTree>
    <p:extLst>
      <p:ext uri="{BB962C8B-B14F-4D97-AF65-F5344CB8AC3E}">
        <p14:creationId xmlns:p14="http://schemas.microsoft.com/office/powerpoint/2010/main" val="510802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37731" y="-282315"/>
            <a:ext cx="5884047" cy="61461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txBox="1">
            <a:spLocks noGrp="1"/>
          </p:cNvSpPr>
          <p:nvPr>
            <p:ph type="title" hasCustomPrompt="1"/>
          </p:nvPr>
        </p:nvSpPr>
        <p:spPr>
          <a:xfrm>
            <a:off x="1405150" y="468725"/>
            <a:ext cx="3839700" cy="653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96" name="Google Shape;196;p19"/>
          <p:cNvSpPr txBox="1">
            <a:spLocks noGrp="1"/>
          </p:cNvSpPr>
          <p:nvPr>
            <p:ph type="subTitle" idx="1"/>
          </p:nvPr>
        </p:nvSpPr>
        <p:spPr>
          <a:xfrm>
            <a:off x="1405008" y="1245375"/>
            <a:ext cx="3839700" cy="58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97" name="Google Shape;197;p19"/>
          <p:cNvSpPr txBox="1">
            <a:spLocks noGrp="1"/>
          </p:cNvSpPr>
          <p:nvPr>
            <p:ph type="title" idx="2" hasCustomPrompt="1"/>
          </p:nvPr>
        </p:nvSpPr>
        <p:spPr>
          <a:xfrm>
            <a:off x="1405150" y="1861325"/>
            <a:ext cx="3839700" cy="653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98" name="Google Shape;198;p19"/>
          <p:cNvSpPr txBox="1">
            <a:spLocks noGrp="1"/>
          </p:cNvSpPr>
          <p:nvPr>
            <p:ph type="subTitle" idx="3"/>
          </p:nvPr>
        </p:nvSpPr>
        <p:spPr>
          <a:xfrm>
            <a:off x="1405008" y="2637979"/>
            <a:ext cx="3839700" cy="58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99" name="Google Shape;199;p19"/>
          <p:cNvSpPr txBox="1">
            <a:spLocks noGrp="1"/>
          </p:cNvSpPr>
          <p:nvPr>
            <p:ph type="title" idx="4" hasCustomPrompt="1"/>
          </p:nvPr>
        </p:nvSpPr>
        <p:spPr>
          <a:xfrm>
            <a:off x="1405150" y="3253925"/>
            <a:ext cx="3839700" cy="653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00" name="Google Shape;200;p19"/>
          <p:cNvSpPr txBox="1">
            <a:spLocks noGrp="1"/>
          </p:cNvSpPr>
          <p:nvPr>
            <p:ph type="subTitle" idx="5"/>
          </p:nvPr>
        </p:nvSpPr>
        <p:spPr>
          <a:xfrm>
            <a:off x="1405008" y="4030583"/>
            <a:ext cx="3839700" cy="58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1" name="Google Shape;201;p19"/>
          <p:cNvSpPr/>
          <p:nvPr/>
        </p:nvSpPr>
        <p:spPr>
          <a:xfrm rot="-4849329">
            <a:off x="5961683" y="2538216"/>
            <a:ext cx="427876" cy="84462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a:off x="8467463" y="1089938"/>
            <a:ext cx="156250" cy="123475"/>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a:off x="8702138" y="966900"/>
            <a:ext cx="114075" cy="89075"/>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rot="-4135010">
            <a:off x="8071665" y="513280"/>
            <a:ext cx="887219" cy="1153777"/>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60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TITLE_ONLY_1">
    <p:bg>
      <p:bgPr>
        <a:solidFill>
          <a:schemeClr val="dk2"/>
        </a:solidFill>
        <a:effectLst/>
      </p:bgPr>
    </p:bg>
    <p:spTree>
      <p:nvGrpSpPr>
        <p:cNvPr id="1" name="Shape 233"/>
        <p:cNvGrpSpPr/>
        <p:nvPr/>
      </p:nvGrpSpPr>
      <p:grpSpPr>
        <a:xfrm>
          <a:off x="0" y="0"/>
          <a:ext cx="0" cy="0"/>
          <a:chOff x="0" y="0"/>
          <a:chExt cx="0" cy="0"/>
        </a:xfrm>
      </p:grpSpPr>
      <p:grpSp>
        <p:nvGrpSpPr>
          <p:cNvPr id="234" name="Google Shape;234;p19"/>
          <p:cNvGrpSpPr/>
          <p:nvPr/>
        </p:nvGrpSpPr>
        <p:grpSpPr>
          <a:xfrm flipH="1">
            <a:off x="309113" y="378031"/>
            <a:ext cx="8729050" cy="4512413"/>
            <a:chOff x="309113" y="378031"/>
            <a:chExt cx="8729050" cy="4512413"/>
          </a:xfrm>
        </p:grpSpPr>
        <p:sp>
          <p:nvSpPr>
            <p:cNvPr id="235" name="Google Shape;235;p19"/>
            <p:cNvSpPr/>
            <p:nvPr/>
          </p:nvSpPr>
          <p:spPr>
            <a:xfrm>
              <a:off x="8871363" y="15667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a:off x="8583963" y="422494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a:off x="2506138" y="378031"/>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a:off x="309113" y="201539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a:off x="3018713" y="4555206"/>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p:nvPr/>
          </p:nvSpPr>
          <p:spPr>
            <a:xfrm>
              <a:off x="7108100" y="4723644"/>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19"/>
          <p:cNvSpPr/>
          <p:nvPr/>
        </p:nvSpPr>
        <p:spPr>
          <a:xfrm rot="-6814806">
            <a:off x="2365761" y="-3868595"/>
            <a:ext cx="3679860" cy="12396733"/>
          </a:xfrm>
          <a:custGeom>
            <a:avLst/>
            <a:gdLst/>
            <a:ahLst/>
            <a:cxnLst/>
            <a:rect l="l" t="t" r="r" b="b"/>
            <a:pathLst>
              <a:path w="20119" h="67777" extrusionOk="0">
                <a:moveTo>
                  <a:pt x="9189" y="0"/>
                </a:moveTo>
                <a:cubicBezTo>
                  <a:pt x="8993" y="0"/>
                  <a:pt x="8799" y="27"/>
                  <a:pt x="8607" y="83"/>
                </a:cubicBezTo>
                <a:cubicBezTo>
                  <a:pt x="4937" y="1151"/>
                  <a:pt x="13510" y="11825"/>
                  <a:pt x="12643" y="14593"/>
                </a:cubicBezTo>
                <a:cubicBezTo>
                  <a:pt x="11842" y="17162"/>
                  <a:pt x="3803" y="15494"/>
                  <a:pt x="3703" y="16595"/>
                </a:cubicBezTo>
                <a:cubicBezTo>
                  <a:pt x="3536" y="18696"/>
                  <a:pt x="12043" y="26836"/>
                  <a:pt x="11942" y="36042"/>
                </a:cubicBezTo>
                <a:cubicBezTo>
                  <a:pt x="11842" y="42180"/>
                  <a:pt x="1668" y="40579"/>
                  <a:pt x="835" y="45749"/>
                </a:cubicBezTo>
                <a:cubicBezTo>
                  <a:pt x="1" y="50853"/>
                  <a:pt x="8607" y="63295"/>
                  <a:pt x="12876" y="66197"/>
                </a:cubicBezTo>
                <a:cubicBezTo>
                  <a:pt x="14571" y="67317"/>
                  <a:pt x="15922" y="67776"/>
                  <a:pt x="16971" y="67776"/>
                </a:cubicBezTo>
                <a:cubicBezTo>
                  <a:pt x="19266" y="67776"/>
                  <a:pt x="20119" y="65574"/>
                  <a:pt x="19982" y="63262"/>
                </a:cubicBezTo>
                <a:cubicBezTo>
                  <a:pt x="19681" y="58525"/>
                  <a:pt x="8774" y="51720"/>
                  <a:pt x="8707" y="46917"/>
                </a:cubicBezTo>
                <a:cubicBezTo>
                  <a:pt x="8673" y="42247"/>
                  <a:pt x="19815" y="45049"/>
                  <a:pt x="19781" y="39445"/>
                </a:cubicBezTo>
                <a:cubicBezTo>
                  <a:pt x="19715" y="32907"/>
                  <a:pt x="10975" y="27002"/>
                  <a:pt x="10842" y="22733"/>
                </a:cubicBezTo>
                <a:cubicBezTo>
                  <a:pt x="10808" y="20498"/>
                  <a:pt x="19348" y="18096"/>
                  <a:pt x="19214" y="16428"/>
                </a:cubicBezTo>
                <a:cubicBezTo>
                  <a:pt x="19023" y="14000"/>
                  <a:pt x="13658" y="0"/>
                  <a:pt x="9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txBox="1">
            <a:spLocks noGrp="1"/>
          </p:cNvSpPr>
          <p:nvPr>
            <p:ph type="ctrTitle"/>
          </p:nvPr>
        </p:nvSpPr>
        <p:spPr>
          <a:xfrm>
            <a:off x="713225" y="539500"/>
            <a:ext cx="7708500" cy="6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Fredoka One"/>
              <a:buNone/>
              <a:defRPr sz="3000">
                <a:latin typeface="Fredoka One"/>
                <a:ea typeface="Fredoka One"/>
                <a:cs typeface="Fredoka One"/>
                <a:sym typeface="Fredoka One"/>
              </a:defRPr>
            </a:lvl1pPr>
            <a:lvl2pPr lvl="1" algn="ctr" rtl="0">
              <a:spcBef>
                <a:spcPts val="0"/>
              </a:spcBef>
              <a:spcAft>
                <a:spcPts val="0"/>
              </a:spcAft>
              <a:buSzPts val="3000"/>
              <a:buFont typeface="Fredoka One"/>
              <a:buNone/>
              <a:defRPr sz="3000">
                <a:latin typeface="Fredoka One"/>
                <a:ea typeface="Fredoka One"/>
                <a:cs typeface="Fredoka One"/>
                <a:sym typeface="Fredoka One"/>
              </a:defRPr>
            </a:lvl2pPr>
            <a:lvl3pPr lvl="2" algn="ctr" rtl="0">
              <a:spcBef>
                <a:spcPts val="0"/>
              </a:spcBef>
              <a:spcAft>
                <a:spcPts val="0"/>
              </a:spcAft>
              <a:buSzPts val="3000"/>
              <a:buFont typeface="Fredoka One"/>
              <a:buNone/>
              <a:defRPr sz="3000">
                <a:latin typeface="Fredoka One"/>
                <a:ea typeface="Fredoka One"/>
                <a:cs typeface="Fredoka One"/>
                <a:sym typeface="Fredoka One"/>
              </a:defRPr>
            </a:lvl3pPr>
            <a:lvl4pPr lvl="3" algn="ctr" rtl="0">
              <a:spcBef>
                <a:spcPts val="0"/>
              </a:spcBef>
              <a:spcAft>
                <a:spcPts val="0"/>
              </a:spcAft>
              <a:buSzPts val="3000"/>
              <a:buFont typeface="Fredoka One"/>
              <a:buNone/>
              <a:defRPr sz="3000">
                <a:latin typeface="Fredoka One"/>
                <a:ea typeface="Fredoka One"/>
                <a:cs typeface="Fredoka One"/>
                <a:sym typeface="Fredoka One"/>
              </a:defRPr>
            </a:lvl4pPr>
            <a:lvl5pPr lvl="4" algn="ctr" rtl="0">
              <a:spcBef>
                <a:spcPts val="0"/>
              </a:spcBef>
              <a:spcAft>
                <a:spcPts val="0"/>
              </a:spcAft>
              <a:buSzPts val="3000"/>
              <a:buFont typeface="Fredoka One"/>
              <a:buNone/>
              <a:defRPr sz="3000">
                <a:latin typeface="Fredoka One"/>
                <a:ea typeface="Fredoka One"/>
                <a:cs typeface="Fredoka One"/>
                <a:sym typeface="Fredoka One"/>
              </a:defRPr>
            </a:lvl5pPr>
            <a:lvl6pPr lvl="5" algn="ctr" rtl="0">
              <a:spcBef>
                <a:spcPts val="0"/>
              </a:spcBef>
              <a:spcAft>
                <a:spcPts val="0"/>
              </a:spcAft>
              <a:buSzPts val="3000"/>
              <a:buFont typeface="Fredoka One"/>
              <a:buNone/>
              <a:defRPr sz="3000">
                <a:latin typeface="Fredoka One"/>
                <a:ea typeface="Fredoka One"/>
                <a:cs typeface="Fredoka One"/>
                <a:sym typeface="Fredoka One"/>
              </a:defRPr>
            </a:lvl6pPr>
            <a:lvl7pPr lvl="6" algn="ctr" rtl="0">
              <a:spcBef>
                <a:spcPts val="0"/>
              </a:spcBef>
              <a:spcAft>
                <a:spcPts val="0"/>
              </a:spcAft>
              <a:buSzPts val="3000"/>
              <a:buFont typeface="Fredoka One"/>
              <a:buNone/>
              <a:defRPr sz="3000">
                <a:latin typeface="Fredoka One"/>
                <a:ea typeface="Fredoka One"/>
                <a:cs typeface="Fredoka One"/>
                <a:sym typeface="Fredoka One"/>
              </a:defRPr>
            </a:lvl7pPr>
            <a:lvl8pPr lvl="7" algn="ctr" rtl="0">
              <a:spcBef>
                <a:spcPts val="0"/>
              </a:spcBef>
              <a:spcAft>
                <a:spcPts val="0"/>
              </a:spcAft>
              <a:buSzPts val="3000"/>
              <a:buFont typeface="Fredoka One"/>
              <a:buNone/>
              <a:defRPr sz="3000">
                <a:latin typeface="Fredoka One"/>
                <a:ea typeface="Fredoka One"/>
                <a:cs typeface="Fredoka One"/>
                <a:sym typeface="Fredoka One"/>
              </a:defRPr>
            </a:lvl8pPr>
            <a:lvl9pPr lvl="8" algn="ctr" rtl="0">
              <a:spcBef>
                <a:spcPts val="0"/>
              </a:spcBef>
              <a:spcAft>
                <a:spcPts val="0"/>
              </a:spcAft>
              <a:buSzPts val="3000"/>
              <a:buFont typeface="Fredoka One"/>
              <a:buNone/>
              <a:defRPr sz="3000">
                <a:latin typeface="Fredoka One"/>
                <a:ea typeface="Fredoka One"/>
                <a:cs typeface="Fredoka One"/>
                <a:sym typeface="Fredok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words">
  <p:cSld name="MAIN_POINT_1">
    <p:bg>
      <p:bgPr>
        <a:solidFill>
          <a:schemeClr val="dk2"/>
        </a:solidFill>
        <a:effectLst/>
      </p:bgPr>
    </p:bg>
    <p:spTree>
      <p:nvGrpSpPr>
        <p:cNvPr id="1" name="Shape 330"/>
        <p:cNvGrpSpPr/>
        <p:nvPr/>
      </p:nvGrpSpPr>
      <p:grpSpPr>
        <a:xfrm>
          <a:off x="0" y="0"/>
          <a:ext cx="0" cy="0"/>
          <a:chOff x="0" y="0"/>
          <a:chExt cx="0" cy="0"/>
        </a:xfrm>
      </p:grpSpPr>
      <p:sp>
        <p:nvSpPr>
          <p:cNvPr id="331" name="Google Shape;331;p28"/>
          <p:cNvSpPr/>
          <p:nvPr/>
        </p:nvSpPr>
        <p:spPr>
          <a:xfrm rot="3985194">
            <a:off x="2365761" y="-3868595"/>
            <a:ext cx="3679860" cy="12396733"/>
          </a:xfrm>
          <a:custGeom>
            <a:avLst/>
            <a:gdLst/>
            <a:ahLst/>
            <a:cxnLst/>
            <a:rect l="l" t="t" r="r" b="b"/>
            <a:pathLst>
              <a:path w="20119" h="67777" extrusionOk="0">
                <a:moveTo>
                  <a:pt x="9189" y="0"/>
                </a:moveTo>
                <a:cubicBezTo>
                  <a:pt x="8993" y="0"/>
                  <a:pt x="8799" y="27"/>
                  <a:pt x="8607" y="83"/>
                </a:cubicBezTo>
                <a:cubicBezTo>
                  <a:pt x="4937" y="1151"/>
                  <a:pt x="13510" y="11825"/>
                  <a:pt x="12643" y="14593"/>
                </a:cubicBezTo>
                <a:cubicBezTo>
                  <a:pt x="11842" y="17162"/>
                  <a:pt x="3803" y="15494"/>
                  <a:pt x="3703" y="16595"/>
                </a:cubicBezTo>
                <a:cubicBezTo>
                  <a:pt x="3536" y="18696"/>
                  <a:pt x="12043" y="26836"/>
                  <a:pt x="11942" y="36042"/>
                </a:cubicBezTo>
                <a:cubicBezTo>
                  <a:pt x="11842" y="42180"/>
                  <a:pt x="1668" y="40579"/>
                  <a:pt x="835" y="45749"/>
                </a:cubicBezTo>
                <a:cubicBezTo>
                  <a:pt x="1" y="50853"/>
                  <a:pt x="8607" y="63295"/>
                  <a:pt x="12876" y="66197"/>
                </a:cubicBezTo>
                <a:cubicBezTo>
                  <a:pt x="14571" y="67317"/>
                  <a:pt x="15922" y="67776"/>
                  <a:pt x="16971" y="67776"/>
                </a:cubicBezTo>
                <a:cubicBezTo>
                  <a:pt x="19266" y="67776"/>
                  <a:pt x="20119" y="65574"/>
                  <a:pt x="19982" y="63262"/>
                </a:cubicBezTo>
                <a:cubicBezTo>
                  <a:pt x="19681" y="58525"/>
                  <a:pt x="8774" y="51720"/>
                  <a:pt x="8707" y="46917"/>
                </a:cubicBezTo>
                <a:cubicBezTo>
                  <a:pt x="8673" y="42247"/>
                  <a:pt x="19815" y="45049"/>
                  <a:pt x="19781" y="39445"/>
                </a:cubicBezTo>
                <a:cubicBezTo>
                  <a:pt x="19715" y="32907"/>
                  <a:pt x="10975" y="27002"/>
                  <a:pt x="10842" y="22733"/>
                </a:cubicBezTo>
                <a:cubicBezTo>
                  <a:pt x="10808" y="20498"/>
                  <a:pt x="19348" y="18096"/>
                  <a:pt x="19214" y="16428"/>
                </a:cubicBezTo>
                <a:cubicBezTo>
                  <a:pt x="19023" y="14000"/>
                  <a:pt x="13658" y="0"/>
                  <a:pt x="9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28"/>
          <p:cNvGrpSpPr/>
          <p:nvPr/>
        </p:nvGrpSpPr>
        <p:grpSpPr>
          <a:xfrm flipH="1">
            <a:off x="713213" y="680381"/>
            <a:ext cx="8097575" cy="4121675"/>
            <a:chOff x="885113" y="606631"/>
            <a:chExt cx="8097575" cy="4121675"/>
          </a:xfrm>
        </p:grpSpPr>
        <p:sp>
          <p:nvSpPr>
            <p:cNvPr id="333" name="Google Shape;333;p28"/>
            <p:cNvSpPr/>
            <p:nvPr/>
          </p:nvSpPr>
          <p:spPr>
            <a:xfrm>
              <a:off x="8815888" y="1202381"/>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8"/>
            <p:cNvSpPr/>
            <p:nvPr/>
          </p:nvSpPr>
          <p:spPr>
            <a:xfrm>
              <a:off x="1058338" y="606631"/>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8"/>
            <p:cNvSpPr/>
            <p:nvPr/>
          </p:nvSpPr>
          <p:spPr>
            <a:xfrm>
              <a:off x="885113" y="4631406"/>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1499150" y="4266194"/>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28"/>
          <p:cNvSpPr txBox="1">
            <a:spLocks noGrp="1"/>
          </p:cNvSpPr>
          <p:nvPr>
            <p:ph type="subTitle" idx="1"/>
          </p:nvPr>
        </p:nvSpPr>
        <p:spPr>
          <a:xfrm>
            <a:off x="3024850" y="2638975"/>
            <a:ext cx="3094200" cy="80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Nunito"/>
              <a:buNone/>
              <a:defRPr sz="1600">
                <a:solidFill>
                  <a:schemeClr val="lt1"/>
                </a:solidFill>
                <a:latin typeface="Nunito"/>
                <a:ea typeface="Nunito"/>
                <a:cs typeface="Nunito"/>
                <a:sym typeface="Nunito"/>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38" name="Google Shape;338;p28"/>
          <p:cNvSpPr txBox="1">
            <a:spLocks noGrp="1"/>
          </p:cNvSpPr>
          <p:nvPr>
            <p:ph type="ctrTitle"/>
          </p:nvPr>
        </p:nvSpPr>
        <p:spPr>
          <a:xfrm>
            <a:off x="2642550" y="1161475"/>
            <a:ext cx="3858900" cy="1477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100"/>
              <a:buFont typeface="Fredoka One"/>
              <a:buNone/>
              <a:defRPr sz="5100">
                <a:solidFill>
                  <a:schemeClr val="lt1"/>
                </a:solidFill>
                <a:latin typeface="Fredoka One"/>
                <a:ea typeface="Fredoka One"/>
                <a:cs typeface="Fredoka One"/>
                <a:sym typeface="Fredoka One"/>
              </a:defRPr>
            </a:lvl1pPr>
            <a:lvl2pPr lvl="1" algn="ctr" rtl="0">
              <a:spcBef>
                <a:spcPts val="0"/>
              </a:spcBef>
              <a:spcAft>
                <a:spcPts val="0"/>
              </a:spcAft>
              <a:buClr>
                <a:schemeClr val="lt1"/>
              </a:buClr>
              <a:buSzPts val="3000"/>
              <a:buFont typeface="Fredoka One"/>
              <a:buNone/>
              <a:defRPr sz="3000">
                <a:solidFill>
                  <a:schemeClr val="lt1"/>
                </a:solidFill>
                <a:latin typeface="Fredoka One"/>
                <a:ea typeface="Fredoka One"/>
                <a:cs typeface="Fredoka One"/>
                <a:sym typeface="Fredoka One"/>
              </a:defRPr>
            </a:lvl2pPr>
            <a:lvl3pPr lvl="2" algn="ctr" rtl="0">
              <a:spcBef>
                <a:spcPts val="0"/>
              </a:spcBef>
              <a:spcAft>
                <a:spcPts val="0"/>
              </a:spcAft>
              <a:buClr>
                <a:schemeClr val="lt1"/>
              </a:buClr>
              <a:buSzPts val="3000"/>
              <a:buFont typeface="Fredoka One"/>
              <a:buNone/>
              <a:defRPr sz="3000">
                <a:solidFill>
                  <a:schemeClr val="lt1"/>
                </a:solidFill>
                <a:latin typeface="Fredoka One"/>
                <a:ea typeface="Fredoka One"/>
                <a:cs typeface="Fredoka One"/>
                <a:sym typeface="Fredoka One"/>
              </a:defRPr>
            </a:lvl3pPr>
            <a:lvl4pPr lvl="3" algn="ctr" rtl="0">
              <a:spcBef>
                <a:spcPts val="0"/>
              </a:spcBef>
              <a:spcAft>
                <a:spcPts val="0"/>
              </a:spcAft>
              <a:buClr>
                <a:schemeClr val="lt1"/>
              </a:buClr>
              <a:buSzPts val="3000"/>
              <a:buFont typeface="Fredoka One"/>
              <a:buNone/>
              <a:defRPr sz="3000">
                <a:solidFill>
                  <a:schemeClr val="lt1"/>
                </a:solidFill>
                <a:latin typeface="Fredoka One"/>
                <a:ea typeface="Fredoka One"/>
                <a:cs typeface="Fredoka One"/>
                <a:sym typeface="Fredoka One"/>
              </a:defRPr>
            </a:lvl4pPr>
            <a:lvl5pPr lvl="4" algn="ctr" rtl="0">
              <a:spcBef>
                <a:spcPts val="0"/>
              </a:spcBef>
              <a:spcAft>
                <a:spcPts val="0"/>
              </a:spcAft>
              <a:buClr>
                <a:schemeClr val="lt1"/>
              </a:buClr>
              <a:buSzPts val="3000"/>
              <a:buFont typeface="Fredoka One"/>
              <a:buNone/>
              <a:defRPr sz="3000">
                <a:solidFill>
                  <a:schemeClr val="lt1"/>
                </a:solidFill>
                <a:latin typeface="Fredoka One"/>
                <a:ea typeface="Fredoka One"/>
                <a:cs typeface="Fredoka One"/>
                <a:sym typeface="Fredoka One"/>
              </a:defRPr>
            </a:lvl5pPr>
            <a:lvl6pPr lvl="5" algn="ctr" rtl="0">
              <a:spcBef>
                <a:spcPts val="0"/>
              </a:spcBef>
              <a:spcAft>
                <a:spcPts val="0"/>
              </a:spcAft>
              <a:buClr>
                <a:schemeClr val="lt1"/>
              </a:buClr>
              <a:buSzPts val="3000"/>
              <a:buFont typeface="Fredoka One"/>
              <a:buNone/>
              <a:defRPr sz="3000">
                <a:solidFill>
                  <a:schemeClr val="lt1"/>
                </a:solidFill>
                <a:latin typeface="Fredoka One"/>
                <a:ea typeface="Fredoka One"/>
                <a:cs typeface="Fredoka One"/>
                <a:sym typeface="Fredoka One"/>
              </a:defRPr>
            </a:lvl6pPr>
            <a:lvl7pPr lvl="6" algn="ctr" rtl="0">
              <a:spcBef>
                <a:spcPts val="0"/>
              </a:spcBef>
              <a:spcAft>
                <a:spcPts val="0"/>
              </a:spcAft>
              <a:buClr>
                <a:schemeClr val="lt1"/>
              </a:buClr>
              <a:buSzPts val="3000"/>
              <a:buFont typeface="Fredoka One"/>
              <a:buNone/>
              <a:defRPr sz="3000">
                <a:solidFill>
                  <a:schemeClr val="lt1"/>
                </a:solidFill>
                <a:latin typeface="Fredoka One"/>
                <a:ea typeface="Fredoka One"/>
                <a:cs typeface="Fredoka One"/>
                <a:sym typeface="Fredoka One"/>
              </a:defRPr>
            </a:lvl7pPr>
            <a:lvl8pPr lvl="7" algn="ctr" rtl="0">
              <a:spcBef>
                <a:spcPts val="0"/>
              </a:spcBef>
              <a:spcAft>
                <a:spcPts val="0"/>
              </a:spcAft>
              <a:buClr>
                <a:schemeClr val="lt1"/>
              </a:buClr>
              <a:buSzPts val="3000"/>
              <a:buFont typeface="Fredoka One"/>
              <a:buNone/>
              <a:defRPr sz="3000">
                <a:solidFill>
                  <a:schemeClr val="lt1"/>
                </a:solidFill>
                <a:latin typeface="Fredoka One"/>
                <a:ea typeface="Fredoka One"/>
                <a:cs typeface="Fredoka One"/>
                <a:sym typeface="Fredoka One"/>
              </a:defRPr>
            </a:lvl8pPr>
            <a:lvl9pPr lvl="8" algn="ctr" rtl="0">
              <a:spcBef>
                <a:spcPts val="0"/>
              </a:spcBef>
              <a:spcAft>
                <a:spcPts val="0"/>
              </a:spcAft>
              <a:buClr>
                <a:schemeClr val="lt1"/>
              </a:buClr>
              <a:buSzPts val="3000"/>
              <a:buFont typeface="Fredoka One"/>
              <a:buNone/>
              <a:defRPr sz="3000">
                <a:solidFill>
                  <a:schemeClr val="lt1"/>
                </a:solidFill>
                <a:latin typeface="Fredoka One"/>
                <a:ea typeface="Fredoka One"/>
                <a:cs typeface="Fredoka One"/>
                <a:sym typeface="Fredoka 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350"/>
        <p:cNvGrpSpPr/>
        <p:nvPr/>
      </p:nvGrpSpPr>
      <p:grpSpPr>
        <a:xfrm>
          <a:off x="0" y="0"/>
          <a:ext cx="0" cy="0"/>
          <a:chOff x="0" y="0"/>
          <a:chExt cx="0" cy="0"/>
        </a:xfrm>
      </p:grpSpPr>
      <p:sp>
        <p:nvSpPr>
          <p:cNvPr id="351" name="Google Shape;351;p31"/>
          <p:cNvSpPr/>
          <p:nvPr/>
        </p:nvSpPr>
        <p:spPr>
          <a:xfrm rot="-6814806">
            <a:off x="2365761" y="-3868595"/>
            <a:ext cx="3679860" cy="12396733"/>
          </a:xfrm>
          <a:custGeom>
            <a:avLst/>
            <a:gdLst/>
            <a:ahLst/>
            <a:cxnLst/>
            <a:rect l="l" t="t" r="r" b="b"/>
            <a:pathLst>
              <a:path w="20119" h="67777" extrusionOk="0">
                <a:moveTo>
                  <a:pt x="9189" y="0"/>
                </a:moveTo>
                <a:cubicBezTo>
                  <a:pt x="8993" y="0"/>
                  <a:pt x="8799" y="27"/>
                  <a:pt x="8607" y="83"/>
                </a:cubicBezTo>
                <a:cubicBezTo>
                  <a:pt x="4937" y="1151"/>
                  <a:pt x="13510" y="11825"/>
                  <a:pt x="12643" y="14593"/>
                </a:cubicBezTo>
                <a:cubicBezTo>
                  <a:pt x="11842" y="17162"/>
                  <a:pt x="3803" y="15494"/>
                  <a:pt x="3703" y="16595"/>
                </a:cubicBezTo>
                <a:cubicBezTo>
                  <a:pt x="3536" y="18696"/>
                  <a:pt x="12043" y="26836"/>
                  <a:pt x="11942" y="36042"/>
                </a:cubicBezTo>
                <a:cubicBezTo>
                  <a:pt x="11842" y="42180"/>
                  <a:pt x="1668" y="40579"/>
                  <a:pt x="835" y="45749"/>
                </a:cubicBezTo>
                <a:cubicBezTo>
                  <a:pt x="1" y="50853"/>
                  <a:pt x="8607" y="63295"/>
                  <a:pt x="12876" y="66197"/>
                </a:cubicBezTo>
                <a:cubicBezTo>
                  <a:pt x="14571" y="67317"/>
                  <a:pt x="15922" y="67776"/>
                  <a:pt x="16971" y="67776"/>
                </a:cubicBezTo>
                <a:cubicBezTo>
                  <a:pt x="19266" y="67776"/>
                  <a:pt x="20119" y="65574"/>
                  <a:pt x="19982" y="63262"/>
                </a:cubicBezTo>
                <a:cubicBezTo>
                  <a:pt x="19681" y="58525"/>
                  <a:pt x="8774" y="51720"/>
                  <a:pt x="8707" y="46917"/>
                </a:cubicBezTo>
                <a:cubicBezTo>
                  <a:pt x="8673" y="42247"/>
                  <a:pt x="19815" y="45049"/>
                  <a:pt x="19781" y="39445"/>
                </a:cubicBezTo>
                <a:cubicBezTo>
                  <a:pt x="19715" y="32907"/>
                  <a:pt x="10975" y="27002"/>
                  <a:pt x="10842" y="22733"/>
                </a:cubicBezTo>
                <a:cubicBezTo>
                  <a:pt x="10808" y="20498"/>
                  <a:pt x="19348" y="18096"/>
                  <a:pt x="19214" y="16428"/>
                </a:cubicBezTo>
                <a:cubicBezTo>
                  <a:pt x="19023" y="14000"/>
                  <a:pt x="13658" y="0"/>
                  <a:pt x="9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31"/>
          <p:cNvGrpSpPr/>
          <p:nvPr/>
        </p:nvGrpSpPr>
        <p:grpSpPr>
          <a:xfrm>
            <a:off x="321413" y="427181"/>
            <a:ext cx="8729050" cy="4274075"/>
            <a:chOff x="309113" y="378031"/>
            <a:chExt cx="8729050" cy="4274075"/>
          </a:xfrm>
        </p:grpSpPr>
        <p:sp>
          <p:nvSpPr>
            <p:cNvPr id="353" name="Google Shape;353;p31"/>
            <p:cNvSpPr/>
            <p:nvPr/>
          </p:nvSpPr>
          <p:spPr>
            <a:xfrm>
              <a:off x="8871363" y="24049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8583963" y="422494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2506138" y="378031"/>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629813" y="903931"/>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1"/>
            <p:cNvSpPr/>
            <p:nvPr/>
          </p:nvSpPr>
          <p:spPr>
            <a:xfrm>
              <a:off x="309113" y="2015394"/>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1"/>
            <p:cNvSpPr/>
            <p:nvPr/>
          </p:nvSpPr>
          <p:spPr>
            <a:xfrm>
              <a:off x="3018713" y="4555206"/>
              <a:ext cx="96900" cy="96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1"/>
            <p:cNvSpPr/>
            <p:nvPr/>
          </p:nvSpPr>
          <p:spPr>
            <a:xfrm>
              <a:off x="6051125" y="4388394"/>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31"/>
          <p:cNvSpPr txBox="1">
            <a:spLocks noGrp="1"/>
          </p:cNvSpPr>
          <p:nvPr>
            <p:ph type="title" hasCustomPrompt="1"/>
          </p:nvPr>
        </p:nvSpPr>
        <p:spPr>
          <a:xfrm>
            <a:off x="1342325" y="1724836"/>
            <a:ext cx="6450300" cy="1460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Font typeface="Fredoka One"/>
              <a:buNone/>
              <a:defRPr sz="12000">
                <a:solidFill>
                  <a:schemeClr val="lt1"/>
                </a:solidFill>
                <a:latin typeface="Fredoka One"/>
                <a:ea typeface="Fredoka One"/>
                <a:cs typeface="Fredoka One"/>
                <a:sym typeface="Fredoka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61" name="Google Shape;361;p31"/>
          <p:cNvSpPr txBox="1">
            <a:spLocks noGrp="1"/>
          </p:cNvSpPr>
          <p:nvPr>
            <p:ph type="subTitle" idx="1"/>
          </p:nvPr>
        </p:nvSpPr>
        <p:spPr>
          <a:xfrm>
            <a:off x="2691600" y="2886879"/>
            <a:ext cx="3760800" cy="5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12/6/2021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6743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27545" y="-1774916"/>
            <a:ext cx="10783796" cy="5613946"/>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txBox="1">
            <a:spLocks noGrp="1"/>
          </p:cNvSpPr>
          <p:nvPr>
            <p:ph type="ctrTitle"/>
          </p:nvPr>
        </p:nvSpPr>
        <p:spPr>
          <a:xfrm>
            <a:off x="720300" y="763925"/>
            <a:ext cx="7703400" cy="1171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9" name="Google Shape;19;p2"/>
          <p:cNvSpPr txBox="1">
            <a:spLocks noGrp="1"/>
          </p:cNvSpPr>
          <p:nvPr>
            <p:ph type="subTitle" idx="1"/>
          </p:nvPr>
        </p:nvSpPr>
        <p:spPr>
          <a:xfrm>
            <a:off x="746850" y="1710050"/>
            <a:ext cx="7642200" cy="74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 name="Google Shape;20;p2"/>
          <p:cNvSpPr/>
          <p:nvPr/>
        </p:nvSpPr>
        <p:spPr>
          <a:xfrm>
            <a:off x="104350" y="3813825"/>
            <a:ext cx="254700" cy="196900"/>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35350" y="-323975"/>
            <a:ext cx="156250" cy="123475"/>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8175" y="3576600"/>
            <a:ext cx="209400" cy="209075"/>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976075" y="-295850"/>
            <a:ext cx="82850" cy="67225"/>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rgbClr val="45A8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3855602">
            <a:off x="-307589" y="2779980"/>
            <a:ext cx="1976456" cy="1673623"/>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381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1pPr>
            <a:lvl2pPr marL="914400" lvl="1"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2pPr>
            <a:lvl3pPr marL="1371600" lvl="2"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3pPr>
            <a:lvl4pPr marL="1828800" lvl="3"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4pPr>
            <a:lvl5pPr marL="2286000" lvl="4"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5pPr>
            <a:lvl6pPr marL="2743200" lvl="5"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6pPr>
            <a:lvl7pPr marL="3200400" lvl="6"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7pPr>
            <a:lvl8pPr marL="3657600" lvl="7"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8pPr>
            <a:lvl9pPr marL="4114800" lvl="8" indent="-330200">
              <a:lnSpc>
                <a:spcPct val="115000"/>
              </a:lnSpc>
              <a:spcBef>
                <a:spcPts val="1600"/>
              </a:spcBef>
              <a:spcAft>
                <a:spcPts val="1600"/>
              </a:spcAft>
              <a:buClr>
                <a:schemeClr val="dk1"/>
              </a:buClr>
              <a:buSzPts val="1600"/>
              <a:buFont typeface="Nunito"/>
              <a:buChar char="■"/>
              <a:defRPr sz="16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65" r:id="rId5"/>
    <p:sldLayoutId id="2147483674" r:id="rId6"/>
    <p:sldLayoutId id="2147483677" r:id="rId7"/>
    <p:sldLayoutId id="214748372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450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977626826"/>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957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1pPr>
            <a:lvl2pPr lvl="1">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2pPr>
            <a:lvl3pPr lvl="2">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3pPr>
            <a:lvl4pPr lvl="3">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4pPr>
            <a:lvl5pPr lvl="4">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5pPr>
            <a:lvl6pPr lvl="5">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6pPr>
            <a:lvl7pPr lvl="6">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7pPr>
            <a:lvl8pPr lvl="7">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8pPr>
            <a:lvl9pPr lvl="8">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20124D"/>
              </a:buClr>
              <a:buSzPts val="1400"/>
              <a:buFont typeface="Abel"/>
              <a:buChar char="●"/>
              <a:defRPr>
                <a:solidFill>
                  <a:srgbClr val="20124D"/>
                </a:solidFill>
                <a:latin typeface="Abel"/>
                <a:ea typeface="Abel"/>
                <a:cs typeface="Abel"/>
                <a:sym typeface="Abel"/>
              </a:defRPr>
            </a:lvl1pPr>
            <a:lvl2pPr marL="914400" lvl="1"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2pPr>
            <a:lvl3pPr marL="1371600" lvl="2"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3pPr>
            <a:lvl4pPr marL="1828800" lvl="3"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4pPr>
            <a:lvl5pPr marL="2286000" lvl="4"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5pPr>
            <a:lvl6pPr marL="2743200" lvl="5"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6pPr>
            <a:lvl7pPr marL="3200400" lvl="6"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7pPr>
            <a:lvl8pPr marL="3657600" lvl="7"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8pPr>
            <a:lvl9pPr marL="4114800" lvl="8" indent="-317500">
              <a:lnSpc>
                <a:spcPct val="115000"/>
              </a:lnSpc>
              <a:spcBef>
                <a:spcPts val="1600"/>
              </a:spcBef>
              <a:spcAft>
                <a:spcPts val="1600"/>
              </a:spcAft>
              <a:buClr>
                <a:srgbClr val="20124D"/>
              </a:buClr>
              <a:buSzPts val="1400"/>
              <a:buFont typeface="Abel"/>
              <a:buChar char="■"/>
              <a:defRPr>
                <a:solidFill>
                  <a:srgbClr val="20124D"/>
                </a:solidFill>
                <a:latin typeface="Abel"/>
                <a:ea typeface="Abel"/>
                <a:cs typeface="Abel"/>
                <a:sym typeface="Abel"/>
              </a:defRPr>
            </a:lvl9pPr>
          </a:lstStyle>
          <a:p>
            <a:endParaRPr/>
          </a:p>
        </p:txBody>
      </p:sp>
    </p:spTree>
    <p:extLst>
      <p:ext uri="{BB962C8B-B14F-4D97-AF65-F5344CB8AC3E}">
        <p14:creationId xmlns:p14="http://schemas.microsoft.com/office/powerpoint/2010/main" val="3946116128"/>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slideLayout" Target="../slideLayouts/slideLayout8.xml"/><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slideLayout" Target="../slideLayouts/slideLayout8.xml"/><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slideLayout" Target="../slideLayouts/slideLayout8.xml"/><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slideLayout" Target="../slideLayouts/slideLayout8.xml"/><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F2FF"/>
        </a:solidFill>
        <a:effectLst/>
      </p:bgPr>
    </p:bg>
    <p:spTree>
      <p:nvGrpSpPr>
        <p:cNvPr id="1" name="Shape 386"/>
        <p:cNvGrpSpPr/>
        <p:nvPr/>
      </p:nvGrpSpPr>
      <p:grpSpPr>
        <a:xfrm>
          <a:off x="0" y="0"/>
          <a:ext cx="0" cy="0"/>
          <a:chOff x="0" y="0"/>
          <a:chExt cx="0" cy="0"/>
        </a:xfrm>
      </p:grpSpPr>
      <p:sp>
        <p:nvSpPr>
          <p:cNvPr id="387" name="Google Shape;387;p36"/>
          <p:cNvSpPr/>
          <p:nvPr/>
        </p:nvSpPr>
        <p:spPr>
          <a:xfrm>
            <a:off x="895929" y="1055420"/>
            <a:ext cx="7006209" cy="2937280"/>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36"/>
          <p:cNvGrpSpPr/>
          <p:nvPr/>
        </p:nvGrpSpPr>
        <p:grpSpPr>
          <a:xfrm rot="-1765296">
            <a:off x="2646356" y="4183723"/>
            <a:ext cx="661771" cy="680768"/>
            <a:chOff x="2510200" y="3361463"/>
            <a:chExt cx="488700" cy="510950"/>
          </a:xfrm>
        </p:grpSpPr>
        <p:sp>
          <p:nvSpPr>
            <p:cNvPr id="389" name="Google Shape;389;p36"/>
            <p:cNvSpPr/>
            <p:nvPr/>
          </p:nvSpPr>
          <p:spPr>
            <a:xfrm>
              <a:off x="2696175" y="3569838"/>
              <a:ext cx="95925" cy="92400"/>
            </a:xfrm>
            <a:custGeom>
              <a:avLst/>
              <a:gdLst/>
              <a:ahLst/>
              <a:cxnLst/>
              <a:rect l="l" t="t" r="r" b="b"/>
              <a:pathLst>
                <a:path w="3837" h="3696" extrusionOk="0">
                  <a:moveTo>
                    <a:pt x="1933" y="1"/>
                  </a:moveTo>
                  <a:cubicBezTo>
                    <a:pt x="1676" y="1"/>
                    <a:pt x="1415" y="53"/>
                    <a:pt x="1168" y="160"/>
                  </a:cubicBezTo>
                  <a:cubicBezTo>
                    <a:pt x="400" y="494"/>
                    <a:pt x="0" y="1228"/>
                    <a:pt x="67" y="2028"/>
                  </a:cubicBezTo>
                  <a:cubicBezTo>
                    <a:pt x="67" y="2228"/>
                    <a:pt x="167" y="2462"/>
                    <a:pt x="234" y="2595"/>
                  </a:cubicBezTo>
                  <a:cubicBezTo>
                    <a:pt x="534" y="3296"/>
                    <a:pt x="1201" y="3696"/>
                    <a:pt x="1935" y="3696"/>
                  </a:cubicBezTo>
                  <a:cubicBezTo>
                    <a:pt x="2202" y="3696"/>
                    <a:pt x="2435" y="3663"/>
                    <a:pt x="2702" y="3529"/>
                  </a:cubicBezTo>
                  <a:cubicBezTo>
                    <a:pt x="3169" y="3329"/>
                    <a:pt x="3503" y="2995"/>
                    <a:pt x="3669" y="2495"/>
                  </a:cubicBezTo>
                  <a:cubicBezTo>
                    <a:pt x="3836" y="2061"/>
                    <a:pt x="3836" y="1561"/>
                    <a:pt x="3603" y="1127"/>
                  </a:cubicBezTo>
                  <a:cubicBezTo>
                    <a:pt x="3536" y="961"/>
                    <a:pt x="3436" y="827"/>
                    <a:pt x="3336" y="660"/>
                  </a:cubicBezTo>
                  <a:cubicBezTo>
                    <a:pt x="2997" y="231"/>
                    <a:pt x="2474" y="1"/>
                    <a:pt x="1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2630275" y="3361463"/>
              <a:ext cx="229375" cy="510950"/>
            </a:xfrm>
            <a:custGeom>
              <a:avLst/>
              <a:gdLst/>
              <a:ahLst/>
              <a:cxnLst/>
              <a:rect l="l" t="t" r="r" b="b"/>
              <a:pathLst>
                <a:path w="9175" h="20438" extrusionOk="0">
                  <a:moveTo>
                    <a:pt x="7239" y="489"/>
                  </a:moveTo>
                  <a:cubicBezTo>
                    <a:pt x="7339" y="489"/>
                    <a:pt x="7406" y="523"/>
                    <a:pt x="7506" y="556"/>
                  </a:cubicBezTo>
                  <a:cubicBezTo>
                    <a:pt x="7540" y="556"/>
                    <a:pt x="7573" y="623"/>
                    <a:pt x="7640" y="656"/>
                  </a:cubicBezTo>
                  <a:cubicBezTo>
                    <a:pt x="7673" y="690"/>
                    <a:pt x="7706" y="690"/>
                    <a:pt x="7706" y="723"/>
                  </a:cubicBezTo>
                  <a:lnTo>
                    <a:pt x="7973" y="990"/>
                  </a:lnTo>
                  <a:cubicBezTo>
                    <a:pt x="8073" y="1190"/>
                    <a:pt x="8207" y="1357"/>
                    <a:pt x="8307" y="1557"/>
                  </a:cubicBezTo>
                  <a:cubicBezTo>
                    <a:pt x="8474" y="2057"/>
                    <a:pt x="8574" y="2591"/>
                    <a:pt x="8640" y="3158"/>
                  </a:cubicBezTo>
                  <a:lnTo>
                    <a:pt x="8640" y="3058"/>
                  </a:lnTo>
                  <a:cubicBezTo>
                    <a:pt x="8707" y="3825"/>
                    <a:pt x="8707" y="4559"/>
                    <a:pt x="8674" y="5326"/>
                  </a:cubicBezTo>
                  <a:cubicBezTo>
                    <a:pt x="8640" y="6093"/>
                    <a:pt x="8540" y="6927"/>
                    <a:pt x="8373" y="7728"/>
                  </a:cubicBezTo>
                  <a:lnTo>
                    <a:pt x="8373" y="7695"/>
                  </a:lnTo>
                  <a:cubicBezTo>
                    <a:pt x="8173" y="8995"/>
                    <a:pt x="7873" y="10230"/>
                    <a:pt x="7506" y="11497"/>
                  </a:cubicBezTo>
                  <a:cubicBezTo>
                    <a:pt x="7139" y="12732"/>
                    <a:pt x="6672" y="13932"/>
                    <a:pt x="6139" y="15133"/>
                  </a:cubicBezTo>
                  <a:cubicBezTo>
                    <a:pt x="5571" y="16334"/>
                    <a:pt x="4904" y="17502"/>
                    <a:pt x="4070" y="18536"/>
                  </a:cubicBezTo>
                  <a:cubicBezTo>
                    <a:pt x="3737" y="18903"/>
                    <a:pt x="3403" y="19303"/>
                    <a:pt x="3036" y="19570"/>
                  </a:cubicBezTo>
                  <a:cubicBezTo>
                    <a:pt x="2870" y="19703"/>
                    <a:pt x="2703" y="19770"/>
                    <a:pt x="2503" y="19870"/>
                  </a:cubicBezTo>
                  <a:cubicBezTo>
                    <a:pt x="2369" y="19903"/>
                    <a:pt x="2236" y="19937"/>
                    <a:pt x="2136" y="19937"/>
                  </a:cubicBezTo>
                  <a:lnTo>
                    <a:pt x="1869" y="19937"/>
                  </a:lnTo>
                  <a:cubicBezTo>
                    <a:pt x="1802" y="19937"/>
                    <a:pt x="1702" y="19903"/>
                    <a:pt x="1669" y="19870"/>
                  </a:cubicBezTo>
                  <a:cubicBezTo>
                    <a:pt x="1569" y="19837"/>
                    <a:pt x="1502" y="19770"/>
                    <a:pt x="1469" y="19737"/>
                  </a:cubicBezTo>
                  <a:cubicBezTo>
                    <a:pt x="1368" y="19670"/>
                    <a:pt x="1302" y="19570"/>
                    <a:pt x="1202" y="19436"/>
                  </a:cubicBezTo>
                  <a:cubicBezTo>
                    <a:pt x="1068" y="19303"/>
                    <a:pt x="1002" y="19069"/>
                    <a:pt x="901" y="18903"/>
                  </a:cubicBezTo>
                  <a:cubicBezTo>
                    <a:pt x="868" y="18869"/>
                    <a:pt x="868" y="18769"/>
                    <a:pt x="835" y="18736"/>
                  </a:cubicBezTo>
                  <a:cubicBezTo>
                    <a:pt x="668" y="18269"/>
                    <a:pt x="568" y="17768"/>
                    <a:pt x="535" y="17268"/>
                  </a:cubicBezTo>
                  <a:lnTo>
                    <a:pt x="535" y="17368"/>
                  </a:lnTo>
                  <a:cubicBezTo>
                    <a:pt x="468" y="16568"/>
                    <a:pt x="468" y="15834"/>
                    <a:pt x="501" y="15033"/>
                  </a:cubicBezTo>
                  <a:lnTo>
                    <a:pt x="501" y="14766"/>
                  </a:lnTo>
                  <a:lnTo>
                    <a:pt x="501" y="14733"/>
                  </a:lnTo>
                  <a:cubicBezTo>
                    <a:pt x="535" y="14032"/>
                    <a:pt x="635" y="13365"/>
                    <a:pt x="735" y="12665"/>
                  </a:cubicBezTo>
                  <a:lnTo>
                    <a:pt x="735" y="12598"/>
                  </a:lnTo>
                  <a:cubicBezTo>
                    <a:pt x="901" y="11664"/>
                    <a:pt x="1135" y="10730"/>
                    <a:pt x="1368" y="9763"/>
                  </a:cubicBezTo>
                  <a:cubicBezTo>
                    <a:pt x="1368" y="9729"/>
                    <a:pt x="1368" y="9696"/>
                    <a:pt x="1402" y="9663"/>
                  </a:cubicBezTo>
                  <a:lnTo>
                    <a:pt x="1469" y="9563"/>
                  </a:lnTo>
                  <a:lnTo>
                    <a:pt x="1469" y="9529"/>
                  </a:lnTo>
                  <a:lnTo>
                    <a:pt x="1502" y="9429"/>
                  </a:lnTo>
                  <a:lnTo>
                    <a:pt x="1502" y="9396"/>
                  </a:lnTo>
                  <a:cubicBezTo>
                    <a:pt x="1502" y="9362"/>
                    <a:pt x="1502" y="9362"/>
                    <a:pt x="1535" y="9329"/>
                  </a:cubicBezTo>
                  <a:lnTo>
                    <a:pt x="1535" y="9262"/>
                  </a:lnTo>
                  <a:lnTo>
                    <a:pt x="1535" y="9229"/>
                  </a:lnTo>
                  <a:lnTo>
                    <a:pt x="1535" y="9196"/>
                  </a:lnTo>
                  <a:lnTo>
                    <a:pt x="1535" y="9162"/>
                  </a:lnTo>
                  <a:lnTo>
                    <a:pt x="1535" y="9062"/>
                  </a:lnTo>
                  <a:lnTo>
                    <a:pt x="1535" y="9029"/>
                  </a:lnTo>
                  <a:lnTo>
                    <a:pt x="1535" y="8929"/>
                  </a:lnTo>
                  <a:lnTo>
                    <a:pt x="1535" y="8895"/>
                  </a:lnTo>
                  <a:lnTo>
                    <a:pt x="1535" y="8862"/>
                  </a:lnTo>
                  <a:cubicBezTo>
                    <a:pt x="1535" y="8829"/>
                    <a:pt x="1535" y="8829"/>
                    <a:pt x="1569" y="8762"/>
                  </a:cubicBezTo>
                  <a:cubicBezTo>
                    <a:pt x="1702" y="8362"/>
                    <a:pt x="1835" y="7928"/>
                    <a:pt x="2002" y="7528"/>
                  </a:cubicBezTo>
                  <a:cubicBezTo>
                    <a:pt x="2002" y="7494"/>
                    <a:pt x="2036" y="7428"/>
                    <a:pt x="2036" y="7428"/>
                  </a:cubicBezTo>
                  <a:lnTo>
                    <a:pt x="2069" y="7394"/>
                  </a:lnTo>
                  <a:lnTo>
                    <a:pt x="2069" y="7361"/>
                  </a:lnTo>
                  <a:cubicBezTo>
                    <a:pt x="2336" y="6694"/>
                    <a:pt x="2636" y="5993"/>
                    <a:pt x="2903" y="5360"/>
                  </a:cubicBezTo>
                  <a:cubicBezTo>
                    <a:pt x="3470" y="4159"/>
                    <a:pt x="4137" y="2991"/>
                    <a:pt x="4971" y="1990"/>
                  </a:cubicBezTo>
                  <a:cubicBezTo>
                    <a:pt x="5305" y="1590"/>
                    <a:pt x="5638" y="1257"/>
                    <a:pt x="6005" y="990"/>
                  </a:cubicBezTo>
                  <a:cubicBezTo>
                    <a:pt x="6139" y="890"/>
                    <a:pt x="6239" y="823"/>
                    <a:pt x="6372" y="756"/>
                  </a:cubicBezTo>
                  <a:lnTo>
                    <a:pt x="6505" y="756"/>
                  </a:lnTo>
                  <a:cubicBezTo>
                    <a:pt x="6539" y="756"/>
                    <a:pt x="6572" y="723"/>
                    <a:pt x="6639" y="723"/>
                  </a:cubicBezTo>
                  <a:lnTo>
                    <a:pt x="6672" y="723"/>
                  </a:lnTo>
                  <a:cubicBezTo>
                    <a:pt x="6706" y="723"/>
                    <a:pt x="6806" y="690"/>
                    <a:pt x="6839" y="690"/>
                  </a:cubicBezTo>
                  <a:lnTo>
                    <a:pt x="6872" y="690"/>
                  </a:lnTo>
                  <a:cubicBezTo>
                    <a:pt x="7073" y="489"/>
                    <a:pt x="7173" y="489"/>
                    <a:pt x="7239" y="489"/>
                  </a:cubicBezTo>
                  <a:close/>
                  <a:moveTo>
                    <a:pt x="6953" y="0"/>
                  </a:moveTo>
                  <a:cubicBezTo>
                    <a:pt x="6928" y="0"/>
                    <a:pt x="6900" y="9"/>
                    <a:pt x="6872" y="22"/>
                  </a:cubicBezTo>
                  <a:cubicBezTo>
                    <a:pt x="6839" y="22"/>
                    <a:pt x="6739" y="22"/>
                    <a:pt x="6706" y="56"/>
                  </a:cubicBezTo>
                  <a:cubicBezTo>
                    <a:pt x="6572" y="122"/>
                    <a:pt x="6505" y="156"/>
                    <a:pt x="6372" y="189"/>
                  </a:cubicBezTo>
                  <a:cubicBezTo>
                    <a:pt x="6305" y="223"/>
                    <a:pt x="6205" y="289"/>
                    <a:pt x="6172" y="323"/>
                  </a:cubicBezTo>
                  <a:cubicBezTo>
                    <a:pt x="5905" y="489"/>
                    <a:pt x="5672" y="656"/>
                    <a:pt x="5405" y="856"/>
                  </a:cubicBezTo>
                  <a:lnTo>
                    <a:pt x="5238" y="1023"/>
                  </a:lnTo>
                  <a:lnTo>
                    <a:pt x="5205" y="1056"/>
                  </a:lnTo>
                  <a:cubicBezTo>
                    <a:pt x="5004" y="1290"/>
                    <a:pt x="4838" y="1457"/>
                    <a:pt x="4671" y="1657"/>
                  </a:cubicBezTo>
                  <a:cubicBezTo>
                    <a:pt x="4604" y="1690"/>
                    <a:pt x="4571" y="1724"/>
                    <a:pt x="4571" y="1790"/>
                  </a:cubicBezTo>
                  <a:cubicBezTo>
                    <a:pt x="4371" y="2024"/>
                    <a:pt x="4204" y="2291"/>
                    <a:pt x="4004" y="2558"/>
                  </a:cubicBezTo>
                  <a:cubicBezTo>
                    <a:pt x="3737" y="2924"/>
                    <a:pt x="3503" y="3358"/>
                    <a:pt x="3270" y="3758"/>
                  </a:cubicBezTo>
                  <a:cubicBezTo>
                    <a:pt x="3170" y="3992"/>
                    <a:pt x="3070" y="4192"/>
                    <a:pt x="2936" y="4392"/>
                  </a:cubicBezTo>
                  <a:cubicBezTo>
                    <a:pt x="2536" y="5193"/>
                    <a:pt x="2202" y="6027"/>
                    <a:pt x="1869" y="6861"/>
                  </a:cubicBezTo>
                  <a:cubicBezTo>
                    <a:pt x="1569" y="7594"/>
                    <a:pt x="1335" y="8362"/>
                    <a:pt x="1102" y="9096"/>
                  </a:cubicBezTo>
                  <a:cubicBezTo>
                    <a:pt x="1102" y="9162"/>
                    <a:pt x="1102" y="9162"/>
                    <a:pt x="1068" y="9196"/>
                  </a:cubicBezTo>
                  <a:lnTo>
                    <a:pt x="1068" y="9262"/>
                  </a:lnTo>
                  <a:cubicBezTo>
                    <a:pt x="668" y="10763"/>
                    <a:pt x="334" y="12265"/>
                    <a:pt x="168" y="13832"/>
                  </a:cubicBezTo>
                  <a:cubicBezTo>
                    <a:pt x="168" y="13899"/>
                    <a:pt x="168" y="13932"/>
                    <a:pt x="101" y="14032"/>
                  </a:cubicBezTo>
                  <a:cubicBezTo>
                    <a:pt x="34" y="14866"/>
                    <a:pt x="1" y="15700"/>
                    <a:pt x="1" y="16501"/>
                  </a:cubicBezTo>
                  <a:cubicBezTo>
                    <a:pt x="1" y="16901"/>
                    <a:pt x="34" y="17268"/>
                    <a:pt x="68" y="17702"/>
                  </a:cubicBezTo>
                  <a:cubicBezTo>
                    <a:pt x="101" y="18069"/>
                    <a:pt x="201" y="18436"/>
                    <a:pt x="334" y="18836"/>
                  </a:cubicBezTo>
                  <a:lnTo>
                    <a:pt x="334" y="18869"/>
                  </a:lnTo>
                  <a:lnTo>
                    <a:pt x="334" y="18903"/>
                  </a:lnTo>
                  <a:cubicBezTo>
                    <a:pt x="401" y="19169"/>
                    <a:pt x="535" y="19403"/>
                    <a:pt x="668" y="19603"/>
                  </a:cubicBezTo>
                  <a:cubicBezTo>
                    <a:pt x="768" y="19837"/>
                    <a:pt x="1002" y="20037"/>
                    <a:pt x="1202" y="20204"/>
                  </a:cubicBezTo>
                  <a:cubicBezTo>
                    <a:pt x="1268" y="20270"/>
                    <a:pt x="1402" y="20337"/>
                    <a:pt x="1502" y="20370"/>
                  </a:cubicBezTo>
                  <a:cubicBezTo>
                    <a:pt x="1602" y="20404"/>
                    <a:pt x="1702" y="20437"/>
                    <a:pt x="1835" y="20437"/>
                  </a:cubicBezTo>
                  <a:lnTo>
                    <a:pt x="2169" y="20437"/>
                  </a:lnTo>
                  <a:cubicBezTo>
                    <a:pt x="2302" y="20437"/>
                    <a:pt x="2436" y="20404"/>
                    <a:pt x="2569" y="20370"/>
                  </a:cubicBezTo>
                  <a:cubicBezTo>
                    <a:pt x="2836" y="20270"/>
                    <a:pt x="3070" y="20170"/>
                    <a:pt x="3270" y="20003"/>
                  </a:cubicBezTo>
                  <a:cubicBezTo>
                    <a:pt x="3570" y="19770"/>
                    <a:pt x="3870" y="19536"/>
                    <a:pt x="4104" y="19236"/>
                  </a:cubicBezTo>
                  <a:cubicBezTo>
                    <a:pt x="4604" y="18736"/>
                    <a:pt x="5004" y="18169"/>
                    <a:pt x="5371" y="17535"/>
                  </a:cubicBezTo>
                  <a:cubicBezTo>
                    <a:pt x="5738" y="16901"/>
                    <a:pt x="6072" y="16267"/>
                    <a:pt x="6405" y="15600"/>
                  </a:cubicBezTo>
                  <a:cubicBezTo>
                    <a:pt x="6706" y="14933"/>
                    <a:pt x="7006" y="14333"/>
                    <a:pt x="7239" y="13599"/>
                  </a:cubicBezTo>
                  <a:cubicBezTo>
                    <a:pt x="7773" y="12231"/>
                    <a:pt x="8207" y="10763"/>
                    <a:pt x="8540" y="9362"/>
                  </a:cubicBezTo>
                  <a:cubicBezTo>
                    <a:pt x="8874" y="7895"/>
                    <a:pt x="9074" y="6427"/>
                    <a:pt x="9107" y="4993"/>
                  </a:cubicBezTo>
                  <a:cubicBezTo>
                    <a:pt x="9174" y="4259"/>
                    <a:pt x="9107" y="3558"/>
                    <a:pt x="9041" y="2858"/>
                  </a:cubicBezTo>
                  <a:cubicBezTo>
                    <a:pt x="8974" y="2191"/>
                    <a:pt x="8807" y="1523"/>
                    <a:pt x="8440" y="923"/>
                  </a:cubicBezTo>
                  <a:cubicBezTo>
                    <a:pt x="8340" y="723"/>
                    <a:pt x="8173" y="523"/>
                    <a:pt x="7973" y="389"/>
                  </a:cubicBezTo>
                  <a:lnTo>
                    <a:pt x="7906" y="356"/>
                  </a:lnTo>
                  <a:cubicBezTo>
                    <a:pt x="7873" y="356"/>
                    <a:pt x="7873" y="323"/>
                    <a:pt x="7840" y="323"/>
                  </a:cubicBezTo>
                  <a:cubicBezTo>
                    <a:pt x="7740" y="223"/>
                    <a:pt x="7640" y="189"/>
                    <a:pt x="7506" y="156"/>
                  </a:cubicBezTo>
                  <a:cubicBezTo>
                    <a:pt x="7473" y="156"/>
                    <a:pt x="7406" y="89"/>
                    <a:pt x="7373" y="89"/>
                  </a:cubicBezTo>
                  <a:cubicBezTo>
                    <a:pt x="7306" y="89"/>
                    <a:pt x="7239" y="56"/>
                    <a:pt x="7173" y="56"/>
                  </a:cubicBezTo>
                  <a:lnTo>
                    <a:pt x="7039" y="56"/>
                  </a:lnTo>
                  <a:cubicBezTo>
                    <a:pt x="7020" y="17"/>
                    <a:pt x="6989" y="0"/>
                    <a:pt x="695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2546900" y="3408713"/>
              <a:ext cx="385300" cy="408650"/>
            </a:xfrm>
            <a:custGeom>
              <a:avLst/>
              <a:gdLst/>
              <a:ahLst/>
              <a:cxnLst/>
              <a:rect l="l" t="t" r="r" b="b"/>
              <a:pathLst>
                <a:path w="15412" h="16346" extrusionOk="0">
                  <a:moveTo>
                    <a:pt x="11708" y="15378"/>
                  </a:moveTo>
                  <a:lnTo>
                    <a:pt x="11708" y="15378"/>
                  </a:lnTo>
                  <a:cubicBezTo>
                    <a:pt x="11714" y="15381"/>
                    <a:pt x="11720" y="15384"/>
                    <a:pt x="11725" y="15386"/>
                  </a:cubicBezTo>
                  <a:lnTo>
                    <a:pt x="11725" y="15386"/>
                  </a:lnTo>
                  <a:cubicBezTo>
                    <a:pt x="11717" y="15378"/>
                    <a:pt x="11708" y="15378"/>
                    <a:pt x="11708" y="15378"/>
                  </a:cubicBezTo>
                  <a:close/>
                  <a:moveTo>
                    <a:pt x="13959" y="15882"/>
                  </a:moveTo>
                  <a:cubicBezTo>
                    <a:pt x="13940" y="15882"/>
                    <a:pt x="13910" y="15912"/>
                    <a:pt x="13910" y="15912"/>
                  </a:cubicBezTo>
                  <a:lnTo>
                    <a:pt x="13977" y="15912"/>
                  </a:lnTo>
                  <a:cubicBezTo>
                    <a:pt x="13977" y="15890"/>
                    <a:pt x="13969" y="15882"/>
                    <a:pt x="13959" y="15882"/>
                  </a:cubicBezTo>
                  <a:close/>
                  <a:moveTo>
                    <a:pt x="1568" y="601"/>
                  </a:moveTo>
                  <a:cubicBezTo>
                    <a:pt x="1801" y="601"/>
                    <a:pt x="2035" y="601"/>
                    <a:pt x="2235" y="634"/>
                  </a:cubicBezTo>
                  <a:cubicBezTo>
                    <a:pt x="2777" y="730"/>
                    <a:pt x="3258" y="917"/>
                    <a:pt x="3736" y="1137"/>
                  </a:cubicBezTo>
                  <a:lnTo>
                    <a:pt x="3736" y="1137"/>
                  </a:lnTo>
                  <a:cubicBezTo>
                    <a:pt x="3736" y="1136"/>
                    <a:pt x="3736" y="1135"/>
                    <a:pt x="3736" y="1135"/>
                  </a:cubicBezTo>
                  <a:lnTo>
                    <a:pt x="3736" y="1135"/>
                  </a:lnTo>
                  <a:cubicBezTo>
                    <a:pt x="3757" y="1145"/>
                    <a:pt x="3779" y="1156"/>
                    <a:pt x="3800" y="1166"/>
                  </a:cubicBezTo>
                  <a:lnTo>
                    <a:pt x="3800" y="1166"/>
                  </a:lnTo>
                  <a:cubicBezTo>
                    <a:pt x="3779" y="1157"/>
                    <a:pt x="3757" y="1147"/>
                    <a:pt x="3736" y="1137"/>
                  </a:cubicBezTo>
                  <a:lnTo>
                    <a:pt x="3736" y="1137"/>
                  </a:lnTo>
                  <a:cubicBezTo>
                    <a:pt x="3739" y="1167"/>
                    <a:pt x="3798" y="1168"/>
                    <a:pt x="3803" y="1168"/>
                  </a:cubicBezTo>
                  <a:lnTo>
                    <a:pt x="3803" y="1168"/>
                  </a:lnTo>
                  <a:cubicBezTo>
                    <a:pt x="3802" y="1167"/>
                    <a:pt x="3801" y="1167"/>
                    <a:pt x="3800" y="1166"/>
                  </a:cubicBezTo>
                  <a:lnTo>
                    <a:pt x="3800" y="1166"/>
                  </a:lnTo>
                  <a:cubicBezTo>
                    <a:pt x="3801" y="1167"/>
                    <a:pt x="3802" y="1167"/>
                    <a:pt x="3803" y="1168"/>
                  </a:cubicBezTo>
                  <a:cubicBezTo>
                    <a:pt x="3803" y="1168"/>
                    <a:pt x="3803" y="1168"/>
                    <a:pt x="3803" y="1168"/>
                  </a:cubicBezTo>
                  <a:lnTo>
                    <a:pt x="3803" y="1168"/>
                  </a:lnTo>
                  <a:cubicBezTo>
                    <a:pt x="4448" y="1493"/>
                    <a:pt x="5091" y="1849"/>
                    <a:pt x="5704" y="2269"/>
                  </a:cubicBezTo>
                  <a:cubicBezTo>
                    <a:pt x="6371" y="2736"/>
                    <a:pt x="7005" y="3236"/>
                    <a:pt x="7639" y="3736"/>
                  </a:cubicBezTo>
                  <a:lnTo>
                    <a:pt x="7572" y="3736"/>
                  </a:lnTo>
                  <a:cubicBezTo>
                    <a:pt x="8573" y="4570"/>
                    <a:pt x="9507" y="5471"/>
                    <a:pt x="10374" y="6438"/>
                  </a:cubicBezTo>
                  <a:cubicBezTo>
                    <a:pt x="11241" y="7406"/>
                    <a:pt x="12042" y="8406"/>
                    <a:pt x="12809" y="9474"/>
                  </a:cubicBezTo>
                  <a:cubicBezTo>
                    <a:pt x="13543" y="10575"/>
                    <a:pt x="14210" y="11742"/>
                    <a:pt x="14677" y="12976"/>
                  </a:cubicBezTo>
                  <a:cubicBezTo>
                    <a:pt x="14844" y="13443"/>
                    <a:pt x="14977" y="13910"/>
                    <a:pt x="15011" y="14411"/>
                  </a:cubicBezTo>
                  <a:lnTo>
                    <a:pt x="15011" y="15011"/>
                  </a:lnTo>
                  <a:cubicBezTo>
                    <a:pt x="14977" y="15145"/>
                    <a:pt x="14977" y="15278"/>
                    <a:pt x="14877" y="15378"/>
                  </a:cubicBezTo>
                  <a:cubicBezTo>
                    <a:pt x="14844" y="15478"/>
                    <a:pt x="14811" y="15545"/>
                    <a:pt x="14744" y="15612"/>
                  </a:cubicBezTo>
                  <a:lnTo>
                    <a:pt x="14577" y="15778"/>
                  </a:lnTo>
                  <a:lnTo>
                    <a:pt x="14344" y="15878"/>
                  </a:lnTo>
                  <a:cubicBezTo>
                    <a:pt x="14210" y="15945"/>
                    <a:pt x="14077" y="15945"/>
                    <a:pt x="13977" y="15979"/>
                  </a:cubicBezTo>
                  <a:cubicBezTo>
                    <a:pt x="13743" y="15979"/>
                    <a:pt x="13543" y="15979"/>
                    <a:pt x="13343" y="15945"/>
                  </a:cubicBezTo>
                  <a:cubicBezTo>
                    <a:pt x="13310" y="15945"/>
                    <a:pt x="13210" y="15878"/>
                    <a:pt x="13143" y="15878"/>
                  </a:cubicBezTo>
                  <a:cubicBezTo>
                    <a:pt x="12648" y="15780"/>
                    <a:pt x="12187" y="15616"/>
                    <a:pt x="11725" y="15386"/>
                  </a:cubicBezTo>
                  <a:lnTo>
                    <a:pt x="11725" y="15386"/>
                  </a:lnTo>
                  <a:cubicBezTo>
                    <a:pt x="11733" y="15395"/>
                    <a:pt x="11742" y="15411"/>
                    <a:pt x="11742" y="15445"/>
                  </a:cubicBezTo>
                  <a:cubicBezTo>
                    <a:pt x="11041" y="15111"/>
                    <a:pt x="10374" y="14678"/>
                    <a:pt x="9740" y="14277"/>
                  </a:cubicBezTo>
                  <a:cubicBezTo>
                    <a:pt x="9674" y="14211"/>
                    <a:pt x="9607" y="14177"/>
                    <a:pt x="9540" y="14144"/>
                  </a:cubicBezTo>
                  <a:cubicBezTo>
                    <a:pt x="8940" y="13710"/>
                    <a:pt x="8406" y="13310"/>
                    <a:pt x="7872" y="12843"/>
                  </a:cubicBezTo>
                  <a:cubicBezTo>
                    <a:pt x="7105" y="12209"/>
                    <a:pt x="6438" y="11542"/>
                    <a:pt x="5738" y="10875"/>
                  </a:cubicBezTo>
                  <a:lnTo>
                    <a:pt x="5671" y="10808"/>
                  </a:lnTo>
                  <a:lnTo>
                    <a:pt x="5571" y="10708"/>
                  </a:lnTo>
                  <a:lnTo>
                    <a:pt x="5504" y="10641"/>
                  </a:lnTo>
                  <a:lnTo>
                    <a:pt x="5471" y="10608"/>
                  </a:lnTo>
                  <a:lnTo>
                    <a:pt x="5404" y="10541"/>
                  </a:lnTo>
                  <a:lnTo>
                    <a:pt x="5371" y="10508"/>
                  </a:lnTo>
                  <a:lnTo>
                    <a:pt x="5337" y="10475"/>
                  </a:lnTo>
                  <a:lnTo>
                    <a:pt x="5304" y="10441"/>
                  </a:lnTo>
                  <a:lnTo>
                    <a:pt x="5237" y="10375"/>
                  </a:lnTo>
                  <a:lnTo>
                    <a:pt x="5204" y="10341"/>
                  </a:lnTo>
                  <a:lnTo>
                    <a:pt x="5170" y="10308"/>
                  </a:lnTo>
                  <a:lnTo>
                    <a:pt x="5137" y="10274"/>
                  </a:lnTo>
                  <a:lnTo>
                    <a:pt x="5070" y="10208"/>
                  </a:lnTo>
                  <a:lnTo>
                    <a:pt x="5037" y="10174"/>
                  </a:lnTo>
                  <a:cubicBezTo>
                    <a:pt x="5037" y="10141"/>
                    <a:pt x="5004" y="10141"/>
                    <a:pt x="5004" y="10108"/>
                  </a:cubicBezTo>
                  <a:cubicBezTo>
                    <a:pt x="4703" y="9774"/>
                    <a:pt x="4403" y="9440"/>
                    <a:pt x="4170" y="9107"/>
                  </a:cubicBezTo>
                  <a:lnTo>
                    <a:pt x="4070" y="9007"/>
                  </a:lnTo>
                  <a:lnTo>
                    <a:pt x="4036" y="8973"/>
                  </a:lnTo>
                  <a:cubicBezTo>
                    <a:pt x="4036" y="8973"/>
                    <a:pt x="4036" y="8940"/>
                    <a:pt x="4003" y="8940"/>
                  </a:cubicBezTo>
                  <a:cubicBezTo>
                    <a:pt x="3536" y="8340"/>
                    <a:pt x="3069" y="7806"/>
                    <a:pt x="2702" y="7172"/>
                  </a:cubicBezTo>
                  <a:cubicBezTo>
                    <a:pt x="1968" y="6105"/>
                    <a:pt x="1301" y="4937"/>
                    <a:pt x="834" y="3703"/>
                  </a:cubicBezTo>
                  <a:cubicBezTo>
                    <a:pt x="667" y="3269"/>
                    <a:pt x="534" y="2802"/>
                    <a:pt x="500" y="2302"/>
                  </a:cubicBezTo>
                  <a:lnTo>
                    <a:pt x="500" y="1868"/>
                  </a:lnTo>
                  <a:lnTo>
                    <a:pt x="500" y="1835"/>
                  </a:lnTo>
                  <a:lnTo>
                    <a:pt x="500" y="1802"/>
                  </a:lnTo>
                  <a:lnTo>
                    <a:pt x="500" y="1768"/>
                  </a:lnTo>
                  <a:lnTo>
                    <a:pt x="500" y="1702"/>
                  </a:lnTo>
                  <a:cubicBezTo>
                    <a:pt x="500" y="1668"/>
                    <a:pt x="500" y="1635"/>
                    <a:pt x="534" y="1602"/>
                  </a:cubicBezTo>
                  <a:lnTo>
                    <a:pt x="534" y="1535"/>
                  </a:lnTo>
                  <a:cubicBezTo>
                    <a:pt x="534" y="1501"/>
                    <a:pt x="567" y="1435"/>
                    <a:pt x="567" y="1368"/>
                  </a:cubicBezTo>
                  <a:lnTo>
                    <a:pt x="567" y="1335"/>
                  </a:lnTo>
                  <a:cubicBezTo>
                    <a:pt x="634" y="1101"/>
                    <a:pt x="667" y="1001"/>
                    <a:pt x="734" y="934"/>
                  </a:cubicBezTo>
                  <a:cubicBezTo>
                    <a:pt x="801" y="901"/>
                    <a:pt x="867" y="801"/>
                    <a:pt x="967" y="768"/>
                  </a:cubicBezTo>
                  <a:cubicBezTo>
                    <a:pt x="1001" y="768"/>
                    <a:pt x="1034" y="734"/>
                    <a:pt x="1068" y="734"/>
                  </a:cubicBezTo>
                  <a:cubicBezTo>
                    <a:pt x="1134" y="734"/>
                    <a:pt x="1168" y="668"/>
                    <a:pt x="1201" y="668"/>
                  </a:cubicBezTo>
                  <a:cubicBezTo>
                    <a:pt x="1334" y="634"/>
                    <a:pt x="1468" y="634"/>
                    <a:pt x="1568" y="601"/>
                  </a:cubicBezTo>
                  <a:close/>
                  <a:moveTo>
                    <a:pt x="1668" y="0"/>
                  </a:moveTo>
                  <a:cubicBezTo>
                    <a:pt x="1401" y="0"/>
                    <a:pt x="1168" y="67"/>
                    <a:pt x="967" y="134"/>
                  </a:cubicBezTo>
                  <a:lnTo>
                    <a:pt x="901" y="134"/>
                  </a:lnTo>
                  <a:cubicBezTo>
                    <a:pt x="867" y="134"/>
                    <a:pt x="867" y="167"/>
                    <a:pt x="834" y="167"/>
                  </a:cubicBezTo>
                  <a:cubicBezTo>
                    <a:pt x="701" y="234"/>
                    <a:pt x="634" y="301"/>
                    <a:pt x="534" y="401"/>
                  </a:cubicBezTo>
                  <a:lnTo>
                    <a:pt x="467" y="467"/>
                  </a:lnTo>
                  <a:cubicBezTo>
                    <a:pt x="400" y="501"/>
                    <a:pt x="367" y="601"/>
                    <a:pt x="334" y="634"/>
                  </a:cubicBezTo>
                  <a:cubicBezTo>
                    <a:pt x="334" y="668"/>
                    <a:pt x="300" y="668"/>
                    <a:pt x="300" y="734"/>
                  </a:cubicBezTo>
                  <a:lnTo>
                    <a:pt x="300" y="768"/>
                  </a:lnTo>
                  <a:cubicBezTo>
                    <a:pt x="167" y="901"/>
                    <a:pt x="167" y="968"/>
                    <a:pt x="134" y="1001"/>
                  </a:cubicBezTo>
                  <a:cubicBezTo>
                    <a:pt x="67" y="1068"/>
                    <a:pt x="67" y="1101"/>
                    <a:pt x="67" y="1168"/>
                  </a:cubicBezTo>
                  <a:cubicBezTo>
                    <a:pt x="33" y="1301"/>
                    <a:pt x="33" y="1435"/>
                    <a:pt x="0" y="1501"/>
                  </a:cubicBezTo>
                  <a:lnTo>
                    <a:pt x="0" y="1768"/>
                  </a:lnTo>
                  <a:cubicBezTo>
                    <a:pt x="0" y="2069"/>
                    <a:pt x="33" y="2402"/>
                    <a:pt x="67" y="2669"/>
                  </a:cubicBezTo>
                  <a:cubicBezTo>
                    <a:pt x="67" y="2769"/>
                    <a:pt x="134" y="2836"/>
                    <a:pt x="134" y="2936"/>
                  </a:cubicBezTo>
                  <a:lnTo>
                    <a:pt x="134" y="2969"/>
                  </a:lnTo>
                  <a:lnTo>
                    <a:pt x="367" y="3736"/>
                  </a:lnTo>
                  <a:cubicBezTo>
                    <a:pt x="367" y="3770"/>
                    <a:pt x="400" y="3803"/>
                    <a:pt x="400" y="3903"/>
                  </a:cubicBezTo>
                  <a:lnTo>
                    <a:pt x="801" y="4770"/>
                  </a:lnTo>
                  <a:cubicBezTo>
                    <a:pt x="1001" y="5171"/>
                    <a:pt x="1201" y="5604"/>
                    <a:pt x="1468" y="6005"/>
                  </a:cubicBezTo>
                  <a:lnTo>
                    <a:pt x="1835" y="6638"/>
                  </a:lnTo>
                  <a:cubicBezTo>
                    <a:pt x="2335" y="7406"/>
                    <a:pt x="2835" y="8140"/>
                    <a:pt x="3403" y="8807"/>
                  </a:cubicBezTo>
                  <a:cubicBezTo>
                    <a:pt x="3903" y="9440"/>
                    <a:pt x="4403" y="10008"/>
                    <a:pt x="4970" y="10608"/>
                  </a:cubicBezTo>
                  <a:lnTo>
                    <a:pt x="5037" y="10675"/>
                  </a:lnTo>
                  <a:lnTo>
                    <a:pt x="5070" y="10741"/>
                  </a:lnTo>
                  <a:cubicBezTo>
                    <a:pt x="6104" y="11842"/>
                    <a:pt x="7305" y="12910"/>
                    <a:pt x="8506" y="13844"/>
                  </a:cubicBezTo>
                  <a:cubicBezTo>
                    <a:pt x="8540" y="13910"/>
                    <a:pt x="8573" y="13944"/>
                    <a:pt x="8673" y="13977"/>
                  </a:cubicBezTo>
                  <a:cubicBezTo>
                    <a:pt x="9340" y="14477"/>
                    <a:pt x="10007" y="14944"/>
                    <a:pt x="10741" y="15345"/>
                  </a:cubicBezTo>
                  <a:cubicBezTo>
                    <a:pt x="11075" y="15578"/>
                    <a:pt x="11442" y="15745"/>
                    <a:pt x="11842" y="15912"/>
                  </a:cubicBezTo>
                  <a:cubicBezTo>
                    <a:pt x="12175" y="16079"/>
                    <a:pt x="12542" y="16179"/>
                    <a:pt x="12909" y="16279"/>
                  </a:cubicBezTo>
                  <a:lnTo>
                    <a:pt x="13009" y="16279"/>
                  </a:lnTo>
                  <a:cubicBezTo>
                    <a:pt x="13243" y="16312"/>
                    <a:pt x="13543" y="16345"/>
                    <a:pt x="13777" y="16345"/>
                  </a:cubicBezTo>
                  <a:cubicBezTo>
                    <a:pt x="14043" y="16345"/>
                    <a:pt x="14277" y="16312"/>
                    <a:pt x="14544" y="16179"/>
                  </a:cubicBezTo>
                  <a:cubicBezTo>
                    <a:pt x="14611" y="16145"/>
                    <a:pt x="14744" y="16079"/>
                    <a:pt x="14844" y="16012"/>
                  </a:cubicBezTo>
                  <a:lnTo>
                    <a:pt x="15078" y="15778"/>
                  </a:lnTo>
                  <a:cubicBezTo>
                    <a:pt x="15178" y="15678"/>
                    <a:pt x="15211" y="15578"/>
                    <a:pt x="15244" y="15478"/>
                  </a:cubicBezTo>
                  <a:cubicBezTo>
                    <a:pt x="15278" y="15345"/>
                    <a:pt x="15344" y="15245"/>
                    <a:pt x="15378" y="15078"/>
                  </a:cubicBezTo>
                  <a:cubicBezTo>
                    <a:pt x="15411" y="14811"/>
                    <a:pt x="15411" y="14511"/>
                    <a:pt x="15411" y="14244"/>
                  </a:cubicBezTo>
                  <a:cubicBezTo>
                    <a:pt x="15378" y="13844"/>
                    <a:pt x="15278" y="13510"/>
                    <a:pt x="15211" y="13143"/>
                  </a:cubicBezTo>
                  <a:cubicBezTo>
                    <a:pt x="15011" y="12476"/>
                    <a:pt x="14711" y="11809"/>
                    <a:pt x="14377" y="11175"/>
                  </a:cubicBezTo>
                  <a:cubicBezTo>
                    <a:pt x="14043" y="10508"/>
                    <a:pt x="13677" y="9941"/>
                    <a:pt x="13243" y="9307"/>
                  </a:cubicBezTo>
                  <a:cubicBezTo>
                    <a:pt x="12843" y="8740"/>
                    <a:pt x="12409" y="8140"/>
                    <a:pt x="11942" y="7572"/>
                  </a:cubicBezTo>
                  <a:cubicBezTo>
                    <a:pt x="11041" y="6405"/>
                    <a:pt x="10007" y="5304"/>
                    <a:pt x="8973" y="4270"/>
                  </a:cubicBezTo>
                  <a:cubicBezTo>
                    <a:pt x="7872" y="3269"/>
                    <a:pt x="6738" y="2302"/>
                    <a:pt x="5504" y="1501"/>
                  </a:cubicBezTo>
                  <a:cubicBezTo>
                    <a:pt x="4904" y="1135"/>
                    <a:pt x="4236" y="768"/>
                    <a:pt x="3603" y="501"/>
                  </a:cubicBezTo>
                  <a:cubicBezTo>
                    <a:pt x="3002" y="267"/>
                    <a:pt x="2335" y="0"/>
                    <a:pt x="1668"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6"/>
            <p:cNvSpPr/>
            <p:nvPr/>
          </p:nvSpPr>
          <p:spPr>
            <a:xfrm>
              <a:off x="2510200" y="3478763"/>
              <a:ext cx="488700" cy="271875"/>
            </a:xfrm>
            <a:custGeom>
              <a:avLst/>
              <a:gdLst/>
              <a:ahLst/>
              <a:cxnLst/>
              <a:rect l="l" t="t" r="r" b="b"/>
              <a:pathLst>
                <a:path w="19548" h="10875" extrusionOk="0">
                  <a:moveTo>
                    <a:pt x="16312" y="401"/>
                  </a:moveTo>
                  <a:cubicBezTo>
                    <a:pt x="16842" y="401"/>
                    <a:pt x="17344" y="409"/>
                    <a:pt x="17846" y="534"/>
                  </a:cubicBezTo>
                  <a:lnTo>
                    <a:pt x="18480" y="801"/>
                  </a:lnTo>
                  <a:cubicBezTo>
                    <a:pt x="18547" y="834"/>
                    <a:pt x="18680" y="934"/>
                    <a:pt x="18780" y="1001"/>
                  </a:cubicBezTo>
                  <a:lnTo>
                    <a:pt x="18847" y="1101"/>
                  </a:lnTo>
                  <a:cubicBezTo>
                    <a:pt x="18881" y="1101"/>
                    <a:pt x="18881" y="1135"/>
                    <a:pt x="18914" y="1168"/>
                  </a:cubicBezTo>
                  <a:cubicBezTo>
                    <a:pt x="18981" y="1201"/>
                    <a:pt x="19014" y="1301"/>
                    <a:pt x="19047" y="1368"/>
                  </a:cubicBezTo>
                  <a:cubicBezTo>
                    <a:pt x="19047" y="1466"/>
                    <a:pt x="19083" y="1528"/>
                    <a:pt x="19011" y="1528"/>
                  </a:cubicBezTo>
                  <a:cubicBezTo>
                    <a:pt x="18984" y="1528"/>
                    <a:pt x="18943" y="1519"/>
                    <a:pt x="18881" y="1501"/>
                  </a:cubicBezTo>
                  <a:lnTo>
                    <a:pt x="18881" y="1535"/>
                  </a:lnTo>
                  <a:lnTo>
                    <a:pt x="18881" y="1702"/>
                  </a:lnTo>
                  <a:lnTo>
                    <a:pt x="18881" y="1735"/>
                  </a:lnTo>
                  <a:lnTo>
                    <a:pt x="18881" y="1868"/>
                  </a:lnTo>
                  <a:lnTo>
                    <a:pt x="18881" y="1902"/>
                  </a:lnTo>
                  <a:lnTo>
                    <a:pt x="18881" y="1968"/>
                  </a:lnTo>
                  <a:lnTo>
                    <a:pt x="18881" y="2002"/>
                  </a:lnTo>
                  <a:cubicBezTo>
                    <a:pt x="18847" y="2169"/>
                    <a:pt x="18814" y="2302"/>
                    <a:pt x="18714" y="2402"/>
                  </a:cubicBezTo>
                  <a:cubicBezTo>
                    <a:pt x="18480" y="2836"/>
                    <a:pt x="18180" y="3203"/>
                    <a:pt x="17846" y="3570"/>
                  </a:cubicBezTo>
                  <a:cubicBezTo>
                    <a:pt x="16912" y="4537"/>
                    <a:pt x="15878" y="5338"/>
                    <a:pt x="14744" y="6038"/>
                  </a:cubicBezTo>
                  <a:cubicBezTo>
                    <a:pt x="14177" y="6405"/>
                    <a:pt x="13510" y="6805"/>
                    <a:pt x="12876" y="7139"/>
                  </a:cubicBezTo>
                  <a:cubicBezTo>
                    <a:pt x="12876" y="7172"/>
                    <a:pt x="12843" y="7172"/>
                    <a:pt x="12843" y="7172"/>
                  </a:cubicBezTo>
                  <a:cubicBezTo>
                    <a:pt x="12843" y="7206"/>
                    <a:pt x="12810" y="7206"/>
                    <a:pt x="12810" y="7206"/>
                  </a:cubicBezTo>
                  <a:cubicBezTo>
                    <a:pt x="12743" y="7206"/>
                    <a:pt x="12743" y="7239"/>
                    <a:pt x="12709" y="7239"/>
                  </a:cubicBezTo>
                  <a:cubicBezTo>
                    <a:pt x="12343" y="7472"/>
                    <a:pt x="11909" y="7673"/>
                    <a:pt x="11542" y="7839"/>
                  </a:cubicBezTo>
                  <a:cubicBezTo>
                    <a:pt x="11509" y="7839"/>
                    <a:pt x="11509" y="7873"/>
                    <a:pt x="11475" y="7873"/>
                  </a:cubicBezTo>
                  <a:cubicBezTo>
                    <a:pt x="11475" y="7906"/>
                    <a:pt x="11409" y="7906"/>
                    <a:pt x="11409" y="7906"/>
                  </a:cubicBezTo>
                  <a:cubicBezTo>
                    <a:pt x="11409" y="7973"/>
                    <a:pt x="11375" y="7973"/>
                    <a:pt x="11375" y="7973"/>
                  </a:cubicBezTo>
                  <a:lnTo>
                    <a:pt x="11308" y="8006"/>
                  </a:lnTo>
                  <a:cubicBezTo>
                    <a:pt x="11308" y="8040"/>
                    <a:pt x="11242" y="8040"/>
                    <a:pt x="11242" y="8040"/>
                  </a:cubicBezTo>
                  <a:cubicBezTo>
                    <a:pt x="11242" y="8073"/>
                    <a:pt x="11208" y="8073"/>
                    <a:pt x="11208" y="8073"/>
                  </a:cubicBezTo>
                  <a:cubicBezTo>
                    <a:pt x="11208" y="8140"/>
                    <a:pt x="11175" y="8140"/>
                    <a:pt x="11175" y="8140"/>
                  </a:cubicBezTo>
                  <a:cubicBezTo>
                    <a:pt x="11175" y="8173"/>
                    <a:pt x="11142" y="8173"/>
                    <a:pt x="11142" y="8173"/>
                  </a:cubicBezTo>
                  <a:cubicBezTo>
                    <a:pt x="11142" y="8206"/>
                    <a:pt x="11075" y="8206"/>
                    <a:pt x="11075" y="8206"/>
                  </a:cubicBezTo>
                  <a:lnTo>
                    <a:pt x="11042" y="8240"/>
                  </a:lnTo>
                  <a:cubicBezTo>
                    <a:pt x="11008" y="8240"/>
                    <a:pt x="11008" y="8306"/>
                    <a:pt x="10975" y="8306"/>
                  </a:cubicBezTo>
                  <a:lnTo>
                    <a:pt x="10908" y="8306"/>
                  </a:lnTo>
                  <a:cubicBezTo>
                    <a:pt x="10875" y="8306"/>
                    <a:pt x="10875" y="8340"/>
                    <a:pt x="10841" y="8340"/>
                  </a:cubicBezTo>
                  <a:lnTo>
                    <a:pt x="10808" y="8340"/>
                  </a:lnTo>
                  <a:cubicBezTo>
                    <a:pt x="10741" y="8340"/>
                    <a:pt x="10741" y="8373"/>
                    <a:pt x="10708" y="8373"/>
                  </a:cubicBezTo>
                  <a:cubicBezTo>
                    <a:pt x="10708" y="8373"/>
                    <a:pt x="10675" y="8406"/>
                    <a:pt x="10641" y="8406"/>
                  </a:cubicBezTo>
                  <a:cubicBezTo>
                    <a:pt x="9774" y="8807"/>
                    <a:pt x="8840" y="9140"/>
                    <a:pt x="7939" y="9407"/>
                  </a:cubicBezTo>
                  <a:lnTo>
                    <a:pt x="7873" y="9407"/>
                  </a:lnTo>
                  <a:cubicBezTo>
                    <a:pt x="7206" y="9641"/>
                    <a:pt x="6538" y="9807"/>
                    <a:pt x="5871" y="9974"/>
                  </a:cubicBezTo>
                  <a:lnTo>
                    <a:pt x="5838" y="9974"/>
                  </a:lnTo>
                  <a:cubicBezTo>
                    <a:pt x="5771" y="9974"/>
                    <a:pt x="5671" y="10008"/>
                    <a:pt x="5604" y="10008"/>
                  </a:cubicBezTo>
                  <a:cubicBezTo>
                    <a:pt x="4837" y="10174"/>
                    <a:pt x="4103" y="10241"/>
                    <a:pt x="3303" y="10308"/>
                  </a:cubicBezTo>
                  <a:lnTo>
                    <a:pt x="3369" y="10308"/>
                  </a:lnTo>
                  <a:cubicBezTo>
                    <a:pt x="3244" y="10316"/>
                    <a:pt x="3119" y="10320"/>
                    <a:pt x="2994" y="10320"/>
                  </a:cubicBezTo>
                  <a:cubicBezTo>
                    <a:pt x="2619" y="10320"/>
                    <a:pt x="2244" y="10283"/>
                    <a:pt x="1868" y="10208"/>
                  </a:cubicBezTo>
                  <a:cubicBezTo>
                    <a:pt x="1802" y="10208"/>
                    <a:pt x="1702" y="10174"/>
                    <a:pt x="1668" y="10174"/>
                  </a:cubicBezTo>
                  <a:cubicBezTo>
                    <a:pt x="1468" y="10141"/>
                    <a:pt x="1301" y="10041"/>
                    <a:pt x="1101" y="9974"/>
                  </a:cubicBezTo>
                  <a:cubicBezTo>
                    <a:pt x="1001" y="9908"/>
                    <a:pt x="868" y="9841"/>
                    <a:pt x="801" y="9741"/>
                  </a:cubicBezTo>
                  <a:cubicBezTo>
                    <a:pt x="768" y="9674"/>
                    <a:pt x="668" y="9641"/>
                    <a:pt x="634" y="9541"/>
                  </a:cubicBezTo>
                  <a:cubicBezTo>
                    <a:pt x="601" y="9474"/>
                    <a:pt x="601" y="9407"/>
                    <a:pt x="534" y="9340"/>
                  </a:cubicBezTo>
                  <a:cubicBezTo>
                    <a:pt x="534" y="9240"/>
                    <a:pt x="501" y="9174"/>
                    <a:pt x="501" y="9074"/>
                  </a:cubicBezTo>
                  <a:cubicBezTo>
                    <a:pt x="501" y="8974"/>
                    <a:pt x="501" y="8840"/>
                    <a:pt x="534" y="8707"/>
                  </a:cubicBezTo>
                  <a:cubicBezTo>
                    <a:pt x="601" y="8507"/>
                    <a:pt x="668" y="8306"/>
                    <a:pt x="768" y="8140"/>
                  </a:cubicBezTo>
                  <a:cubicBezTo>
                    <a:pt x="1001" y="7706"/>
                    <a:pt x="1301" y="7339"/>
                    <a:pt x="1635" y="6972"/>
                  </a:cubicBezTo>
                  <a:cubicBezTo>
                    <a:pt x="2536" y="6005"/>
                    <a:pt x="3603" y="5204"/>
                    <a:pt x="4704" y="4504"/>
                  </a:cubicBezTo>
                  <a:cubicBezTo>
                    <a:pt x="5805" y="3836"/>
                    <a:pt x="6972" y="3203"/>
                    <a:pt x="8140" y="2669"/>
                  </a:cubicBezTo>
                  <a:cubicBezTo>
                    <a:pt x="9307" y="2169"/>
                    <a:pt x="10508" y="1668"/>
                    <a:pt x="11742" y="1301"/>
                  </a:cubicBezTo>
                  <a:lnTo>
                    <a:pt x="11709" y="1301"/>
                  </a:lnTo>
                  <a:cubicBezTo>
                    <a:pt x="12476" y="1068"/>
                    <a:pt x="13243" y="868"/>
                    <a:pt x="14044" y="701"/>
                  </a:cubicBezTo>
                  <a:cubicBezTo>
                    <a:pt x="14811" y="534"/>
                    <a:pt x="15545" y="467"/>
                    <a:pt x="16312" y="401"/>
                  </a:cubicBezTo>
                  <a:close/>
                  <a:moveTo>
                    <a:pt x="16479" y="0"/>
                  </a:moveTo>
                  <a:cubicBezTo>
                    <a:pt x="15778" y="0"/>
                    <a:pt x="15044" y="100"/>
                    <a:pt x="14344" y="201"/>
                  </a:cubicBezTo>
                  <a:cubicBezTo>
                    <a:pt x="12876" y="467"/>
                    <a:pt x="11475" y="868"/>
                    <a:pt x="10108" y="1368"/>
                  </a:cubicBezTo>
                  <a:cubicBezTo>
                    <a:pt x="8707" y="1868"/>
                    <a:pt x="7339" y="2502"/>
                    <a:pt x="6038" y="3203"/>
                  </a:cubicBezTo>
                  <a:cubicBezTo>
                    <a:pt x="5438" y="3536"/>
                    <a:pt x="4804" y="3937"/>
                    <a:pt x="4203" y="4303"/>
                  </a:cubicBezTo>
                  <a:cubicBezTo>
                    <a:pt x="3636" y="4704"/>
                    <a:pt x="3003" y="5137"/>
                    <a:pt x="2469" y="5604"/>
                  </a:cubicBezTo>
                  <a:cubicBezTo>
                    <a:pt x="1935" y="6005"/>
                    <a:pt x="1435" y="6505"/>
                    <a:pt x="968" y="7039"/>
                  </a:cubicBezTo>
                  <a:cubicBezTo>
                    <a:pt x="701" y="7339"/>
                    <a:pt x="501" y="7639"/>
                    <a:pt x="334" y="7973"/>
                  </a:cubicBezTo>
                  <a:cubicBezTo>
                    <a:pt x="201" y="8173"/>
                    <a:pt x="100" y="8473"/>
                    <a:pt x="34" y="8707"/>
                  </a:cubicBezTo>
                  <a:cubicBezTo>
                    <a:pt x="0" y="8840"/>
                    <a:pt x="0" y="9007"/>
                    <a:pt x="0" y="9140"/>
                  </a:cubicBezTo>
                  <a:cubicBezTo>
                    <a:pt x="0" y="9274"/>
                    <a:pt x="0" y="9340"/>
                    <a:pt x="34" y="9474"/>
                  </a:cubicBezTo>
                  <a:cubicBezTo>
                    <a:pt x="100" y="9607"/>
                    <a:pt x="134" y="9707"/>
                    <a:pt x="167" y="9807"/>
                  </a:cubicBezTo>
                  <a:cubicBezTo>
                    <a:pt x="267" y="9941"/>
                    <a:pt x="301" y="10008"/>
                    <a:pt x="367" y="10108"/>
                  </a:cubicBezTo>
                  <a:cubicBezTo>
                    <a:pt x="534" y="10308"/>
                    <a:pt x="768" y="10441"/>
                    <a:pt x="1001" y="10541"/>
                  </a:cubicBezTo>
                  <a:cubicBezTo>
                    <a:pt x="1268" y="10675"/>
                    <a:pt x="1501" y="10775"/>
                    <a:pt x="1768" y="10808"/>
                  </a:cubicBezTo>
                  <a:lnTo>
                    <a:pt x="1835" y="10808"/>
                  </a:lnTo>
                  <a:cubicBezTo>
                    <a:pt x="2202" y="10842"/>
                    <a:pt x="2602" y="10875"/>
                    <a:pt x="2969" y="10875"/>
                  </a:cubicBezTo>
                  <a:cubicBezTo>
                    <a:pt x="3369" y="10875"/>
                    <a:pt x="3770" y="10842"/>
                    <a:pt x="4170" y="10808"/>
                  </a:cubicBezTo>
                  <a:cubicBezTo>
                    <a:pt x="5004" y="10708"/>
                    <a:pt x="5838" y="10541"/>
                    <a:pt x="6638" y="10341"/>
                  </a:cubicBezTo>
                  <a:lnTo>
                    <a:pt x="6805" y="10308"/>
                  </a:lnTo>
                  <a:cubicBezTo>
                    <a:pt x="8306" y="9941"/>
                    <a:pt x="9774" y="9374"/>
                    <a:pt x="11175" y="8773"/>
                  </a:cubicBezTo>
                  <a:cubicBezTo>
                    <a:pt x="11208" y="8707"/>
                    <a:pt x="11208" y="8707"/>
                    <a:pt x="11275" y="8707"/>
                  </a:cubicBezTo>
                  <a:cubicBezTo>
                    <a:pt x="11308" y="8707"/>
                    <a:pt x="11308" y="8673"/>
                    <a:pt x="11342" y="8673"/>
                  </a:cubicBezTo>
                  <a:cubicBezTo>
                    <a:pt x="12042" y="8340"/>
                    <a:pt x="12776" y="8006"/>
                    <a:pt x="13477" y="7639"/>
                  </a:cubicBezTo>
                  <a:cubicBezTo>
                    <a:pt x="14277" y="7172"/>
                    <a:pt x="15011" y="6705"/>
                    <a:pt x="15778" y="6205"/>
                  </a:cubicBezTo>
                  <a:cubicBezTo>
                    <a:pt x="15978" y="6105"/>
                    <a:pt x="16145" y="5938"/>
                    <a:pt x="16345" y="5805"/>
                  </a:cubicBezTo>
                  <a:cubicBezTo>
                    <a:pt x="16712" y="5504"/>
                    <a:pt x="17113" y="5204"/>
                    <a:pt x="17446" y="4937"/>
                  </a:cubicBezTo>
                  <a:cubicBezTo>
                    <a:pt x="17680" y="4704"/>
                    <a:pt x="17947" y="4504"/>
                    <a:pt x="18147" y="4270"/>
                  </a:cubicBezTo>
                  <a:lnTo>
                    <a:pt x="18280" y="4137"/>
                  </a:lnTo>
                  <a:lnTo>
                    <a:pt x="18780" y="3503"/>
                  </a:lnTo>
                  <a:lnTo>
                    <a:pt x="18814" y="3470"/>
                  </a:lnTo>
                  <a:cubicBezTo>
                    <a:pt x="18847" y="3369"/>
                    <a:pt x="18881" y="3336"/>
                    <a:pt x="18947" y="3236"/>
                  </a:cubicBezTo>
                  <a:cubicBezTo>
                    <a:pt x="19114" y="3003"/>
                    <a:pt x="19281" y="2769"/>
                    <a:pt x="19381" y="2469"/>
                  </a:cubicBezTo>
                  <a:cubicBezTo>
                    <a:pt x="19448" y="2369"/>
                    <a:pt x="19448" y="2302"/>
                    <a:pt x="19481" y="2202"/>
                  </a:cubicBezTo>
                  <a:cubicBezTo>
                    <a:pt x="19514" y="2135"/>
                    <a:pt x="19548" y="2002"/>
                    <a:pt x="19548" y="1868"/>
                  </a:cubicBezTo>
                  <a:lnTo>
                    <a:pt x="19548" y="1702"/>
                  </a:lnTo>
                  <a:cubicBezTo>
                    <a:pt x="19548" y="1647"/>
                    <a:pt x="19548" y="1593"/>
                    <a:pt x="19511" y="1593"/>
                  </a:cubicBezTo>
                  <a:cubicBezTo>
                    <a:pt x="19503" y="1593"/>
                    <a:pt x="19493" y="1595"/>
                    <a:pt x="19481" y="1602"/>
                  </a:cubicBezTo>
                  <a:lnTo>
                    <a:pt x="19481" y="1535"/>
                  </a:lnTo>
                  <a:lnTo>
                    <a:pt x="19481" y="1468"/>
                  </a:lnTo>
                  <a:cubicBezTo>
                    <a:pt x="19481" y="1368"/>
                    <a:pt x="19481" y="1335"/>
                    <a:pt x="19448" y="1268"/>
                  </a:cubicBezTo>
                  <a:cubicBezTo>
                    <a:pt x="19448" y="1201"/>
                    <a:pt x="19381" y="1168"/>
                    <a:pt x="19381" y="1135"/>
                  </a:cubicBezTo>
                  <a:cubicBezTo>
                    <a:pt x="19314" y="1034"/>
                    <a:pt x="19281" y="934"/>
                    <a:pt x="19181" y="834"/>
                  </a:cubicBezTo>
                  <a:lnTo>
                    <a:pt x="19147" y="801"/>
                  </a:lnTo>
                  <a:lnTo>
                    <a:pt x="19114" y="768"/>
                  </a:lnTo>
                  <a:cubicBezTo>
                    <a:pt x="18947" y="601"/>
                    <a:pt x="18714" y="434"/>
                    <a:pt x="18480" y="334"/>
                  </a:cubicBezTo>
                  <a:cubicBezTo>
                    <a:pt x="17846" y="34"/>
                    <a:pt x="17146" y="0"/>
                    <a:pt x="1647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36"/>
          <p:cNvGrpSpPr/>
          <p:nvPr/>
        </p:nvGrpSpPr>
        <p:grpSpPr>
          <a:xfrm rot="1655306">
            <a:off x="7613944" y="2809955"/>
            <a:ext cx="840619" cy="842907"/>
            <a:chOff x="1818025" y="1413863"/>
            <a:chExt cx="507900" cy="585524"/>
          </a:xfrm>
        </p:grpSpPr>
        <p:sp>
          <p:nvSpPr>
            <p:cNvPr id="394" name="Google Shape;394;p36"/>
            <p:cNvSpPr/>
            <p:nvPr/>
          </p:nvSpPr>
          <p:spPr>
            <a:xfrm rot="359476">
              <a:off x="1841080" y="1424291"/>
              <a:ext cx="204991" cy="137830"/>
            </a:xfrm>
            <a:custGeom>
              <a:avLst/>
              <a:gdLst/>
              <a:ahLst/>
              <a:cxnLst/>
              <a:rect l="l" t="t" r="r" b="b"/>
              <a:pathLst>
                <a:path w="6739" h="4571" extrusionOk="0">
                  <a:moveTo>
                    <a:pt x="2669" y="0"/>
                  </a:moveTo>
                  <a:cubicBezTo>
                    <a:pt x="2369" y="0"/>
                    <a:pt x="2069" y="100"/>
                    <a:pt x="1702" y="201"/>
                  </a:cubicBezTo>
                  <a:cubicBezTo>
                    <a:pt x="1502" y="267"/>
                    <a:pt x="1301" y="334"/>
                    <a:pt x="1135" y="434"/>
                  </a:cubicBezTo>
                  <a:cubicBezTo>
                    <a:pt x="1035" y="467"/>
                    <a:pt x="1001" y="467"/>
                    <a:pt x="901" y="501"/>
                  </a:cubicBezTo>
                  <a:cubicBezTo>
                    <a:pt x="801" y="534"/>
                    <a:pt x="634" y="601"/>
                    <a:pt x="501" y="634"/>
                  </a:cubicBezTo>
                  <a:cubicBezTo>
                    <a:pt x="401" y="668"/>
                    <a:pt x="334" y="668"/>
                    <a:pt x="301" y="668"/>
                  </a:cubicBezTo>
                  <a:cubicBezTo>
                    <a:pt x="201" y="701"/>
                    <a:pt x="134" y="701"/>
                    <a:pt x="34" y="701"/>
                  </a:cubicBezTo>
                  <a:cubicBezTo>
                    <a:pt x="34" y="701"/>
                    <a:pt x="1" y="701"/>
                    <a:pt x="1" y="734"/>
                  </a:cubicBezTo>
                  <a:cubicBezTo>
                    <a:pt x="1" y="801"/>
                    <a:pt x="1" y="801"/>
                    <a:pt x="34" y="834"/>
                  </a:cubicBezTo>
                  <a:cubicBezTo>
                    <a:pt x="134" y="868"/>
                    <a:pt x="201" y="968"/>
                    <a:pt x="334" y="1034"/>
                  </a:cubicBezTo>
                  <a:cubicBezTo>
                    <a:pt x="701" y="1368"/>
                    <a:pt x="1001" y="1802"/>
                    <a:pt x="1201" y="2135"/>
                  </a:cubicBezTo>
                  <a:cubicBezTo>
                    <a:pt x="1301" y="2235"/>
                    <a:pt x="1335" y="2335"/>
                    <a:pt x="1402" y="2469"/>
                  </a:cubicBezTo>
                  <a:cubicBezTo>
                    <a:pt x="1635" y="2836"/>
                    <a:pt x="1869" y="3169"/>
                    <a:pt x="2169" y="3503"/>
                  </a:cubicBezTo>
                  <a:cubicBezTo>
                    <a:pt x="2336" y="3703"/>
                    <a:pt x="2536" y="3903"/>
                    <a:pt x="2736" y="4037"/>
                  </a:cubicBezTo>
                  <a:cubicBezTo>
                    <a:pt x="2969" y="4203"/>
                    <a:pt x="3169" y="4337"/>
                    <a:pt x="3403" y="4404"/>
                  </a:cubicBezTo>
                  <a:cubicBezTo>
                    <a:pt x="3636" y="4504"/>
                    <a:pt x="3870" y="4537"/>
                    <a:pt x="4137" y="4570"/>
                  </a:cubicBezTo>
                  <a:lnTo>
                    <a:pt x="4404" y="4570"/>
                  </a:lnTo>
                  <a:cubicBezTo>
                    <a:pt x="4604" y="4570"/>
                    <a:pt x="4704" y="4570"/>
                    <a:pt x="4871" y="4537"/>
                  </a:cubicBezTo>
                  <a:cubicBezTo>
                    <a:pt x="5338" y="4504"/>
                    <a:pt x="5805" y="4337"/>
                    <a:pt x="6138" y="4103"/>
                  </a:cubicBezTo>
                  <a:lnTo>
                    <a:pt x="6172" y="4103"/>
                  </a:lnTo>
                  <a:cubicBezTo>
                    <a:pt x="6205" y="4103"/>
                    <a:pt x="6205" y="4037"/>
                    <a:pt x="6205" y="4037"/>
                  </a:cubicBezTo>
                  <a:cubicBezTo>
                    <a:pt x="6405" y="3870"/>
                    <a:pt x="6639" y="3636"/>
                    <a:pt x="6739" y="3369"/>
                  </a:cubicBezTo>
                  <a:lnTo>
                    <a:pt x="6739" y="3303"/>
                  </a:lnTo>
                  <a:lnTo>
                    <a:pt x="6672" y="3303"/>
                  </a:lnTo>
                  <a:cubicBezTo>
                    <a:pt x="6572" y="3470"/>
                    <a:pt x="6505" y="3603"/>
                    <a:pt x="6372" y="3703"/>
                  </a:cubicBezTo>
                  <a:lnTo>
                    <a:pt x="6238" y="3836"/>
                  </a:lnTo>
                  <a:cubicBezTo>
                    <a:pt x="6338" y="3536"/>
                    <a:pt x="6438" y="3203"/>
                    <a:pt x="6372" y="2869"/>
                  </a:cubicBezTo>
                  <a:cubicBezTo>
                    <a:pt x="6372" y="2602"/>
                    <a:pt x="6305" y="2302"/>
                    <a:pt x="6205" y="1968"/>
                  </a:cubicBezTo>
                  <a:cubicBezTo>
                    <a:pt x="6038" y="1468"/>
                    <a:pt x="5671" y="1034"/>
                    <a:pt x="5204" y="701"/>
                  </a:cubicBezTo>
                  <a:cubicBezTo>
                    <a:pt x="5004" y="601"/>
                    <a:pt x="4804" y="434"/>
                    <a:pt x="4504" y="334"/>
                  </a:cubicBezTo>
                  <a:cubicBezTo>
                    <a:pt x="4237" y="201"/>
                    <a:pt x="4003" y="134"/>
                    <a:pt x="3703" y="100"/>
                  </a:cubicBezTo>
                  <a:cubicBezTo>
                    <a:pt x="3536" y="34"/>
                    <a:pt x="3370" y="0"/>
                    <a:pt x="3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2045700" y="1534863"/>
              <a:ext cx="8375" cy="11700"/>
            </a:xfrm>
            <a:custGeom>
              <a:avLst/>
              <a:gdLst/>
              <a:ahLst/>
              <a:cxnLst/>
              <a:rect l="l" t="t" r="r" b="b"/>
              <a:pathLst>
                <a:path w="335" h="468" extrusionOk="0">
                  <a:moveTo>
                    <a:pt x="234" y="1"/>
                  </a:moveTo>
                  <a:lnTo>
                    <a:pt x="0" y="368"/>
                  </a:lnTo>
                  <a:lnTo>
                    <a:pt x="67" y="468"/>
                  </a:lnTo>
                  <a:lnTo>
                    <a:pt x="334" y="67"/>
                  </a:lnTo>
                  <a:lnTo>
                    <a:pt x="334" y="1"/>
                  </a:lnTo>
                  <a:close/>
                </a:path>
              </a:pathLst>
            </a:custGeom>
            <a:solidFill>
              <a:srgbClr val="00B8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2023175" y="1441463"/>
              <a:ext cx="73425" cy="176825"/>
            </a:xfrm>
            <a:custGeom>
              <a:avLst/>
              <a:gdLst/>
              <a:ahLst/>
              <a:cxnLst/>
              <a:rect l="l" t="t" r="r" b="b"/>
              <a:pathLst>
                <a:path w="2937" h="7073" extrusionOk="0">
                  <a:moveTo>
                    <a:pt x="2269" y="1"/>
                  </a:moveTo>
                  <a:cubicBezTo>
                    <a:pt x="2236" y="67"/>
                    <a:pt x="2136" y="67"/>
                    <a:pt x="2102" y="67"/>
                  </a:cubicBezTo>
                  <a:cubicBezTo>
                    <a:pt x="1969" y="67"/>
                    <a:pt x="1802" y="101"/>
                    <a:pt x="1635" y="134"/>
                  </a:cubicBezTo>
                  <a:cubicBezTo>
                    <a:pt x="1502" y="201"/>
                    <a:pt x="1435" y="234"/>
                    <a:pt x="1302" y="301"/>
                  </a:cubicBezTo>
                  <a:cubicBezTo>
                    <a:pt x="1235" y="368"/>
                    <a:pt x="1135" y="434"/>
                    <a:pt x="1068" y="534"/>
                  </a:cubicBezTo>
                  <a:cubicBezTo>
                    <a:pt x="935" y="635"/>
                    <a:pt x="768" y="801"/>
                    <a:pt x="635" y="1035"/>
                  </a:cubicBezTo>
                  <a:cubicBezTo>
                    <a:pt x="401" y="1402"/>
                    <a:pt x="234" y="1802"/>
                    <a:pt x="134" y="2269"/>
                  </a:cubicBezTo>
                  <a:cubicBezTo>
                    <a:pt x="68" y="2736"/>
                    <a:pt x="1" y="3236"/>
                    <a:pt x="68" y="3703"/>
                  </a:cubicBezTo>
                  <a:cubicBezTo>
                    <a:pt x="101" y="4270"/>
                    <a:pt x="334" y="5405"/>
                    <a:pt x="1235" y="6072"/>
                  </a:cubicBezTo>
                  <a:lnTo>
                    <a:pt x="1302" y="6138"/>
                  </a:lnTo>
                  <a:cubicBezTo>
                    <a:pt x="1335" y="6239"/>
                    <a:pt x="1402" y="6372"/>
                    <a:pt x="1435" y="6439"/>
                  </a:cubicBezTo>
                  <a:cubicBezTo>
                    <a:pt x="1502" y="6639"/>
                    <a:pt x="1669" y="6806"/>
                    <a:pt x="1835" y="7039"/>
                  </a:cubicBezTo>
                  <a:cubicBezTo>
                    <a:pt x="1835" y="7039"/>
                    <a:pt x="1902" y="7072"/>
                    <a:pt x="1936" y="7072"/>
                  </a:cubicBezTo>
                  <a:cubicBezTo>
                    <a:pt x="1969" y="7072"/>
                    <a:pt x="1969" y="7072"/>
                    <a:pt x="2002" y="7039"/>
                  </a:cubicBezTo>
                  <a:cubicBezTo>
                    <a:pt x="2069" y="6972"/>
                    <a:pt x="2069" y="6939"/>
                    <a:pt x="2002" y="6906"/>
                  </a:cubicBezTo>
                  <a:lnTo>
                    <a:pt x="1902" y="6772"/>
                  </a:lnTo>
                  <a:cubicBezTo>
                    <a:pt x="1769" y="6639"/>
                    <a:pt x="1669" y="6472"/>
                    <a:pt x="1635" y="6339"/>
                  </a:cubicBezTo>
                  <a:lnTo>
                    <a:pt x="1635" y="6339"/>
                  </a:lnTo>
                  <a:cubicBezTo>
                    <a:pt x="1635" y="6339"/>
                    <a:pt x="1669" y="6405"/>
                    <a:pt x="1735" y="6405"/>
                  </a:cubicBezTo>
                  <a:lnTo>
                    <a:pt x="1769" y="6405"/>
                  </a:lnTo>
                  <a:cubicBezTo>
                    <a:pt x="1802" y="6405"/>
                    <a:pt x="1802" y="6405"/>
                    <a:pt x="1802" y="6339"/>
                  </a:cubicBezTo>
                  <a:lnTo>
                    <a:pt x="1802" y="6305"/>
                  </a:lnTo>
                  <a:cubicBezTo>
                    <a:pt x="1802" y="6305"/>
                    <a:pt x="1802" y="6272"/>
                    <a:pt x="1769" y="6272"/>
                  </a:cubicBezTo>
                  <a:cubicBezTo>
                    <a:pt x="1669" y="6239"/>
                    <a:pt x="1635" y="6205"/>
                    <a:pt x="1569" y="6138"/>
                  </a:cubicBezTo>
                  <a:cubicBezTo>
                    <a:pt x="1502" y="6005"/>
                    <a:pt x="1502" y="5938"/>
                    <a:pt x="1469" y="5805"/>
                  </a:cubicBezTo>
                  <a:cubicBezTo>
                    <a:pt x="1435" y="5605"/>
                    <a:pt x="1469" y="5438"/>
                    <a:pt x="1469" y="5238"/>
                  </a:cubicBezTo>
                  <a:cubicBezTo>
                    <a:pt x="1502" y="4804"/>
                    <a:pt x="1669" y="4404"/>
                    <a:pt x="1802" y="4070"/>
                  </a:cubicBezTo>
                  <a:cubicBezTo>
                    <a:pt x="1936" y="3803"/>
                    <a:pt x="2069" y="3503"/>
                    <a:pt x="2236" y="3170"/>
                  </a:cubicBezTo>
                  <a:lnTo>
                    <a:pt x="2269" y="3103"/>
                  </a:lnTo>
                  <a:cubicBezTo>
                    <a:pt x="2436" y="2803"/>
                    <a:pt x="2569" y="2503"/>
                    <a:pt x="2669" y="2236"/>
                  </a:cubicBezTo>
                  <a:cubicBezTo>
                    <a:pt x="2769" y="2069"/>
                    <a:pt x="2803" y="1902"/>
                    <a:pt x="2836" y="1735"/>
                  </a:cubicBezTo>
                  <a:cubicBezTo>
                    <a:pt x="2903" y="1569"/>
                    <a:pt x="2936" y="1402"/>
                    <a:pt x="2936" y="1235"/>
                  </a:cubicBezTo>
                  <a:cubicBezTo>
                    <a:pt x="2936" y="1068"/>
                    <a:pt x="2936" y="901"/>
                    <a:pt x="2903" y="735"/>
                  </a:cubicBezTo>
                  <a:cubicBezTo>
                    <a:pt x="2836" y="601"/>
                    <a:pt x="2803" y="468"/>
                    <a:pt x="2769" y="401"/>
                  </a:cubicBezTo>
                  <a:cubicBezTo>
                    <a:pt x="2736" y="301"/>
                    <a:pt x="2636" y="234"/>
                    <a:pt x="2569" y="134"/>
                  </a:cubicBezTo>
                  <a:cubicBezTo>
                    <a:pt x="2469" y="101"/>
                    <a:pt x="2403" y="67"/>
                    <a:pt x="2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1818025" y="1554888"/>
              <a:ext cx="507900" cy="444500"/>
            </a:xfrm>
            <a:custGeom>
              <a:avLst/>
              <a:gdLst/>
              <a:ahLst/>
              <a:cxnLst/>
              <a:rect l="l" t="t" r="r" b="b"/>
              <a:pathLst>
                <a:path w="20316" h="17780" extrusionOk="0">
                  <a:moveTo>
                    <a:pt x="14011" y="0"/>
                  </a:moveTo>
                  <a:cubicBezTo>
                    <a:pt x="13811" y="0"/>
                    <a:pt x="13611" y="0"/>
                    <a:pt x="13377" y="34"/>
                  </a:cubicBezTo>
                  <a:cubicBezTo>
                    <a:pt x="13110" y="67"/>
                    <a:pt x="12810" y="100"/>
                    <a:pt x="12510" y="200"/>
                  </a:cubicBezTo>
                  <a:cubicBezTo>
                    <a:pt x="12210" y="267"/>
                    <a:pt x="11943" y="401"/>
                    <a:pt x="11609" y="534"/>
                  </a:cubicBezTo>
                  <a:cubicBezTo>
                    <a:pt x="11476" y="567"/>
                    <a:pt x="11309" y="667"/>
                    <a:pt x="11176" y="734"/>
                  </a:cubicBezTo>
                  <a:cubicBezTo>
                    <a:pt x="11042" y="834"/>
                    <a:pt x="10875" y="868"/>
                    <a:pt x="10709" y="934"/>
                  </a:cubicBezTo>
                  <a:lnTo>
                    <a:pt x="10108" y="1201"/>
                  </a:lnTo>
                  <a:cubicBezTo>
                    <a:pt x="9675" y="1235"/>
                    <a:pt x="9274" y="1235"/>
                    <a:pt x="8674" y="1235"/>
                  </a:cubicBezTo>
                  <a:lnTo>
                    <a:pt x="6873" y="1235"/>
                  </a:lnTo>
                  <a:cubicBezTo>
                    <a:pt x="6472" y="1235"/>
                    <a:pt x="6105" y="1235"/>
                    <a:pt x="5772" y="1268"/>
                  </a:cubicBezTo>
                  <a:cubicBezTo>
                    <a:pt x="5205" y="1301"/>
                    <a:pt x="4704" y="1401"/>
                    <a:pt x="4271" y="1535"/>
                  </a:cubicBezTo>
                  <a:cubicBezTo>
                    <a:pt x="4004" y="1568"/>
                    <a:pt x="3770" y="1668"/>
                    <a:pt x="3537" y="1768"/>
                  </a:cubicBezTo>
                  <a:cubicBezTo>
                    <a:pt x="3337" y="1868"/>
                    <a:pt x="3103" y="1968"/>
                    <a:pt x="2870" y="2102"/>
                  </a:cubicBezTo>
                  <a:cubicBezTo>
                    <a:pt x="2436" y="2369"/>
                    <a:pt x="2002" y="2736"/>
                    <a:pt x="1635" y="3169"/>
                  </a:cubicBezTo>
                  <a:cubicBezTo>
                    <a:pt x="1302" y="3536"/>
                    <a:pt x="1035" y="3936"/>
                    <a:pt x="802" y="4403"/>
                  </a:cubicBezTo>
                  <a:cubicBezTo>
                    <a:pt x="601" y="4837"/>
                    <a:pt x="435" y="5271"/>
                    <a:pt x="301" y="5771"/>
                  </a:cubicBezTo>
                  <a:cubicBezTo>
                    <a:pt x="101" y="6705"/>
                    <a:pt x="1" y="7706"/>
                    <a:pt x="168" y="8773"/>
                  </a:cubicBezTo>
                  <a:cubicBezTo>
                    <a:pt x="201" y="9240"/>
                    <a:pt x="335" y="9774"/>
                    <a:pt x="468" y="10274"/>
                  </a:cubicBezTo>
                  <a:cubicBezTo>
                    <a:pt x="601" y="10741"/>
                    <a:pt x="768" y="11242"/>
                    <a:pt x="968" y="11742"/>
                  </a:cubicBezTo>
                  <a:cubicBezTo>
                    <a:pt x="1135" y="12209"/>
                    <a:pt x="1369" y="12609"/>
                    <a:pt x="1635" y="13076"/>
                  </a:cubicBezTo>
                  <a:cubicBezTo>
                    <a:pt x="1869" y="13477"/>
                    <a:pt x="2136" y="13910"/>
                    <a:pt x="2503" y="14311"/>
                  </a:cubicBezTo>
                  <a:cubicBezTo>
                    <a:pt x="2836" y="14744"/>
                    <a:pt x="3203" y="15144"/>
                    <a:pt x="3604" y="15578"/>
                  </a:cubicBezTo>
                  <a:cubicBezTo>
                    <a:pt x="4004" y="15945"/>
                    <a:pt x="4437" y="16345"/>
                    <a:pt x="4838" y="16612"/>
                  </a:cubicBezTo>
                  <a:cubicBezTo>
                    <a:pt x="5305" y="16946"/>
                    <a:pt x="5805" y="17213"/>
                    <a:pt x="6272" y="17379"/>
                  </a:cubicBezTo>
                  <a:cubicBezTo>
                    <a:pt x="6772" y="17580"/>
                    <a:pt x="7306" y="17713"/>
                    <a:pt x="7840" y="17746"/>
                  </a:cubicBezTo>
                  <a:cubicBezTo>
                    <a:pt x="8007" y="17746"/>
                    <a:pt x="8207" y="17780"/>
                    <a:pt x="8374" y="17780"/>
                  </a:cubicBezTo>
                  <a:lnTo>
                    <a:pt x="8674" y="17780"/>
                  </a:lnTo>
                  <a:cubicBezTo>
                    <a:pt x="8941" y="17780"/>
                    <a:pt x="9208" y="17713"/>
                    <a:pt x="9541" y="17613"/>
                  </a:cubicBezTo>
                  <a:cubicBezTo>
                    <a:pt x="9875" y="17546"/>
                    <a:pt x="10275" y="17379"/>
                    <a:pt x="10609" y="17246"/>
                  </a:cubicBezTo>
                  <a:lnTo>
                    <a:pt x="11209" y="17013"/>
                  </a:lnTo>
                  <a:cubicBezTo>
                    <a:pt x="11442" y="16912"/>
                    <a:pt x="11609" y="16879"/>
                    <a:pt x="11776" y="16812"/>
                  </a:cubicBezTo>
                  <a:cubicBezTo>
                    <a:pt x="12010" y="16779"/>
                    <a:pt x="12310" y="16746"/>
                    <a:pt x="12643" y="16746"/>
                  </a:cubicBezTo>
                  <a:lnTo>
                    <a:pt x="12710" y="16746"/>
                  </a:lnTo>
                  <a:cubicBezTo>
                    <a:pt x="13110" y="16746"/>
                    <a:pt x="13444" y="16779"/>
                    <a:pt x="13777" y="16812"/>
                  </a:cubicBezTo>
                  <a:cubicBezTo>
                    <a:pt x="14011" y="16879"/>
                    <a:pt x="14311" y="16912"/>
                    <a:pt x="14611" y="16912"/>
                  </a:cubicBezTo>
                  <a:lnTo>
                    <a:pt x="15012" y="16912"/>
                  </a:lnTo>
                  <a:cubicBezTo>
                    <a:pt x="15212" y="16912"/>
                    <a:pt x="15379" y="16912"/>
                    <a:pt x="15545" y="16879"/>
                  </a:cubicBezTo>
                  <a:cubicBezTo>
                    <a:pt x="15779" y="16812"/>
                    <a:pt x="15979" y="16779"/>
                    <a:pt x="16213" y="16712"/>
                  </a:cubicBezTo>
                  <a:cubicBezTo>
                    <a:pt x="16546" y="16612"/>
                    <a:pt x="16880" y="16445"/>
                    <a:pt x="17180" y="16279"/>
                  </a:cubicBezTo>
                  <a:cubicBezTo>
                    <a:pt x="17480" y="16112"/>
                    <a:pt x="17714" y="15912"/>
                    <a:pt x="18014" y="15645"/>
                  </a:cubicBezTo>
                  <a:cubicBezTo>
                    <a:pt x="18481" y="15211"/>
                    <a:pt x="18881" y="14611"/>
                    <a:pt x="19215" y="13910"/>
                  </a:cubicBezTo>
                  <a:cubicBezTo>
                    <a:pt x="19515" y="13243"/>
                    <a:pt x="19748" y="12543"/>
                    <a:pt x="19982" y="11709"/>
                  </a:cubicBezTo>
                  <a:cubicBezTo>
                    <a:pt x="20149" y="10941"/>
                    <a:pt x="20215" y="10108"/>
                    <a:pt x="20249" y="9274"/>
                  </a:cubicBezTo>
                  <a:cubicBezTo>
                    <a:pt x="20315" y="8473"/>
                    <a:pt x="20249" y="7639"/>
                    <a:pt x="20182" y="6905"/>
                  </a:cubicBezTo>
                  <a:cubicBezTo>
                    <a:pt x="20082" y="6138"/>
                    <a:pt x="19982" y="5438"/>
                    <a:pt x="19748" y="4804"/>
                  </a:cubicBezTo>
                  <a:cubicBezTo>
                    <a:pt x="19682" y="4470"/>
                    <a:pt x="19548" y="4203"/>
                    <a:pt x="19415" y="3903"/>
                  </a:cubicBezTo>
                  <a:cubicBezTo>
                    <a:pt x="19215" y="3436"/>
                    <a:pt x="18981" y="2969"/>
                    <a:pt x="18648" y="2569"/>
                  </a:cubicBezTo>
                  <a:cubicBezTo>
                    <a:pt x="18014" y="1735"/>
                    <a:pt x="17247" y="1068"/>
                    <a:pt x="16379" y="667"/>
                  </a:cubicBezTo>
                  <a:cubicBezTo>
                    <a:pt x="15979" y="434"/>
                    <a:pt x="15479" y="267"/>
                    <a:pt x="15012" y="200"/>
                  </a:cubicBezTo>
                  <a:cubicBezTo>
                    <a:pt x="14611" y="0"/>
                    <a:pt x="14311" y="0"/>
                    <a:pt x="14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98;p36"/>
          <p:cNvGrpSpPr/>
          <p:nvPr/>
        </p:nvGrpSpPr>
        <p:grpSpPr>
          <a:xfrm rot="1060229">
            <a:off x="5744244" y="3640567"/>
            <a:ext cx="2843223" cy="1473517"/>
            <a:chOff x="6535806" y="3518108"/>
            <a:chExt cx="2536111" cy="1314354"/>
          </a:xfrm>
        </p:grpSpPr>
        <p:grpSp>
          <p:nvGrpSpPr>
            <p:cNvPr id="399" name="Google Shape;399;p36"/>
            <p:cNvGrpSpPr/>
            <p:nvPr/>
          </p:nvGrpSpPr>
          <p:grpSpPr>
            <a:xfrm rot="1544990">
              <a:off x="6696980" y="3691243"/>
              <a:ext cx="1021946" cy="968084"/>
              <a:chOff x="3001375" y="1809238"/>
              <a:chExt cx="396975" cy="365275"/>
            </a:xfrm>
          </p:grpSpPr>
          <p:sp>
            <p:nvSpPr>
              <p:cNvPr id="400" name="Google Shape;400;p36"/>
              <p:cNvSpPr/>
              <p:nvPr/>
            </p:nvSpPr>
            <p:spPr>
              <a:xfrm>
                <a:off x="3020550" y="1878438"/>
                <a:ext cx="351125" cy="286900"/>
              </a:xfrm>
              <a:custGeom>
                <a:avLst/>
                <a:gdLst/>
                <a:ahLst/>
                <a:cxnLst/>
                <a:rect l="l" t="t" r="r" b="b"/>
                <a:pathLst>
                  <a:path w="14045" h="11476" extrusionOk="0">
                    <a:moveTo>
                      <a:pt x="9308" y="1"/>
                    </a:moveTo>
                    <a:cubicBezTo>
                      <a:pt x="9274" y="1"/>
                      <a:pt x="1" y="11142"/>
                      <a:pt x="68" y="11242"/>
                    </a:cubicBezTo>
                    <a:cubicBezTo>
                      <a:pt x="101" y="11342"/>
                      <a:pt x="234" y="11476"/>
                      <a:pt x="401" y="11476"/>
                    </a:cubicBezTo>
                    <a:lnTo>
                      <a:pt x="468" y="11476"/>
                    </a:lnTo>
                    <a:lnTo>
                      <a:pt x="6305" y="9908"/>
                    </a:lnTo>
                    <a:lnTo>
                      <a:pt x="12143" y="8307"/>
                    </a:lnTo>
                    <a:lnTo>
                      <a:pt x="13444" y="7973"/>
                    </a:lnTo>
                    <a:cubicBezTo>
                      <a:pt x="13511" y="7706"/>
                      <a:pt x="13611" y="7473"/>
                      <a:pt x="13644" y="7173"/>
                    </a:cubicBezTo>
                    <a:cubicBezTo>
                      <a:pt x="13811" y="6472"/>
                      <a:pt x="13911" y="5805"/>
                      <a:pt x="13978" y="5138"/>
                    </a:cubicBezTo>
                    <a:cubicBezTo>
                      <a:pt x="13978" y="4838"/>
                      <a:pt x="14044" y="4604"/>
                      <a:pt x="14044" y="4304"/>
                    </a:cubicBezTo>
                    <a:cubicBezTo>
                      <a:pt x="14044" y="4171"/>
                      <a:pt x="13944" y="4104"/>
                      <a:pt x="13878" y="4004"/>
                    </a:cubicBezTo>
                    <a:cubicBezTo>
                      <a:pt x="13856" y="3987"/>
                      <a:pt x="13778" y="3979"/>
                      <a:pt x="13657" y="3979"/>
                    </a:cubicBezTo>
                    <a:cubicBezTo>
                      <a:pt x="12825" y="3979"/>
                      <a:pt x="9948" y="4346"/>
                      <a:pt x="9308" y="4638"/>
                    </a:cubicBezTo>
                    <a:cubicBezTo>
                      <a:pt x="9608" y="4104"/>
                      <a:pt x="9808" y="3437"/>
                      <a:pt x="9875" y="2770"/>
                    </a:cubicBezTo>
                    <a:cubicBezTo>
                      <a:pt x="9941" y="2002"/>
                      <a:pt x="9875" y="1235"/>
                      <a:pt x="9641" y="234"/>
                    </a:cubicBezTo>
                    <a:cubicBezTo>
                      <a:pt x="9641" y="134"/>
                      <a:pt x="9574" y="34"/>
                      <a:pt x="9474" y="34"/>
                    </a:cubicBezTo>
                    <a:cubicBezTo>
                      <a:pt x="9441" y="1"/>
                      <a:pt x="9408" y="1"/>
                      <a:pt x="9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6"/>
              <p:cNvSpPr/>
              <p:nvPr/>
            </p:nvSpPr>
            <p:spPr>
              <a:xfrm>
                <a:off x="3001375" y="1809238"/>
                <a:ext cx="396975" cy="365275"/>
              </a:xfrm>
              <a:custGeom>
                <a:avLst/>
                <a:gdLst/>
                <a:ahLst/>
                <a:cxnLst/>
                <a:rect l="l" t="t" r="r" b="b"/>
                <a:pathLst>
                  <a:path w="15879" h="14611" extrusionOk="0">
                    <a:moveTo>
                      <a:pt x="7339" y="0"/>
                    </a:moveTo>
                    <a:cubicBezTo>
                      <a:pt x="7306" y="0"/>
                      <a:pt x="7206" y="0"/>
                      <a:pt x="7173" y="34"/>
                    </a:cubicBezTo>
                    <a:cubicBezTo>
                      <a:pt x="7139" y="34"/>
                      <a:pt x="7072" y="34"/>
                      <a:pt x="7072" y="67"/>
                    </a:cubicBezTo>
                    <a:cubicBezTo>
                      <a:pt x="6972" y="100"/>
                      <a:pt x="6872" y="234"/>
                      <a:pt x="6839" y="300"/>
                    </a:cubicBezTo>
                    <a:lnTo>
                      <a:pt x="3803" y="6338"/>
                    </a:lnTo>
                    <a:lnTo>
                      <a:pt x="735" y="12342"/>
                    </a:lnTo>
                    <a:lnTo>
                      <a:pt x="301" y="13276"/>
                    </a:lnTo>
                    <a:lnTo>
                      <a:pt x="34" y="13743"/>
                    </a:lnTo>
                    <a:cubicBezTo>
                      <a:pt x="1" y="13844"/>
                      <a:pt x="1" y="13944"/>
                      <a:pt x="1" y="14044"/>
                    </a:cubicBezTo>
                    <a:cubicBezTo>
                      <a:pt x="1" y="14177"/>
                      <a:pt x="34" y="14277"/>
                      <a:pt x="134" y="14377"/>
                    </a:cubicBezTo>
                    <a:cubicBezTo>
                      <a:pt x="168" y="14411"/>
                      <a:pt x="168" y="14444"/>
                      <a:pt x="201" y="14511"/>
                    </a:cubicBezTo>
                    <a:cubicBezTo>
                      <a:pt x="234" y="14544"/>
                      <a:pt x="301" y="14544"/>
                      <a:pt x="334" y="14577"/>
                    </a:cubicBezTo>
                    <a:cubicBezTo>
                      <a:pt x="368" y="14611"/>
                      <a:pt x="401" y="14611"/>
                      <a:pt x="468" y="14611"/>
                    </a:cubicBezTo>
                    <a:lnTo>
                      <a:pt x="534" y="14611"/>
                    </a:lnTo>
                    <a:cubicBezTo>
                      <a:pt x="635" y="14611"/>
                      <a:pt x="701" y="14577"/>
                      <a:pt x="801" y="14544"/>
                    </a:cubicBezTo>
                    <a:cubicBezTo>
                      <a:pt x="968" y="14444"/>
                      <a:pt x="1068" y="14377"/>
                      <a:pt x="1235" y="14277"/>
                    </a:cubicBezTo>
                    <a:cubicBezTo>
                      <a:pt x="1569" y="14110"/>
                      <a:pt x="1902" y="13944"/>
                      <a:pt x="2202" y="13777"/>
                    </a:cubicBezTo>
                    <a:lnTo>
                      <a:pt x="4204" y="12743"/>
                    </a:lnTo>
                    <a:lnTo>
                      <a:pt x="7006" y="11275"/>
                    </a:lnTo>
                    <a:lnTo>
                      <a:pt x="12576" y="8406"/>
                    </a:lnTo>
                    <a:lnTo>
                      <a:pt x="13811" y="7773"/>
                    </a:lnTo>
                    <a:lnTo>
                      <a:pt x="15645" y="6872"/>
                    </a:lnTo>
                    <a:cubicBezTo>
                      <a:pt x="15812" y="6772"/>
                      <a:pt x="15879" y="6672"/>
                      <a:pt x="15879" y="6505"/>
                    </a:cubicBezTo>
                    <a:cubicBezTo>
                      <a:pt x="15879" y="6405"/>
                      <a:pt x="15845" y="6238"/>
                      <a:pt x="15812" y="6171"/>
                    </a:cubicBezTo>
                    <a:cubicBezTo>
                      <a:pt x="15412" y="5604"/>
                      <a:pt x="14911" y="5071"/>
                      <a:pt x="14344" y="4604"/>
                    </a:cubicBezTo>
                    <a:cubicBezTo>
                      <a:pt x="13744" y="4170"/>
                      <a:pt x="13177" y="3770"/>
                      <a:pt x="12510" y="3536"/>
                    </a:cubicBezTo>
                    <a:cubicBezTo>
                      <a:pt x="12476" y="3503"/>
                      <a:pt x="12376" y="3503"/>
                      <a:pt x="12343" y="3503"/>
                    </a:cubicBezTo>
                    <a:lnTo>
                      <a:pt x="12209" y="3503"/>
                    </a:lnTo>
                    <a:cubicBezTo>
                      <a:pt x="12043" y="3503"/>
                      <a:pt x="11976" y="3569"/>
                      <a:pt x="11876" y="3603"/>
                    </a:cubicBezTo>
                    <a:cubicBezTo>
                      <a:pt x="9774" y="5437"/>
                      <a:pt x="7673" y="7272"/>
                      <a:pt x="5571" y="9174"/>
                    </a:cubicBezTo>
                    <a:lnTo>
                      <a:pt x="5571" y="9174"/>
                    </a:lnTo>
                    <a:cubicBezTo>
                      <a:pt x="7439" y="7005"/>
                      <a:pt x="9107" y="4937"/>
                      <a:pt x="10742" y="2936"/>
                    </a:cubicBezTo>
                    <a:cubicBezTo>
                      <a:pt x="10842" y="2836"/>
                      <a:pt x="10875" y="2669"/>
                      <a:pt x="10775" y="2535"/>
                    </a:cubicBezTo>
                    <a:cubicBezTo>
                      <a:pt x="10775" y="2502"/>
                      <a:pt x="10742" y="2435"/>
                      <a:pt x="10708" y="2369"/>
                    </a:cubicBezTo>
                    <a:cubicBezTo>
                      <a:pt x="10308" y="1868"/>
                      <a:pt x="9808" y="1401"/>
                      <a:pt x="9241" y="1001"/>
                    </a:cubicBezTo>
                    <a:cubicBezTo>
                      <a:pt x="8674" y="567"/>
                      <a:pt x="8073" y="234"/>
                      <a:pt x="7506" y="34"/>
                    </a:cubicBezTo>
                    <a:cubicBezTo>
                      <a:pt x="7473" y="34"/>
                      <a:pt x="7406" y="0"/>
                      <a:pt x="7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36"/>
            <p:cNvGrpSpPr/>
            <p:nvPr/>
          </p:nvGrpSpPr>
          <p:grpSpPr>
            <a:xfrm rot="7155519" flipH="1">
              <a:off x="8090673" y="3471178"/>
              <a:ext cx="511016" cy="1377443"/>
              <a:chOff x="3369975" y="1311388"/>
              <a:chExt cx="211000" cy="568750"/>
            </a:xfrm>
          </p:grpSpPr>
          <p:sp>
            <p:nvSpPr>
              <p:cNvPr id="403" name="Google Shape;403;p36"/>
              <p:cNvSpPr/>
              <p:nvPr/>
            </p:nvSpPr>
            <p:spPr>
              <a:xfrm>
                <a:off x="3540925" y="1311388"/>
                <a:ext cx="32550" cy="60900"/>
              </a:xfrm>
              <a:custGeom>
                <a:avLst/>
                <a:gdLst/>
                <a:ahLst/>
                <a:cxnLst/>
                <a:rect l="l" t="t" r="r" b="b"/>
                <a:pathLst>
                  <a:path w="1302" h="2436" extrusionOk="0">
                    <a:moveTo>
                      <a:pt x="568" y="0"/>
                    </a:moveTo>
                    <a:cubicBezTo>
                      <a:pt x="434" y="0"/>
                      <a:pt x="301" y="100"/>
                      <a:pt x="168" y="167"/>
                    </a:cubicBezTo>
                    <a:cubicBezTo>
                      <a:pt x="101" y="267"/>
                      <a:pt x="1" y="434"/>
                      <a:pt x="34" y="567"/>
                    </a:cubicBezTo>
                    <a:cubicBezTo>
                      <a:pt x="134" y="1001"/>
                      <a:pt x="168" y="1468"/>
                      <a:pt x="201" y="1935"/>
                    </a:cubicBezTo>
                    <a:cubicBezTo>
                      <a:pt x="201" y="2235"/>
                      <a:pt x="501" y="2435"/>
                      <a:pt x="801" y="2435"/>
                    </a:cubicBezTo>
                    <a:cubicBezTo>
                      <a:pt x="1102" y="2402"/>
                      <a:pt x="1302" y="2135"/>
                      <a:pt x="1302" y="1835"/>
                    </a:cubicBezTo>
                    <a:cubicBezTo>
                      <a:pt x="1268" y="1401"/>
                      <a:pt x="1235" y="934"/>
                      <a:pt x="1135" y="467"/>
                    </a:cubicBezTo>
                    <a:cubicBezTo>
                      <a:pt x="1102" y="334"/>
                      <a:pt x="1035" y="234"/>
                      <a:pt x="968" y="133"/>
                    </a:cubicBezTo>
                    <a:cubicBezTo>
                      <a:pt x="868" y="67"/>
                      <a:pt x="768"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6"/>
              <p:cNvSpPr/>
              <p:nvPr/>
            </p:nvSpPr>
            <p:spPr>
              <a:xfrm>
                <a:off x="3555100" y="1410613"/>
                <a:ext cx="25875" cy="64100"/>
              </a:xfrm>
              <a:custGeom>
                <a:avLst/>
                <a:gdLst/>
                <a:ahLst/>
                <a:cxnLst/>
                <a:rect l="l" t="t" r="r" b="b"/>
                <a:pathLst>
                  <a:path w="1035" h="2564" extrusionOk="0">
                    <a:moveTo>
                      <a:pt x="34" y="1635"/>
                    </a:moveTo>
                    <a:lnTo>
                      <a:pt x="34" y="1702"/>
                    </a:lnTo>
                    <a:cubicBezTo>
                      <a:pt x="1" y="1702"/>
                      <a:pt x="1" y="1668"/>
                      <a:pt x="34" y="1635"/>
                    </a:cubicBezTo>
                    <a:close/>
                    <a:moveTo>
                      <a:pt x="501" y="1"/>
                    </a:moveTo>
                    <a:cubicBezTo>
                      <a:pt x="201" y="34"/>
                      <a:pt x="1" y="301"/>
                      <a:pt x="1" y="601"/>
                    </a:cubicBezTo>
                    <a:lnTo>
                      <a:pt x="1" y="1768"/>
                    </a:lnTo>
                    <a:lnTo>
                      <a:pt x="1" y="1969"/>
                    </a:lnTo>
                    <a:cubicBezTo>
                      <a:pt x="1" y="2102"/>
                      <a:pt x="1" y="2202"/>
                      <a:pt x="68" y="2336"/>
                    </a:cubicBezTo>
                    <a:cubicBezTo>
                      <a:pt x="168" y="2469"/>
                      <a:pt x="268" y="2536"/>
                      <a:pt x="401" y="2536"/>
                    </a:cubicBezTo>
                    <a:cubicBezTo>
                      <a:pt x="440" y="2555"/>
                      <a:pt x="482" y="2563"/>
                      <a:pt x="524" y="2563"/>
                    </a:cubicBezTo>
                    <a:cubicBezTo>
                      <a:pt x="624" y="2563"/>
                      <a:pt x="721" y="2516"/>
                      <a:pt x="768" y="2469"/>
                    </a:cubicBezTo>
                    <a:cubicBezTo>
                      <a:pt x="902" y="2369"/>
                      <a:pt x="1002" y="2269"/>
                      <a:pt x="1002" y="2135"/>
                    </a:cubicBezTo>
                    <a:cubicBezTo>
                      <a:pt x="1035" y="1602"/>
                      <a:pt x="1035" y="1035"/>
                      <a:pt x="1035" y="468"/>
                    </a:cubicBezTo>
                    <a:cubicBezTo>
                      <a:pt x="1035" y="201"/>
                      <a:pt x="768" y="1"/>
                      <a:pt x="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6"/>
              <p:cNvSpPr/>
              <p:nvPr/>
            </p:nvSpPr>
            <p:spPr>
              <a:xfrm>
                <a:off x="3540925" y="1510688"/>
                <a:ext cx="36725" cy="73725"/>
              </a:xfrm>
              <a:custGeom>
                <a:avLst/>
                <a:gdLst/>
                <a:ahLst/>
                <a:cxnLst/>
                <a:rect l="l" t="t" r="r" b="b"/>
                <a:pathLst>
                  <a:path w="1469" h="2949" extrusionOk="0">
                    <a:moveTo>
                      <a:pt x="935" y="0"/>
                    </a:moveTo>
                    <a:cubicBezTo>
                      <a:pt x="668" y="34"/>
                      <a:pt x="468" y="201"/>
                      <a:pt x="434" y="467"/>
                    </a:cubicBezTo>
                    <a:cubicBezTo>
                      <a:pt x="301" y="1101"/>
                      <a:pt x="234" y="1702"/>
                      <a:pt x="68" y="2335"/>
                    </a:cubicBezTo>
                    <a:cubicBezTo>
                      <a:pt x="1" y="2469"/>
                      <a:pt x="68" y="2636"/>
                      <a:pt x="134" y="2702"/>
                    </a:cubicBezTo>
                    <a:cubicBezTo>
                      <a:pt x="201" y="2836"/>
                      <a:pt x="334" y="2936"/>
                      <a:pt x="468" y="2936"/>
                    </a:cubicBezTo>
                    <a:cubicBezTo>
                      <a:pt x="501" y="2944"/>
                      <a:pt x="537" y="2948"/>
                      <a:pt x="572" y="2948"/>
                    </a:cubicBezTo>
                    <a:cubicBezTo>
                      <a:pt x="678" y="2948"/>
                      <a:pt x="785" y="2911"/>
                      <a:pt x="835" y="2836"/>
                    </a:cubicBezTo>
                    <a:cubicBezTo>
                      <a:pt x="968" y="2769"/>
                      <a:pt x="1002" y="2636"/>
                      <a:pt x="1068" y="2502"/>
                    </a:cubicBezTo>
                    <a:cubicBezTo>
                      <a:pt x="1268" y="1868"/>
                      <a:pt x="1335" y="1268"/>
                      <a:pt x="1435" y="634"/>
                    </a:cubicBezTo>
                    <a:cubicBezTo>
                      <a:pt x="1469" y="334"/>
                      <a:pt x="1302" y="100"/>
                      <a:pt x="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6"/>
              <p:cNvSpPr/>
              <p:nvPr/>
            </p:nvSpPr>
            <p:spPr>
              <a:xfrm>
                <a:off x="3498400" y="1623063"/>
                <a:ext cx="47550" cy="66425"/>
              </a:xfrm>
              <a:custGeom>
                <a:avLst/>
                <a:gdLst/>
                <a:ahLst/>
                <a:cxnLst/>
                <a:rect l="l" t="t" r="r" b="b"/>
                <a:pathLst>
                  <a:path w="1902" h="2657" extrusionOk="0">
                    <a:moveTo>
                      <a:pt x="1299" y="0"/>
                    </a:moveTo>
                    <a:cubicBezTo>
                      <a:pt x="1082" y="0"/>
                      <a:pt x="952" y="74"/>
                      <a:pt x="868" y="242"/>
                    </a:cubicBezTo>
                    <a:cubicBezTo>
                      <a:pt x="668" y="809"/>
                      <a:pt x="434" y="1376"/>
                      <a:pt x="134" y="1877"/>
                    </a:cubicBezTo>
                    <a:cubicBezTo>
                      <a:pt x="1" y="2143"/>
                      <a:pt x="134" y="2477"/>
                      <a:pt x="368" y="2577"/>
                    </a:cubicBezTo>
                    <a:cubicBezTo>
                      <a:pt x="465" y="2626"/>
                      <a:pt x="563" y="2657"/>
                      <a:pt x="674" y="2657"/>
                    </a:cubicBezTo>
                    <a:cubicBezTo>
                      <a:pt x="714" y="2657"/>
                      <a:pt x="756" y="2653"/>
                      <a:pt x="801" y="2644"/>
                    </a:cubicBezTo>
                    <a:cubicBezTo>
                      <a:pt x="935" y="2577"/>
                      <a:pt x="1001" y="2510"/>
                      <a:pt x="1068" y="2377"/>
                    </a:cubicBezTo>
                    <a:cubicBezTo>
                      <a:pt x="1368" y="1877"/>
                      <a:pt x="1568" y="1310"/>
                      <a:pt x="1835" y="742"/>
                    </a:cubicBezTo>
                    <a:cubicBezTo>
                      <a:pt x="1869" y="642"/>
                      <a:pt x="1902" y="509"/>
                      <a:pt x="1869" y="342"/>
                    </a:cubicBezTo>
                    <a:cubicBezTo>
                      <a:pt x="1835" y="209"/>
                      <a:pt x="1735" y="75"/>
                      <a:pt x="1635" y="42"/>
                    </a:cubicBezTo>
                    <a:cubicBezTo>
                      <a:pt x="1535" y="9"/>
                      <a:pt x="1468" y="9"/>
                      <a:pt x="1435" y="9"/>
                    </a:cubicBezTo>
                    <a:cubicBezTo>
                      <a:pt x="1386" y="3"/>
                      <a:pt x="1341"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6"/>
              <p:cNvSpPr/>
              <p:nvPr/>
            </p:nvSpPr>
            <p:spPr>
              <a:xfrm>
                <a:off x="3444200" y="1725838"/>
                <a:ext cx="53400" cy="59775"/>
              </a:xfrm>
              <a:custGeom>
                <a:avLst/>
                <a:gdLst/>
                <a:ahLst/>
                <a:cxnLst/>
                <a:rect l="l" t="t" r="r" b="b"/>
                <a:pathLst>
                  <a:path w="2136" h="2391" extrusionOk="0">
                    <a:moveTo>
                      <a:pt x="1535" y="1"/>
                    </a:moveTo>
                    <a:cubicBezTo>
                      <a:pt x="1335" y="1"/>
                      <a:pt x="1135" y="101"/>
                      <a:pt x="1034" y="267"/>
                    </a:cubicBezTo>
                    <a:cubicBezTo>
                      <a:pt x="968" y="401"/>
                      <a:pt x="868" y="568"/>
                      <a:pt x="801" y="701"/>
                    </a:cubicBezTo>
                    <a:cubicBezTo>
                      <a:pt x="601" y="968"/>
                      <a:pt x="367" y="1268"/>
                      <a:pt x="167" y="1535"/>
                    </a:cubicBezTo>
                    <a:cubicBezTo>
                      <a:pt x="0" y="1735"/>
                      <a:pt x="0" y="2069"/>
                      <a:pt x="201" y="2269"/>
                    </a:cubicBezTo>
                    <a:cubicBezTo>
                      <a:pt x="312" y="2348"/>
                      <a:pt x="454" y="2390"/>
                      <a:pt x="590" y="2390"/>
                    </a:cubicBezTo>
                    <a:cubicBezTo>
                      <a:pt x="739" y="2390"/>
                      <a:pt x="881" y="2340"/>
                      <a:pt x="968" y="2235"/>
                    </a:cubicBezTo>
                    <a:cubicBezTo>
                      <a:pt x="1335" y="1735"/>
                      <a:pt x="1702" y="1268"/>
                      <a:pt x="2002" y="734"/>
                    </a:cubicBezTo>
                    <a:cubicBezTo>
                      <a:pt x="2135" y="501"/>
                      <a:pt x="2002" y="167"/>
                      <a:pt x="1768" y="34"/>
                    </a:cubicBezTo>
                    <a:cubicBezTo>
                      <a:pt x="1668" y="1"/>
                      <a:pt x="1602" y="1"/>
                      <a:pt x="1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6"/>
              <p:cNvSpPr/>
              <p:nvPr/>
            </p:nvSpPr>
            <p:spPr>
              <a:xfrm>
                <a:off x="3369975" y="1814238"/>
                <a:ext cx="60900" cy="65900"/>
              </a:xfrm>
              <a:custGeom>
                <a:avLst/>
                <a:gdLst/>
                <a:ahLst/>
                <a:cxnLst/>
                <a:rect l="l" t="t" r="r" b="b"/>
                <a:pathLst>
                  <a:path w="2436" h="2636" extrusionOk="0">
                    <a:moveTo>
                      <a:pt x="1902" y="0"/>
                    </a:moveTo>
                    <a:cubicBezTo>
                      <a:pt x="1769" y="0"/>
                      <a:pt x="1602" y="67"/>
                      <a:pt x="1568" y="167"/>
                    </a:cubicBezTo>
                    <a:cubicBezTo>
                      <a:pt x="1135" y="734"/>
                      <a:pt x="634" y="1235"/>
                      <a:pt x="134" y="1735"/>
                    </a:cubicBezTo>
                    <a:cubicBezTo>
                      <a:pt x="67" y="1835"/>
                      <a:pt x="1" y="2002"/>
                      <a:pt x="1" y="2135"/>
                    </a:cubicBezTo>
                    <a:cubicBezTo>
                      <a:pt x="1" y="2235"/>
                      <a:pt x="101" y="2369"/>
                      <a:pt x="167" y="2502"/>
                    </a:cubicBezTo>
                    <a:cubicBezTo>
                      <a:pt x="301" y="2569"/>
                      <a:pt x="434" y="2636"/>
                      <a:pt x="568" y="2636"/>
                    </a:cubicBezTo>
                    <a:cubicBezTo>
                      <a:pt x="668" y="2636"/>
                      <a:pt x="801" y="2536"/>
                      <a:pt x="901" y="2469"/>
                    </a:cubicBezTo>
                    <a:cubicBezTo>
                      <a:pt x="1402" y="1968"/>
                      <a:pt x="1902" y="1468"/>
                      <a:pt x="2302" y="868"/>
                    </a:cubicBezTo>
                    <a:cubicBezTo>
                      <a:pt x="2402" y="734"/>
                      <a:pt x="2436" y="634"/>
                      <a:pt x="2436" y="501"/>
                    </a:cubicBezTo>
                    <a:cubicBezTo>
                      <a:pt x="2436" y="367"/>
                      <a:pt x="2336" y="234"/>
                      <a:pt x="2269" y="134"/>
                    </a:cubicBezTo>
                    <a:cubicBezTo>
                      <a:pt x="2169" y="34"/>
                      <a:pt x="2069" y="0"/>
                      <a:pt x="19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9" name="Google Shape;409;p36"/>
          <p:cNvGrpSpPr/>
          <p:nvPr/>
        </p:nvGrpSpPr>
        <p:grpSpPr>
          <a:xfrm>
            <a:off x="6761627" y="344556"/>
            <a:ext cx="1982407" cy="1651335"/>
            <a:chOff x="6260538" y="192100"/>
            <a:chExt cx="2221932" cy="1850857"/>
          </a:xfrm>
        </p:grpSpPr>
        <p:sp>
          <p:nvSpPr>
            <p:cNvPr id="410" name="Google Shape;410;p36"/>
            <p:cNvSpPr/>
            <p:nvPr/>
          </p:nvSpPr>
          <p:spPr>
            <a:xfrm rot="1050147">
              <a:off x="6417762" y="447935"/>
              <a:ext cx="1907485" cy="1339187"/>
            </a:xfrm>
            <a:custGeom>
              <a:avLst/>
              <a:gdLst/>
              <a:ahLst/>
              <a:cxnLst/>
              <a:rect l="l" t="t" r="r" b="b"/>
              <a:pathLst>
                <a:path w="43198" h="30328" extrusionOk="0">
                  <a:moveTo>
                    <a:pt x="21526" y="0"/>
                  </a:moveTo>
                  <a:cubicBezTo>
                    <a:pt x="15938" y="0"/>
                    <a:pt x="9543" y="411"/>
                    <a:pt x="5904" y="3875"/>
                  </a:cubicBezTo>
                  <a:cubicBezTo>
                    <a:pt x="1401" y="8211"/>
                    <a:pt x="0" y="19186"/>
                    <a:pt x="5337" y="23389"/>
                  </a:cubicBezTo>
                  <a:cubicBezTo>
                    <a:pt x="8864" y="26197"/>
                    <a:pt x="14236" y="26811"/>
                    <a:pt x="19274" y="26811"/>
                  </a:cubicBezTo>
                  <a:cubicBezTo>
                    <a:pt x="21717" y="26811"/>
                    <a:pt x="24082" y="26667"/>
                    <a:pt x="26119" y="26558"/>
                  </a:cubicBezTo>
                  <a:lnTo>
                    <a:pt x="26119" y="26558"/>
                  </a:lnTo>
                  <a:cubicBezTo>
                    <a:pt x="25719" y="27492"/>
                    <a:pt x="23550" y="30227"/>
                    <a:pt x="24584" y="30327"/>
                  </a:cubicBezTo>
                  <a:cubicBezTo>
                    <a:pt x="24594" y="30328"/>
                    <a:pt x="24604" y="30328"/>
                    <a:pt x="24614" y="30328"/>
                  </a:cubicBezTo>
                  <a:cubicBezTo>
                    <a:pt x="26048" y="30328"/>
                    <a:pt x="32757" y="25724"/>
                    <a:pt x="32757" y="25724"/>
                  </a:cubicBezTo>
                  <a:cubicBezTo>
                    <a:pt x="32757" y="25724"/>
                    <a:pt x="34558" y="25324"/>
                    <a:pt x="35192" y="25057"/>
                  </a:cubicBezTo>
                  <a:cubicBezTo>
                    <a:pt x="41230" y="22655"/>
                    <a:pt x="43198" y="16217"/>
                    <a:pt x="42597" y="10246"/>
                  </a:cubicBezTo>
                  <a:cubicBezTo>
                    <a:pt x="42230" y="6744"/>
                    <a:pt x="41063" y="3174"/>
                    <a:pt x="37727" y="1473"/>
                  </a:cubicBezTo>
                  <a:cubicBezTo>
                    <a:pt x="35247" y="194"/>
                    <a:pt x="32092" y="18"/>
                    <a:pt x="29159" y="18"/>
                  </a:cubicBezTo>
                  <a:cubicBezTo>
                    <a:pt x="28344" y="18"/>
                    <a:pt x="27547" y="32"/>
                    <a:pt x="26786" y="39"/>
                  </a:cubicBezTo>
                  <a:cubicBezTo>
                    <a:pt x="26657" y="40"/>
                    <a:pt x="26526" y="40"/>
                    <a:pt x="26394" y="40"/>
                  </a:cubicBezTo>
                  <a:cubicBezTo>
                    <a:pt x="24920" y="40"/>
                    <a:pt x="23262" y="0"/>
                    <a:pt x="21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rot="1339852">
              <a:off x="6850204" y="754040"/>
              <a:ext cx="1171851" cy="555272"/>
              <a:chOff x="1425538" y="2323664"/>
              <a:chExt cx="427837" cy="131258"/>
            </a:xfrm>
          </p:grpSpPr>
          <p:sp>
            <p:nvSpPr>
              <p:cNvPr id="412" name="Google Shape;412;p36"/>
              <p:cNvSpPr/>
              <p:nvPr/>
            </p:nvSpPr>
            <p:spPr>
              <a:xfrm rot="-298630">
                <a:off x="1426277" y="2342092"/>
                <a:ext cx="426359" cy="35677"/>
              </a:xfrm>
              <a:custGeom>
                <a:avLst/>
                <a:gdLst/>
                <a:ahLst/>
                <a:cxnLst/>
                <a:rect l="l" t="t" r="r" b="b"/>
                <a:pathLst>
                  <a:path w="2269" h="1427" extrusionOk="0">
                    <a:moveTo>
                      <a:pt x="326" y="1"/>
                    </a:moveTo>
                    <a:cubicBezTo>
                      <a:pt x="276" y="1"/>
                      <a:pt x="234" y="17"/>
                      <a:pt x="201" y="51"/>
                    </a:cubicBezTo>
                    <a:cubicBezTo>
                      <a:pt x="101" y="84"/>
                      <a:pt x="67" y="117"/>
                      <a:pt x="67" y="151"/>
                    </a:cubicBezTo>
                    <a:cubicBezTo>
                      <a:pt x="1" y="284"/>
                      <a:pt x="34" y="484"/>
                      <a:pt x="201" y="718"/>
                    </a:cubicBezTo>
                    <a:cubicBezTo>
                      <a:pt x="368" y="918"/>
                      <a:pt x="568" y="1085"/>
                      <a:pt x="868" y="1218"/>
                    </a:cubicBezTo>
                    <a:cubicBezTo>
                      <a:pt x="1146" y="1357"/>
                      <a:pt x="1424" y="1427"/>
                      <a:pt x="1644" y="1427"/>
                    </a:cubicBezTo>
                    <a:cubicBezTo>
                      <a:pt x="1688" y="1427"/>
                      <a:pt x="1730" y="1424"/>
                      <a:pt x="1769" y="1418"/>
                    </a:cubicBezTo>
                    <a:cubicBezTo>
                      <a:pt x="1869" y="1418"/>
                      <a:pt x="1935" y="1385"/>
                      <a:pt x="2035" y="1385"/>
                    </a:cubicBezTo>
                    <a:cubicBezTo>
                      <a:pt x="2102" y="1318"/>
                      <a:pt x="2135" y="1285"/>
                      <a:pt x="2202" y="1251"/>
                    </a:cubicBezTo>
                    <a:cubicBezTo>
                      <a:pt x="2269" y="1118"/>
                      <a:pt x="2236" y="918"/>
                      <a:pt x="2069" y="751"/>
                    </a:cubicBezTo>
                    <a:cubicBezTo>
                      <a:pt x="1902" y="551"/>
                      <a:pt x="1702" y="384"/>
                      <a:pt x="1402" y="251"/>
                    </a:cubicBezTo>
                    <a:cubicBezTo>
                      <a:pt x="1139" y="120"/>
                      <a:pt x="877" y="30"/>
                      <a:pt x="663" y="30"/>
                    </a:cubicBezTo>
                    <a:cubicBezTo>
                      <a:pt x="605" y="30"/>
                      <a:pt x="551" y="36"/>
                      <a:pt x="501" y="51"/>
                    </a:cubicBezTo>
                    <a:cubicBezTo>
                      <a:pt x="434" y="17"/>
                      <a:pt x="37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6"/>
              <p:cNvSpPr/>
              <p:nvPr/>
            </p:nvSpPr>
            <p:spPr>
              <a:xfrm rot="-298630">
                <a:off x="1426277" y="2400817"/>
                <a:ext cx="426359" cy="35677"/>
              </a:xfrm>
              <a:custGeom>
                <a:avLst/>
                <a:gdLst/>
                <a:ahLst/>
                <a:cxnLst/>
                <a:rect l="l" t="t" r="r" b="b"/>
                <a:pathLst>
                  <a:path w="2269" h="1427" extrusionOk="0">
                    <a:moveTo>
                      <a:pt x="326" y="1"/>
                    </a:moveTo>
                    <a:cubicBezTo>
                      <a:pt x="276" y="1"/>
                      <a:pt x="234" y="17"/>
                      <a:pt x="201" y="51"/>
                    </a:cubicBezTo>
                    <a:cubicBezTo>
                      <a:pt x="101" y="84"/>
                      <a:pt x="67" y="117"/>
                      <a:pt x="67" y="151"/>
                    </a:cubicBezTo>
                    <a:cubicBezTo>
                      <a:pt x="1" y="284"/>
                      <a:pt x="34" y="484"/>
                      <a:pt x="201" y="718"/>
                    </a:cubicBezTo>
                    <a:cubicBezTo>
                      <a:pt x="368" y="918"/>
                      <a:pt x="568" y="1085"/>
                      <a:pt x="868" y="1218"/>
                    </a:cubicBezTo>
                    <a:cubicBezTo>
                      <a:pt x="1146" y="1357"/>
                      <a:pt x="1424" y="1427"/>
                      <a:pt x="1644" y="1427"/>
                    </a:cubicBezTo>
                    <a:cubicBezTo>
                      <a:pt x="1688" y="1427"/>
                      <a:pt x="1730" y="1424"/>
                      <a:pt x="1769" y="1418"/>
                    </a:cubicBezTo>
                    <a:cubicBezTo>
                      <a:pt x="1869" y="1418"/>
                      <a:pt x="1935" y="1385"/>
                      <a:pt x="2035" y="1385"/>
                    </a:cubicBezTo>
                    <a:cubicBezTo>
                      <a:pt x="2102" y="1318"/>
                      <a:pt x="2135" y="1285"/>
                      <a:pt x="2202" y="1251"/>
                    </a:cubicBezTo>
                    <a:cubicBezTo>
                      <a:pt x="2269" y="1118"/>
                      <a:pt x="2236" y="918"/>
                      <a:pt x="2069" y="751"/>
                    </a:cubicBezTo>
                    <a:cubicBezTo>
                      <a:pt x="1902" y="551"/>
                      <a:pt x="1702" y="384"/>
                      <a:pt x="1402" y="251"/>
                    </a:cubicBezTo>
                    <a:cubicBezTo>
                      <a:pt x="1139" y="120"/>
                      <a:pt x="877" y="30"/>
                      <a:pt x="663" y="30"/>
                    </a:cubicBezTo>
                    <a:cubicBezTo>
                      <a:pt x="605" y="30"/>
                      <a:pt x="551" y="36"/>
                      <a:pt x="501" y="51"/>
                    </a:cubicBezTo>
                    <a:cubicBezTo>
                      <a:pt x="434" y="17"/>
                      <a:pt x="37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4" name="Google Shape;414;p36"/>
          <p:cNvSpPr txBox="1">
            <a:spLocks noGrp="1"/>
          </p:cNvSpPr>
          <p:nvPr>
            <p:ph type="ctrTitle"/>
          </p:nvPr>
        </p:nvSpPr>
        <p:spPr>
          <a:xfrm>
            <a:off x="1747364" y="1471016"/>
            <a:ext cx="5645100" cy="189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Segoe UI Black" panose="020B0A02040204020203" pitchFamily="34" charset="0"/>
                <a:ea typeface="Segoe UI Black" panose="020B0A02040204020203" pitchFamily="34" charset="0"/>
              </a:rPr>
              <a:t>KHÔNG CHƠI CÁC TRÒ CHƠI NGUY HIỂM</a:t>
            </a:r>
            <a:endParaRPr sz="5100" dirty="0">
              <a:solidFill>
                <a:schemeClr val="lt1"/>
              </a:solidFill>
              <a:latin typeface="Segoe UI Black" panose="020B0A02040204020203" pitchFamily="34" charset="0"/>
              <a:ea typeface="Segoe UI Black" panose="020B0A02040204020203" pitchFamily="34" charset="0"/>
              <a:sym typeface="Fredoka One"/>
            </a:endParaRPr>
          </a:p>
        </p:txBody>
      </p:sp>
      <p:sp>
        <p:nvSpPr>
          <p:cNvPr id="415" name="Google Shape;415;p36"/>
          <p:cNvSpPr txBox="1">
            <a:spLocks noGrp="1"/>
          </p:cNvSpPr>
          <p:nvPr>
            <p:ph type="subTitle" idx="1"/>
          </p:nvPr>
        </p:nvSpPr>
        <p:spPr>
          <a:xfrm>
            <a:off x="2699351" y="3049145"/>
            <a:ext cx="3760800" cy="792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600" dirty="0">
                <a:solidFill>
                  <a:schemeClr val="lt1"/>
                </a:solidFill>
              </a:rPr>
              <a:t>TỰ NHIÊN VÀ XÃ HỘI LỚP 3</a:t>
            </a:r>
          </a:p>
          <a:p>
            <a:pPr marL="0" lvl="0" indent="0" algn="ctr" rtl="0">
              <a:lnSpc>
                <a:spcPct val="150000"/>
              </a:lnSpc>
              <a:spcBef>
                <a:spcPts val="0"/>
              </a:spcBef>
              <a:spcAft>
                <a:spcPts val="0"/>
              </a:spcAft>
              <a:buNone/>
            </a:pPr>
            <a:r>
              <a:rPr lang="en-US" dirty="0"/>
              <a:t>TUẦN 13</a:t>
            </a:r>
            <a:endParaRPr sz="1600" dirty="0">
              <a:solidFill>
                <a:schemeClr val="lt1"/>
              </a:solidFill>
            </a:endParaRPr>
          </a:p>
        </p:txBody>
      </p:sp>
      <p:grpSp>
        <p:nvGrpSpPr>
          <p:cNvPr id="416" name="Google Shape;416;p36"/>
          <p:cNvGrpSpPr/>
          <p:nvPr/>
        </p:nvGrpSpPr>
        <p:grpSpPr>
          <a:xfrm rot="-762978" flipH="1">
            <a:off x="606816" y="2101913"/>
            <a:ext cx="568060" cy="591305"/>
            <a:chOff x="2079900" y="3077638"/>
            <a:chExt cx="367775" cy="382800"/>
          </a:xfrm>
        </p:grpSpPr>
        <p:sp>
          <p:nvSpPr>
            <p:cNvPr id="417" name="Google Shape;417;p36"/>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6"/>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6"/>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6"/>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36"/>
          <p:cNvGrpSpPr/>
          <p:nvPr/>
        </p:nvGrpSpPr>
        <p:grpSpPr>
          <a:xfrm rot="1362545" flipH="1">
            <a:off x="4527336" y="4320801"/>
            <a:ext cx="390589" cy="406616"/>
            <a:chOff x="2079900" y="3077638"/>
            <a:chExt cx="367775" cy="382800"/>
          </a:xfrm>
        </p:grpSpPr>
        <p:sp>
          <p:nvSpPr>
            <p:cNvPr id="422" name="Google Shape;422;p36"/>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6"/>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6"/>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6"/>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6"/>
          <p:cNvGrpSpPr/>
          <p:nvPr/>
        </p:nvGrpSpPr>
        <p:grpSpPr>
          <a:xfrm rot="834706">
            <a:off x="7945408" y="2133602"/>
            <a:ext cx="312053" cy="323641"/>
            <a:chOff x="2079900" y="3077638"/>
            <a:chExt cx="367775" cy="382800"/>
          </a:xfrm>
        </p:grpSpPr>
        <p:sp>
          <p:nvSpPr>
            <p:cNvPr id="427" name="Google Shape;427;p36"/>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36"/>
          <p:cNvGrpSpPr/>
          <p:nvPr/>
        </p:nvGrpSpPr>
        <p:grpSpPr>
          <a:xfrm rot="-1365263">
            <a:off x="5894362" y="508766"/>
            <a:ext cx="312072" cy="323661"/>
            <a:chOff x="2079900" y="3077638"/>
            <a:chExt cx="367775" cy="382800"/>
          </a:xfrm>
        </p:grpSpPr>
        <p:sp>
          <p:nvSpPr>
            <p:cNvPr id="432" name="Google Shape;432;p36"/>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6"/>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6"/>
          <p:cNvGrpSpPr/>
          <p:nvPr/>
        </p:nvGrpSpPr>
        <p:grpSpPr>
          <a:xfrm rot="533694">
            <a:off x="1355678" y="294603"/>
            <a:ext cx="968195" cy="1570552"/>
            <a:chOff x="3035825" y="238150"/>
            <a:chExt cx="3118850" cy="5059225"/>
          </a:xfrm>
        </p:grpSpPr>
        <p:sp>
          <p:nvSpPr>
            <p:cNvPr id="437" name="Google Shape;437;p36"/>
            <p:cNvSpPr/>
            <p:nvPr/>
          </p:nvSpPr>
          <p:spPr>
            <a:xfrm>
              <a:off x="3085775" y="1392075"/>
              <a:ext cx="2680425" cy="2875025"/>
            </a:xfrm>
            <a:custGeom>
              <a:avLst/>
              <a:gdLst/>
              <a:ahLst/>
              <a:cxnLst/>
              <a:rect l="l" t="t" r="r" b="b"/>
              <a:pathLst>
                <a:path w="107217" h="115001" extrusionOk="0">
                  <a:moveTo>
                    <a:pt x="30714" y="1"/>
                  </a:moveTo>
                  <a:cubicBezTo>
                    <a:pt x="30665" y="1"/>
                    <a:pt x="30638" y="5"/>
                    <a:pt x="30634" y="14"/>
                  </a:cubicBezTo>
                  <a:lnTo>
                    <a:pt x="30634" y="236"/>
                  </a:lnTo>
                  <a:cubicBezTo>
                    <a:pt x="30190" y="458"/>
                    <a:pt x="1" y="88806"/>
                    <a:pt x="1" y="89028"/>
                  </a:cubicBezTo>
                  <a:cubicBezTo>
                    <a:pt x="847" y="87879"/>
                    <a:pt x="2666" y="87406"/>
                    <a:pt x="4905" y="87406"/>
                  </a:cubicBezTo>
                  <a:cubicBezTo>
                    <a:pt x="10883" y="87406"/>
                    <a:pt x="19857" y="90783"/>
                    <a:pt x="21311" y="93690"/>
                  </a:cubicBezTo>
                  <a:cubicBezTo>
                    <a:pt x="21533" y="94356"/>
                    <a:pt x="21533" y="94800"/>
                    <a:pt x="21755" y="95022"/>
                  </a:cubicBezTo>
                  <a:cubicBezTo>
                    <a:pt x="22199" y="95466"/>
                    <a:pt x="22199" y="95688"/>
                    <a:pt x="22421" y="95910"/>
                  </a:cubicBezTo>
                  <a:lnTo>
                    <a:pt x="22643" y="96132"/>
                  </a:lnTo>
                  <a:lnTo>
                    <a:pt x="22865" y="96132"/>
                  </a:lnTo>
                  <a:lnTo>
                    <a:pt x="23530" y="95688"/>
                  </a:lnTo>
                  <a:cubicBezTo>
                    <a:pt x="23752" y="95244"/>
                    <a:pt x="24196" y="95022"/>
                    <a:pt x="24418" y="94578"/>
                  </a:cubicBezTo>
                  <a:cubicBezTo>
                    <a:pt x="24627" y="93951"/>
                    <a:pt x="30934" y="87620"/>
                    <a:pt x="35747" y="87620"/>
                  </a:cubicBezTo>
                  <a:cubicBezTo>
                    <a:pt x="36047" y="87620"/>
                    <a:pt x="36341" y="87644"/>
                    <a:pt x="36627" y="87697"/>
                  </a:cubicBezTo>
                  <a:cubicBezTo>
                    <a:pt x="43731" y="88584"/>
                    <a:pt x="49280" y="94578"/>
                    <a:pt x="50168" y="101681"/>
                  </a:cubicBezTo>
                  <a:lnTo>
                    <a:pt x="51056" y="105899"/>
                  </a:lnTo>
                  <a:cubicBezTo>
                    <a:pt x="52610" y="104567"/>
                    <a:pt x="54164" y="103235"/>
                    <a:pt x="55940" y="102125"/>
                  </a:cubicBezTo>
                  <a:cubicBezTo>
                    <a:pt x="58775" y="100442"/>
                    <a:pt x="61434" y="99572"/>
                    <a:pt x="63704" y="99572"/>
                  </a:cubicBezTo>
                  <a:cubicBezTo>
                    <a:pt x="67120" y="99572"/>
                    <a:pt x="69657" y="101543"/>
                    <a:pt x="70590" y="105677"/>
                  </a:cubicBezTo>
                  <a:lnTo>
                    <a:pt x="72810" y="115000"/>
                  </a:lnTo>
                  <a:lnTo>
                    <a:pt x="87683" y="78817"/>
                  </a:lnTo>
                  <a:lnTo>
                    <a:pt x="106995" y="28428"/>
                  </a:lnTo>
                  <a:cubicBezTo>
                    <a:pt x="107217" y="27984"/>
                    <a:pt x="92788" y="13777"/>
                    <a:pt x="88571" y="11779"/>
                  </a:cubicBezTo>
                  <a:cubicBezTo>
                    <a:pt x="85526" y="10257"/>
                    <a:pt x="33060" y="1"/>
                    <a:pt x="30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450950" y="1351100"/>
              <a:ext cx="9900" cy="2500"/>
            </a:xfrm>
            <a:custGeom>
              <a:avLst/>
              <a:gdLst/>
              <a:ahLst/>
              <a:cxnLst/>
              <a:rect l="l" t="t" r="r" b="b"/>
              <a:pathLst>
                <a:path w="396" h="100" extrusionOk="0">
                  <a:moveTo>
                    <a:pt x="297" y="1"/>
                  </a:moveTo>
                  <a:cubicBezTo>
                    <a:pt x="247" y="1"/>
                    <a:pt x="149" y="25"/>
                    <a:pt x="1" y="99"/>
                  </a:cubicBezTo>
                  <a:cubicBezTo>
                    <a:pt x="297" y="99"/>
                    <a:pt x="395" y="1"/>
                    <a:pt x="297" y="1"/>
                  </a:cubicBezTo>
                  <a:close/>
                </a:path>
              </a:pathLst>
            </a:custGeom>
            <a:solidFill>
              <a:srgbClr val="FE9F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3674025" y="1364675"/>
              <a:ext cx="1526125" cy="2547250"/>
            </a:xfrm>
            <a:custGeom>
              <a:avLst/>
              <a:gdLst/>
              <a:ahLst/>
              <a:cxnLst/>
              <a:rect l="l" t="t" r="r" b="b"/>
              <a:pathLst>
                <a:path w="61045" h="101890" extrusionOk="0">
                  <a:moveTo>
                    <a:pt x="31078" y="0"/>
                  </a:moveTo>
                  <a:lnTo>
                    <a:pt x="25306" y="18203"/>
                  </a:lnTo>
                  <a:lnTo>
                    <a:pt x="24418" y="20422"/>
                  </a:lnTo>
                  <a:lnTo>
                    <a:pt x="19091" y="36183"/>
                  </a:lnTo>
                  <a:lnTo>
                    <a:pt x="11543" y="58603"/>
                  </a:lnTo>
                  <a:lnTo>
                    <a:pt x="5328" y="77471"/>
                  </a:lnTo>
                  <a:lnTo>
                    <a:pt x="0" y="92344"/>
                  </a:lnTo>
                  <a:cubicBezTo>
                    <a:pt x="0" y="92344"/>
                    <a:pt x="7992" y="89458"/>
                    <a:pt x="9324" y="88793"/>
                  </a:cubicBezTo>
                  <a:cubicBezTo>
                    <a:pt x="10656" y="88571"/>
                    <a:pt x="11987" y="88349"/>
                    <a:pt x="13319" y="88349"/>
                  </a:cubicBezTo>
                  <a:cubicBezTo>
                    <a:pt x="14651" y="88349"/>
                    <a:pt x="15983" y="88571"/>
                    <a:pt x="17093" y="88793"/>
                  </a:cubicBezTo>
                  <a:cubicBezTo>
                    <a:pt x="18425" y="89014"/>
                    <a:pt x="19757" y="89680"/>
                    <a:pt x="20867" y="90568"/>
                  </a:cubicBezTo>
                  <a:cubicBezTo>
                    <a:pt x="21311" y="90790"/>
                    <a:pt x="21977" y="91456"/>
                    <a:pt x="22420" y="91900"/>
                  </a:cubicBezTo>
                  <a:cubicBezTo>
                    <a:pt x="23086" y="92566"/>
                    <a:pt x="30190" y="101889"/>
                    <a:pt x="30190" y="101889"/>
                  </a:cubicBezTo>
                  <a:cubicBezTo>
                    <a:pt x="38403" y="77915"/>
                    <a:pt x="45950" y="54829"/>
                    <a:pt x="54386" y="30634"/>
                  </a:cubicBezTo>
                  <a:lnTo>
                    <a:pt x="57715" y="20422"/>
                  </a:lnTo>
                  <a:lnTo>
                    <a:pt x="61045" y="9989"/>
                  </a:lnTo>
                  <a:cubicBezTo>
                    <a:pt x="59269" y="9101"/>
                    <a:pt x="57493" y="8657"/>
                    <a:pt x="55052" y="7769"/>
                  </a:cubicBezTo>
                  <a:cubicBezTo>
                    <a:pt x="51500" y="6216"/>
                    <a:pt x="47726" y="4662"/>
                    <a:pt x="44175" y="3552"/>
                  </a:cubicBezTo>
                  <a:cubicBezTo>
                    <a:pt x="39957" y="1998"/>
                    <a:pt x="35517" y="666"/>
                    <a:pt x="31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4861625" y="3651100"/>
              <a:ext cx="5575" cy="16650"/>
            </a:xfrm>
            <a:custGeom>
              <a:avLst/>
              <a:gdLst/>
              <a:ahLst/>
              <a:cxnLst/>
              <a:rect l="l" t="t" r="r" b="b"/>
              <a:pathLst>
                <a:path w="223" h="666" extrusionOk="0">
                  <a:moveTo>
                    <a:pt x="222" y="1"/>
                  </a:moveTo>
                  <a:cubicBezTo>
                    <a:pt x="221" y="221"/>
                    <a:pt x="0" y="222"/>
                    <a:pt x="0" y="665"/>
                  </a:cubicBezTo>
                  <a:cubicBezTo>
                    <a:pt x="0" y="444"/>
                    <a:pt x="221" y="222"/>
                    <a:pt x="222" y="1"/>
                  </a:cubicBezTo>
                  <a:close/>
                </a:path>
              </a:pathLst>
            </a:custGeom>
            <a:solidFill>
              <a:srgbClr val="EC9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3873800" y="238150"/>
              <a:ext cx="2280875" cy="1737000"/>
            </a:xfrm>
            <a:custGeom>
              <a:avLst/>
              <a:gdLst/>
              <a:ahLst/>
              <a:cxnLst/>
              <a:rect l="l" t="t" r="r" b="b"/>
              <a:pathLst>
                <a:path w="91235" h="69480" extrusionOk="0">
                  <a:moveTo>
                    <a:pt x="29799" y="1"/>
                  </a:moveTo>
                  <a:cubicBezTo>
                    <a:pt x="25151" y="1"/>
                    <a:pt x="21193" y="634"/>
                    <a:pt x="18425" y="1997"/>
                  </a:cubicBezTo>
                  <a:cubicBezTo>
                    <a:pt x="1" y="11098"/>
                    <a:pt x="1111" y="39512"/>
                    <a:pt x="1111" y="39512"/>
                  </a:cubicBezTo>
                  <a:cubicBezTo>
                    <a:pt x="1111" y="39512"/>
                    <a:pt x="68815" y="69479"/>
                    <a:pt x="71034" y="69479"/>
                  </a:cubicBezTo>
                  <a:cubicBezTo>
                    <a:pt x="84353" y="69479"/>
                    <a:pt x="91235" y="37736"/>
                    <a:pt x="88349" y="28191"/>
                  </a:cubicBezTo>
                  <a:cubicBezTo>
                    <a:pt x="83651" y="12110"/>
                    <a:pt x="50131" y="1"/>
                    <a:pt x="29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3746175" y="1092750"/>
              <a:ext cx="2136575" cy="1176525"/>
            </a:xfrm>
            <a:custGeom>
              <a:avLst/>
              <a:gdLst/>
              <a:ahLst/>
              <a:cxnLst/>
              <a:rect l="l" t="t" r="r" b="b"/>
              <a:pathLst>
                <a:path w="85463" h="47061" extrusionOk="0">
                  <a:moveTo>
                    <a:pt x="5106" y="0"/>
                  </a:moveTo>
                  <a:lnTo>
                    <a:pt x="4884" y="222"/>
                  </a:lnTo>
                  <a:cubicBezTo>
                    <a:pt x="2664" y="2442"/>
                    <a:pt x="1332" y="5328"/>
                    <a:pt x="666" y="8213"/>
                  </a:cubicBezTo>
                  <a:cubicBezTo>
                    <a:pt x="222" y="9767"/>
                    <a:pt x="222" y="11321"/>
                    <a:pt x="0" y="12653"/>
                  </a:cubicBezTo>
                  <a:cubicBezTo>
                    <a:pt x="0" y="14207"/>
                    <a:pt x="444" y="15761"/>
                    <a:pt x="888" y="17093"/>
                  </a:cubicBezTo>
                  <a:cubicBezTo>
                    <a:pt x="1110" y="17759"/>
                    <a:pt x="1554" y="17981"/>
                    <a:pt x="1776" y="17981"/>
                  </a:cubicBezTo>
                  <a:lnTo>
                    <a:pt x="2664" y="17981"/>
                  </a:lnTo>
                  <a:cubicBezTo>
                    <a:pt x="10877" y="18203"/>
                    <a:pt x="18869" y="19312"/>
                    <a:pt x="26860" y="21310"/>
                  </a:cubicBezTo>
                  <a:cubicBezTo>
                    <a:pt x="32631" y="22864"/>
                    <a:pt x="38181" y="24640"/>
                    <a:pt x="43508" y="26638"/>
                  </a:cubicBezTo>
                  <a:cubicBezTo>
                    <a:pt x="54829" y="31521"/>
                    <a:pt x="65706" y="37737"/>
                    <a:pt x="75695" y="44840"/>
                  </a:cubicBezTo>
                  <a:cubicBezTo>
                    <a:pt x="76139" y="45506"/>
                    <a:pt x="76805" y="45728"/>
                    <a:pt x="77249" y="46394"/>
                  </a:cubicBezTo>
                  <a:lnTo>
                    <a:pt x="78137" y="47060"/>
                  </a:lnTo>
                  <a:cubicBezTo>
                    <a:pt x="78581" y="46616"/>
                    <a:pt x="79247" y="45950"/>
                    <a:pt x="79691" y="45284"/>
                  </a:cubicBezTo>
                  <a:cubicBezTo>
                    <a:pt x="82799" y="40623"/>
                    <a:pt x="85463" y="36183"/>
                    <a:pt x="85463" y="30411"/>
                  </a:cubicBezTo>
                  <a:lnTo>
                    <a:pt x="85463" y="29746"/>
                  </a:lnTo>
                  <a:cubicBezTo>
                    <a:pt x="85019" y="29080"/>
                    <a:pt x="75029" y="21532"/>
                    <a:pt x="71034" y="19312"/>
                  </a:cubicBezTo>
                  <a:cubicBezTo>
                    <a:pt x="66594" y="16649"/>
                    <a:pt x="61933" y="14207"/>
                    <a:pt x="57271" y="12209"/>
                  </a:cubicBezTo>
                  <a:cubicBezTo>
                    <a:pt x="41067" y="4440"/>
                    <a:pt x="23308" y="222"/>
                    <a:pt x="5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3674025" y="2428875"/>
              <a:ext cx="233100" cy="330050"/>
            </a:xfrm>
            <a:custGeom>
              <a:avLst/>
              <a:gdLst/>
              <a:ahLst/>
              <a:cxnLst/>
              <a:rect l="l" t="t" r="r" b="b"/>
              <a:pathLst>
                <a:path w="9324" h="13202" extrusionOk="0">
                  <a:moveTo>
                    <a:pt x="6225" y="0"/>
                  </a:moveTo>
                  <a:cubicBezTo>
                    <a:pt x="4474" y="0"/>
                    <a:pt x="2133" y="2330"/>
                    <a:pt x="1110" y="5602"/>
                  </a:cubicBezTo>
                  <a:cubicBezTo>
                    <a:pt x="0" y="9154"/>
                    <a:pt x="666" y="12483"/>
                    <a:pt x="2664" y="13149"/>
                  </a:cubicBezTo>
                  <a:cubicBezTo>
                    <a:pt x="2804" y="13184"/>
                    <a:pt x="2950" y="13201"/>
                    <a:pt x="3100" y="13201"/>
                  </a:cubicBezTo>
                  <a:cubicBezTo>
                    <a:pt x="4850" y="13201"/>
                    <a:pt x="7191" y="10872"/>
                    <a:pt x="8214" y="7600"/>
                  </a:cubicBezTo>
                  <a:cubicBezTo>
                    <a:pt x="9324" y="4048"/>
                    <a:pt x="8658" y="718"/>
                    <a:pt x="6660" y="52"/>
                  </a:cubicBezTo>
                  <a:cubicBezTo>
                    <a:pt x="6520" y="17"/>
                    <a:pt x="6374" y="0"/>
                    <a:pt x="6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4972600" y="2789600"/>
              <a:ext cx="227550" cy="330050"/>
            </a:xfrm>
            <a:custGeom>
              <a:avLst/>
              <a:gdLst/>
              <a:ahLst/>
              <a:cxnLst/>
              <a:rect l="l" t="t" r="r" b="b"/>
              <a:pathLst>
                <a:path w="9102" h="13202" extrusionOk="0">
                  <a:moveTo>
                    <a:pt x="6180" y="0"/>
                  </a:moveTo>
                  <a:cubicBezTo>
                    <a:pt x="4286" y="0"/>
                    <a:pt x="2133" y="2330"/>
                    <a:pt x="1111" y="5602"/>
                  </a:cubicBezTo>
                  <a:cubicBezTo>
                    <a:pt x="1" y="9153"/>
                    <a:pt x="667" y="12483"/>
                    <a:pt x="2443" y="13149"/>
                  </a:cubicBezTo>
                  <a:cubicBezTo>
                    <a:pt x="2600" y="13184"/>
                    <a:pt x="2760" y="13201"/>
                    <a:pt x="2922" y="13201"/>
                  </a:cubicBezTo>
                  <a:cubicBezTo>
                    <a:pt x="4817" y="13201"/>
                    <a:pt x="6970" y="10871"/>
                    <a:pt x="7992" y="7600"/>
                  </a:cubicBezTo>
                  <a:cubicBezTo>
                    <a:pt x="9102" y="4048"/>
                    <a:pt x="8658" y="718"/>
                    <a:pt x="6660" y="52"/>
                  </a:cubicBezTo>
                  <a:cubicBezTo>
                    <a:pt x="6503" y="17"/>
                    <a:pt x="6342" y="0"/>
                    <a:pt x="6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3918200" y="2705775"/>
              <a:ext cx="810250" cy="516625"/>
            </a:xfrm>
            <a:custGeom>
              <a:avLst/>
              <a:gdLst/>
              <a:ahLst/>
              <a:cxnLst/>
              <a:rect l="l" t="t" r="r" b="b"/>
              <a:pathLst>
                <a:path w="32410" h="20665" extrusionOk="0">
                  <a:moveTo>
                    <a:pt x="10142" y="0"/>
                  </a:moveTo>
                  <a:cubicBezTo>
                    <a:pt x="8531" y="0"/>
                    <a:pt x="6915" y="452"/>
                    <a:pt x="5550" y="1407"/>
                  </a:cubicBezTo>
                  <a:cubicBezTo>
                    <a:pt x="1" y="5625"/>
                    <a:pt x="3996" y="14504"/>
                    <a:pt x="8214" y="17834"/>
                  </a:cubicBezTo>
                  <a:cubicBezTo>
                    <a:pt x="10989" y="19721"/>
                    <a:pt x="14207" y="20664"/>
                    <a:pt x="17426" y="20664"/>
                  </a:cubicBezTo>
                  <a:cubicBezTo>
                    <a:pt x="20645" y="20664"/>
                    <a:pt x="23863" y="19721"/>
                    <a:pt x="26638" y="17834"/>
                  </a:cubicBezTo>
                  <a:cubicBezTo>
                    <a:pt x="31300" y="14504"/>
                    <a:pt x="32410" y="6069"/>
                    <a:pt x="25750" y="4071"/>
                  </a:cubicBezTo>
                  <a:cubicBezTo>
                    <a:pt x="25195" y="3960"/>
                    <a:pt x="24585" y="3905"/>
                    <a:pt x="23974" y="3905"/>
                  </a:cubicBezTo>
                  <a:cubicBezTo>
                    <a:pt x="23364" y="3905"/>
                    <a:pt x="22754" y="3960"/>
                    <a:pt x="22199" y="4071"/>
                  </a:cubicBezTo>
                  <a:cubicBezTo>
                    <a:pt x="20867" y="4515"/>
                    <a:pt x="19313" y="4515"/>
                    <a:pt x="17981" y="4515"/>
                  </a:cubicBezTo>
                  <a:cubicBezTo>
                    <a:pt x="15761" y="4071"/>
                    <a:pt x="14873" y="1629"/>
                    <a:pt x="13097" y="519"/>
                  </a:cubicBezTo>
                  <a:cubicBezTo>
                    <a:pt x="12157" y="177"/>
                    <a:pt x="11151" y="0"/>
                    <a:pt x="10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4384350" y="2768700"/>
              <a:ext cx="25" cy="25"/>
            </a:xfrm>
            <a:custGeom>
              <a:avLst/>
              <a:gdLst/>
              <a:ahLst/>
              <a:cxnLst/>
              <a:rect l="l" t="t" r="r" b="b"/>
              <a:pathLst>
                <a:path w="1" h="1" extrusionOk="0">
                  <a:moveTo>
                    <a:pt x="1" y="0"/>
                  </a:moveTo>
                  <a:lnTo>
                    <a:pt x="1" y="0"/>
                  </a:lnTo>
                  <a:close/>
                </a:path>
              </a:pathLst>
            </a:custGeom>
            <a:solidFill>
              <a:srgbClr val="1B2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4384350" y="2768700"/>
              <a:ext cx="25" cy="25"/>
            </a:xfrm>
            <a:custGeom>
              <a:avLst/>
              <a:gdLst/>
              <a:ahLst/>
              <a:cxnLst/>
              <a:rect l="l" t="t" r="r" b="b"/>
              <a:pathLst>
                <a:path w="1" h="1" extrusionOk="0">
                  <a:moveTo>
                    <a:pt x="1" y="0"/>
                  </a:moveTo>
                  <a:lnTo>
                    <a:pt x="1" y="0"/>
                  </a:lnTo>
                  <a:close/>
                </a:path>
              </a:pathLst>
            </a:custGeom>
            <a:solidFill>
              <a:srgbClr val="1B2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3696225" y="2124950"/>
              <a:ext cx="355200" cy="223425"/>
            </a:xfrm>
            <a:custGeom>
              <a:avLst/>
              <a:gdLst/>
              <a:ahLst/>
              <a:cxnLst/>
              <a:rect l="l" t="t" r="r" b="b"/>
              <a:pathLst>
                <a:path w="14208" h="8937" extrusionOk="0">
                  <a:moveTo>
                    <a:pt x="6882" y="1"/>
                  </a:moveTo>
                  <a:cubicBezTo>
                    <a:pt x="6438" y="1"/>
                    <a:pt x="5772" y="223"/>
                    <a:pt x="5106" y="223"/>
                  </a:cubicBezTo>
                  <a:cubicBezTo>
                    <a:pt x="1998" y="888"/>
                    <a:pt x="0" y="2886"/>
                    <a:pt x="0" y="4662"/>
                  </a:cubicBezTo>
                  <a:cubicBezTo>
                    <a:pt x="222" y="5994"/>
                    <a:pt x="1110" y="7326"/>
                    <a:pt x="2220" y="7770"/>
                  </a:cubicBezTo>
                  <a:cubicBezTo>
                    <a:pt x="3507" y="8505"/>
                    <a:pt x="4947" y="8936"/>
                    <a:pt x="6413" y="8936"/>
                  </a:cubicBezTo>
                  <a:cubicBezTo>
                    <a:pt x="6716" y="8936"/>
                    <a:pt x="7021" y="8918"/>
                    <a:pt x="7326" y="8880"/>
                  </a:cubicBezTo>
                  <a:cubicBezTo>
                    <a:pt x="7992" y="8880"/>
                    <a:pt x="8658" y="8880"/>
                    <a:pt x="9102" y="8658"/>
                  </a:cubicBezTo>
                  <a:cubicBezTo>
                    <a:pt x="12209" y="7992"/>
                    <a:pt x="14207" y="6216"/>
                    <a:pt x="14207" y="4218"/>
                  </a:cubicBezTo>
                  <a:cubicBezTo>
                    <a:pt x="14207" y="3330"/>
                    <a:pt x="13763" y="2442"/>
                    <a:pt x="13097" y="1998"/>
                  </a:cubicBezTo>
                  <a:cubicBezTo>
                    <a:pt x="11321" y="666"/>
                    <a:pt x="9102" y="1"/>
                    <a:pt x="6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5044750" y="2479050"/>
              <a:ext cx="349650" cy="265350"/>
            </a:xfrm>
            <a:custGeom>
              <a:avLst/>
              <a:gdLst/>
              <a:ahLst/>
              <a:cxnLst/>
              <a:rect l="l" t="t" r="r" b="b"/>
              <a:pathLst>
                <a:path w="13986" h="10614" extrusionOk="0">
                  <a:moveTo>
                    <a:pt x="4189" y="1"/>
                  </a:moveTo>
                  <a:cubicBezTo>
                    <a:pt x="3904" y="1"/>
                    <a:pt x="3617" y="15"/>
                    <a:pt x="3330" y="43"/>
                  </a:cubicBezTo>
                  <a:cubicBezTo>
                    <a:pt x="2442" y="265"/>
                    <a:pt x="1554" y="487"/>
                    <a:pt x="1332" y="1153"/>
                  </a:cubicBezTo>
                  <a:cubicBezTo>
                    <a:pt x="1" y="3151"/>
                    <a:pt x="1332" y="6703"/>
                    <a:pt x="4440" y="8923"/>
                  </a:cubicBezTo>
                  <a:cubicBezTo>
                    <a:pt x="5845" y="9976"/>
                    <a:pt x="7529" y="10613"/>
                    <a:pt x="9270" y="10613"/>
                  </a:cubicBezTo>
                  <a:cubicBezTo>
                    <a:pt x="9729" y="10613"/>
                    <a:pt x="10192" y="10569"/>
                    <a:pt x="10656" y="10476"/>
                  </a:cubicBezTo>
                  <a:cubicBezTo>
                    <a:pt x="11543" y="10254"/>
                    <a:pt x="12431" y="10032"/>
                    <a:pt x="12653" y="9366"/>
                  </a:cubicBezTo>
                  <a:cubicBezTo>
                    <a:pt x="13985" y="7591"/>
                    <a:pt x="12653" y="3817"/>
                    <a:pt x="9546" y="1597"/>
                  </a:cubicBezTo>
                  <a:cubicBezTo>
                    <a:pt x="7999" y="631"/>
                    <a:pt x="6116" y="1"/>
                    <a:pt x="4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4068050" y="2888700"/>
              <a:ext cx="488375" cy="276625"/>
            </a:xfrm>
            <a:custGeom>
              <a:avLst/>
              <a:gdLst/>
              <a:ahLst/>
              <a:cxnLst/>
              <a:rect l="l" t="t" r="r" b="b"/>
              <a:pathLst>
                <a:path w="19535" h="11065" extrusionOk="0">
                  <a:moveTo>
                    <a:pt x="8551" y="1"/>
                  </a:moveTo>
                  <a:cubicBezTo>
                    <a:pt x="6097" y="1"/>
                    <a:pt x="3671" y="792"/>
                    <a:pt x="1554" y="2304"/>
                  </a:cubicBezTo>
                  <a:cubicBezTo>
                    <a:pt x="444" y="2748"/>
                    <a:pt x="0" y="3858"/>
                    <a:pt x="0" y="4967"/>
                  </a:cubicBezTo>
                  <a:cubicBezTo>
                    <a:pt x="0" y="6299"/>
                    <a:pt x="1554" y="7409"/>
                    <a:pt x="2664" y="8075"/>
                  </a:cubicBezTo>
                  <a:cubicBezTo>
                    <a:pt x="3996" y="8963"/>
                    <a:pt x="5328" y="9629"/>
                    <a:pt x="6659" y="10073"/>
                  </a:cubicBezTo>
                  <a:cubicBezTo>
                    <a:pt x="8599" y="10720"/>
                    <a:pt x="10539" y="11065"/>
                    <a:pt x="12479" y="11065"/>
                  </a:cubicBezTo>
                  <a:cubicBezTo>
                    <a:pt x="13869" y="11065"/>
                    <a:pt x="15259" y="10888"/>
                    <a:pt x="16649" y="10517"/>
                  </a:cubicBezTo>
                  <a:cubicBezTo>
                    <a:pt x="17315" y="10295"/>
                    <a:pt x="17980" y="10073"/>
                    <a:pt x="18424" y="9629"/>
                  </a:cubicBezTo>
                  <a:cubicBezTo>
                    <a:pt x="19312" y="8741"/>
                    <a:pt x="19534" y="7631"/>
                    <a:pt x="19312" y="6521"/>
                  </a:cubicBezTo>
                  <a:cubicBezTo>
                    <a:pt x="17980" y="3414"/>
                    <a:pt x="15317" y="1194"/>
                    <a:pt x="11987" y="528"/>
                  </a:cubicBezTo>
                  <a:cubicBezTo>
                    <a:pt x="10855" y="174"/>
                    <a:pt x="9699"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3035825" y="3334225"/>
              <a:ext cx="1903500" cy="1615450"/>
            </a:xfrm>
            <a:custGeom>
              <a:avLst/>
              <a:gdLst/>
              <a:ahLst/>
              <a:cxnLst/>
              <a:rect l="l" t="t" r="r" b="b"/>
              <a:pathLst>
                <a:path w="76140" h="64618" extrusionOk="0">
                  <a:moveTo>
                    <a:pt x="15873" y="0"/>
                  </a:moveTo>
                  <a:cubicBezTo>
                    <a:pt x="10236" y="0"/>
                    <a:pt x="3933" y="6400"/>
                    <a:pt x="1999" y="11342"/>
                  </a:cubicBezTo>
                  <a:cubicBezTo>
                    <a:pt x="1111" y="14894"/>
                    <a:pt x="667" y="18224"/>
                    <a:pt x="889" y="21775"/>
                  </a:cubicBezTo>
                  <a:cubicBezTo>
                    <a:pt x="1" y="30655"/>
                    <a:pt x="667" y="39756"/>
                    <a:pt x="2221" y="48857"/>
                  </a:cubicBezTo>
                  <a:cubicBezTo>
                    <a:pt x="2887" y="48191"/>
                    <a:pt x="3552" y="47969"/>
                    <a:pt x="4440" y="47747"/>
                  </a:cubicBezTo>
                  <a:cubicBezTo>
                    <a:pt x="5550" y="47081"/>
                    <a:pt x="6882" y="46637"/>
                    <a:pt x="8214" y="46193"/>
                  </a:cubicBezTo>
                  <a:cubicBezTo>
                    <a:pt x="8880" y="46193"/>
                    <a:pt x="9102" y="45971"/>
                    <a:pt x="9546" y="45971"/>
                  </a:cubicBezTo>
                  <a:cubicBezTo>
                    <a:pt x="10656" y="45749"/>
                    <a:pt x="11766" y="45527"/>
                    <a:pt x="12876" y="45527"/>
                  </a:cubicBezTo>
                  <a:cubicBezTo>
                    <a:pt x="14651" y="45305"/>
                    <a:pt x="16205" y="45083"/>
                    <a:pt x="17981" y="45083"/>
                  </a:cubicBezTo>
                  <a:cubicBezTo>
                    <a:pt x="19757" y="45305"/>
                    <a:pt x="21755" y="45305"/>
                    <a:pt x="23531" y="45749"/>
                  </a:cubicBezTo>
                  <a:cubicBezTo>
                    <a:pt x="25307" y="45971"/>
                    <a:pt x="27304" y="46415"/>
                    <a:pt x="29080" y="46859"/>
                  </a:cubicBezTo>
                  <a:cubicBezTo>
                    <a:pt x="31078" y="47303"/>
                    <a:pt x="32854" y="47969"/>
                    <a:pt x="34630" y="48857"/>
                  </a:cubicBezTo>
                  <a:cubicBezTo>
                    <a:pt x="36406" y="49523"/>
                    <a:pt x="38181" y="50411"/>
                    <a:pt x="39957" y="51521"/>
                  </a:cubicBezTo>
                  <a:cubicBezTo>
                    <a:pt x="41289" y="52409"/>
                    <a:pt x="42843" y="53297"/>
                    <a:pt x="43953" y="54407"/>
                  </a:cubicBezTo>
                  <a:cubicBezTo>
                    <a:pt x="45507" y="55295"/>
                    <a:pt x="46839" y="56627"/>
                    <a:pt x="47948" y="57958"/>
                  </a:cubicBezTo>
                  <a:cubicBezTo>
                    <a:pt x="48836" y="59068"/>
                    <a:pt x="49502" y="59956"/>
                    <a:pt x="50390" y="61066"/>
                  </a:cubicBezTo>
                  <a:cubicBezTo>
                    <a:pt x="51278" y="61954"/>
                    <a:pt x="51944" y="63064"/>
                    <a:pt x="52610" y="64396"/>
                  </a:cubicBezTo>
                  <a:lnTo>
                    <a:pt x="52832" y="64618"/>
                  </a:lnTo>
                  <a:cubicBezTo>
                    <a:pt x="59269" y="59068"/>
                    <a:pt x="65041" y="52853"/>
                    <a:pt x="70146" y="46193"/>
                  </a:cubicBezTo>
                  <a:cubicBezTo>
                    <a:pt x="72366" y="43530"/>
                    <a:pt x="74142" y="40644"/>
                    <a:pt x="75030" y="37314"/>
                  </a:cubicBezTo>
                  <a:cubicBezTo>
                    <a:pt x="75918" y="32875"/>
                    <a:pt x="76140" y="28213"/>
                    <a:pt x="75252" y="23773"/>
                  </a:cubicBezTo>
                  <a:cubicBezTo>
                    <a:pt x="74392" y="19474"/>
                    <a:pt x="72075" y="16215"/>
                    <a:pt x="67091" y="16215"/>
                  </a:cubicBezTo>
                  <a:cubicBezTo>
                    <a:pt x="66929" y="16215"/>
                    <a:pt x="66763" y="16219"/>
                    <a:pt x="66595" y="16226"/>
                  </a:cubicBezTo>
                  <a:cubicBezTo>
                    <a:pt x="63265" y="16670"/>
                    <a:pt x="60379" y="18224"/>
                    <a:pt x="58160" y="20444"/>
                  </a:cubicBezTo>
                  <a:cubicBezTo>
                    <a:pt x="56788" y="21913"/>
                    <a:pt x="56195" y="22647"/>
                    <a:pt x="55941" y="22647"/>
                  </a:cubicBezTo>
                  <a:cubicBezTo>
                    <a:pt x="55619" y="22647"/>
                    <a:pt x="55842" y="21469"/>
                    <a:pt x="55718" y="19112"/>
                  </a:cubicBezTo>
                  <a:cubicBezTo>
                    <a:pt x="55274" y="12674"/>
                    <a:pt x="50834" y="6903"/>
                    <a:pt x="44397" y="5349"/>
                  </a:cubicBezTo>
                  <a:cubicBezTo>
                    <a:pt x="42848" y="4952"/>
                    <a:pt x="41405" y="4768"/>
                    <a:pt x="40050" y="4768"/>
                  </a:cubicBezTo>
                  <a:cubicBezTo>
                    <a:pt x="33833" y="4768"/>
                    <a:pt x="29459" y="8641"/>
                    <a:pt x="25085" y="13562"/>
                  </a:cubicBezTo>
                  <a:cubicBezTo>
                    <a:pt x="25085" y="12008"/>
                    <a:pt x="22199" y="243"/>
                    <a:pt x="16427" y="21"/>
                  </a:cubicBezTo>
                  <a:cubicBezTo>
                    <a:pt x="16243" y="7"/>
                    <a:pt x="16059" y="0"/>
                    <a:pt x="15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3085775" y="4461300"/>
              <a:ext cx="1265325" cy="836075"/>
            </a:xfrm>
            <a:custGeom>
              <a:avLst/>
              <a:gdLst/>
              <a:ahLst/>
              <a:cxnLst/>
              <a:rect l="l" t="t" r="r" b="b"/>
              <a:pathLst>
                <a:path w="50613" h="33443" extrusionOk="0">
                  <a:moveTo>
                    <a:pt x="15761" y="0"/>
                  </a:moveTo>
                  <a:cubicBezTo>
                    <a:pt x="14207" y="0"/>
                    <a:pt x="12432" y="222"/>
                    <a:pt x="10878" y="444"/>
                  </a:cubicBezTo>
                  <a:cubicBezTo>
                    <a:pt x="9768" y="444"/>
                    <a:pt x="8658" y="666"/>
                    <a:pt x="7548" y="888"/>
                  </a:cubicBezTo>
                  <a:cubicBezTo>
                    <a:pt x="6882" y="888"/>
                    <a:pt x="6660" y="1110"/>
                    <a:pt x="6216" y="1110"/>
                  </a:cubicBezTo>
                  <a:cubicBezTo>
                    <a:pt x="4884" y="1554"/>
                    <a:pt x="3552" y="1998"/>
                    <a:pt x="2220" y="2664"/>
                  </a:cubicBezTo>
                  <a:cubicBezTo>
                    <a:pt x="1333" y="2886"/>
                    <a:pt x="667" y="3108"/>
                    <a:pt x="1" y="3774"/>
                  </a:cubicBezTo>
                  <a:cubicBezTo>
                    <a:pt x="223" y="5328"/>
                    <a:pt x="667" y="7104"/>
                    <a:pt x="1111" y="8658"/>
                  </a:cubicBezTo>
                  <a:lnTo>
                    <a:pt x="1111" y="9102"/>
                  </a:lnTo>
                  <a:cubicBezTo>
                    <a:pt x="1554" y="10878"/>
                    <a:pt x="2220" y="12653"/>
                    <a:pt x="2664" y="14429"/>
                  </a:cubicBezTo>
                  <a:cubicBezTo>
                    <a:pt x="4662" y="19757"/>
                    <a:pt x="7326" y="24862"/>
                    <a:pt x="10878" y="29302"/>
                  </a:cubicBezTo>
                  <a:cubicBezTo>
                    <a:pt x="11910" y="30747"/>
                    <a:pt x="13710" y="33344"/>
                    <a:pt x="15563" y="33344"/>
                  </a:cubicBezTo>
                  <a:cubicBezTo>
                    <a:pt x="15703" y="33344"/>
                    <a:pt x="15843" y="33329"/>
                    <a:pt x="15983" y="33298"/>
                  </a:cubicBezTo>
                  <a:cubicBezTo>
                    <a:pt x="16197" y="33389"/>
                    <a:pt x="16703" y="33443"/>
                    <a:pt x="17449" y="33443"/>
                  </a:cubicBezTo>
                  <a:cubicBezTo>
                    <a:pt x="22135" y="33443"/>
                    <a:pt x="36276" y="31321"/>
                    <a:pt x="46616" y="23087"/>
                  </a:cubicBezTo>
                  <a:cubicBezTo>
                    <a:pt x="47948" y="21977"/>
                    <a:pt x="49280" y="20645"/>
                    <a:pt x="50612" y="19535"/>
                  </a:cubicBezTo>
                  <a:lnTo>
                    <a:pt x="50390" y="19313"/>
                  </a:lnTo>
                  <a:cubicBezTo>
                    <a:pt x="49724" y="17981"/>
                    <a:pt x="49058" y="16871"/>
                    <a:pt x="48392" y="15983"/>
                  </a:cubicBezTo>
                  <a:cubicBezTo>
                    <a:pt x="47504" y="14873"/>
                    <a:pt x="46616" y="13985"/>
                    <a:pt x="45728" y="12875"/>
                  </a:cubicBezTo>
                  <a:cubicBezTo>
                    <a:pt x="44619" y="11544"/>
                    <a:pt x="43287" y="10212"/>
                    <a:pt x="41955" y="9324"/>
                  </a:cubicBezTo>
                  <a:cubicBezTo>
                    <a:pt x="40623" y="8214"/>
                    <a:pt x="39291" y="7326"/>
                    <a:pt x="37737" y="6438"/>
                  </a:cubicBezTo>
                  <a:cubicBezTo>
                    <a:pt x="36183" y="5328"/>
                    <a:pt x="34408" y="4440"/>
                    <a:pt x="32410" y="3774"/>
                  </a:cubicBezTo>
                  <a:cubicBezTo>
                    <a:pt x="30634" y="2886"/>
                    <a:pt x="28858" y="2220"/>
                    <a:pt x="26860" y="1776"/>
                  </a:cubicBezTo>
                  <a:cubicBezTo>
                    <a:pt x="25084" y="1332"/>
                    <a:pt x="23309" y="888"/>
                    <a:pt x="21311" y="666"/>
                  </a:cubicBezTo>
                  <a:cubicBezTo>
                    <a:pt x="19535" y="222"/>
                    <a:pt x="17759" y="222"/>
                    <a:pt x="15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36"/>
          <p:cNvGrpSpPr/>
          <p:nvPr/>
        </p:nvGrpSpPr>
        <p:grpSpPr>
          <a:xfrm rot="-873701">
            <a:off x="892027" y="3049644"/>
            <a:ext cx="1345528" cy="1593878"/>
            <a:chOff x="3607650" y="2243663"/>
            <a:chExt cx="969050" cy="1147550"/>
          </a:xfrm>
        </p:grpSpPr>
        <p:sp>
          <p:nvSpPr>
            <p:cNvPr id="454" name="Google Shape;454;p36"/>
            <p:cNvSpPr/>
            <p:nvPr/>
          </p:nvSpPr>
          <p:spPr>
            <a:xfrm>
              <a:off x="3607650" y="2372963"/>
              <a:ext cx="857300" cy="979900"/>
            </a:xfrm>
            <a:custGeom>
              <a:avLst/>
              <a:gdLst/>
              <a:ahLst/>
              <a:cxnLst/>
              <a:rect l="l" t="t" r="r" b="b"/>
              <a:pathLst>
                <a:path w="34292" h="39196" extrusionOk="0">
                  <a:moveTo>
                    <a:pt x="25952" y="1"/>
                  </a:moveTo>
                  <a:cubicBezTo>
                    <a:pt x="25719" y="1"/>
                    <a:pt x="25519" y="34"/>
                    <a:pt x="25318" y="34"/>
                  </a:cubicBezTo>
                  <a:lnTo>
                    <a:pt x="25152" y="34"/>
                  </a:lnTo>
                  <a:cubicBezTo>
                    <a:pt x="25018" y="34"/>
                    <a:pt x="24851" y="34"/>
                    <a:pt x="24685" y="67"/>
                  </a:cubicBezTo>
                  <a:cubicBezTo>
                    <a:pt x="24551" y="67"/>
                    <a:pt x="24485" y="134"/>
                    <a:pt x="24351" y="134"/>
                  </a:cubicBezTo>
                  <a:cubicBezTo>
                    <a:pt x="24184" y="134"/>
                    <a:pt x="24051" y="168"/>
                    <a:pt x="23884" y="168"/>
                  </a:cubicBezTo>
                  <a:lnTo>
                    <a:pt x="20382" y="768"/>
                  </a:lnTo>
                  <a:lnTo>
                    <a:pt x="4003" y="3737"/>
                  </a:lnTo>
                  <a:cubicBezTo>
                    <a:pt x="3636" y="3837"/>
                    <a:pt x="3303" y="3904"/>
                    <a:pt x="2969" y="4070"/>
                  </a:cubicBezTo>
                  <a:lnTo>
                    <a:pt x="2936" y="4104"/>
                  </a:lnTo>
                  <a:lnTo>
                    <a:pt x="2869" y="4170"/>
                  </a:lnTo>
                  <a:lnTo>
                    <a:pt x="2702" y="4170"/>
                  </a:lnTo>
                  <a:lnTo>
                    <a:pt x="2669" y="4204"/>
                  </a:lnTo>
                  <a:lnTo>
                    <a:pt x="2636" y="4237"/>
                  </a:lnTo>
                  <a:lnTo>
                    <a:pt x="2302" y="4237"/>
                  </a:lnTo>
                  <a:lnTo>
                    <a:pt x="2202" y="4270"/>
                  </a:lnTo>
                  <a:cubicBezTo>
                    <a:pt x="934" y="5104"/>
                    <a:pt x="134" y="6505"/>
                    <a:pt x="34" y="8006"/>
                  </a:cubicBezTo>
                  <a:lnTo>
                    <a:pt x="34" y="7906"/>
                  </a:lnTo>
                  <a:lnTo>
                    <a:pt x="34" y="7906"/>
                  </a:lnTo>
                  <a:cubicBezTo>
                    <a:pt x="0" y="8273"/>
                    <a:pt x="0" y="8674"/>
                    <a:pt x="100" y="9041"/>
                  </a:cubicBezTo>
                  <a:lnTo>
                    <a:pt x="4871" y="35359"/>
                  </a:lnTo>
                  <a:cubicBezTo>
                    <a:pt x="4971" y="35760"/>
                    <a:pt x="5104" y="36127"/>
                    <a:pt x="5271" y="36460"/>
                  </a:cubicBezTo>
                  <a:cubicBezTo>
                    <a:pt x="6005" y="38028"/>
                    <a:pt x="7539" y="39095"/>
                    <a:pt x="9307" y="39195"/>
                  </a:cubicBezTo>
                  <a:lnTo>
                    <a:pt x="9574" y="39195"/>
                  </a:lnTo>
                  <a:cubicBezTo>
                    <a:pt x="9807" y="39195"/>
                    <a:pt x="10108" y="39129"/>
                    <a:pt x="10341" y="39095"/>
                  </a:cubicBezTo>
                  <a:lnTo>
                    <a:pt x="30189" y="35459"/>
                  </a:lnTo>
                  <a:cubicBezTo>
                    <a:pt x="30556" y="35393"/>
                    <a:pt x="30889" y="35326"/>
                    <a:pt x="31256" y="35126"/>
                  </a:cubicBezTo>
                  <a:lnTo>
                    <a:pt x="31289" y="35093"/>
                  </a:lnTo>
                  <a:lnTo>
                    <a:pt x="31423" y="35093"/>
                  </a:lnTo>
                  <a:lnTo>
                    <a:pt x="31490" y="35059"/>
                  </a:lnTo>
                  <a:lnTo>
                    <a:pt x="31523" y="35026"/>
                  </a:lnTo>
                  <a:lnTo>
                    <a:pt x="31790" y="35026"/>
                  </a:lnTo>
                  <a:lnTo>
                    <a:pt x="31823" y="34959"/>
                  </a:lnTo>
                  <a:lnTo>
                    <a:pt x="31856" y="34926"/>
                  </a:lnTo>
                  <a:lnTo>
                    <a:pt x="31923" y="34892"/>
                  </a:lnTo>
                  <a:lnTo>
                    <a:pt x="31957" y="34859"/>
                  </a:lnTo>
                  <a:cubicBezTo>
                    <a:pt x="33257" y="34025"/>
                    <a:pt x="34091" y="32624"/>
                    <a:pt x="34125" y="31090"/>
                  </a:cubicBezTo>
                  <a:cubicBezTo>
                    <a:pt x="34225" y="31323"/>
                    <a:pt x="34225" y="31357"/>
                    <a:pt x="34225" y="31390"/>
                  </a:cubicBezTo>
                  <a:cubicBezTo>
                    <a:pt x="34292" y="31023"/>
                    <a:pt x="34292" y="30656"/>
                    <a:pt x="34191" y="30256"/>
                  </a:cubicBezTo>
                  <a:lnTo>
                    <a:pt x="29388" y="3970"/>
                  </a:lnTo>
                  <a:cubicBezTo>
                    <a:pt x="29378" y="3909"/>
                    <a:pt x="29445" y="3883"/>
                    <a:pt x="29566" y="3883"/>
                  </a:cubicBezTo>
                  <a:cubicBezTo>
                    <a:pt x="30231" y="3883"/>
                    <a:pt x="32524" y="4671"/>
                    <a:pt x="32524" y="4671"/>
                  </a:cubicBezTo>
                  <a:cubicBezTo>
                    <a:pt x="32557" y="4671"/>
                    <a:pt x="32557" y="4704"/>
                    <a:pt x="32624" y="4704"/>
                  </a:cubicBezTo>
                  <a:cubicBezTo>
                    <a:pt x="32657" y="4704"/>
                    <a:pt x="32690" y="4704"/>
                    <a:pt x="32690" y="4671"/>
                  </a:cubicBezTo>
                  <a:cubicBezTo>
                    <a:pt x="32690" y="4637"/>
                    <a:pt x="32724" y="4637"/>
                    <a:pt x="32724" y="4571"/>
                  </a:cubicBezTo>
                  <a:cubicBezTo>
                    <a:pt x="32657" y="4304"/>
                    <a:pt x="32557" y="4037"/>
                    <a:pt x="32457" y="3803"/>
                  </a:cubicBezTo>
                  <a:cubicBezTo>
                    <a:pt x="32323" y="3537"/>
                    <a:pt x="32190" y="3303"/>
                    <a:pt x="32023" y="3036"/>
                  </a:cubicBezTo>
                  <a:cubicBezTo>
                    <a:pt x="31723" y="2569"/>
                    <a:pt x="31356" y="2169"/>
                    <a:pt x="30956" y="1735"/>
                  </a:cubicBezTo>
                  <a:cubicBezTo>
                    <a:pt x="30522" y="1368"/>
                    <a:pt x="30055" y="1035"/>
                    <a:pt x="29521" y="735"/>
                  </a:cubicBezTo>
                  <a:cubicBezTo>
                    <a:pt x="29021" y="501"/>
                    <a:pt x="28521" y="301"/>
                    <a:pt x="27954" y="168"/>
                  </a:cubicBezTo>
                  <a:cubicBezTo>
                    <a:pt x="27653" y="67"/>
                    <a:pt x="27353" y="34"/>
                    <a:pt x="26986" y="34"/>
                  </a:cubicBezTo>
                  <a:cubicBezTo>
                    <a:pt x="26786" y="34"/>
                    <a:pt x="26553" y="1"/>
                    <a:pt x="26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3635175" y="2385738"/>
              <a:ext cx="906500" cy="980075"/>
            </a:xfrm>
            <a:custGeom>
              <a:avLst/>
              <a:gdLst/>
              <a:ahLst/>
              <a:cxnLst/>
              <a:rect l="l" t="t" r="r" b="b"/>
              <a:pathLst>
                <a:path w="36260" h="39203" extrusionOk="0">
                  <a:moveTo>
                    <a:pt x="25558" y="1"/>
                  </a:moveTo>
                  <a:cubicBezTo>
                    <a:pt x="25423" y="1"/>
                    <a:pt x="25287" y="8"/>
                    <a:pt x="25151" y="23"/>
                  </a:cubicBezTo>
                  <a:cubicBezTo>
                    <a:pt x="21315" y="390"/>
                    <a:pt x="12276" y="2225"/>
                    <a:pt x="5871" y="3359"/>
                  </a:cubicBezTo>
                  <a:cubicBezTo>
                    <a:pt x="4737" y="3559"/>
                    <a:pt x="3636" y="3726"/>
                    <a:pt x="2635" y="4226"/>
                  </a:cubicBezTo>
                  <a:cubicBezTo>
                    <a:pt x="1635" y="4727"/>
                    <a:pt x="701" y="5527"/>
                    <a:pt x="334" y="6595"/>
                  </a:cubicBezTo>
                  <a:cubicBezTo>
                    <a:pt x="0" y="7662"/>
                    <a:pt x="200" y="8730"/>
                    <a:pt x="367" y="9830"/>
                  </a:cubicBezTo>
                  <a:cubicBezTo>
                    <a:pt x="1902" y="17936"/>
                    <a:pt x="3503" y="26075"/>
                    <a:pt x="5037" y="34215"/>
                  </a:cubicBezTo>
                  <a:cubicBezTo>
                    <a:pt x="5337" y="35682"/>
                    <a:pt x="5671" y="37250"/>
                    <a:pt x="6772" y="38217"/>
                  </a:cubicBezTo>
                  <a:cubicBezTo>
                    <a:pt x="7618" y="38970"/>
                    <a:pt x="8719" y="39203"/>
                    <a:pt x="9872" y="39203"/>
                  </a:cubicBezTo>
                  <a:cubicBezTo>
                    <a:pt x="10763" y="39203"/>
                    <a:pt x="11684" y="39063"/>
                    <a:pt x="12542" y="38918"/>
                  </a:cubicBezTo>
                  <a:cubicBezTo>
                    <a:pt x="18747" y="37851"/>
                    <a:pt x="24918" y="36783"/>
                    <a:pt x="31122" y="35716"/>
                  </a:cubicBezTo>
                  <a:cubicBezTo>
                    <a:pt x="32457" y="35516"/>
                    <a:pt x="33858" y="35215"/>
                    <a:pt x="34792" y="34248"/>
                  </a:cubicBezTo>
                  <a:cubicBezTo>
                    <a:pt x="36259" y="32780"/>
                    <a:pt x="35993" y="30379"/>
                    <a:pt x="35559" y="28344"/>
                  </a:cubicBezTo>
                  <a:cubicBezTo>
                    <a:pt x="34091" y="20805"/>
                    <a:pt x="32690" y="13200"/>
                    <a:pt x="31222" y="5661"/>
                  </a:cubicBezTo>
                  <a:cubicBezTo>
                    <a:pt x="31056" y="4693"/>
                    <a:pt x="30856" y="3693"/>
                    <a:pt x="30389" y="2825"/>
                  </a:cubicBezTo>
                  <a:cubicBezTo>
                    <a:pt x="29917" y="1976"/>
                    <a:pt x="27785" y="1"/>
                    <a:pt x="25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4303975" y="2393813"/>
              <a:ext cx="1700" cy="25"/>
            </a:xfrm>
            <a:custGeom>
              <a:avLst/>
              <a:gdLst/>
              <a:ahLst/>
              <a:cxnLst/>
              <a:rect l="l" t="t" r="r" b="b"/>
              <a:pathLst>
                <a:path w="68" h="1" extrusionOk="0">
                  <a:moveTo>
                    <a:pt x="1" y="1"/>
                  </a:moveTo>
                  <a:lnTo>
                    <a:pt x="67" y="1"/>
                  </a:ln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3701875" y="2411338"/>
              <a:ext cx="851475" cy="979875"/>
            </a:xfrm>
            <a:custGeom>
              <a:avLst/>
              <a:gdLst/>
              <a:ahLst/>
              <a:cxnLst/>
              <a:rect l="l" t="t" r="r" b="b"/>
              <a:pathLst>
                <a:path w="34059" h="39195" extrusionOk="0">
                  <a:moveTo>
                    <a:pt x="24818" y="0"/>
                  </a:moveTo>
                  <a:cubicBezTo>
                    <a:pt x="24985" y="200"/>
                    <a:pt x="24885" y="200"/>
                    <a:pt x="24818" y="200"/>
                  </a:cubicBezTo>
                  <a:cubicBezTo>
                    <a:pt x="24552" y="200"/>
                    <a:pt x="24251" y="267"/>
                    <a:pt x="24018" y="300"/>
                  </a:cubicBezTo>
                  <a:lnTo>
                    <a:pt x="20515" y="901"/>
                  </a:lnTo>
                  <a:lnTo>
                    <a:pt x="4137" y="3870"/>
                  </a:lnTo>
                  <a:cubicBezTo>
                    <a:pt x="3737" y="3970"/>
                    <a:pt x="3403" y="4036"/>
                    <a:pt x="3070" y="4203"/>
                  </a:cubicBezTo>
                  <a:lnTo>
                    <a:pt x="2736" y="4203"/>
                  </a:lnTo>
                  <a:lnTo>
                    <a:pt x="2703" y="4237"/>
                  </a:lnTo>
                  <a:lnTo>
                    <a:pt x="2302" y="4237"/>
                  </a:lnTo>
                  <a:lnTo>
                    <a:pt x="2202" y="4303"/>
                  </a:lnTo>
                  <a:cubicBezTo>
                    <a:pt x="901" y="5137"/>
                    <a:pt x="134" y="6505"/>
                    <a:pt x="34" y="8006"/>
                  </a:cubicBezTo>
                  <a:lnTo>
                    <a:pt x="34" y="7872"/>
                  </a:lnTo>
                  <a:lnTo>
                    <a:pt x="34" y="7872"/>
                  </a:lnTo>
                  <a:cubicBezTo>
                    <a:pt x="1" y="8239"/>
                    <a:pt x="34" y="8673"/>
                    <a:pt x="67" y="9040"/>
                  </a:cubicBezTo>
                  <a:lnTo>
                    <a:pt x="4871" y="35359"/>
                  </a:lnTo>
                  <a:cubicBezTo>
                    <a:pt x="4971" y="35726"/>
                    <a:pt x="5071" y="36159"/>
                    <a:pt x="5238" y="36493"/>
                  </a:cubicBezTo>
                  <a:cubicBezTo>
                    <a:pt x="6005" y="38027"/>
                    <a:pt x="7539" y="39061"/>
                    <a:pt x="9241" y="39195"/>
                  </a:cubicBezTo>
                  <a:lnTo>
                    <a:pt x="9508" y="39195"/>
                  </a:lnTo>
                  <a:cubicBezTo>
                    <a:pt x="9741" y="39195"/>
                    <a:pt x="10041" y="39162"/>
                    <a:pt x="10308" y="39128"/>
                  </a:cubicBezTo>
                  <a:lnTo>
                    <a:pt x="30156" y="35492"/>
                  </a:lnTo>
                  <a:cubicBezTo>
                    <a:pt x="30523" y="35392"/>
                    <a:pt x="30856" y="35325"/>
                    <a:pt x="31190" y="35159"/>
                  </a:cubicBezTo>
                  <a:lnTo>
                    <a:pt x="31390" y="35159"/>
                  </a:lnTo>
                  <a:lnTo>
                    <a:pt x="31490" y="35092"/>
                  </a:lnTo>
                  <a:lnTo>
                    <a:pt x="31523" y="35059"/>
                  </a:lnTo>
                  <a:lnTo>
                    <a:pt x="31723" y="35059"/>
                  </a:lnTo>
                  <a:lnTo>
                    <a:pt x="31757" y="35025"/>
                  </a:lnTo>
                  <a:cubicBezTo>
                    <a:pt x="31757" y="35025"/>
                    <a:pt x="31823" y="35025"/>
                    <a:pt x="31823" y="34992"/>
                  </a:cubicBezTo>
                  <a:lnTo>
                    <a:pt x="31857" y="34925"/>
                  </a:lnTo>
                  <a:cubicBezTo>
                    <a:pt x="33158" y="34091"/>
                    <a:pt x="33992" y="32724"/>
                    <a:pt x="34025" y="31189"/>
                  </a:cubicBezTo>
                  <a:lnTo>
                    <a:pt x="34025" y="31323"/>
                  </a:lnTo>
                  <a:cubicBezTo>
                    <a:pt x="34058" y="30922"/>
                    <a:pt x="34025" y="30522"/>
                    <a:pt x="33992" y="30155"/>
                  </a:cubicBezTo>
                  <a:lnTo>
                    <a:pt x="29188" y="3836"/>
                  </a:lnTo>
                  <a:cubicBezTo>
                    <a:pt x="29088" y="3469"/>
                    <a:pt x="28988" y="3036"/>
                    <a:pt x="28821" y="2702"/>
                  </a:cubicBezTo>
                  <a:cubicBezTo>
                    <a:pt x="28054" y="1168"/>
                    <a:pt x="26520" y="134"/>
                    <a:pt x="24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3798625" y="2522238"/>
              <a:ext cx="559575" cy="355275"/>
            </a:xfrm>
            <a:custGeom>
              <a:avLst/>
              <a:gdLst/>
              <a:ahLst/>
              <a:cxnLst/>
              <a:rect l="l" t="t" r="r" b="b"/>
              <a:pathLst>
                <a:path w="22383" h="14211" extrusionOk="0">
                  <a:moveTo>
                    <a:pt x="19881" y="1"/>
                  </a:moveTo>
                  <a:cubicBezTo>
                    <a:pt x="19814" y="1"/>
                    <a:pt x="19781" y="1"/>
                    <a:pt x="19681" y="34"/>
                  </a:cubicBezTo>
                  <a:lnTo>
                    <a:pt x="19281" y="101"/>
                  </a:lnTo>
                  <a:lnTo>
                    <a:pt x="534" y="3570"/>
                  </a:lnTo>
                  <a:cubicBezTo>
                    <a:pt x="334" y="3603"/>
                    <a:pt x="167" y="3770"/>
                    <a:pt x="100" y="3903"/>
                  </a:cubicBezTo>
                  <a:cubicBezTo>
                    <a:pt x="0" y="4037"/>
                    <a:pt x="0" y="4170"/>
                    <a:pt x="0" y="4270"/>
                  </a:cubicBezTo>
                  <a:cubicBezTo>
                    <a:pt x="0" y="4337"/>
                    <a:pt x="0" y="4404"/>
                    <a:pt x="34" y="4504"/>
                  </a:cubicBezTo>
                  <a:lnTo>
                    <a:pt x="300" y="5938"/>
                  </a:lnTo>
                  <a:lnTo>
                    <a:pt x="601" y="7406"/>
                  </a:lnTo>
                  <a:lnTo>
                    <a:pt x="1201" y="10875"/>
                  </a:lnTo>
                  <a:lnTo>
                    <a:pt x="1701" y="13677"/>
                  </a:lnTo>
                  <a:cubicBezTo>
                    <a:pt x="1768" y="13877"/>
                    <a:pt x="1935" y="14044"/>
                    <a:pt x="2035" y="14111"/>
                  </a:cubicBezTo>
                  <a:cubicBezTo>
                    <a:pt x="2168" y="14211"/>
                    <a:pt x="2302" y="14211"/>
                    <a:pt x="2402" y="14211"/>
                  </a:cubicBezTo>
                  <a:lnTo>
                    <a:pt x="2635" y="14211"/>
                  </a:lnTo>
                  <a:lnTo>
                    <a:pt x="2869" y="14178"/>
                  </a:lnTo>
                  <a:lnTo>
                    <a:pt x="13009" y="12276"/>
                  </a:lnTo>
                  <a:lnTo>
                    <a:pt x="13143" y="12276"/>
                  </a:lnTo>
                  <a:cubicBezTo>
                    <a:pt x="16012" y="11742"/>
                    <a:pt x="18880" y="11209"/>
                    <a:pt x="21816" y="10675"/>
                  </a:cubicBezTo>
                  <a:cubicBezTo>
                    <a:pt x="22016" y="10608"/>
                    <a:pt x="22183" y="10441"/>
                    <a:pt x="22283" y="10341"/>
                  </a:cubicBezTo>
                  <a:cubicBezTo>
                    <a:pt x="22349" y="10175"/>
                    <a:pt x="22383" y="10008"/>
                    <a:pt x="22349" y="9741"/>
                  </a:cubicBezTo>
                  <a:lnTo>
                    <a:pt x="21516" y="5171"/>
                  </a:lnTo>
                  <a:lnTo>
                    <a:pt x="20682" y="568"/>
                  </a:lnTo>
                  <a:cubicBezTo>
                    <a:pt x="20648" y="368"/>
                    <a:pt x="20481" y="201"/>
                    <a:pt x="20348" y="101"/>
                  </a:cubicBezTo>
                  <a:cubicBezTo>
                    <a:pt x="20148" y="1"/>
                    <a:pt x="20048" y="1"/>
                    <a:pt x="19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3706875" y="2243663"/>
              <a:ext cx="265225" cy="244425"/>
            </a:xfrm>
            <a:custGeom>
              <a:avLst/>
              <a:gdLst/>
              <a:ahLst/>
              <a:cxnLst/>
              <a:rect l="l" t="t" r="r" b="b"/>
              <a:pathLst>
                <a:path w="10609" h="9777" extrusionOk="0">
                  <a:moveTo>
                    <a:pt x="3022" y="0"/>
                  </a:moveTo>
                  <a:cubicBezTo>
                    <a:pt x="3018" y="0"/>
                    <a:pt x="3011" y="2"/>
                    <a:pt x="3003" y="2"/>
                  </a:cubicBezTo>
                  <a:cubicBezTo>
                    <a:pt x="2970" y="2"/>
                    <a:pt x="2970" y="36"/>
                    <a:pt x="2970" y="69"/>
                  </a:cubicBezTo>
                  <a:lnTo>
                    <a:pt x="2970" y="169"/>
                  </a:lnTo>
                  <a:cubicBezTo>
                    <a:pt x="3136" y="403"/>
                    <a:pt x="3303" y="703"/>
                    <a:pt x="3503" y="1036"/>
                  </a:cubicBezTo>
                  <a:cubicBezTo>
                    <a:pt x="3804" y="1604"/>
                    <a:pt x="4004" y="2204"/>
                    <a:pt x="4137" y="2838"/>
                  </a:cubicBezTo>
                  <a:lnTo>
                    <a:pt x="4271" y="3705"/>
                  </a:lnTo>
                  <a:cubicBezTo>
                    <a:pt x="4271" y="3872"/>
                    <a:pt x="4304" y="4005"/>
                    <a:pt x="4304" y="4172"/>
                  </a:cubicBezTo>
                  <a:cubicBezTo>
                    <a:pt x="4137" y="4005"/>
                    <a:pt x="3937" y="3838"/>
                    <a:pt x="3704" y="3705"/>
                  </a:cubicBezTo>
                  <a:cubicBezTo>
                    <a:pt x="3370" y="3438"/>
                    <a:pt x="2970" y="3238"/>
                    <a:pt x="2603" y="3071"/>
                  </a:cubicBezTo>
                  <a:cubicBezTo>
                    <a:pt x="1869" y="2804"/>
                    <a:pt x="1202" y="2604"/>
                    <a:pt x="535" y="2604"/>
                  </a:cubicBezTo>
                  <a:cubicBezTo>
                    <a:pt x="435" y="2604"/>
                    <a:pt x="268" y="2604"/>
                    <a:pt x="134" y="2671"/>
                  </a:cubicBezTo>
                  <a:cubicBezTo>
                    <a:pt x="101" y="2671"/>
                    <a:pt x="101" y="2671"/>
                    <a:pt x="34" y="2704"/>
                  </a:cubicBezTo>
                  <a:lnTo>
                    <a:pt x="1" y="2738"/>
                  </a:lnTo>
                  <a:cubicBezTo>
                    <a:pt x="1" y="2771"/>
                    <a:pt x="1" y="2838"/>
                    <a:pt x="34" y="2871"/>
                  </a:cubicBezTo>
                  <a:lnTo>
                    <a:pt x="101" y="2904"/>
                  </a:lnTo>
                  <a:lnTo>
                    <a:pt x="134" y="2938"/>
                  </a:lnTo>
                  <a:cubicBezTo>
                    <a:pt x="768" y="3371"/>
                    <a:pt x="1335" y="3872"/>
                    <a:pt x="1869" y="4506"/>
                  </a:cubicBezTo>
                  <a:cubicBezTo>
                    <a:pt x="2469" y="5173"/>
                    <a:pt x="3003" y="5940"/>
                    <a:pt x="3437" y="6774"/>
                  </a:cubicBezTo>
                  <a:cubicBezTo>
                    <a:pt x="3804" y="7574"/>
                    <a:pt x="4037" y="8275"/>
                    <a:pt x="4204" y="9042"/>
                  </a:cubicBezTo>
                  <a:cubicBezTo>
                    <a:pt x="4271" y="9176"/>
                    <a:pt x="4271" y="9342"/>
                    <a:pt x="4304" y="9442"/>
                  </a:cubicBezTo>
                  <a:cubicBezTo>
                    <a:pt x="4304" y="9576"/>
                    <a:pt x="4337" y="9676"/>
                    <a:pt x="4337" y="9776"/>
                  </a:cubicBezTo>
                  <a:cubicBezTo>
                    <a:pt x="4671" y="9743"/>
                    <a:pt x="5004" y="9676"/>
                    <a:pt x="5338" y="9609"/>
                  </a:cubicBezTo>
                  <a:cubicBezTo>
                    <a:pt x="7073" y="9342"/>
                    <a:pt x="8841" y="9009"/>
                    <a:pt x="10608" y="8709"/>
                  </a:cubicBezTo>
                  <a:cubicBezTo>
                    <a:pt x="10475" y="8208"/>
                    <a:pt x="10308" y="7741"/>
                    <a:pt x="10141" y="7374"/>
                  </a:cubicBezTo>
                  <a:cubicBezTo>
                    <a:pt x="9975" y="6907"/>
                    <a:pt x="9708" y="6474"/>
                    <a:pt x="9408" y="5873"/>
                  </a:cubicBezTo>
                  <a:cubicBezTo>
                    <a:pt x="9141" y="5373"/>
                    <a:pt x="8841" y="4873"/>
                    <a:pt x="8540" y="4472"/>
                  </a:cubicBezTo>
                  <a:cubicBezTo>
                    <a:pt x="8407" y="4239"/>
                    <a:pt x="8207" y="4005"/>
                    <a:pt x="8040" y="3805"/>
                  </a:cubicBezTo>
                  <a:cubicBezTo>
                    <a:pt x="7873" y="3572"/>
                    <a:pt x="7673" y="3371"/>
                    <a:pt x="7506" y="3138"/>
                  </a:cubicBezTo>
                  <a:cubicBezTo>
                    <a:pt x="6839" y="2371"/>
                    <a:pt x="6172" y="1737"/>
                    <a:pt x="5471" y="1237"/>
                  </a:cubicBezTo>
                  <a:cubicBezTo>
                    <a:pt x="5105" y="1003"/>
                    <a:pt x="4704" y="803"/>
                    <a:pt x="4337" y="569"/>
                  </a:cubicBezTo>
                  <a:cubicBezTo>
                    <a:pt x="3970" y="403"/>
                    <a:pt x="3570" y="236"/>
                    <a:pt x="3136" y="169"/>
                  </a:cubicBezTo>
                  <a:lnTo>
                    <a:pt x="3003" y="169"/>
                  </a:lnTo>
                  <a:cubicBezTo>
                    <a:pt x="3028" y="19"/>
                    <a:pt x="3034" y="0"/>
                    <a:pt x="3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4353175" y="2574788"/>
              <a:ext cx="81750" cy="106750"/>
            </a:xfrm>
            <a:custGeom>
              <a:avLst/>
              <a:gdLst/>
              <a:ahLst/>
              <a:cxnLst/>
              <a:rect l="l" t="t" r="r" b="b"/>
              <a:pathLst>
                <a:path w="3270" h="4270" extrusionOk="0">
                  <a:moveTo>
                    <a:pt x="1302" y="0"/>
                  </a:moveTo>
                  <a:cubicBezTo>
                    <a:pt x="501" y="134"/>
                    <a:pt x="1" y="1168"/>
                    <a:pt x="167" y="2335"/>
                  </a:cubicBezTo>
                  <a:cubicBezTo>
                    <a:pt x="334" y="3436"/>
                    <a:pt x="1035" y="4270"/>
                    <a:pt x="1802" y="4270"/>
                  </a:cubicBezTo>
                  <a:lnTo>
                    <a:pt x="1969" y="4270"/>
                  </a:lnTo>
                  <a:cubicBezTo>
                    <a:pt x="2736" y="4136"/>
                    <a:pt x="3270" y="3102"/>
                    <a:pt x="3103" y="1935"/>
                  </a:cubicBezTo>
                  <a:cubicBezTo>
                    <a:pt x="2936" y="834"/>
                    <a:pt x="2202" y="0"/>
                    <a:pt x="1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4374025" y="2523913"/>
              <a:ext cx="120125" cy="130950"/>
            </a:xfrm>
            <a:custGeom>
              <a:avLst/>
              <a:gdLst/>
              <a:ahLst/>
              <a:cxnLst/>
              <a:rect l="l" t="t" r="r" b="b"/>
              <a:pathLst>
                <a:path w="4805" h="5238" extrusionOk="0">
                  <a:moveTo>
                    <a:pt x="2869" y="0"/>
                  </a:moveTo>
                  <a:cubicBezTo>
                    <a:pt x="2803" y="0"/>
                    <a:pt x="2703" y="0"/>
                    <a:pt x="2636" y="34"/>
                  </a:cubicBezTo>
                  <a:cubicBezTo>
                    <a:pt x="2636" y="134"/>
                    <a:pt x="2669" y="201"/>
                    <a:pt x="2669" y="301"/>
                  </a:cubicBezTo>
                  <a:cubicBezTo>
                    <a:pt x="2669" y="367"/>
                    <a:pt x="2703" y="467"/>
                    <a:pt x="2703" y="501"/>
                  </a:cubicBezTo>
                  <a:lnTo>
                    <a:pt x="2703" y="701"/>
                  </a:lnTo>
                  <a:lnTo>
                    <a:pt x="2703" y="768"/>
                  </a:lnTo>
                  <a:cubicBezTo>
                    <a:pt x="2703" y="934"/>
                    <a:pt x="2703" y="1101"/>
                    <a:pt x="2669" y="1201"/>
                  </a:cubicBezTo>
                  <a:cubicBezTo>
                    <a:pt x="2636" y="1335"/>
                    <a:pt x="2602" y="1401"/>
                    <a:pt x="2536" y="1501"/>
                  </a:cubicBezTo>
                  <a:cubicBezTo>
                    <a:pt x="2502" y="1635"/>
                    <a:pt x="2402" y="1702"/>
                    <a:pt x="2336" y="1802"/>
                  </a:cubicBezTo>
                  <a:cubicBezTo>
                    <a:pt x="2202" y="1902"/>
                    <a:pt x="2035" y="2035"/>
                    <a:pt x="1869" y="2135"/>
                  </a:cubicBezTo>
                  <a:cubicBezTo>
                    <a:pt x="1735" y="2202"/>
                    <a:pt x="1635" y="2302"/>
                    <a:pt x="1502" y="2335"/>
                  </a:cubicBezTo>
                  <a:cubicBezTo>
                    <a:pt x="1235" y="2469"/>
                    <a:pt x="1001" y="2569"/>
                    <a:pt x="801" y="2736"/>
                  </a:cubicBezTo>
                  <a:cubicBezTo>
                    <a:pt x="634" y="2869"/>
                    <a:pt x="468" y="3036"/>
                    <a:pt x="334" y="3169"/>
                  </a:cubicBezTo>
                  <a:cubicBezTo>
                    <a:pt x="234" y="3236"/>
                    <a:pt x="201" y="3336"/>
                    <a:pt x="167" y="3403"/>
                  </a:cubicBezTo>
                  <a:cubicBezTo>
                    <a:pt x="134" y="3503"/>
                    <a:pt x="101" y="3636"/>
                    <a:pt x="34" y="3736"/>
                  </a:cubicBezTo>
                  <a:cubicBezTo>
                    <a:pt x="1" y="3970"/>
                    <a:pt x="1" y="4203"/>
                    <a:pt x="101" y="4404"/>
                  </a:cubicBezTo>
                  <a:cubicBezTo>
                    <a:pt x="167" y="4670"/>
                    <a:pt x="334" y="4837"/>
                    <a:pt x="468" y="4904"/>
                  </a:cubicBezTo>
                  <a:cubicBezTo>
                    <a:pt x="601" y="5037"/>
                    <a:pt x="801" y="5137"/>
                    <a:pt x="1001" y="5171"/>
                  </a:cubicBezTo>
                  <a:cubicBezTo>
                    <a:pt x="1201" y="5204"/>
                    <a:pt x="1435" y="5237"/>
                    <a:pt x="1668" y="5237"/>
                  </a:cubicBezTo>
                  <a:cubicBezTo>
                    <a:pt x="1935" y="5237"/>
                    <a:pt x="2102" y="5204"/>
                    <a:pt x="2302" y="5171"/>
                  </a:cubicBezTo>
                  <a:cubicBezTo>
                    <a:pt x="2502" y="5137"/>
                    <a:pt x="2703" y="5037"/>
                    <a:pt x="2969" y="4904"/>
                  </a:cubicBezTo>
                  <a:cubicBezTo>
                    <a:pt x="3503" y="4637"/>
                    <a:pt x="3970" y="4203"/>
                    <a:pt x="4304" y="3703"/>
                  </a:cubicBezTo>
                  <a:cubicBezTo>
                    <a:pt x="4637" y="3203"/>
                    <a:pt x="4804" y="2569"/>
                    <a:pt x="4771" y="2035"/>
                  </a:cubicBezTo>
                  <a:cubicBezTo>
                    <a:pt x="4771" y="1835"/>
                    <a:pt x="4671" y="1635"/>
                    <a:pt x="4604" y="1368"/>
                  </a:cubicBezTo>
                  <a:cubicBezTo>
                    <a:pt x="4504" y="1168"/>
                    <a:pt x="4370" y="901"/>
                    <a:pt x="4204" y="701"/>
                  </a:cubicBezTo>
                  <a:cubicBezTo>
                    <a:pt x="4003" y="367"/>
                    <a:pt x="3703" y="167"/>
                    <a:pt x="3370" y="0"/>
                  </a:cubicBezTo>
                  <a:cubicBezTo>
                    <a:pt x="3336" y="12"/>
                    <a:pt x="3296" y="15"/>
                    <a:pt x="3247" y="15"/>
                  </a:cubicBezTo>
                  <a:cubicBezTo>
                    <a:pt x="3151" y="15"/>
                    <a:pt x="3025" y="0"/>
                    <a:pt x="2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4469100" y="2533088"/>
              <a:ext cx="25" cy="25"/>
            </a:xfrm>
            <a:custGeom>
              <a:avLst/>
              <a:gdLst/>
              <a:ahLst/>
              <a:cxnLst/>
              <a:rect l="l" t="t" r="r" b="b"/>
              <a:pathLst>
                <a:path w="1" h="1" extrusionOk="0">
                  <a:moveTo>
                    <a:pt x="0" y="0"/>
                  </a:moveTo>
                  <a:lnTo>
                    <a:pt x="0" y="0"/>
                  </a:lnTo>
                  <a:lnTo>
                    <a:pt x="0" y="0"/>
                  </a:lnTo>
                  <a:lnTo>
                    <a:pt x="0" y="0"/>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4469100" y="2533088"/>
              <a:ext cx="25" cy="25"/>
            </a:xfrm>
            <a:custGeom>
              <a:avLst/>
              <a:gdLst/>
              <a:ahLst/>
              <a:cxnLst/>
              <a:rect l="l" t="t" r="r" b="b"/>
              <a:pathLst>
                <a:path w="1" h="1" extrusionOk="0">
                  <a:moveTo>
                    <a:pt x="0" y="0"/>
                  </a:moveTo>
                  <a:lnTo>
                    <a:pt x="0" y="0"/>
                  </a:lnTo>
                  <a:lnTo>
                    <a:pt x="0" y="0"/>
                  </a:lnTo>
                  <a:lnTo>
                    <a:pt x="0" y="0"/>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4469100" y="2533088"/>
              <a:ext cx="25" cy="25"/>
            </a:xfrm>
            <a:custGeom>
              <a:avLst/>
              <a:gdLst/>
              <a:ahLst/>
              <a:cxnLst/>
              <a:rect l="l" t="t" r="r" b="b"/>
              <a:pathLst>
                <a:path w="1" h="1" extrusionOk="0">
                  <a:moveTo>
                    <a:pt x="0" y="0"/>
                  </a:moveTo>
                  <a:lnTo>
                    <a:pt x="0" y="0"/>
                  </a:lnTo>
                  <a:lnTo>
                    <a:pt x="0" y="0"/>
                  </a:lnTo>
                  <a:lnTo>
                    <a:pt x="0" y="0"/>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4442400" y="2623988"/>
              <a:ext cx="25" cy="25"/>
            </a:xfrm>
            <a:custGeom>
              <a:avLst/>
              <a:gdLst/>
              <a:ahLst/>
              <a:cxnLst/>
              <a:rect l="l" t="t" r="r" b="b"/>
              <a:pathLst>
                <a:path w="1" h="1" extrusionOk="0">
                  <a:moveTo>
                    <a:pt x="1" y="0"/>
                  </a:move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4442400" y="2623988"/>
              <a:ext cx="25" cy="25"/>
            </a:xfrm>
            <a:custGeom>
              <a:avLst/>
              <a:gdLst/>
              <a:ahLst/>
              <a:cxnLst/>
              <a:rect l="l" t="t" r="r" b="b"/>
              <a:pathLst>
                <a:path w="1" h="1" extrusionOk="0">
                  <a:moveTo>
                    <a:pt x="1" y="0"/>
                  </a:moveTo>
                  <a:lnTo>
                    <a:pt x="1" y="0"/>
                  </a:lnTo>
                  <a:lnTo>
                    <a:pt x="1" y="0"/>
                  </a:lnTo>
                  <a:lnTo>
                    <a:pt x="1" y="0"/>
                  </a:lnTo>
                  <a:lnTo>
                    <a:pt x="1" y="0"/>
                  </a:lnTo>
                  <a:lnTo>
                    <a:pt x="1" y="0"/>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4379025" y="2719038"/>
              <a:ext cx="81750" cy="105950"/>
            </a:xfrm>
            <a:custGeom>
              <a:avLst/>
              <a:gdLst/>
              <a:ahLst/>
              <a:cxnLst/>
              <a:rect l="l" t="t" r="r" b="b"/>
              <a:pathLst>
                <a:path w="3270" h="4238" extrusionOk="0">
                  <a:moveTo>
                    <a:pt x="1302" y="1"/>
                  </a:moveTo>
                  <a:cubicBezTo>
                    <a:pt x="501" y="134"/>
                    <a:pt x="1" y="1168"/>
                    <a:pt x="168" y="2336"/>
                  </a:cubicBezTo>
                  <a:cubicBezTo>
                    <a:pt x="334" y="3403"/>
                    <a:pt x="1068" y="4237"/>
                    <a:pt x="1802" y="4237"/>
                  </a:cubicBezTo>
                  <a:lnTo>
                    <a:pt x="1969" y="4237"/>
                  </a:lnTo>
                  <a:cubicBezTo>
                    <a:pt x="2769" y="4104"/>
                    <a:pt x="3270" y="3070"/>
                    <a:pt x="3103" y="1902"/>
                  </a:cubicBezTo>
                  <a:cubicBezTo>
                    <a:pt x="2936" y="835"/>
                    <a:pt x="2236" y="1"/>
                    <a:pt x="1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4399875" y="2668188"/>
              <a:ext cx="120125" cy="130950"/>
            </a:xfrm>
            <a:custGeom>
              <a:avLst/>
              <a:gdLst/>
              <a:ahLst/>
              <a:cxnLst/>
              <a:rect l="l" t="t" r="r" b="b"/>
              <a:pathLst>
                <a:path w="4805" h="5238" extrusionOk="0">
                  <a:moveTo>
                    <a:pt x="2903" y="0"/>
                  </a:moveTo>
                  <a:cubicBezTo>
                    <a:pt x="2803" y="0"/>
                    <a:pt x="2736" y="0"/>
                    <a:pt x="2636" y="34"/>
                  </a:cubicBezTo>
                  <a:cubicBezTo>
                    <a:pt x="2636" y="100"/>
                    <a:pt x="2669" y="200"/>
                    <a:pt x="2669" y="267"/>
                  </a:cubicBezTo>
                  <a:cubicBezTo>
                    <a:pt x="2669" y="367"/>
                    <a:pt x="2736" y="434"/>
                    <a:pt x="2736" y="501"/>
                  </a:cubicBezTo>
                  <a:lnTo>
                    <a:pt x="2736" y="701"/>
                  </a:lnTo>
                  <a:lnTo>
                    <a:pt x="2736" y="734"/>
                  </a:lnTo>
                  <a:cubicBezTo>
                    <a:pt x="2736" y="901"/>
                    <a:pt x="2736" y="1068"/>
                    <a:pt x="2669" y="1201"/>
                  </a:cubicBezTo>
                  <a:cubicBezTo>
                    <a:pt x="2636" y="1334"/>
                    <a:pt x="2603" y="1401"/>
                    <a:pt x="2536" y="1468"/>
                  </a:cubicBezTo>
                  <a:cubicBezTo>
                    <a:pt x="2502" y="1601"/>
                    <a:pt x="2436" y="1701"/>
                    <a:pt x="2336" y="1768"/>
                  </a:cubicBezTo>
                  <a:cubicBezTo>
                    <a:pt x="2202" y="1902"/>
                    <a:pt x="2069" y="2035"/>
                    <a:pt x="1869" y="2102"/>
                  </a:cubicBezTo>
                  <a:cubicBezTo>
                    <a:pt x="1769" y="2202"/>
                    <a:pt x="1635" y="2268"/>
                    <a:pt x="1502" y="2302"/>
                  </a:cubicBezTo>
                  <a:cubicBezTo>
                    <a:pt x="1268" y="2435"/>
                    <a:pt x="1001" y="2569"/>
                    <a:pt x="801" y="2735"/>
                  </a:cubicBezTo>
                  <a:cubicBezTo>
                    <a:pt x="634" y="2869"/>
                    <a:pt x="468" y="3036"/>
                    <a:pt x="334" y="3136"/>
                  </a:cubicBezTo>
                  <a:cubicBezTo>
                    <a:pt x="268" y="3236"/>
                    <a:pt x="201" y="3336"/>
                    <a:pt x="167" y="3403"/>
                  </a:cubicBezTo>
                  <a:cubicBezTo>
                    <a:pt x="134" y="3469"/>
                    <a:pt x="101" y="3603"/>
                    <a:pt x="34" y="3736"/>
                  </a:cubicBezTo>
                  <a:cubicBezTo>
                    <a:pt x="1" y="3936"/>
                    <a:pt x="1" y="4203"/>
                    <a:pt x="101" y="4403"/>
                  </a:cubicBezTo>
                  <a:cubicBezTo>
                    <a:pt x="167" y="4637"/>
                    <a:pt x="334" y="4804"/>
                    <a:pt x="468" y="4904"/>
                  </a:cubicBezTo>
                  <a:cubicBezTo>
                    <a:pt x="601" y="5037"/>
                    <a:pt x="801" y="5104"/>
                    <a:pt x="1001" y="5137"/>
                  </a:cubicBezTo>
                  <a:cubicBezTo>
                    <a:pt x="1235" y="5204"/>
                    <a:pt x="1435" y="5237"/>
                    <a:pt x="1669" y="5237"/>
                  </a:cubicBezTo>
                  <a:cubicBezTo>
                    <a:pt x="1935" y="5237"/>
                    <a:pt x="2102" y="5204"/>
                    <a:pt x="2302" y="5137"/>
                  </a:cubicBezTo>
                  <a:cubicBezTo>
                    <a:pt x="2502" y="5104"/>
                    <a:pt x="2736" y="5037"/>
                    <a:pt x="2969" y="4904"/>
                  </a:cubicBezTo>
                  <a:cubicBezTo>
                    <a:pt x="3503" y="4603"/>
                    <a:pt x="3970" y="4203"/>
                    <a:pt x="4304" y="3703"/>
                  </a:cubicBezTo>
                  <a:cubicBezTo>
                    <a:pt x="4637" y="3202"/>
                    <a:pt x="4804" y="2569"/>
                    <a:pt x="4771" y="2035"/>
                  </a:cubicBezTo>
                  <a:cubicBezTo>
                    <a:pt x="4771" y="1801"/>
                    <a:pt x="4671" y="1601"/>
                    <a:pt x="4604" y="1368"/>
                  </a:cubicBezTo>
                  <a:cubicBezTo>
                    <a:pt x="4504" y="1134"/>
                    <a:pt x="4404" y="901"/>
                    <a:pt x="4237" y="701"/>
                  </a:cubicBezTo>
                  <a:cubicBezTo>
                    <a:pt x="4004" y="367"/>
                    <a:pt x="3737" y="134"/>
                    <a:pt x="3403" y="0"/>
                  </a:cubicBezTo>
                  <a:cubicBezTo>
                    <a:pt x="3359" y="11"/>
                    <a:pt x="3310" y="15"/>
                    <a:pt x="3259" y="15"/>
                  </a:cubicBezTo>
                  <a:cubicBezTo>
                    <a:pt x="3155" y="15"/>
                    <a:pt x="3036" y="0"/>
                    <a:pt x="2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4494950" y="2677363"/>
              <a:ext cx="25" cy="25"/>
            </a:xfrm>
            <a:custGeom>
              <a:avLst/>
              <a:gdLst/>
              <a:ahLst/>
              <a:cxnLst/>
              <a:rect l="l" t="t" r="r" b="b"/>
              <a:pathLst>
                <a:path w="1" h="1" extrusionOk="0">
                  <a:moveTo>
                    <a:pt x="0" y="0"/>
                  </a:moveTo>
                  <a:lnTo>
                    <a:pt x="0" y="0"/>
                  </a:lnTo>
                  <a:lnTo>
                    <a:pt x="0" y="0"/>
                  </a:lnTo>
                  <a:lnTo>
                    <a:pt x="0" y="0"/>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4494950" y="2677363"/>
              <a:ext cx="850" cy="25"/>
            </a:xfrm>
            <a:custGeom>
              <a:avLst/>
              <a:gdLst/>
              <a:ahLst/>
              <a:cxnLst/>
              <a:rect l="l" t="t" r="r" b="b"/>
              <a:pathLst>
                <a:path w="34" h="1" extrusionOk="0">
                  <a:moveTo>
                    <a:pt x="0" y="0"/>
                  </a:moveTo>
                  <a:lnTo>
                    <a:pt x="34" y="0"/>
                  </a:lnTo>
                  <a:lnTo>
                    <a:pt x="0" y="0"/>
                  </a:lnTo>
                  <a:lnTo>
                    <a:pt x="0" y="0"/>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4495775" y="2677363"/>
              <a:ext cx="25" cy="25"/>
            </a:xfrm>
            <a:custGeom>
              <a:avLst/>
              <a:gdLst/>
              <a:ahLst/>
              <a:cxnLst/>
              <a:rect l="l" t="t" r="r" b="b"/>
              <a:pathLst>
                <a:path w="1" h="1" extrusionOk="0">
                  <a:moveTo>
                    <a:pt x="1" y="0"/>
                  </a:moveTo>
                  <a:lnTo>
                    <a:pt x="1" y="0"/>
                  </a:lnTo>
                  <a:lnTo>
                    <a:pt x="1" y="0"/>
                  </a:lnTo>
                  <a:lnTo>
                    <a:pt x="1" y="0"/>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4469100" y="2768263"/>
              <a:ext cx="25" cy="25"/>
            </a:xfrm>
            <a:custGeom>
              <a:avLst/>
              <a:gdLst/>
              <a:ahLst/>
              <a:cxnLst/>
              <a:rect l="l" t="t" r="r" b="b"/>
              <a:pathLst>
                <a:path w="1" h="1" extrusionOk="0">
                  <a:moveTo>
                    <a:pt x="0" y="0"/>
                  </a:move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4469100" y="2768263"/>
              <a:ext cx="25" cy="25"/>
            </a:xfrm>
            <a:custGeom>
              <a:avLst/>
              <a:gdLst/>
              <a:ahLst/>
              <a:cxnLst/>
              <a:rect l="l" t="t" r="r" b="b"/>
              <a:pathLst>
                <a:path w="1" h="1" extrusionOk="0">
                  <a:moveTo>
                    <a:pt x="0" y="0"/>
                  </a:moveTo>
                  <a:lnTo>
                    <a:pt x="0" y="0"/>
                  </a:lnTo>
                  <a:lnTo>
                    <a:pt x="0" y="0"/>
                  </a:lnTo>
                  <a:lnTo>
                    <a:pt x="0" y="0"/>
                  </a:lnTo>
                  <a:lnTo>
                    <a:pt x="0" y="0"/>
                  </a:lnTo>
                  <a:lnTo>
                    <a:pt x="0" y="0"/>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4407375" y="2872488"/>
              <a:ext cx="81750" cy="105950"/>
            </a:xfrm>
            <a:custGeom>
              <a:avLst/>
              <a:gdLst/>
              <a:ahLst/>
              <a:cxnLst/>
              <a:rect l="l" t="t" r="r" b="b"/>
              <a:pathLst>
                <a:path w="3270" h="4238" extrusionOk="0">
                  <a:moveTo>
                    <a:pt x="1302" y="1"/>
                  </a:moveTo>
                  <a:cubicBezTo>
                    <a:pt x="501" y="101"/>
                    <a:pt x="1" y="1168"/>
                    <a:pt x="168" y="2336"/>
                  </a:cubicBezTo>
                  <a:cubicBezTo>
                    <a:pt x="334" y="3403"/>
                    <a:pt x="1035" y="4237"/>
                    <a:pt x="1802" y="4237"/>
                  </a:cubicBezTo>
                  <a:lnTo>
                    <a:pt x="1969" y="4237"/>
                  </a:lnTo>
                  <a:cubicBezTo>
                    <a:pt x="2736" y="4104"/>
                    <a:pt x="3270" y="3070"/>
                    <a:pt x="3070" y="1902"/>
                  </a:cubicBezTo>
                  <a:cubicBezTo>
                    <a:pt x="2936" y="768"/>
                    <a:pt x="2202" y="1"/>
                    <a:pt x="1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4523300" y="2829138"/>
              <a:ext cx="25" cy="1675"/>
            </a:xfrm>
            <a:custGeom>
              <a:avLst/>
              <a:gdLst/>
              <a:ahLst/>
              <a:cxnLst/>
              <a:rect l="l" t="t" r="r" b="b"/>
              <a:pathLst>
                <a:path w="1" h="67" extrusionOk="0">
                  <a:moveTo>
                    <a:pt x="1" y="0"/>
                  </a:moveTo>
                  <a:lnTo>
                    <a:pt x="1" y="67"/>
                  </a:lnTo>
                  <a:lnTo>
                    <a:pt x="1" y="0"/>
                  </a:lnTo>
                  <a:lnTo>
                    <a:pt x="1" y="0"/>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4523300" y="2830788"/>
              <a:ext cx="25" cy="25"/>
            </a:xfrm>
            <a:custGeom>
              <a:avLst/>
              <a:gdLst/>
              <a:ahLst/>
              <a:cxnLst/>
              <a:rect l="l" t="t" r="r" b="b"/>
              <a:pathLst>
                <a:path w="1" h="1" extrusionOk="0">
                  <a:moveTo>
                    <a:pt x="1" y="1"/>
                  </a:moveTo>
                  <a:lnTo>
                    <a:pt x="1" y="1"/>
                  </a:lnTo>
                  <a:lnTo>
                    <a:pt x="1" y="1"/>
                  </a:lnTo>
                  <a:lnTo>
                    <a:pt x="1" y="1"/>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4523300" y="2830788"/>
              <a:ext cx="850" cy="25"/>
            </a:xfrm>
            <a:custGeom>
              <a:avLst/>
              <a:gdLst/>
              <a:ahLst/>
              <a:cxnLst/>
              <a:rect l="l" t="t" r="r" b="b"/>
              <a:pathLst>
                <a:path w="34" h="1" extrusionOk="0">
                  <a:moveTo>
                    <a:pt x="34" y="1"/>
                  </a:moveTo>
                  <a:lnTo>
                    <a:pt x="34" y="1"/>
                  </a:lnTo>
                  <a:lnTo>
                    <a:pt x="1" y="1"/>
                  </a:lnTo>
                  <a:lnTo>
                    <a:pt x="34" y="1"/>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4435750" y="3024263"/>
              <a:ext cx="80900" cy="106775"/>
            </a:xfrm>
            <a:custGeom>
              <a:avLst/>
              <a:gdLst/>
              <a:ahLst/>
              <a:cxnLst/>
              <a:rect l="l" t="t" r="r" b="b"/>
              <a:pathLst>
                <a:path w="3236" h="4271" extrusionOk="0">
                  <a:moveTo>
                    <a:pt x="1301" y="1"/>
                  </a:moveTo>
                  <a:cubicBezTo>
                    <a:pt x="500" y="134"/>
                    <a:pt x="0" y="1168"/>
                    <a:pt x="167" y="2336"/>
                  </a:cubicBezTo>
                  <a:cubicBezTo>
                    <a:pt x="334" y="3437"/>
                    <a:pt x="1034" y="4270"/>
                    <a:pt x="1801" y="4270"/>
                  </a:cubicBezTo>
                  <a:lnTo>
                    <a:pt x="1935" y="4270"/>
                  </a:lnTo>
                  <a:cubicBezTo>
                    <a:pt x="2735" y="4137"/>
                    <a:pt x="3236" y="3103"/>
                    <a:pt x="3069" y="1935"/>
                  </a:cubicBezTo>
                  <a:cubicBezTo>
                    <a:pt x="2869" y="835"/>
                    <a:pt x="2202" y="1"/>
                    <a:pt x="1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4456575" y="2973388"/>
              <a:ext cx="120125" cy="130975"/>
            </a:xfrm>
            <a:custGeom>
              <a:avLst/>
              <a:gdLst/>
              <a:ahLst/>
              <a:cxnLst/>
              <a:rect l="l" t="t" r="r" b="b"/>
              <a:pathLst>
                <a:path w="4805" h="5239" extrusionOk="0">
                  <a:moveTo>
                    <a:pt x="2870" y="1"/>
                  </a:moveTo>
                  <a:cubicBezTo>
                    <a:pt x="2803" y="1"/>
                    <a:pt x="2703" y="1"/>
                    <a:pt x="2636" y="34"/>
                  </a:cubicBezTo>
                  <a:cubicBezTo>
                    <a:pt x="2636" y="134"/>
                    <a:pt x="2670" y="201"/>
                    <a:pt x="2670" y="301"/>
                  </a:cubicBezTo>
                  <a:cubicBezTo>
                    <a:pt x="2670" y="368"/>
                    <a:pt x="2703" y="468"/>
                    <a:pt x="2703" y="501"/>
                  </a:cubicBezTo>
                  <a:lnTo>
                    <a:pt x="2703" y="701"/>
                  </a:lnTo>
                  <a:lnTo>
                    <a:pt x="2703" y="735"/>
                  </a:lnTo>
                  <a:cubicBezTo>
                    <a:pt x="2703" y="902"/>
                    <a:pt x="2703" y="1068"/>
                    <a:pt x="2670" y="1202"/>
                  </a:cubicBezTo>
                  <a:cubicBezTo>
                    <a:pt x="2636" y="1335"/>
                    <a:pt x="2569" y="1402"/>
                    <a:pt x="2536" y="1502"/>
                  </a:cubicBezTo>
                  <a:cubicBezTo>
                    <a:pt x="2503" y="1635"/>
                    <a:pt x="2403" y="1702"/>
                    <a:pt x="2336" y="1802"/>
                  </a:cubicBezTo>
                  <a:cubicBezTo>
                    <a:pt x="2203" y="1902"/>
                    <a:pt x="2036" y="2036"/>
                    <a:pt x="1869" y="2136"/>
                  </a:cubicBezTo>
                  <a:cubicBezTo>
                    <a:pt x="1736" y="2203"/>
                    <a:pt x="1602" y="2303"/>
                    <a:pt x="1502" y="2336"/>
                  </a:cubicBezTo>
                  <a:cubicBezTo>
                    <a:pt x="1235" y="2469"/>
                    <a:pt x="1002" y="2569"/>
                    <a:pt x="802" y="2736"/>
                  </a:cubicBezTo>
                  <a:cubicBezTo>
                    <a:pt x="635" y="2870"/>
                    <a:pt x="468" y="3036"/>
                    <a:pt x="335" y="3170"/>
                  </a:cubicBezTo>
                  <a:cubicBezTo>
                    <a:pt x="234" y="3237"/>
                    <a:pt x="201" y="3337"/>
                    <a:pt x="168" y="3403"/>
                  </a:cubicBezTo>
                  <a:cubicBezTo>
                    <a:pt x="134" y="3503"/>
                    <a:pt x="68" y="3637"/>
                    <a:pt x="34" y="3737"/>
                  </a:cubicBezTo>
                  <a:cubicBezTo>
                    <a:pt x="1" y="3970"/>
                    <a:pt x="1" y="4204"/>
                    <a:pt x="68" y="4404"/>
                  </a:cubicBezTo>
                  <a:cubicBezTo>
                    <a:pt x="168" y="4671"/>
                    <a:pt x="335" y="4838"/>
                    <a:pt x="468" y="4904"/>
                  </a:cubicBezTo>
                  <a:cubicBezTo>
                    <a:pt x="568" y="5038"/>
                    <a:pt x="802" y="5138"/>
                    <a:pt x="1002" y="5171"/>
                  </a:cubicBezTo>
                  <a:cubicBezTo>
                    <a:pt x="1202" y="5205"/>
                    <a:pt x="1402" y="5238"/>
                    <a:pt x="1669" y="5238"/>
                  </a:cubicBezTo>
                  <a:cubicBezTo>
                    <a:pt x="1902" y="5238"/>
                    <a:pt x="2069" y="5205"/>
                    <a:pt x="2303" y="5171"/>
                  </a:cubicBezTo>
                  <a:cubicBezTo>
                    <a:pt x="2503" y="5138"/>
                    <a:pt x="2703" y="5038"/>
                    <a:pt x="2970" y="4904"/>
                  </a:cubicBezTo>
                  <a:cubicBezTo>
                    <a:pt x="3503" y="4638"/>
                    <a:pt x="3970" y="4204"/>
                    <a:pt x="4304" y="3704"/>
                  </a:cubicBezTo>
                  <a:cubicBezTo>
                    <a:pt x="4638" y="3203"/>
                    <a:pt x="4804" y="2569"/>
                    <a:pt x="4738" y="2036"/>
                  </a:cubicBezTo>
                  <a:cubicBezTo>
                    <a:pt x="4738" y="1836"/>
                    <a:pt x="4671" y="1635"/>
                    <a:pt x="4571" y="1369"/>
                  </a:cubicBezTo>
                  <a:cubicBezTo>
                    <a:pt x="4504" y="1168"/>
                    <a:pt x="4371" y="902"/>
                    <a:pt x="4204" y="701"/>
                  </a:cubicBezTo>
                  <a:cubicBezTo>
                    <a:pt x="4004" y="368"/>
                    <a:pt x="3704" y="168"/>
                    <a:pt x="3370" y="1"/>
                  </a:cubicBezTo>
                  <a:cubicBezTo>
                    <a:pt x="3326" y="12"/>
                    <a:pt x="3277" y="16"/>
                    <a:pt x="3226" y="16"/>
                  </a:cubicBezTo>
                  <a:cubicBezTo>
                    <a:pt x="3122" y="16"/>
                    <a:pt x="3003" y="1"/>
                    <a:pt x="2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4551650" y="2982563"/>
              <a:ext cx="25" cy="25"/>
            </a:xfrm>
            <a:custGeom>
              <a:avLst/>
              <a:gdLst/>
              <a:ahLst/>
              <a:cxnLst/>
              <a:rect l="l" t="t" r="r" b="b"/>
              <a:pathLst>
                <a:path w="1" h="1" extrusionOk="0">
                  <a:moveTo>
                    <a:pt x="1" y="1"/>
                  </a:moveTo>
                  <a:lnTo>
                    <a:pt x="1" y="1"/>
                  </a:lnTo>
                  <a:lnTo>
                    <a:pt x="1" y="1"/>
                  </a:lnTo>
                  <a:lnTo>
                    <a:pt x="1" y="1"/>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4551650" y="2982563"/>
              <a:ext cx="25" cy="25"/>
            </a:xfrm>
            <a:custGeom>
              <a:avLst/>
              <a:gdLst/>
              <a:ahLst/>
              <a:cxnLst/>
              <a:rect l="l" t="t" r="r" b="b"/>
              <a:pathLst>
                <a:path w="1" h="1" extrusionOk="0">
                  <a:moveTo>
                    <a:pt x="1" y="1"/>
                  </a:moveTo>
                  <a:lnTo>
                    <a:pt x="1" y="1"/>
                  </a:lnTo>
                  <a:lnTo>
                    <a:pt x="1" y="1"/>
                  </a:lnTo>
                  <a:lnTo>
                    <a:pt x="1" y="1"/>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4551650" y="2982563"/>
              <a:ext cx="25" cy="25"/>
            </a:xfrm>
            <a:custGeom>
              <a:avLst/>
              <a:gdLst/>
              <a:ahLst/>
              <a:cxnLst/>
              <a:rect l="l" t="t" r="r" b="b"/>
              <a:pathLst>
                <a:path w="1" h="1" extrusionOk="0">
                  <a:moveTo>
                    <a:pt x="1" y="1"/>
                  </a:moveTo>
                  <a:lnTo>
                    <a:pt x="1" y="1"/>
                  </a:lnTo>
                  <a:lnTo>
                    <a:pt x="1" y="1"/>
                  </a:lnTo>
                  <a:lnTo>
                    <a:pt x="1" y="1"/>
                  </a:ln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4524975" y="3072638"/>
              <a:ext cx="25" cy="25"/>
            </a:xfrm>
            <a:custGeom>
              <a:avLst/>
              <a:gdLst/>
              <a:ahLst/>
              <a:cxnLst/>
              <a:rect l="l" t="t" r="r" b="b"/>
              <a:pathLst>
                <a:path w="1" h="1" extrusionOk="0">
                  <a:moveTo>
                    <a:pt x="0" y="0"/>
                  </a:moveTo>
                  <a:close/>
                </a:path>
              </a:pathLst>
            </a:custGeom>
            <a:solidFill>
              <a:srgbClr val="0B5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4188900" y="3191888"/>
              <a:ext cx="35050" cy="5875"/>
            </a:xfrm>
            <a:custGeom>
              <a:avLst/>
              <a:gdLst/>
              <a:ahLst/>
              <a:cxnLst/>
              <a:rect l="l" t="t" r="r" b="b"/>
              <a:pathLst>
                <a:path w="1402" h="235" extrusionOk="0">
                  <a:moveTo>
                    <a:pt x="1168" y="1"/>
                  </a:moveTo>
                  <a:cubicBezTo>
                    <a:pt x="1101" y="1"/>
                    <a:pt x="1101" y="1"/>
                    <a:pt x="1168" y="1"/>
                  </a:cubicBezTo>
                  <a:cubicBezTo>
                    <a:pt x="1101" y="1"/>
                    <a:pt x="1101" y="1"/>
                    <a:pt x="1168" y="1"/>
                  </a:cubicBezTo>
                  <a:close/>
                  <a:moveTo>
                    <a:pt x="1101" y="1"/>
                  </a:moveTo>
                  <a:lnTo>
                    <a:pt x="1101" y="1"/>
                  </a:lnTo>
                  <a:lnTo>
                    <a:pt x="1101" y="1"/>
                  </a:lnTo>
                  <a:close/>
                  <a:moveTo>
                    <a:pt x="1401" y="101"/>
                  </a:moveTo>
                  <a:cubicBezTo>
                    <a:pt x="1401" y="101"/>
                    <a:pt x="1401" y="134"/>
                    <a:pt x="1401" y="101"/>
                  </a:cubicBezTo>
                  <a:cubicBezTo>
                    <a:pt x="1401" y="134"/>
                    <a:pt x="1401" y="101"/>
                    <a:pt x="1401" y="101"/>
                  </a:cubicBezTo>
                  <a:close/>
                  <a:moveTo>
                    <a:pt x="34" y="234"/>
                  </a:moveTo>
                  <a:cubicBezTo>
                    <a:pt x="34" y="234"/>
                    <a:pt x="0" y="234"/>
                    <a:pt x="34" y="234"/>
                  </a:cubicBezTo>
                  <a:cubicBezTo>
                    <a:pt x="0" y="234"/>
                    <a:pt x="34" y="234"/>
                    <a:pt x="34" y="234"/>
                  </a:cubicBezTo>
                  <a:close/>
                </a:path>
              </a:pathLst>
            </a:custGeom>
            <a:solidFill>
              <a:srgbClr val="002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4428225" y="2819963"/>
              <a:ext cx="120125" cy="131775"/>
            </a:xfrm>
            <a:custGeom>
              <a:avLst/>
              <a:gdLst/>
              <a:ahLst/>
              <a:cxnLst/>
              <a:rect l="l" t="t" r="r" b="b"/>
              <a:pathLst>
                <a:path w="4805" h="5271" extrusionOk="0">
                  <a:moveTo>
                    <a:pt x="2870" y="0"/>
                  </a:moveTo>
                  <a:cubicBezTo>
                    <a:pt x="2803" y="0"/>
                    <a:pt x="2703" y="0"/>
                    <a:pt x="2636" y="34"/>
                  </a:cubicBezTo>
                  <a:cubicBezTo>
                    <a:pt x="2636" y="134"/>
                    <a:pt x="2669" y="200"/>
                    <a:pt x="2669" y="300"/>
                  </a:cubicBezTo>
                  <a:cubicBezTo>
                    <a:pt x="2669" y="367"/>
                    <a:pt x="2703" y="467"/>
                    <a:pt x="2703" y="501"/>
                  </a:cubicBezTo>
                  <a:lnTo>
                    <a:pt x="2703" y="701"/>
                  </a:lnTo>
                  <a:lnTo>
                    <a:pt x="2703" y="767"/>
                  </a:lnTo>
                  <a:cubicBezTo>
                    <a:pt x="2703" y="934"/>
                    <a:pt x="2703" y="1101"/>
                    <a:pt x="2669" y="1201"/>
                  </a:cubicBezTo>
                  <a:cubicBezTo>
                    <a:pt x="2636" y="1335"/>
                    <a:pt x="2603" y="1435"/>
                    <a:pt x="2536" y="1501"/>
                  </a:cubicBezTo>
                  <a:cubicBezTo>
                    <a:pt x="2503" y="1635"/>
                    <a:pt x="2403" y="1701"/>
                    <a:pt x="2336" y="1802"/>
                  </a:cubicBezTo>
                  <a:cubicBezTo>
                    <a:pt x="2202" y="1902"/>
                    <a:pt x="2036" y="2035"/>
                    <a:pt x="1869" y="2135"/>
                  </a:cubicBezTo>
                  <a:cubicBezTo>
                    <a:pt x="1735" y="2202"/>
                    <a:pt x="1635" y="2302"/>
                    <a:pt x="1502" y="2335"/>
                  </a:cubicBezTo>
                  <a:cubicBezTo>
                    <a:pt x="1235" y="2469"/>
                    <a:pt x="1002" y="2569"/>
                    <a:pt x="801" y="2736"/>
                  </a:cubicBezTo>
                  <a:cubicBezTo>
                    <a:pt x="635" y="2869"/>
                    <a:pt x="468" y="3036"/>
                    <a:pt x="334" y="3169"/>
                  </a:cubicBezTo>
                  <a:cubicBezTo>
                    <a:pt x="234" y="3236"/>
                    <a:pt x="201" y="3336"/>
                    <a:pt x="168" y="3403"/>
                  </a:cubicBezTo>
                  <a:cubicBezTo>
                    <a:pt x="134" y="3503"/>
                    <a:pt x="101" y="3636"/>
                    <a:pt x="34" y="3736"/>
                  </a:cubicBezTo>
                  <a:cubicBezTo>
                    <a:pt x="1" y="3970"/>
                    <a:pt x="1" y="4203"/>
                    <a:pt x="101" y="4437"/>
                  </a:cubicBezTo>
                  <a:cubicBezTo>
                    <a:pt x="168" y="4670"/>
                    <a:pt x="334" y="4837"/>
                    <a:pt x="468" y="4937"/>
                  </a:cubicBezTo>
                  <a:cubicBezTo>
                    <a:pt x="568" y="5037"/>
                    <a:pt x="801" y="5137"/>
                    <a:pt x="1002" y="5171"/>
                  </a:cubicBezTo>
                  <a:cubicBezTo>
                    <a:pt x="1202" y="5204"/>
                    <a:pt x="1402" y="5271"/>
                    <a:pt x="1669" y="5271"/>
                  </a:cubicBezTo>
                  <a:cubicBezTo>
                    <a:pt x="1936" y="5271"/>
                    <a:pt x="2102" y="5204"/>
                    <a:pt x="2302" y="5171"/>
                  </a:cubicBezTo>
                  <a:cubicBezTo>
                    <a:pt x="2503" y="5137"/>
                    <a:pt x="2703" y="5037"/>
                    <a:pt x="2970" y="4937"/>
                  </a:cubicBezTo>
                  <a:cubicBezTo>
                    <a:pt x="3503" y="4637"/>
                    <a:pt x="3970" y="4203"/>
                    <a:pt x="4304" y="3703"/>
                  </a:cubicBezTo>
                  <a:cubicBezTo>
                    <a:pt x="4637" y="3203"/>
                    <a:pt x="4804" y="2602"/>
                    <a:pt x="4771" y="2035"/>
                  </a:cubicBezTo>
                  <a:cubicBezTo>
                    <a:pt x="4771" y="1835"/>
                    <a:pt x="4671" y="1635"/>
                    <a:pt x="4604" y="1368"/>
                  </a:cubicBezTo>
                  <a:cubicBezTo>
                    <a:pt x="4504" y="1168"/>
                    <a:pt x="4371" y="934"/>
                    <a:pt x="4204" y="701"/>
                  </a:cubicBezTo>
                  <a:cubicBezTo>
                    <a:pt x="4004" y="367"/>
                    <a:pt x="3703" y="167"/>
                    <a:pt x="3370" y="0"/>
                  </a:cubicBezTo>
                  <a:cubicBezTo>
                    <a:pt x="3320" y="17"/>
                    <a:pt x="3245" y="25"/>
                    <a:pt x="3157" y="25"/>
                  </a:cubicBezTo>
                  <a:cubicBezTo>
                    <a:pt x="3070" y="25"/>
                    <a:pt x="2970" y="17"/>
                    <a:pt x="2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grpSp>
        <p:nvGrpSpPr>
          <p:cNvPr id="910" name="Google Shape;910;p51"/>
          <p:cNvGrpSpPr/>
          <p:nvPr/>
        </p:nvGrpSpPr>
        <p:grpSpPr>
          <a:xfrm>
            <a:off x="6602492" y="2327534"/>
            <a:ext cx="2099666" cy="3371593"/>
            <a:chOff x="2534650" y="2865525"/>
            <a:chExt cx="941850" cy="1512400"/>
          </a:xfrm>
        </p:grpSpPr>
        <p:sp>
          <p:nvSpPr>
            <p:cNvPr id="911" name="Google Shape;911;p51"/>
            <p:cNvSpPr/>
            <p:nvPr/>
          </p:nvSpPr>
          <p:spPr>
            <a:xfrm>
              <a:off x="3188475" y="3596325"/>
              <a:ext cx="127400" cy="254600"/>
            </a:xfrm>
            <a:custGeom>
              <a:avLst/>
              <a:gdLst/>
              <a:ahLst/>
              <a:cxnLst/>
              <a:rect l="l" t="t" r="r" b="b"/>
              <a:pathLst>
                <a:path w="5096" h="10184" extrusionOk="0">
                  <a:moveTo>
                    <a:pt x="2887" y="1"/>
                  </a:moveTo>
                  <a:cubicBezTo>
                    <a:pt x="2485" y="678"/>
                    <a:pt x="1657" y="1607"/>
                    <a:pt x="1" y="2611"/>
                  </a:cubicBezTo>
                  <a:cubicBezTo>
                    <a:pt x="327" y="3590"/>
                    <a:pt x="1682" y="7781"/>
                    <a:pt x="1833" y="9538"/>
                  </a:cubicBezTo>
                  <a:cubicBezTo>
                    <a:pt x="1833" y="9538"/>
                    <a:pt x="2918" y="10184"/>
                    <a:pt x="3792" y="10184"/>
                  </a:cubicBezTo>
                  <a:cubicBezTo>
                    <a:pt x="4350" y="10184"/>
                    <a:pt x="4821" y="9921"/>
                    <a:pt x="4870" y="9061"/>
                  </a:cubicBezTo>
                  <a:cubicBezTo>
                    <a:pt x="5096" y="5021"/>
                    <a:pt x="3414" y="1105"/>
                    <a:pt x="2887" y="1"/>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1"/>
            <p:cNvSpPr/>
            <p:nvPr/>
          </p:nvSpPr>
          <p:spPr>
            <a:xfrm>
              <a:off x="2703450" y="3773275"/>
              <a:ext cx="623725" cy="357675"/>
            </a:xfrm>
            <a:custGeom>
              <a:avLst/>
              <a:gdLst/>
              <a:ahLst/>
              <a:cxnLst/>
              <a:rect l="l" t="t" r="r" b="b"/>
              <a:pathLst>
                <a:path w="24949" h="14307" extrusionOk="0">
                  <a:moveTo>
                    <a:pt x="18674" y="1"/>
                  </a:moveTo>
                  <a:cubicBezTo>
                    <a:pt x="16651" y="1039"/>
                    <a:pt x="14459" y="1374"/>
                    <a:pt x="12470" y="1374"/>
                  </a:cubicBezTo>
                  <a:cubicBezTo>
                    <a:pt x="8832" y="1374"/>
                    <a:pt x="5873" y="252"/>
                    <a:pt x="5873" y="252"/>
                  </a:cubicBezTo>
                  <a:cubicBezTo>
                    <a:pt x="5873" y="252"/>
                    <a:pt x="5622" y="603"/>
                    <a:pt x="5246" y="1205"/>
                  </a:cubicBezTo>
                  <a:lnTo>
                    <a:pt x="4844" y="1833"/>
                  </a:lnTo>
                  <a:cubicBezTo>
                    <a:pt x="5196" y="2134"/>
                    <a:pt x="5497" y="2310"/>
                    <a:pt x="5371" y="2586"/>
                  </a:cubicBezTo>
                  <a:cubicBezTo>
                    <a:pt x="5319" y="2673"/>
                    <a:pt x="5218" y="2706"/>
                    <a:pt x="5092" y="2706"/>
                  </a:cubicBezTo>
                  <a:cubicBezTo>
                    <a:pt x="4674" y="2706"/>
                    <a:pt x="3991" y="2335"/>
                    <a:pt x="3991" y="2335"/>
                  </a:cubicBezTo>
                  <a:lnTo>
                    <a:pt x="3991" y="2335"/>
                  </a:lnTo>
                  <a:cubicBezTo>
                    <a:pt x="3991" y="2335"/>
                    <a:pt x="5271" y="3238"/>
                    <a:pt x="4895" y="3464"/>
                  </a:cubicBezTo>
                  <a:cubicBezTo>
                    <a:pt x="4832" y="3500"/>
                    <a:pt x="4757" y="3515"/>
                    <a:pt x="4677" y="3515"/>
                  </a:cubicBezTo>
                  <a:cubicBezTo>
                    <a:pt x="4244" y="3515"/>
                    <a:pt x="3624" y="3080"/>
                    <a:pt x="3539" y="3038"/>
                  </a:cubicBezTo>
                  <a:lnTo>
                    <a:pt x="3539" y="3038"/>
                  </a:lnTo>
                  <a:cubicBezTo>
                    <a:pt x="3640" y="3113"/>
                    <a:pt x="4518" y="3891"/>
                    <a:pt x="4167" y="4217"/>
                  </a:cubicBezTo>
                  <a:cubicBezTo>
                    <a:pt x="4110" y="4223"/>
                    <a:pt x="4055" y="4226"/>
                    <a:pt x="4001" y="4226"/>
                  </a:cubicBezTo>
                  <a:cubicBezTo>
                    <a:pt x="3814" y="4226"/>
                    <a:pt x="3639" y="4189"/>
                    <a:pt x="3464" y="4092"/>
                  </a:cubicBezTo>
                  <a:cubicBezTo>
                    <a:pt x="1832" y="6878"/>
                    <a:pt x="0" y="10291"/>
                    <a:pt x="176" y="11370"/>
                  </a:cubicBezTo>
                  <a:cubicBezTo>
                    <a:pt x="251" y="11998"/>
                    <a:pt x="2560" y="11998"/>
                    <a:pt x="4568" y="12525"/>
                  </a:cubicBezTo>
                  <a:cubicBezTo>
                    <a:pt x="5221" y="12726"/>
                    <a:pt x="5898" y="12952"/>
                    <a:pt x="6551" y="13253"/>
                  </a:cubicBezTo>
                  <a:lnTo>
                    <a:pt x="6576" y="13253"/>
                  </a:lnTo>
                  <a:cubicBezTo>
                    <a:pt x="8107" y="13905"/>
                    <a:pt x="9764" y="14257"/>
                    <a:pt x="11445" y="14307"/>
                  </a:cubicBezTo>
                  <a:cubicBezTo>
                    <a:pt x="12324" y="14307"/>
                    <a:pt x="13202" y="14257"/>
                    <a:pt x="14081" y="14131"/>
                  </a:cubicBezTo>
                  <a:lnTo>
                    <a:pt x="14281" y="14106"/>
                  </a:lnTo>
                  <a:cubicBezTo>
                    <a:pt x="18021" y="13554"/>
                    <a:pt x="18147" y="13102"/>
                    <a:pt x="18950" y="12675"/>
                  </a:cubicBezTo>
                  <a:cubicBezTo>
                    <a:pt x="19301" y="12475"/>
                    <a:pt x="19703" y="12349"/>
                    <a:pt x="20104" y="12249"/>
                  </a:cubicBezTo>
                  <a:cubicBezTo>
                    <a:pt x="20983" y="12023"/>
                    <a:pt x="23568" y="12148"/>
                    <a:pt x="23794" y="11697"/>
                  </a:cubicBezTo>
                  <a:cubicBezTo>
                    <a:pt x="24948" y="9362"/>
                    <a:pt x="18674" y="1"/>
                    <a:pt x="18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1"/>
            <p:cNvSpPr/>
            <p:nvPr/>
          </p:nvSpPr>
          <p:spPr>
            <a:xfrm>
              <a:off x="2747375" y="3458050"/>
              <a:ext cx="523325" cy="349250"/>
            </a:xfrm>
            <a:custGeom>
              <a:avLst/>
              <a:gdLst/>
              <a:ahLst/>
              <a:cxnLst/>
              <a:rect l="l" t="t" r="r" b="b"/>
              <a:pathLst>
                <a:path w="20933" h="13970" extrusionOk="0">
                  <a:moveTo>
                    <a:pt x="6413" y="0"/>
                  </a:moveTo>
                  <a:cubicBezTo>
                    <a:pt x="5351" y="0"/>
                    <a:pt x="3920" y="342"/>
                    <a:pt x="2410" y="1692"/>
                  </a:cubicBezTo>
                  <a:cubicBezTo>
                    <a:pt x="1456" y="2595"/>
                    <a:pt x="628" y="3599"/>
                    <a:pt x="0" y="4754"/>
                  </a:cubicBezTo>
                  <a:cubicBezTo>
                    <a:pt x="101" y="4929"/>
                    <a:pt x="201" y="5130"/>
                    <a:pt x="326" y="5306"/>
                  </a:cubicBezTo>
                  <a:cubicBezTo>
                    <a:pt x="778" y="6059"/>
                    <a:pt x="1807" y="7364"/>
                    <a:pt x="3338" y="7740"/>
                  </a:cubicBezTo>
                  <a:cubicBezTo>
                    <a:pt x="3639" y="7816"/>
                    <a:pt x="3966" y="7866"/>
                    <a:pt x="4292" y="7866"/>
                  </a:cubicBezTo>
                  <a:cubicBezTo>
                    <a:pt x="4167" y="9472"/>
                    <a:pt x="4066" y="11430"/>
                    <a:pt x="4091" y="12836"/>
                  </a:cubicBezTo>
                  <a:cubicBezTo>
                    <a:pt x="4091" y="12836"/>
                    <a:pt x="7051" y="13969"/>
                    <a:pt x="10691" y="13969"/>
                  </a:cubicBezTo>
                  <a:cubicBezTo>
                    <a:pt x="12679" y="13969"/>
                    <a:pt x="14870" y="13631"/>
                    <a:pt x="16892" y="12585"/>
                  </a:cubicBezTo>
                  <a:cubicBezTo>
                    <a:pt x="16641" y="10803"/>
                    <a:pt x="16365" y="7690"/>
                    <a:pt x="16089" y="6034"/>
                  </a:cubicBezTo>
                  <a:lnTo>
                    <a:pt x="16089" y="6034"/>
                  </a:lnTo>
                  <a:cubicBezTo>
                    <a:pt x="16932" y="7166"/>
                    <a:pt x="17197" y="8299"/>
                    <a:pt x="17350" y="8299"/>
                  </a:cubicBezTo>
                  <a:cubicBezTo>
                    <a:pt x="17356" y="8299"/>
                    <a:pt x="17363" y="8297"/>
                    <a:pt x="17369" y="8293"/>
                  </a:cubicBezTo>
                  <a:cubicBezTo>
                    <a:pt x="17469" y="8242"/>
                    <a:pt x="17569" y="8192"/>
                    <a:pt x="17645" y="8142"/>
                  </a:cubicBezTo>
                  <a:cubicBezTo>
                    <a:pt x="19301" y="7113"/>
                    <a:pt x="20129" y="6184"/>
                    <a:pt x="20531" y="5532"/>
                  </a:cubicBezTo>
                  <a:cubicBezTo>
                    <a:pt x="20732" y="5256"/>
                    <a:pt x="20857" y="4929"/>
                    <a:pt x="20933" y="4603"/>
                  </a:cubicBezTo>
                  <a:cubicBezTo>
                    <a:pt x="20832" y="4453"/>
                    <a:pt x="19602" y="2018"/>
                    <a:pt x="17193" y="763"/>
                  </a:cubicBezTo>
                  <a:cubicBezTo>
                    <a:pt x="16273" y="279"/>
                    <a:pt x="15249" y="33"/>
                    <a:pt x="14221" y="33"/>
                  </a:cubicBezTo>
                  <a:cubicBezTo>
                    <a:pt x="13651" y="33"/>
                    <a:pt x="13080" y="109"/>
                    <a:pt x="12524" y="261"/>
                  </a:cubicBezTo>
                  <a:cubicBezTo>
                    <a:pt x="12499" y="286"/>
                    <a:pt x="12474" y="336"/>
                    <a:pt x="12449" y="361"/>
                  </a:cubicBezTo>
                  <a:cubicBezTo>
                    <a:pt x="12474" y="537"/>
                    <a:pt x="12675" y="1767"/>
                    <a:pt x="12098" y="2143"/>
                  </a:cubicBezTo>
                  <a:cubicBezTo>
                    <a:pt x="12017" y="2191"/>
                    <a:pt x="11926" y="2211"/>
                    <a:pt x="11829" y="2211"/>
                  </a:cubicBezTo>
                  <a:cubicBezTo>
                    <a:pt x="11206" y="2211"/>
                    <a:pt x="10341" y="1365"/>
                    <a:pt x="10341" y="1365"/>
                  </a:cubicBezTo>
                  <a:cubicBezTo>
                    <a:pt x="10341" y="1365"/>
                    <a:pt x="9618" y="2298"/>
                    <a:pt x="9116" y="2298"/>
                  </a:cubicBezTo>
                  <a:cubicBezTo>
                    <a:pt x="9097" y="2298"/>
                    <a:pt x="9079" y="2297"/>
                    <a:pt x="9061" y="2294"/>
                  </a:cubicBezTo>
                  <a:cubicBezTo>
                    <a:pt x="8559" y="2194"/>
                    <a:pt x="8258" y="512"/>
                    <a:pt x="8258" y="512"/>
                  </a:cubicBezTo>
                  <a:lnTo>
                    <a:pt x="8283" y="512"/>
                  </a:lnTo>
                  <a:cubicBezTo>
                    <a:pt x="8258" y="462"/>
                    <a:pt x="8233" y="412"/>
                    <a:pt x="8207" y="361"/>
                  </a:cubicBezTo>
                  <a:cubicBezTo>
                    <a:pt x="8207" y="361"/>
                    <a:pt x="7505" y="0"/>
                    <a:pt x="6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1"/>
            <p:cNvSpPr/>
            <p:nvPr/>
          </p:nvSpPr>
          <p:spPr>
            <a:xfrm>
              <a:off x="3059850" y="4090150"/>
              <a:ext cx="116725" cy="96025"/>
            </a:xfrm>
            <a:custGeom>
              <a:avLst/>
              <a:gdLst/>
              <a:ahLst/>
              <a:cxnLst/>
              <a:rect l="l" t="t" r="r" b="b"/>
              <a:pathLst>
                <a:path w="4669" h="3841" extrusionOk="0">
                  <a:moveTo>
                    <a:pt x="4669" y="0"/>
                  </a:moveTo>
                  <a:lnTo>
                    <a:pt x="4669" y="0"/>
                  </a:lnTo>
                  <a:cubicBezTo>
                    <a:pt x="3866" y="427"/>
                    <a:pt x="3740" y="854"/>
                    <a:pt x="0" y="1431"/>
                  </a:cubicBezTo>
                  <a:lnTo>
                    <a:pt x="25" y="1607"/>
                  </a:lnTo>
                  <a:cubicBezTo>
                    <a:pt x="51" y="2360"/>
                    <a:pt x="51" y="3088"/>
                    <a:pt x="51" y="3765"/>
                  </a:cubicBezTo>
                  <a:lnTo>
                    <a:pt x="101" y="3765"/>
                  </a:lnTo>
                  <a:cubicBezTo>
                    <a:pt x="101" y="3765"/>
                    <a:pt x="564" y="3841"/>
                    <a:pt x="1242" y="3841"/>
                  </a:cubicBezTo>
                  <a:cubicBezTo>
                    <a:pt x="2078" y="3841"/>
                    <a:pt x="3241" y="3726"/>
                    <a:pt x="4267" y="3213"/>
                  </a:cubicBezTo>
                  <a:cubicBezTo>
                    <a:pt x="4543" y="1557"/>
                    <a:pt x="4619" y="427"/>
                    <a:pt x="4669" y="0"/>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1"/>
            <p:cNvSpPr/>
            <p:nvPr/>
          </p:nvSpPr>
          <p:spPr>
            <a:xfrm>
              <a:off x="3062350" y="4333600"/>
              <a:ext cx="100425" cy="42875"/>
            </a:xfrm>
            <a:custGeom>
              <a:avLst/>
              <a:gdLst/>
              <a:ahLst/>
              <a:cxnLst/>
              <a:rect l="l" t="t" r="r" b="b"/>
              <a:pathLst>
                <a:path w="4017" h="1715" extrusionOk="0">
                  <a:moveTo>
                    <a:pt x="2737" y="1"/>
                  </a:moveTo>
                  <a:cubicBezTo>
                    <a:pt x="2131" y="235"/>
                    <a:pt x="1397" y="288"/>
                    <a:pt x="858" y="288"/>
                  </a:cubicBezTo>
                  <a:cubicBezTo>
                    <a:pt x="413" y="288"/>
                    <a:pt x="101" y="252"/>
                    <a:pt x="101" y="252"/>
                  </a:cubicBezTo>
                  <a:lnTo>
                    <a:pt x="1" y="252"/>
                  </a:lnTo>
                  <a:cubicBezTo>
                    <a:pt x="1" y="553"/>
                    <a:pt x="26" y="854"/>
                    <a:pt x="76" y="1130"/>
                  </a:cubicBezTo>
                  <a:cubicBezTo>
                    <a:pt x="168" y="1563"/>
                    <a:pt x="1238" y="1715"/>
                    <a:pt x="2240" y="1715"/>
                  </a:cubicBezTo>
                  <a:cubicBezTo>
                    <a:pt x="3157" y="1715"/>
                    <a:pt x="4017" y="1587"/>
                    <a:pt x="4017" y="1431"/>
                  </a:cubicBezTo>
                  <a:cubicBezTo>
                    <a:pt x="4017" y="1080"/>
                    <a:pt x="2737" y="1"/>
                    <a:pt x="2737" y="1"/>
                  </a:cubicBezTo>
                  <a:close/>
                </a:path>
              </a:pathLst>
            </a:custGeom>
            <a:solidFill>
              <a:srgbClr val="000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1"/>
            <p:cNvSpPr/>
            <p:nvPr/>
          </p:nvSpPr>
          <p:spPr>
            <a:xfrm>
              <a:off x="3061100" y="4170475"/>
              <a:ext cx="105450" cy="169975"/>
            </a:xfrm>
            <a:custGeom>
              <a:avLst/>
              <a:gdLst/>
              <a:ahLst/>
              <a:cxnLst/>
              <a:rect l="l" t="t" r="r" b="b"/>
              <a:pathLst>
                <a:path w="4218" h="6799" extrusionOk="0">
                  <a:moveTo>
                    <a:pt x="4217" y="0"/>
                  </a:moveTo>
                  <a:lnTo>
                    <a:pt x="4217" y="0"/>
                  </a:lnTo>
                  <a:cubicBezTo>
                    <a:pt x="3172" y="508"/>
                    <a:pt x="1985" y="620"/>
                    <a:pt x="1145" y="620"/>
                  </a:cubicBezTo>
                  <a:cubicBezTo>
                    <a:pt x="493" y="620"/>
                    <a:pt x="51" y="552"/>
                    <a:pt x="51" y="552"/>
                  </a:cubicBezTo>
                  <a:lnTo>
                    <a:pt x="1" y="552"/>
                  </a:lnTo>
                  <a:cubicBezTo>
                    <a:pt x="26" y="3414"/>
                    <a:pt x="1" y="5572"/>
                    <a:pt x="51" y="6752"/>
                  </a:cubicBezTo>
                  <a:lnTo>
                    <a:pt x="151" y="6752"/>
                  </a:lnTo>
                  <a:cubicBezTo>
                    <a:pt x="151" y="6752"/>
                    <a:pt x="511" y="6799"/>
                    <a:pt x="1008" y="6799"/>
                  </a:cubicBezTo>
                  <a:cubicBezTo>
                    <a:pt x="1535" y="6799"/>
                    <a:pt x="2218" y="6746"/>
                    <a:pt x="2787" y="6526"/>
                  </a:cubicBezTo>
                  <a:cubicBezTo>
                    <a:pt x="3364" y="4367"/>
                    <a:pt x="3866" y="2184"/>
                    <a:pt x="4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1"/>
            <p:cNvSpPr/>
            <p:nvPr/>
          </p:nvSpPr>
          <p:spPr>
            <a:xfrm>
              <a:off x="2951300" y="3440725"/>
              <a:ext cx="108575" cy="52125"/>
            </a:xfrm>
            <a:custGeom>
              <a:avLst/>
              <a:gdLst/>
              <a:ahLst/>
              <a:cxnLst/>
              <a:rect l="l" t="t" r="r" b="b"/>
              <a:pathLst>
                <a:path w="4343" h="2085" extrusionOk="0">
                  <a:moveTo>
                    <a:pt x="4217" y="0"/>
                  </a:moveTo>
                  <a:cubicBezTo>
                    <a:pt x="3489" y="101"/>
                    <a:pt x="2761" y="176"/>
                    <a:pt x="2033" y="201"/>
                  </a:cubicBezTo>
                  <a:cubicBezTo>
                    <a:pt x="1913" y="206"/>
                    <a:pt x="1793" y="208"/>
                    <a:pt x="1673" y="208"/>
                  </a:cubicBezTo>
                  <a:cubicBezTo>
                    <a:pt x="1116" y="208"/>
                    <a:pt x="558" y="163"/>
                    <a:pt x="0" y="101"/>
                  </a:cubicBezTo>
                  <a:lnTo>
                    <a:pt x="0" y="101"/>
                  </a:lnTo>
                  <a:lnTo>
                    <a:pt x="50" y="1054"/>
                  </a:lnTo>
                  <a:cubicBezTo>
                    <a:pt x="76" y="1105"/>
                    <a:pt x="101" y="1155"/>
                    <a:pt x="126" y="1205"/>
                  </a:cubicBezTo>
                  <a:cubicBezTo>
                    <a:pt x="298" y="1476"/>
                    <a:pt x="832" y="2084"/>
                    <a:pt x="2107" y="2084"/>
                  </a:cubicBezTo>
                  <a:cubicBezTo>
                    <a:pt x="2132" y="2084"/>
                    <a:pt x="2158" y="2084"/>
                    <a:pt x="2184" y="2083"/>
                  </a:cubicBezTo>
                  <a:cubicBezTo>
                    <a:pt x="2210" y="2084"/>
                    <a:pt x="2236" y="2085"/>
                    <a:pt x="2262" y="2085"/>
                  </a:cubicBezTo>
                  <a:cubicBezTo>
                    <a:pt x="3061" y="2085"/>
                    <a:pt x="3806" y="1712"/>
                    <a:pt x="4292" y="1080"/>
                  </a:cubicBezTo>
                  <a:cubicBezTo>
                    <a:pt x="4317" y="1029"/>
                    <a:pt x="4342" y="1004"/>
                    <a:pt x="4342" y="979"/>
                  </a:cubicBezTo>
                  <a:lnTo>
                    <a:pt x="4217" y="0"/>
                  </a:ln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1"/>
            <p:cNvSpPr/>
            <p:nvPr/>
          </p:nvSpPr>
          <p:spPr>
            <a:xfrm>
              <a:off x="2879775" y="4174225"/>
              <a:ext cx="112950" cy="162925"/>
            </a:xfrm>
            <a:custGeom>
              <a:avLst/>
              <a:gdLst/>
              <a:ahLst/>
              <a:cxnLst/>
              <a:rect l="l" t="t" r="r" b="b"/>
              <a:pathLst>
                <a:path w="4518" h="6517" extrusionOk="0">
                  <a:moveTo>
                    <a:pt x="0" y="1"/>
                  </a:moveTo>
                  <a:lnTo>
                    <a:pt x="0" y="1"/>
                  </a:lnTo>
                  <a:cubicBezTo>
                    <a:pt x="452" y="2360"/>
                    <a:pt x="979" y="5046"/>
                    <a:pt x="1380" y="6326"/>
                  </a:cubicBezTo>
                  <a:cubicBezTo>
                    <a:pt x="1380" y="6326"/>
                    <a:pt x="2539" y="6516"/>
                    <a:pt x="3530" y="6516"/>
                  </a:cubicBezTo>
                  <a:cubicBezTo>
                    <a:pt x="3884" y="6516"/>
                    <a:pt x="4217" y="6492"/>
                    <a:pt x="4468" y="6426"/>
                  </a:cubicBezTo>
                  <a:lnTo>
                    <a:pt x="4493" y="6426"/>
                  </a:lnTo>
                  <a:cubicBezTo>
                    <a:pt x="4518" y="5196"/>
                    <a:pt x="4468" y="3063"/>
                    <a:pt x="4392" y="452"/>
                  </a:cubicBezTo>
                  <a:cubicBezTo>
                    <a:pt x="4096" y="473"/>
                    <a:pt x="3800" y="483"/>
                    <a:pt x="3504" y="483"/>
                  </a:cubicBezTo>
                  <a:cubicBezTo>
                    <a:pt x="2321" y="483"/>
                    <a:pt x="1145" y="322"/>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1"/>
            <p:cNvSpPr/>
            <p:nvPr/>
          </p:nvSpPr>
          <p:spPr>
            <a:xfrm>
              <a:off x="2884150" y="4332350"/>
              <a:ext cx="107950" cy="45575"/>
            </a:xfrm>
            <a:custGeom>
              <a:avLst/>
              <a:gdLst/>
              <a:ahLst/>
              <a:cxnLst/>
              <a:rect l="l" t="t" r="r" b="b"/>
              <a:pathLst>
                <a:path w="4318" h="1823" extrusionOk="0">
                  <a:moveTo>
                    <a:pt x="1205" y="1"/>
                  </a:moveTo>
                  <a:cubicBezTo>
                    <a:pt x="1205" y="1"/>
                    <a:pt x="1" y="1256"/>
                    <a:pt x="1" y="1607"/>
                  </a:cubicBezTo>
                  <a:cubicBezTo>
                    <a:pt x="1" y="1743"/>
                    <a:pt x="613" y="1822"/>
                    <a:pt x="1374" y="1822"/>
                  </a:cubicBezTo>
                  <a:cubicBezTo>
                    <a:pt x="2580" y="1822"/>
                    <a:pt x="4160" y="1622"/>
                    <a:pt x="4268" y="1130"/>
                  </a:cubicBezTo>
                  <a:cubicBezTo>
                    <a:pt x="4318" y="779"/>
                    <a:pt x="4318" y="427"/>
                    <a:pt x="4318" y="101"/>
                  </a:cubicBezTo>
                  <a:lnTo>
                    <a:pt x="4293" y="101"/>
                  </a:lnTo>
                  <a:cubicBezTo>
                    <a:pt x="4042" y="167"/>
                    <a:pt x="3709" y="191"/>
                    <a:pt x="3355" y="191"/>
                  </a:cubicBezTo>
                  <a:cubicBezTo>
                    <a:pt x="2364" y="191"/>
                    <a:pt x="1205" y="1"/>
                    <a:pt x="1205" y="1"/>
                  </a:cubicBezTo>
                  <a:close/>
                </a:path>
              </a:pathLst>
            </a:custGeom>
            <a:solidFill>
              <a:srgbClr val="000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1"/>
            <p:cNvSpPr/>
            <p:nvPr/>
          </p:nvSpPr>
          <p:spPr>
            <a:xfrm>
              <a:off x="2867225" y="4103950"/>
              <a:ext cx="122375" cy="82350"/>
            </a:xfrm>
            <a:custGeom>
              <a:avLst/>
              <a:gdLst/>
              <a:ahLst/>
              <a:cxnLst/>
              <a:rect l="l" t="t" r="r" b="b"/>
              <a:pathLst>
                <a:path w="4895" h="3294" extrusionOk="0">
                  <a:moveTo>
                    <a:pt x="0" y="1"/>
                  </a:moveTo>
                  <a:lnTo>
                    <a:pt x="0" y="1"/>
                  </a:lnTo>
                  <a:cubicBezTo>
                    <a:pt x="126" y="779"/>
                    <a:pt x="301" y="1758"/>
                    <a:pt x="502" y="2812"/>
                  </a:cubicBezTo>
                  <a:cubicBezTo>
                    <a:pt x="1647" y="3133"/>
                    <a:pt x="2823" y="3294"/>
                    <a:pt x="4006" y="3294"/>
                  </a:cubicBezTo>
                  <a:cubicBezTo>
                    <a:pt x="4302" y="3294"/>
                    <a:pt x="4598" y="3284"/>
                    <a:pt x="4894" y="3263"/>
                  </a:cubicBezTo>
                  <a:cubicBezTo>
                    <a:pt x="4894" y="2561"/>
                    <a:pt x="4869" y="1833"/>
                    <a:pt x="4869" y="1055"/>
                  </a:cubicBezTo>
                  <a:cubicBezTo>
                    <a:pt x="3188" y="1005"/>
                    <a:pt x="1531" y="653"/>
                    <a:pt x="0" y="1"/>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1"/>
            <p:cNvSpPr/>
            <p:nvPr/>
          </p:nvSpPr>
          <p:spPr>
            <a:xfrm>
              <a:off x="2688375" y="3590675"/>
              <a:ext cx="152500" cy="288250"/>
            </a:xfrm>
            <a:custGeom>
              <a:avLst/>
              <a:gdLst/>
              <a:ahLst/>
              <a:cxnLst/>
              <a:rect l="l" t="t" r="r" b="b"/>
              <a:pathLst>
                <a:path w="6100" h="11530" extrusionOk="0">
                  <a:moveTo>
                    <a:pt x="2661" y="1"/>
                  </a:moveTo>
                  <a:lnTo>
                    <a:pt x="2636" y="26"/>
                  </a:lnTo>
                  <a:cubicBezTo>
                    <a:pt x="2636" y="26"/>
                    <a:pt x="1" y="4217"/>
                    <a:pt x="1808" y="8836"/>
                  </a:cubicBezTo>
                  <a:cubicBezTo>
                    <a:pt x="2435" y="10442"/>
                    <a:pt x="3414" y="11145"/>
                    <a:pt x="4067" y="11396"/>
                  </a:cubicBezTo>
                  <a:cubicBezTo>
                    <a:pt x="4223" y="11493"/>
                    <a:pt x="4408" y="11530"/>
                    <a:pt x="4589" y="11530"/>
                  </a:cubicBezTo>
                  <a:cubicBezTo>
                    <a:pt x="4642" y="11530"/>
                    <a:pt x="4694" y="11527"/>
                    <a:pt x="4745" y="11521"/>
                  </a:cubicBezTo>
                  <a:cubicBezTo>
                    <a:pt x="5121" y="11220"/>
                    <a:pt x="4217" y="10417"/>
                    <a:pt x="4117" y="10342"/>
                  </a:cubicBezTo>
                  <a:lnTo>
                    <a:pt x="4117" y="10342"/>
                  </a:lnTo>
                  <a:cubicBezTo>
                    <a:pt x="4202" y="10384"/>
                    <a:pt x="4839" y="10819"/>
                    <a:pt x="5263" y="10819"/>
                  </a:cubicBezTo>
                  <a:cubicBezTo>
                    <a:pt x="5342" y="10819"/>
                    <a:pt x="5413" y="10804"/>
                    <a:pt x="5472" y="10768"/>
                  </a:cubicBezTo>
                  <a:cubicBezTo>
                    <a:pt x="5849" y="10542"/>
                    <a:pt x="4594" y="9639"/>
                    <a:pt x="4594" y="9639"/>
                  </a:cubicBezTo>
                  <a:lnTo>
                    <a:pt x="4594" y="9639"/>
                  </a:lnTo>
                  <a:cubicBezTo>
                    <a:pt x="4594" y="9639"/>
                    <a:pt x="5262" y="10010"/>
                    <a:pt x="5674" y="10010"/>
                  </a:cubicBezTo>
                  <a:cubicBezTo>
                    <a:pt x="5797" y="10010"/>
                    <a:pt x="5897" y="9977"/>
                    <a:pt x="5949" y="9890"/>
                  </a:cubicBezTo>
                  <a:cubicBezTo>
                    <a:pt x="6100" y="9589"/>
                    <a:pt x="5774" y="9438"/>
                    <a:pt x="5422" y="9137"/>
                  </a:cubicBezTo>
                  <a:lnTo>
                    <a:pt x="5824" y="8509"/>
                  </a:lnTo>
                  <a:lnTo>
                    <a:pt x="5799" y="8509"/>
                  </a:lnTo>
                  <a:cubicBezTo>
                    <a:pt x="5673" y="8459"/>
                    <a:pt x="5196" y="7606"/>
                    <a:pt x="5196" y="7606"/>
                  </a:cubicBezTo>
                  <a:cubicBezTo>
                    <a:pt x="5196" y="7606"/>
                    <a:pt x="4117" y="5723"/>
                    <a:pt x="5698" y="2461"/>
                  </a:cubicBezTo>
                  <a:lnTo>
                    <a:pt x="5698" y="2435"/>
                  </a:lnTo>
                  <a:cubicBezTo>
                    <a:pt x="4167" y="2059"/>
                    <a:pt x="3138" y="779"/>
                    <a:pt x="2661" y="1"/>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1"/>
            <p:cNvSpPr/>
            <p:nvPr/>
          </p:nvSpPr>
          <p:spPr>
            <a:xfrm>
              <a:off x="2667675" y="3029100"/>
              <a:ext cx="669550" cy="416200"/>
            </a:xfrm>
            <a:custGeom>
              <a:avLst/>
              <a:gdLst/>
              <a:ahLst/>
              <a:cxnLst/>
              <a:rect l="l" t="t" r="r" b="b"/>
              <a:pathLst>
                <a:path w="26782" h="16648" extrusionOk="0">
                  <a:moveTo>
                    <a:pt x="20180" y="1"/>
                  </a:moveTo>
                  <a:cubicBezTo>
                    <a:pt x="20180" y="1"/>
                    <a:pt x="20356" y="2209"/>
                    <a:pt x="19954" y="2761"/>
                  </a:cubicBezTo>
                  <a:cubicBezTo>
                    <a:pt x="19703" y="3107"/>
                    <a:pt x="17854" y="3246"/>
                    <a:pt x="16392" y="3246"/>
                  </a:cubicBezTo>
                  <a:cubicBezTo>
                    <a:pt x="15520" y="3246"/>
                    <a:pt x="14786" y="3197"/>
                    <a:pt x="14608" y="3113"/>
                  </a:cubicBezTo>
                  <a:cubicBezTo>
                    <a:pt x="14207" y="2912"/>
                    <a:pt x="13880" y="2611"/>
                    <a:pt x="13705" y="2209"/>
                  </a:cubicBezTo>
                  <a:cubicBezTo>
                    <a:pt x="13196" y="3061"/>
                    <a:pt x="12148" y="3314"/>
                    <a:pt x="11138" y="3314"/>
                  </a:cubicBezTo>
                  <a:cubicBezTo>
                    <a:pt x="10154" y="3314"/>
                    <a:pt x="9207" y="3073"/>
                    <a:pt x="8835" y="2912"/>
                  </a:cubicBezTo>
                  <a:cubicBezTo>
                    <a:pt x="8584" y="2786"/>
                    <a:pt x="8359" y="2586"/>
                    <a:pt x="8233" y="2335"/>
                  </a:cubicBezTo>
                  <a:cubicBezTo>
                    <a:pt x="8108" y="2586"/>
                    <a:pt x="7957" y="2786"/>
                    <a:pt x="7756" y="2937"/>
                  </a:cubicBezTo>
                  <a:cubicBezTo>
                    <a:pt x="7505" y="3088"/>
                    <a:pt x="6627" y="3238"/>
                    <a:pt x="5673" y="3263"/>
                  </a:cubicBezTo>
                  <a:cubicBezTo>
                    <a:pt x="5598" y="3690"/>
                    <a:pt x="5121" y="6049"/>
                    <a:pt x="3966" y="6401"/>
                  </a:cubicBezTo>
                  <a:cubicBezTo>
                    <a:pt x="3966" y="6426"/>
                    <a:pt x="3966" y="6451"/>
                    <a:pt x="3966" y="6501"/>
                  </a:cubicBezTo>
                  <a:cubicBezTo>
                    <a:pt x="3690" y="6401"/>
                    <a:pt x="3389" y="6325"/>
                    <a:pt x="3088" y="6325"/>
                  </a:cubicBezTo>
                  <a:cubicBezTo>
                    <a:pt x="1281" y="6325"/>
                    <a:pt x="1" y="8107"/>
                    <a:pt x="578" y="9814"/>
                  </a:cubicBezTo>
                  <a:cubicBezTo>
                    <a:pt x="946" y="10952"/>
                    <a:pt x="1995" y="11621"/>
                    <a:pt x="3077" y="11621"/>
                  </a:cubicBezTo>
                  <a:cubicBezTo>
                    <a:pt x="3618" y="11621"/>
                    <a:pt x="4167" y="11454"/>
                    <a:pt x="4644" y="11094"/>
                  </a:cubicBezTo>
                  <a:cubicBezTo>
                    <a:pt x="5648" y="13930"/>
                    <a:pt x="7756" y="16064"/>
                    <a:pt x="11345" y="16541"/>
                  </a:cubicBezTo>
                  <a:cubicBezTo>
                    <a:pt x="11903" y="16603"/>
                    <a:pt x="12461" y="16648"/>
                    <a:pt x="13018" y="16648"/>
                  </a:cubicBezTo>
                  <a:cubicBezTo>
                    <a:pt x="13138" y="16648"/>
                    <a:pt x="13258" y="16645"/>
                    <a:pt x="13378" y="16641"/>
                  </a:cubicBezTo>
                  <a:cubicBezTo>
                    <a:pt x="14106" y="16616"/>
                    <a:pt x="14859" y="16566"/>
                    <a:pt x="15587" y="16440"/>
                  </a:cubicBezTo>
                  <a:cubicBezTo>
                    <a:pt x="19979" y="15813"/>
                    <a:pt x="21887" y="13629"/>
                    <a:pt x="22665" y="11169"/>
                  </a:cubicBezTo>
                  <a:cubicBezTo>
                    <a:pt x="23117" y="11471"/>
                    <a:pt x="23619" y="11621"/>
                    <a:pt x="24146" y="11621"/>
                  </a:cubicBezTo>
                  <a:cubicBezTo>
                    <a:pt x="25601" y="11621"/>
                    <a:pt x="26781" y="10442"/>
                    <a:pt x="26781" y="8986"/>
                  </a:cubicBezTo>
                  <a:cubicBezTo>
                    <a:pt x="26781" y="7545"/>
                    <a:pt x="25625" y="6350"/>
                    <a:pt x="24190" y="6350"/>
                  </a:cubicBezTo>
                  <a:cubicBezTo>
                    <a:pt x="24175" y="6350"/>
                    <a:pt x="24161" y="6350"/>
                    <a:pt x="24146" y="6350"/>
                  </a:cubicBezTo>
                  <a:lnTo>
                    <a:pt x="24146" y="6376"/>
                  </a:lnTo>
                  <a:cubicBezTo>
                    <a:pt x="24104" y="6372"/>
                    <a:pt x="24061" y="6371"/>
                    <a:pt x="24019" y="6371"/>
                  </a:cubicBezTo>
                  <a:cubicBezTo>
                    <a:pt x="23736" y="6371"/>
                    <a:pt x="23454" y="6442"/>
                    <a:pt x="23192" y="6551"/>
                  </a:cubicBezTo>
                  <a:cubicBezTo>
                    <a:pt x="23142" y="6551"/>
                    <a:pt x="23117" y="6576"/>
                    <a:pt x="23092" y="6576"/>
                  </a:cubicBezTo>
                  <a:cubicBezTo>
                    <a:pt x="21937" y="5598"/>
                    <a:pt x="21761" y="3138"/>
                    <a:pt x="21736" y="2862"/>
                  </a:cubicBezTo>
                  <a:cubicBezTo>
                    <a:pt x="21661" y="2862"/>
                    <a:pt x="21586" y="2862"/>
                    <a:pt x="21510" y="2837"/>
                  </a:cubicBezTo>
                  <a:cubicBezTo>
                    <a:pt x="20632" y="2485"/>
                    <a:pt x="20180" y="1"/>
                    <a:pt x="20180" y="1"/>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1"/>
            <p:cNvSpPr/>
            <p:nvPr/>
          </p:nvSpPr>
          <p:spPr>
            <a:xfrm>
              <a:off x="3005875" y="3463925"/>
              <a:ext cx="68425" cy="52250"/>
            </a:xfrm>
            <a:custGeom>
              <a:avLst/>
              <a:gdLst/>
              <a:ahLst/>
              <a:cxnLst/>
              <a:rect l="l" t="t" r="r" b="b"/>
              <a:pathLst>
                <a:path w="2737" h="2090" extrusionOk="0">
                  <a:moveTo>
                    <a:pt x="2184" y="1"/>
                  </a:moveTo>
                  <a:cubicBezTo>
                    <a:pt x="1682" y="704"/>
                    <a:pt x="879" y="1130"/>
                    <a:pt x="1" y="1155"/>
                  </a:cubicBezTo>
                  <a:cubicBezTo>
                    <a:pt x="1" y="1155"/>
                    <a:pt x="877" y="2090"/>
                    <a:pt x="1515" y="2090"/>
                  </a:cubicBezTo>
                  <a:cubicBezTo>
                    <a:pt x="1601" y="2090"/>
                    <a:pt x="1683" y="2073"/>
                    <a:pt x="1758" y="2034"/>
                  </a:cubicBezTo>
                  <a:cubicBezTo>
                    <a:pt x="2737" y="1557"/>
                    <a:pt x="2210" y="202"/>
                    <a:pt x="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1"/>
            <p:cNvSpPr/>
            <p:nvPr/>
          </p:nvSpPr>
          <p:spPr>
            <a:xfrm>
              <a:off x="2941250" y="3466450"/>
              <a:ext cx="64650" cy="52425"/>
            </a:xfrm>
            <a:custGeom>
              <a:avLst/>
              <a:gdLst/>
              <a:ahLst/>
              <a:cxnLst/>
              <a:rect l="l" t="t" r="r" b="b"/>
              <a:pathLst>
                <a:path w="2586" h="2097" extrusionOk="0">
                  <a:moveTo>
                    <a:pt x="427" y="0"/>
                  </a:moveTo>
                  <a:lnTo>
                    <a:pt x="352" y="201"/>
                  </a:lnTo>
                  <a:cubicBezTo>
                    <a:pt x="352" y="201"/>
                    <a:pt x="1" y="1707"/>
                    <a:pt x="1231" y="2084"/>
                  </a:cubicBezTo>
                  <a:cubicBezTo>
                    <a:pt x="1259" y="2093"/>
                    <a:pt x="1289" y="2097"/>
                    <a:pt x="1320" y="2097"/>
                  </a:cubicBezTo>
                  <a:cubicBezTo>
                    <a:pt x="1810" y="2097"/>
                    <a:pt x="2586" y="1055"/>
                    <a:pt x="2586" y="1054"/>
                  </a:cubicBezTo>
                  <a:lnTo>
                    <a:pt x="2586" y="1054"/>
                  </a:lnTo>
                  <a:cubicBezTo>
                    <a:pt x="2538" y="1057"/>
                    <a:pt x="2490" y="1059"/>
                    <a:pt x="2443" y="1059"/>
                  </a:cubicBezTo>
                  <a:cubicBezTo>
                    <a:pt x="1641" y="1059"/>
                    <a:pt x="878" y="664"/>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1"/>
            <p:cNvSpPr/>
            <p:nvPr/>
          </p:nvSpPr>
          <p:spPr>
            <a:xfrm>
              <a:off x="2534650" y="2865525"/>
              <a:ext cx="911125" cy="634825"/>
            </a:xfrm>
            <a:custGeom>
              <a:avLst/>
              <a:gdLst/>
              <a:ahLst/>
              <a:cxnLst/>
              <a:rect l="l" t="t" r="r" b="b"/>
              <a:pathLst>
                <a:path w="36445" h="25393" extrusionOk="0">
                  <a:moveTo>
                    <a:pt x="16205" y="1"/>
                  </a:moveTo>
                  <a:cubicBezTo>
                    <a:pt x="14681" y="1"/>
                    <a:pt x="12778" y="403"/>
                    <a:pt x="10567" y="1674"/>
                  </a:cubicBezTo>
                  <a:cubicBezTo>
                    <a:pt x="4518" y="5113"/>
                    <a:pt x="6376" y="12291"/>
                    <a:pt x="4117" y="15328"/>
                  </a:cubicBezTo>
                  <a:cubicBezTo>
                    <a:pt x="1883" y="18390"/>
                    <a:pt x="1" y="21628"/>
                    <a:pt x="1481" y="22807"/>
                  </a:cubicBezTo>
                  <a:cubicBezTo>
                    <a:pt x="1903" y="23117"/>
                    <a:pt x="2508" y="23244"/>
                    <a:pt x="3131" y="23244"/>
                  </a:cubicBezTo>
                  <a:cubicBezTo>
                    <a:pt x="3769" y="23244"/>
                    <a:pt x="4425" y="23111"/>
                    <a:pt x="4920" y="22908"/>
                  </a:cubicBezTo>
                  <a:cubicBezTo>
                    <a:pt x="5422" y="24062"/>
                    <a:pt x="6577" y="24815"/>
                    <a:pt x="7857" y="24840"/>
                  </a:cubicBezTo>
                  <a:cubicBezTo>
                    <a:pt x="7917" y="24843"/>
                    <a:pt x="7977" y="24844"/>
                    <a:pt x="8038" y="24844"/>
                  </a:cubicBezTo>
                  <a:cubicBezTo>
                    <a:pt x="8584" y="24844"/>
                    <a:pt x="9144" y="24743"/>
                    <a:pt x="9664" y="24539"/>
                  </a:cubicBezTo>
                  <a:cubicBezTo>
                    <a:pt x="9940" y="24966"/>
                    <a:pt x="10392" y="25292"/>
                    <a:pt x="10919" y="25393"/>
                  </a:cubicBezTo>
                  <a:cubicBezTo>
                    <a:pt x="12429" y="24043"/>
                    <a:pt x="13860" y="23701"/>
                    <a:pt x="14922" y="23701"/>
                  </a:cubicBezTo>
                  <a:cubicBezTo>
                    <a:pt x="16014" y="23701"/>
                    <a:pt x="16716" y="24062"/>
                    <a:pt x="16716" y="24062"/>
                  </a:cubicBezTo>
                  <a:lnTo>
                    <a:pt x="16666" y="23109"/>
                  </a:lnTo>
                  <a:cubicBezTo>
                    <a:pt x="13077" y="22607"/>
                    <a:pt x="10969" y="20498"/>
                    <a:pt x="9965" y="17662"/>
                  </a:cubicBezTo>
                  <a:cubicBezTo>
                    <a:pt x="9481" y="18021"/>
                    <a:pt x="8931" y="18188"/>
                    <a:pt x="8391" y="18188"/>
                  </a:cubicBezTo>
                  <a:cubicBezTo>
                    <a:pt x="7307" y="18188"/>
                    <a:pt x="6268" y="17513"/>
                    <a:pt x="5899" y="16357"/>
                  </a:cubicBezTo>
                  <a:cubicBezTo>
                    <a:pt x="5322" y="14650"/>
                    <a:pt x="6602" y="12893"/>
                    <a:pt x="8409" y="12893"/>
                  </a:cubicBezTo>
                  <a:cubicBezTo>
                    <a:pt x="8710" y="12893"/>
                    <a:pt x="9011" y="12944"/>
                    <a:pt x="9287" y="13044"/>
                  </a:cubicBezTo>
                  <a:cubicBezTo>
                    <a:pt x="9287" y="13019"/>
                    <a:pt x="9287" y="12994"/>
                    <a:pt x="9287" y="12969"/>
                  </a:cubicBezTo>
                  <a:cubicBezTo>
                    <a:pt x="10417" y="12592"/>
                    <a:pt x="10919" y="10258"/>
                    <a:pt x="10994" y="9831"/>
                  </a:cubicBezTo>
                  <a:cubicBezTo>
                    <a:pt x="11923" y="9781"/>
                    <a:pt x="12826" y="9656"/>
                    <a:pt x="13077" y="9505"/>
                  </a:cubicBezTo>
                  <a:cubicBezTo>
                    <a:pt x="13278" y="9355"/>
                    <a:pt x="13429" y="9154"/>
                    <a:pt x="13554" y="8903"/>
                  </a:cubicBezTo>
                  <a:cubicBezTo>
                    <a:pt x="13680" y="9154"/>
                    <a:pt x="13905" y="9355"/>
                    <a:pt x="14156" y="9480"/>
                  </a:cubicBezTo>
                  <a:cubicBezTo>
                    <a:pt x="14528" y="9641"/>
                    <a:pt x="15475" y="9882"/>
                    <a:pt x="16459" y="9882"/>
                  </a:cubicBezTo>
                  <a:cubicBezTo>
                    <a:pt x="17469" y="9882"/>
                    <a:pt x="18517" y="9629"/>
                    <a:pt x="19026" y="8777"/>
                  </a:cubicBezTo>
                  <a:cubicBezTo>
                    <a:pt x="19201" y="9154"/>
                    <a:pt x="19528" y="9480"/>
                    <a:pt x="19904" y="9681"/>
                  </a:cubicBezTo>
                  <a:cubicBezTo>
                    <a:pt x="20091" y="9765"/>
                    <a:pt x="20832" y="9815"/>
                    <a:pt x="21707" y="9815"/>
                  </a:cubicBezTo>
                  <a:cubicBezTo>
                    <a:pt x="23175" y="9815"/>
                    <a:pt x="25024" y="9675"/>
                    <a:pt x="25275" y="9329"/>
                  </a:cubicBezTo>
                  <a:cubicBezTo>
                    <a:pt x="25677" y="8777"/>
                    <a:pt x="25501" y="6569"/>
                    <a:pt x="25501" y="6569"/>
                  </a:cubicBezTo>
                  <a:lnTo>
                    <a:pt x="25501" y="6569"/>
                  </a:lnTo>
                  <a:cubicBezTo>
                    <a:pt x="25501" y="6569"/>
                    <a:pt x="25953" y="9053"/>
                    <a:pt x="26831" y="9405"/>
                  </a:cubicBezTo>
                  <a:cubicBezTo>
                    <a:pt x="26907" y="9430"/>
                    <a:pt x="26982" y="9430"/>
                    <a:pt x="27057" y="9430"/>
                  </a:cubicBezTo>
                  <a:cubicBezTo>
                    <a:pt x="27057" y="9706"/>
                    <a:pt x="27258" y="12166"/>
                    <a:pt x="28413" y="13144"/>
                  </a:cubicBezTo>
                  <a:cubicBezTo>
                    <a:pt x="28438" y="13144"/>
                    <a:pt x="28463" y="13119"/>
                    <a:pt x="28488" y="13119"/>
                  </a:cubicBezTo>
                  <a:cubicBezTo>
                    <a:pt x="28816" y="12991"/>
                    <a:pt x="29148" y="12931"/>
                    <a:pt x="29470" y="12931"/>
                  </a:cubicBezTo>
                  <a:cubicBezTo>
                    <a:pt x="30970" y="12931"/>
                    <a:pt x="32267" y="14223"/>
                    <a:pt x="32102" y="15855"/>
                  </a:cubicBezTo>
                  <a:cubicBezTo>
                    <a:pt x="31939" y="17268"/>
                    <a:pt x="30730" y="18210"/>
                    <a:pt x="29457" y="18210"/>
                  </a:cubicBezTo>
                  <a:cubicBezTo>
                    <a:pt x="28966" y="18210"/>
                    <a:pt x="28465" y="18070"/>
                    <a:pt x="28011" y="17763"/>
                  </a:cubicBezTo>
                  <a:cubicBezTo>
                    <a:pt x="27208" y="20222"/>
                    <a:pt x="25275" y="22406"/>
                    <a:pt x="20908" y="23033"/>
                  </a:cubicBezTo>
                  <a:lnTo>
                    <a:pt x="21033" y="23987"/>
                  </a:lnTo>
                  <a:cubicBezTo>
                    <a:pt x="21687" y="23830"/>
                    <a:pt x="22262" y="23758"/>
                    <a:pt x="22786" y="23758"/>
                  </a:cubicBezTo>
                  <a:cubicBezTo>
                    <a:pt x="23770" y="23758"/>
                    <a:pt x="24573" y="24013"/>
                    <a:pt x="25376" y="24439"/>
                  </a:cubicBezTo>
                  <a:lnTo>
                    <a:pt x="25777" y="24389"/>
                  </a:lnTo>
                  <a:cubicBezTo>
                    <a:pt x="25955" y="24405"/>
                    <a:pt x="26121" y="24413"/>
                    <a:pt x="26278" y="24413"/>
                  </a:cubicBezTo>
                  <a:cubicBezTo>
                    <a:pt x="27561" y="24413"/>
                    <a:pt x="28161" y="23891"/>
                    <a:pt x="28362" y="23309"/>
                  </a:cubicBezTo>
                  <a:cubicBezTo>
                    <a:pt x="28717" y="23481"/>
                    <a:pt x="29154" y="23595"/>
                    <a:pt x="29654" y="23595"/>
                  </a:cubicBezTo>
                  <a:cubicBezTo>
                    <a:pt x="30251" y="23595"/>
                    <a:pt x="30937" y="23432"/>
                    <a:pt x="31675" y="23008"/>
                  </a:cubicBezTo>
                  <a:cubicBezTo>
                    <a:pt x="32880" y="22356"/>
                    <a:pt x="32981" y="21477"/>
                    <a:pt x="32704" y="20749"/>
                  </a:cubicBezTo>
                  <a:lnTo>
                    <a:pt x="32704" y="20749"/>
                  </a:lnTo>
                  <a:cubicBezTo>
                    <a:pt x="32841" y="20773"/>
                    <a:pt x="32978" y="20784"/>
                    <a:pt x="33112" y="20784"/>
                  </a:cubicBezTo>
                  <a:cubicBezTo>
                    <a:pt x="33991" y="20784"/>
                    <a:pt x="34804" y="20300"/>
                    <a:pt x="35239" y="19494"/>
                  </a:cubicBezTo>
                  <a:cubicBezTo>
                    <a:pt x="36444" y="17361"/>
                    <a:pt x="33759" y="15956"/>
                    <a:pt x="31977" y="12693"/>
                  </a:cubicBezTo>
                  <a:cubicBezTo>
                    <a:pt x="30446" y="9882"/>
                    <a:pt x="30370" y="4761"/>
                    <a:pt x="26706" y="2352"/>
                  </a:cubicBezTo>
                  <a:cubicBezTo>
                    <a:pt x="24920" y="1165"/>
                    <a:pt x="23360" y="861"/>
                    <a:pt x="22231" y="861"/>
                  </a:cubicBezTo>
                  <a:cubicBezTo>
                    <a:pt x="21043" y="861"/>
                    <a:pt x="20331" y="1197"/>
                    <a:pt x="20331" y="1197"/>
                  </a:cubicBezTo>
                  <a:cubicBezTo>
                    <a:pt x="20331" y="1197"/>
                    <a:pt x="18832" y="1"/>
                    <a:pt x="16205" y="1"/>
                  </a:cubicBezTo>
                  <a:close/>
                </a:path>
              </a:pathLst>
            </a:custGeom>
            <a:solidFill>
              <a:srgbClr val="7C4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1"/>
            <p:cNvSpPr/>
            <p:nvPr/>
          </p:nvSpPr>
          <p:spPr>
            <a:xfrm>
              <a:off x="2946900" y="3171875"/>
              <a:ext cx="111250" cy="34825"/>
            </a:xfrm>
            <a:custGeom>
              <a:avLst/>
              <a:gdLst/>
              <a:ahLst/>
              <a:cxnLst/>
              <a:rect l="l" t="t" r="r" b="b"/>
              <a:pathLst>
                <a:path w="4450" h="1393" extrusionOk="0">
                  <a:moveTo>
                    <a:pt x="2349" y="1"/>
                  </a:moveTo>
                  <a:cubicBezTo>
                    <a:pt x="1309" y="1"/>
                    <a:pt x="468" y="481"/>
                    <a:pt x="402" y="514"/>
                  </a:cubicBezTo>
                  <a:cubicBezTo>
                    <a:pt x="1" y="740"/>
                    <a:pt x="176" y="1392"/>
                    <a:pt x="653" y="1392"/>
                  </a:cubicBezTo>
                  <a:cubicBezTo>
                    <a:pt x="728" y="1392"/>
                    <a:pt x="804" y="1367"/>
                    <a:pt x="879" y="1317"/>
                  </a:cubicBezTo>
                  <a:cubicBezTo>
                    <a:pt x="896" y="1300"/>
                    <a:pt x="1540" y="936"/>
                    <a:pt x="2311" y="936"/>
                  </a:cubicBezTo>
                  <a:cubicBezTo>
                    <a:pt x="2693" y="936"/>
                    <a:pt x="3106" y="1026"/>
                    <a:pt x="3489" y="1292"/>
                  </a:cubicBezTo>
                  <a:cubicBezTo>
                    <a:pt x="3588" y="1362"/>
                    <a:pt x="3686" y="1392"/>
                    <a:pt x="3778" y="1392"/>
                  </a:cubicBezTo>
                  <a:cubicBezTo>
                    <a:pt x="4177" y="1392"/>
                    <a:pt x="4450" y="820"/>
                    <a:pt x="4041" y="514"/>
                  </a:cubicBezTo>
                  <a:cubicBezTo>
                    <a:pt x="3477" y="129"/>
                    <a:pt x="2886" y="1"/>
                    <a:pt x="2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1"/>
            <p:cNvSpPr/>
            <p:nvPr/>
          </p:nvSpPr>
          <p:spPr>
            <a:xfrm>
              <a:off x="3085575" y="3170600"/>
              <a:ext cx="76575" cy="59800"/>
            </a:xfrm>
            <a:custGeom>
              <a:avLst/>
              <a:gdLst/>
              <a:ahLst/>
              <a:cxnLst/>
              <a:rect l="l" t="t" r="r" b="b"/>
              <a:pathLst>
                <a:path w="3063" h="2392" extrusionOk="0">
                  <a:moveTo>
                    <a:pt x="2977" y="1"/>
                  </a:moveTo>
                  <a:cubicBezTo>
                    <a:pt x="2851" y="1"/>
                    <a:pt x="2505" y="252"/>
                    <a:pt x="2259" y="364"/>
                  </a:cubicBezTo>
                  <a:cubicBezTo>
                    <a:pt x="2209" y="414"/>
                    <a:pt x="2159" y="440"/>
                    <a:pt x="2084" y="440"/>
                  </a:cubicBezTo>
                  <a:cubicBezTo>
                    <a:pt x="1910" y="304"/>
                    <a:pt x="1676" y="213"/>
                    <a:pt x="1440" y="213"/>
                  </a:cubicBezTo>
                  <a:cubicBezTo>
                    <a:pt x="1370" y="213"/>
                    <a:pt x="1299" y="221"/>
                    <a:pt x="1230" y="239"/>
                  </a:cubicBezTo>
                  <a:cubicBezTo>
                    <a:pt x="251" y="414"/>
                    <a:pt x="0" y="1669"/>
                    <a:pt x="804" y="2196"/>
                  </a:cubicBezTo>
                  <a:cubicBezTo>
                    <a:pt x="999" y="2331"/>
                    <a:pt x="1210" y="2391"/>
                    <a:pt x="1414" y="2391"/>
                  </a:cubicBezTo>
                  <a:cubicBezTo>
                    <a:pt x="2048" y="2391"/>
                    <a:pt x="2618" y="1813"/>
                    <a:pt x="2485" y="1092"/>
                  </a:cubicBezTo>
                  <a:cubicBezTo>
                    <a:pt x="2485" y="1092"/>
                    <a:pt x="2485" y="1067"/>
                    <a:pt x="2485" y="1042"/>
                  </a:cubicBezTo>
                  <a:cubicBezTo>
                    <a:pt x="2912" y="741"/>
                    <a:pt x="3062" y="63"/>
                    <a:pt x="3012" y="13"/>
                  </a:cubicBezTo>
                  <a:cubicBezTo>
                    <a:pt x="3004" y="5"/>
                    <a:pt x="2992" y="1"/>
                    <a:pt x="2977"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1"/>
            <p:cNvSpPr/>
            <p:nvPr/>
          </p:nvSpPr>
          <p:spPr>
            <a:xfrm>
              <a:off x="2843375" y="3170600"/>
              <a:ext cx="76575" cy="59800"/>
            </a:xfrm>
            <a:custGeom>
              <a:avLst/>
              <a:gdLst/>
              <a:ahLst/>
              <a:cxnLst/>
              <a:rect l="l" t="t" r="r" b="b"/>
              <a:pathLst>
                <a:path w="3063" h="2392" extrusionOk="0">
                  <a:moveTo>
                    <a:pt x="79" y="1"/>
                  </a:moveTo>
                  <a:cubicBezTo>
                    <a:pt x="66" y="1"/>
                    <a:pt x="56" y="5"/>
                    <a:pt x="50" y="13"/>
                  </a:cubicBezTo>
                  <a:cubicBezTo>
                    <a:pt x="0" y="63"/>
                    <a:pt x="151" y="741"/>
                    <a:pt x="578" y="1042"/>
                  </a:cubicBezTo>
                  <a:lnTo>
                    <a:pt x="578" y="1092"/>
                  </a:lnTo>
                  <a:cubicBezTo>
                    <a:pt x="445" y="1813"/>
                    <a:pt x="1015" y="2391"/>
                    <a:pt x="1649" y="2391"/>
                  </a:cubicBezTo>
                  <a:cubicBezTo>
                    <a:pt x="1853" y="2391"/>
                    <a:pt x="2063" y="2331"/>
                    <a:pt x="2259" y="2196"/>
                  </a:cubicBezTo>
                  <a:cubicBezTo>
                    <a:pt x="3062" y="1644"/>
                    <a:pt x="2786" y="389"/>
                    <a:pt x="1832" y="239"/>
                  </a:cubicBezTo>
                  <a:cubicBezTo>
                    <a:pt x="1763" y="221"/>
                    <a:pt x="1693" y="213"/>
                    <a:pt x="1623" y="213"/>
                  </a:cubicBezTo>
                  <a:cubicBezTo>
                    <a:pt x="1386" y="213"/>
                    <a:pt x="1147" y="304"/>
                    <a:pt x="954" y="440"/>
                  </a:cubicBezTo>
                  <a:cubicBezTo>
                    <a:pt x="904" y="440"/>
                    <a:pt x="854" y="414"/>
                    <a:pt x="778" y="364"/>
                  </a:cubicBezTo>
                  <a:cubicBezTo>
                    <a:pt x="532" y="252"/>
                    <a:pt x="186" y="1"/>
                    <a:pt x="79"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1"/>
            <p:cNvSpPr/>
            <p:nvPr/>
          </p:nvSpPr>
          <p:spPr>
            <a:xfrm>
              <a:off x="2941300" y="3261850"/>
              <a:ext cx="120975" cy="42100"/>
            </a:xfrm>
            <a:custGeom>
              <a:avLst/>
              <a:gdLst/>
              <a:ahLst/>
              <a:cxnLst/>
              <a:rect l="l" t="t" r="r" b="b"/>
              <a:pathLst>
                <a:path w="4839" h="1684" extrusionOk="0">
                  <a:moveTo>
                    <a:pt x="228" y="1"/>
                  </a:moveTo>
                  <a:cubicBezTo>
                    <a:pt x="118" y="1"/>
                    <a:pt x="0" y="99"/>
                    <a:pt x="49" y="228"/>
                  </a:cubicBezTo>
                  <a:lnTo>
                    <a:pt x="74" y="278"/>
                  </a:lnTo>
                  <a:lnTo>
                    <a:pt x="99" y="354"/>
                  </a:lnTo>
                  <a:cubicBezTo>
                    <a:pt x="124" y="404"/>
                    <a:pt x="174" y="454"/>
                    <a:pt x="199" y="504"/>
                  </a:cubicBezTo>
                  <a:cubicBezTo>
                    <a:pt x="325" y="680"/>
                    <a:pt x="450" y="856"/>
                    <a:pt x="626" y="981"/>
                  </a:cubicBezTo>
                  <a:cubicBezTo>
                    <a:pt x="852" y="1207"/>
                    <a:pt x="1103" y="1357"/>
                    <a:pt x="1404" y="1483"/>
                  </a:cubicBezTo>
                  <a:cubicBezTo>
                    <a:pt x="1555" y="1533"/>
                    <a:pt x="1731" y="1583"/>
                    <a:pt x="1906" y="1634"/>
                  </a:cubicBezTo>
                  <a:cubicBezTo>
                    <a:pt x="2082" y="1659"/>
                    <a:pt x="2258" y="1684"/>
                    <a:pt x="2433" y="1684"/>
                  </a:cubicBezTo>
                  <a:cubicBezTo>
                    <a:pt x="2609" y="1684"/>
                    <a:pt x="2785" y="1684"/>
                    <a:pt x="2960" y="1659"/>
                  </a:cubicBezTo>
                  <a:cubicBezTo>
                    <a:pt x="3136" y="1634"/>
                    <a:pt x="3312" y="1583"/>
                    <a:pt x="3487" y="1508"/>
                  </a:cubicBezTo>
                  <a:cubicBezTo>
                    <a:pt x="3638" y="1458"/>
                    <a:pt x="3789" y="1383"/>
                    <a:pt x="3939" y="1307"/>
                  </a:cubicBezTo>
                  <a:cubicBezTo>
                    <a:pt x="4065" y="1232"/>
                    <a:pt x="4190" y="1132"/>
                    <a:pt x="4291" y="1031"/>
                  </a:cubicBezTo>
                  <a:cubicBezTo>
                    <a:pt x="4366" y="956"/>
                    <a:pt x="4466" y="856"/>
                    <a:pt x="4542" y="755"/>
                  </a:cubicBezTo>
                  <a:cubicBezTo>
                    <a:pt x="4592" y="680"/>
                    <a:pt x="4642" y="579"/>
                    <a:pt x="4692" y="504"/>
                  </a:cubicBezTo>
                  <a:cubicBezTo>
                    <a:pt x="4717" y="429"/>
                    <a:pt x="4742" y="328"/>
                    <a:pt x="4767" y="253"/>
                  </a:cubicBezTo>
                  <a:cubicBezTo>
                    <a:pt x="4839" y="128"/>
                    <a:pt x="4732" y="16"/>
                    <a:pt x="4629" y="16"/>
                  </a:cubicBezTo>
                  <a:cubicBezTo>
                    <a:pt x="4587" y="16"/>
                    <a:pt x="4545" y="34"/>
                    <a:pt x="4516" y="77"/>
                  </a:cubicBezTo>
                  <a:lnTo>
                    <a:pt x="4466" y="128"/>
                  </a:lnTo>
                  <a:lnTo>
                    <a:pt x="4441" y="178"/>
                  </a:lnTo>
                  <a:cubicBezTo>
                    <a:pt x="4416" y="203"/>
                    <a:pt x="4391" y="228"/>
                    <a:pt x="4366" y="303"/>
                  </a:cubicBezTo>
                  <a:cubicBezTo>
                    <a:pt x="4240" y="429"/>
                    <a:pt x="4115" y="554"/>
                    <a:pt x="3964" y="655"/>
                  </a:cubicBezTo>
                  <a:cubicBezTo>
                    <a:pt x="3864" y="705"/>
                    <a:pt x="3764" y="780"/>
                    <a:pt x="3663" y="830"/>
                  </a:cubicBezTo>
                  <a:cubicBezTo>
                    <a:pt x="3538" y="881"/>
                    <a:pt x="3437" y="931"/>
                    <a:pt x="3312" y="956"/>
                  </a:cubicBezTo>
                  <a:cubicBezTo>
                    <a:pt x="3161" y="1006"/>
                    <a:pt x="3036" y="1031"/>
                    <a:pt x="2910" y="1031"/>
                  </a:cubicBezTo>
                  <a:cubicBezTo>
                    <a:pt x="2760" y="1056"/>
                    <a:pt x="2609" y="1056"/>
                    <a:pt x="2458" y="1056"/>
                  </a:cubicBezTo>
                  <a:lnTo>
                    <a:pt x="2232" y="1056"/>
                  </a:lnTo>
                  <a:lnTo>
                    <a:pt x="2007" y="1031"/>
                  </a:lnTo>
                  <a:cubicBezTo>
                    <a:pt x="1881" y="1006"/>
                    <a:pt x="1731" y="981"/>
                    <a:pt x="1605" y="931"/>
                  </a:cubicBezTo>
                  <a:cubicBezTo>
                    <a:pt x="1203" y="805"/>
                    <a:pt x="802" y="579"/>
                    <a:pt x="501" y="278"/>
                  </a:cubicBezTo>
                  <a:cubicBezTo>
                    <a:pt x="400" y="178"/>
                    <a:pt x="350" y="128"/>
                    <a:pt x="350" y="128"/>
                  </a:cubicBezTo>
                  <a:lnTo>
                    <a:pt x="375" y="103"/>
                  </a:lnTo>
                  <a:cubicBezTo>
                    <a:pt x="348" y="31"/>
                    <a:pt x="290" y="1"/>
                    <a:pt x="2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1"/>
            <p:cNvSpPr/>
            <p:nvPr/>
          </p:nvSpPr>
          <p:spPr>
            <a:xfrm>
              <a:off x="3313350" y="3856775"/>
              <a:ext cx="96650" cy="174425"/>
            </a:xfrm>
            <a:custGeom>
              <a:avLst/>
              <a:gdLst/>
              <a:ahLst/>
              <a:cxnLst/>
              <a:rect l="l" t="t" r="r" b="b"/>
              <a:pathLst>
                <a:path w="3866" h="6977" extrusionOk="0">
                  <a:moveTo>
                    <a:pt x="514" y="0"/>
                  </a:moveTo>
                  <a:cubicBezTo>
                    <a:pt x="298" y="0"/>
                    <a:pt x="158" y="24"/>
                    <a:pt x="151" y="24"/>
                  </a:cubicBezTo>
                  <a:cubicBezTo>
                    <a:pt x="50" y="24"/>
                    <a:pt x="0" y="124"/>
                    <a:pt x="0" y="225"/>
                  </a:cubicBezTo>
                  <a:cubicBezTo>
                    <a:pt x="25" y="325"/>
                    <a:pt x="126" y="375"/>
                    <a:pt x="201" y="375"/>
                  </a:cubicBezTo>
                  <a:cubicBezTo>
                    <a:pt x="322" y="355"/>
                    <a:pt x="442" y="345"/>
                    <a:pt x="561" y="345"/>
                  </a:cubicBezTo>
                  <a:cubicBezTo>
                    <a:pt x="1332" y="345"/>
                    <a:pt x="2043" y="759"/>
                    <a:pt x="2435" y="1454"/>
                  </a:cubicBezTo>
                  <a:cubicBezTo>
                    <a:pt x="3514" y="3513"/>
                    <a:pt x="3414" y="6750"/>
                    <a:pt x="3414" y="6801"/>
                  </a:cubicBezTo>
                  <a:cubicBezTo>
                    <a:pt x="3414" y="6876"/>
                    <a:pt x="3489" y="6976"/>
                    <a:pt x="3589" y="6976"/>
                  </a:cubicBezTo>
                  <a:cubicBezTo>
                    <a:pt x="3665" y="6976"/>
                    <a:pt x="3765" y="6901"/>
                    <a:pt x="3765" y="6801"/>
                  </a:cubicBezTo>
                  <a:cubicBezTo>
                    <a:pt x="3765" y="6675"/>
                    <a:pt x="3866" y="3437"/>
                    <a:pt x="2736" y="1279"/>
                  </a:cubicBezTo>
                  <a:cubicBezTo>
                    <a:pt x="2139" y="157"/>
                    <a:pt x="1072"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1"/>
            <p:cNvSpPr/>
            <p:nvPr/>
          </p:nvSpPr>
          <p:spPr>
            <a:xfrm>
              <a:off x="3170275" y="3965900"/>
              <a:ext cx="96025" cy="281775"/>
            </a:xfrm>
            <a:custGeom>
              <a:avLst/>
              <a:gdLst/>
              <a:ahLst/>
              <a:cxnLst/>
              <a:rect l="l" t="t" r="r" b="b"/>
              <a:pathLst>
                <a:path w="3841" h="11271" extrusionOk="0">
                  <a:moveTo>
                    <a:pt x="1306" y="1"/>
                  </a:moveTo>
                  <a:cubicBezTo>
                    <a:pt x="1180" y="76"/>
                    <a:pt x="1080" y="152"/>
                    <a:pt x="980" y="227"/>
                  </a:cubicBezTo>
                  <a:cubicBezTo>
                    <a:pt x="478" y="704"/>
                    <a:pt x="1" y="9764"/>
                    <a:pt x="302" y="10191"/>
                  </a:cubicBezTo>
                  <a:cubicBezTo>
                    <a:pt x="603" y="10643"/>
                    <a:pt x="3389" y="11270"/>
                    <a:pt x="3841" y="11270"/>
                  </a:cubicBezTo>
                  <a:cubicBezTo>
                    <a:pt x="3841" y="11270"/>
                    <a:pt x="3439" y="8083"/>
                    <a:pt x="3063" y="5397"/>
                  </a:cubicBezTo>
                  <a:cubicBezTo>
                    <a:pt x="2912" y="4167"/>
                    <a:pt x="2737" y="3038"/>
                    <a:pt x="2636" y="2335"/>
                  </a:cubicBezTo>
                  <a:cubicBezTo>
                    <a:pt x="2260" y="51"/>
                    <a:pt x="1306" y="51"/>
                    <a:pt x="1306" y="51"/>
                  </a:cubicBezTo>
                  <a:lnTo>
                    <a:pt x="1306" y="1"/>
                  </a:lnTo>
                  <a:close/>
                </a:path>
              </a:pathLst>
            </a:custGeom>
            <a:solidFill>
              <a:srgbClr val="2E7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1"/>
            <p:cNvSpPr/>
            <p:nvPr/>
          </p:nvSpPr>
          <p:spPr>
            <a:xfrm>
              <a:off x="3246825" y="4047475"/>
              <a:ext cx="229675" cy="200200"/>
            </a:xfrm>
            <a:custGeom>
              <a:avLst/>
              <a:gdLst/>
              <a:ahLst/>
              <a:cxnLst/>
              <a:rect l="l" t="t" r="r" b="b"/>
              <a:pathLst>
                <a:path w="9187" h="8008" extrusionOk="0">
                  <a:moveTo>
                    <a:pt x="8384" y="1"/>
                  </a:moveTo>
                  <a:lnTo>
                    <a:pt x="8309" y="26"/>
                  </a:lnTo>
                  <a:cubicBezTo>
                    <a:pt x="7480" y="653"/>
                    <a:pt x="6552" y="1130"/>
                    <a:pt x="5548" y="1431"/>
                  </a:cubicBezTo>
                  <a:cubicBezTo>
                    <a:pt x="5723" y="2059"/>
                    <a:pt x="5874" y="3038"/>
                    <a:pt x="5824" y="3213"/>
                  </a:cubicBezTo>
                  <a:cubicBezTo>
                    <a:pt x="5766" y="3328"/>
                    <a:pt x="5040" y="3574"/>
                    <a:pt x="4608" y="3574"/>
                  </a:cubicBezTo>
                  <a:cubicBezTo>
                    <a:pt x="4472" y="3574"/>
                    <a:pt x="4366" y="3549"/>
                    <a:pt x="4318" y="3489"/>
                  </a:cubicBezTo>
                  <a:cubicBezTo>
                    <a:pt x="4067" y="2962"/>
                    <a:pt x="3916" y="2410"/>
                    <a:pt x="3841" y="1833"/>
                  </a:cubicBezTo>
                  <a:cubicBezTo>
                    <a:pt x="2734" y="2036"/>
                    <a:pt x="1587" y="2138"/>
                    <a:pt x="435" y="2138"/>
                  </a:cubicBezTo>
                  <a:cubicBezTo>
                    <a:pt x="307" y="2138"/>
                    <a:pt x="179" y="2137"/>
                    <a:pt x="51" y="2134"/>
                  </a:cubicBezTo>
                  <a:lnTo>
                    <a:pt x="1" y="2134"/>
                  </a:lnTo>
                  <a:cubicBezTo>
                    <a:pt x="377" y="4820"/>
                    <a:pt x="779" y="8007"/>
                    <a:pt x="779" y="8007"/>
                  </a:cubicBezTo>
                  <a:cubicBezTo>
                    <a:pt x="1356" y="8007"/>
                    <a:pt x="9187" y="7054"/>
                    <a:pt x="9187" y="5422"/>
                  </a:cubicBezTo>
                  <a:cubicBezTo>
                    <a:pt x="9187" y="4644"/>
                    <a:pt x="8836" y="2285"/>
                    <a:pt x="8384" y="1"/>
                  </a:cubicBezTo>
                  <a:close/>
                </a:path>
              </a:pathLst>
            </a:custGeom>
            <a:solidFill>
              <a:srgbClr val="419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1"/>
            <p:cNvSpPr/>
            <p:nvPr/>
          </p:nvSpPr>
          <p:spPr>
            <a:xfrm>
              <a:off x="3202275" y="3921350"/>
              <a:ext cx="254150" cy="189525"/>
            </a:xfrm>
            <a:custGeom>
              <a:avLst/>
              <a:gdLst/>
              <a:ahLst/>
              <a:cxnLst/>
              <a:rect l="l" t="t" r="r" b="b"/>
              <a:pathLst>
                <a:path w="10166" h="7581" extrusionOk="0">
                  <a:moveTo>
                    <a:pt x="8253" y="0"/>
                  </a:moveTo>
                  <a:cubicBezTo>
                    <a:pt x="8246" y="0"/>
                    <a:pt x="8240" y="0"/>
                    <a:pt x="8233" y="1"/>
                  </a:cubicBezTo>
                  <a:cubicBezTo>
                    <a:pt x="7104" y="101"/>
                    <a:pt x="1632" y="854"/>
                    <a:pt x="1" y="1808"/>
                  </a:cubicBezTo>
                  <a:lnTo>
                    <a:pt x="26" y="1833"/>
                  </a:lnTo>
                  <a:cubicBezTo>
                    <a:pt x="26" y="1833"/>
                    <a:pt x="980" y="1833"/>
                    <a:pt x="1356" y="4117"/>
                  </a:cubicBezTo>
                  <a:cubicBezTo>
                    <a:pt x="1457" y="4820"/>
                    <a:pt x="1607" y="5749"/>
                    <a:pt x="1758" y="6953"/>
                  </a:cubicBezTo>
                  <a:lnTo>
                    <a:pt x="1833" y="7581"/>
                  </a:lnTo>
                  <a:cubicBezTo>
                    <a:pt x="3088" y="7556"/>
                    <a:pt x="4343" y="7355"/>
                    <a:pt x="5573" y="7054"/>
                  </a:cubicBezTo>
                  <a:cubicBezTo>
                    <a:pt x="8359" y="6677"/>
                    <a:pt x="9814" y="6050"/>
                    <a:pt x="10091" y="5046"/>
                  </a:cubicBezTo>
                  <a:lnTo>
                    <a:pt x="10166" y="5046"/>
                  </a:lnTo>
                  <a:cubicBezTo>
                    <a:pt x="9619" y="2486"/>
                    <a:pt x="8900" y="0"/>
                    <a:pt x="8253" y="0"/>
                  </a:cubicBezTo>
                  <a:close/>
                </a:path>
              </a:pathLst>
            </a:custGeom>
            <a:solidFill>
              <a:srgbClr val="56A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1"/>
            <p:cNvSpPr/>
            <p:nvPr/>
          </p:nvSpPr>
          <p:spPr>
            <a:xfrm>
              <a:off x="3339700" y="4069450"/>
              <a:ext cx="53975" cy="69975"/>
            </a:xfrm>
            <a:custGeom>
              <a:avLst/>
              <a:gdLst/>
              <a:ahLst/>
              <a:cxnLst/>
              <a:rect l="l" t="t" r="r" b="b"/>
              <a:pathLst>
                <a:path w="2159" h="2799" extrusionOk="0">
                  <a:moveTo>
                    <a:pt x="1557" y="0"/>
                  </a:moveTo>
                  <a:cubicBezTo>
                    <a:pt x="1381" y="50"/>
                    <a:pt x="352" y="151"/>
                    <a:pt x="76" y="352"/>
                  </a:cubicBezTo>
                  <a:cubicBezTo>
                    <a:pt x="0" y="402"/>
                    <a:pt x="26" y="678"/>
                    <a:pt x="76" y="1029"/>
                  </a:cubicBezTo>
                  <a:cubicBezTo>
                    <a:pt x="126" y="1607"/>
                    <a:pt x="302" y="2184"/>
                    <a:pt x="553" y="2711"/>
                  </a:cubicBezTo>
                  <a:cubicBezTo>
                    <a:pt x="602" y="2773"/>
                    <a:pt x="719" y="2798"/>
                    <a:pt x="866" y="2798"/>
                  </a:cubicBezTo>
                  <a:cubicBezTo>
                    <a:pt x="1313" y="2798"/>
                    <a:pt x="2046" y="2567"/>
                    <a:pt x="2084" y="2435"/>
                  </a:cubicBezTo>
                  <a:cubicBezTo>
                    <a:pt x="2159" y="2259"/>
                    <a:pt x="1983" y="1280"/>
                    <a:pt x="1808" y="628"/>
                  </a:cubicBezTo>
                  <a:cubicBezTo>
                    <a:pt x="1707" y="251"/>
                    <a:pt x="1607" y="0"/>
                    <a:pt x="1557" y="0"/>
                  </a:cubicBezTo>
                  <a:close/>
                </a:path>
              </a:pathLst>
            </a:custGeom>
            <a:solidFill>
              <a:srgbClr val="650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1"/>
            <p:cNvSpPr/>
            <p:nvPr/>
          </p:nvSpPr>
          <p:spPr>
            <a:xfrm>
              <a:off x="3342200" y="4068200"/>
              <a:ext cx="51475" cy="68625"/>
            </a:xfrm>
            <a:custGeom>
              <a:avLst/>
              <a:gdLst/>
              <a:ahLst/>
              <a:cxnLst/>
              <a:rect l="l" t="t" r="r" b="b"/>
              <a:pathLst>
                <a:path w="2059" h="2745" extrusionOk="0">
                  <a:moveTo>
                    <a:pt x="1482" y="0"/>
                  </a:moveTo>
                  <a:cubicBezTo>
                    <a:pt x="1306" y="0"/>
                    <a:pt x="327" y="126"/>
                    <a:pt x="51" y="326"/>
                  </a:cubicBezTo>
                  <a:cubicBezTo>
                    <a:pt x="1" y="377"/>
                    <a:pt x="1" y="627"/>
                    <a:pt x="51" y="979"/>
                  </a:cubicBezTo>
                  <a:cubicBezTo>
                    <a:pt x="101" y="1556"/>
                    <a:pt x="252" y="2133"/>
                    <a:pt x="503" y="2660"/>
                  </a:cubicBezTo>
                  <a:cubicBezTo>
                    <a:pt x="550" y="2720"/>
                    <a:pt x="656" y="2744"/>
                    <a:pt x="790" y="2744"/>
                  </a:cubicBezTo>
                  <a:cubicBezTo>
                    <a:pt x="1222" y="2744"/>
                    <a:pt x="1951" y="2493"/>
                    <a:pt x="2009" y="2359"/>
                  </a:cubicBezTo>
                  <a:cubicBezTo>
                    <a:pt x="2059" y="2184"/>
                    <a:pt x="1908" y="1230"/>
                    <a:pt x="1733" y="577"/>
                  </a:cubicBezTo>
                  <a:cubicBezTo>
                    <a:pt x="1632" y="226"/>
                    <a:pt x="1557" y="25"/>
                    <a:pt x="1482" y="0"/>
                  </a:cubicBezTo>
                  <a:close/>
                </a:path>
              </a:pathLst>
            </a:cu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1"/>
            <p:cNvSpPr/>
            <p:nvPr/>
          </p:nvSpPr>
          <p:spPr>
            <a:xfrm>
              <a:off x="3195375" y="4000950"/>
              <a:ext cx="25125" cy="45775"/>
            </a:xfrm>
            <a:custGeom>
              <a:avLst/>
              <a:gdLst/>
              <a:ahLst/>
              <a:cxnLst/>
              <a:rect l="l" t="t" r="r" b="b"/>
              <a:pathLst>
                <a:path w="1005" h="1831" extrusionOk="0">
                  <a:moveTo>
                    <a:pt x="454" y="0"/>
                  </a:moveTo>
                  <a:cubicBezTo>
                    <a:pt x="306" y="0"/>
                    <a:pt x="150" y="75"/>
                    <a:pt x="76" y="205"/>
                  </a:cubicBezTo>
                  <a:cubicBezTo>
                    <a:pt x="26" y="331"/>
                    <a:pt x="1" y="1611"/>
                    <a:pt x="101" y="1711"/>
                  </a:cubicBezTo>
                  <a:cubicBezTo>
                    <a:pt x="162" y="1757"/>
                    <a:pt x="455" y="1830"/>
                    <a:pt x="686" y="1830"/>
                  </a:cubicBezTo>
                  <a:cubicBezTo>
                    <a:pt x="836" y="1830"/>
                    <a:pt x="960" y="1800"/>
                    <a:pt x="980" y="1711"/>
                  </a:cubicBezTo>
                  <a:cubicBezTo>
                    <a:pt x="1005" y="1485"/>
                    <a:pt x="879" y="105"/>
                    <a:pt x="603" y="30"/>
                  </a:cubicBezTo>
                  <a:cubicBezTo>
                    <a:pt x="557" y="10"/>
                    <a:pt x="506" y="0"/>
                    <a:pt x="454" y="0"/>
                  </a:cubicBezTo>
                  <a:close/>
                </a:path>
              </a:pathLst>
            </a:custGeom>
            <a:solidFill>
              <a:srgbClr val="650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1"/>
            <p:cNvSpPr/>
            <p:nvPr/>
          </p:nvSpPr>
          <p:spPr>
            <a:xfrm>
              <a:off x="3221800" y="3822850"/>
              <a:ext cx="122325" cy="87875"/>
            </a:xfrm>
            <a:custGeom>
              <a:avLst/>
              <a:gdLst/>
              <a:ahLst/>
              <a:cxnLst/>
              <a:rect l="l" t="t" r="r" b="b"/>
              <a:pathLst>
                <a:path w="4893" h="3515" extrusionOk="0">
                  <a:moveTo>
                    <a:pt x="3261" y="1707"/>
                  </a:moveTo>
                  <a:cubicBezTo>
                    <a:pt x="3274" y="1716"/>
                    <a:pt x="3270" y="1784"/>
                    <a:pt x="3257" y="1886"/>
                  </a:cubicBezTo>
                  <a:lnTo>
                    <a:pt x="3257" y="1886"/>
                  </a:lnTo>
                  <a:cubicBezTo>
                    <a:pt x="3262" y="1776"/>
                    <a:pt x="3261" y="1707"/>
                    <a:pt x="3261" y="1707"/>
                  </a:cubicBezTo>
                  <a:close/>
                  <a:moveTo>
                    <a:pt x="3537" y="0"/>
                  </a:moveTo>
                  <a:cubicBezTo>
                    <a:pt x="2871" y="352"/>
                    <a:pt x="1811" y="417"/>
                    <a:pt x="1098" y="417"/>
                  </a:cubicBezTo>
                  <a:cubicBezTo>
                    <a:pt x="843" y="417"/>
                    <a:pt x="632" y="409"/>
                    <a:pt x="500" y="402"/>
                  </a:cubicBezTo>
                  <a:lnTo>
                    <a:pt x="500" y="477"/>
                  </a:lnTo>
                  <a:cubicBezTo>
                    <a:pt x="1" y="1051"/>
                    <a:pt x="345" y="3289"/>
                    <a:pt x="868" y="3289"/>
                  </a:cubicBezTo>
                  <a:cubicBezTo>
                    <a:pt x="871" y="3289"/>
                    <a:pt x="873" y="3288"/>
                    <a:pt x="876" y="3288"/>
                  </a:cubicBezTo>
                  <a:cubicBezTo>
                    <a:pt x="1102" y="3263"/>
                    <a:pt x="1203" y="2962"/>
                    <a:pt x="1228" y="2661"/>
                  </a:cubicBezTo>
                  <a:cubicBezTo>
                    <a:pt x="1228" y="2385"/>
                    <a:pt x="1228" y="2134"/>
                    <a:pt x="1203" y="1883"/>
                  </a:cubicBezTo>
                  <a:lnTo>
                    <a:pt x="1203" y="1883"/>
                  </a:lnTo>
                  <a:cubicBezTo>
                    <a:pt x="1679" y="2586"/>
                    <a:pt x="1102" y="3514"/>
                    <a:pt x="1679" y="3514"/>
                  </a:cubicBezTo>
                  <a:cubicBezTo>
                    <a:pt x="2063" y="3514"/>
                    <a:pt x="2211" y="3219"/>
                    <a:pt x="2253" y="2872"/>
                  </a:cubicBezTo>
                  <a:lnTo>
                    <a:pt x="2253" y="2872"/>
                  </a:lnTo>
                  <a:cubicBezTo>
                    <a:pt x="2312" y="3161"/>
                    <a:pt x="2408" y="3395"/>
                    <a:pt x="2562" y="3395"/>
                  </a:cubicBezTo>
                  <a:cubicBezTo>
                    <a:pt x="2577" y="3395"/>
                    <a:pt x="2592" y="3393"/>
                    <a:pt x="2608" y="3389"/>
                  </a:cubicBezTo>
                  <a:cubicBezTo>
                    <a:pt x="2930" y="3317"/>
                    <a:pt x="3094" y="2934"/>
                    <a:pt x="3176" y="2551"/>
                  </a:cubicBezTo>
                  <a:lnTo>
                    <a:pt x="3176" y="2551"/>
                  </a:lnTo>
                  <a:cubicBezTo>
                    <a:pt x="3151" y="2890"/>
                    <a:pt x="3171" y="3203"/>
                    <a:pt x="3359" y="3203"/>
                  </a:cubicBezTo>
                  <a:cubicBezTo>
                    <a:pt x="3407" y="3203"/>
                    <a:pt x="3465" y="3183"/>
                    <a:pt x="3537" y="3138"/>
                  </a:cubicBezTo>
                  <a:cubicBezTo>
                    <a:pt x="4892" y="2234"/>
                    <a:pt x="3537" y="0"/>
                    <a:pt x="3537" y="0"/>
                  </a:cubicBezTo>
                  <a:close/>
                </a:path>
              </a:pathLst>
            </a:custGeom>
            <a:solidFill>
              <a:srgbClr val="F2D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1"/>
            <p:cNvSpPr/>
            <p:nvPr/>
          </p:nvSpPr>
          <p:spPr>
            <a:xfrm>
              <a:off x="3270050" y="3864250"/>
              <a:ext cx="10700" cy="45225"/>
            </a:xfrm>
            <a:custGeom>
              <a:avLst/>
              <a:gdLst/>
              <a:ahLst/>
              <a:cxnLst/>
              <a:rect l="l" t="t" r="r" b="b"/>
              <a:pathLst>
                <a:path w="428" h="1809" extrusionOk="0">
                  <a:moveTo>
                    <a:pt x="277" y="1"/>
                  </a:moveTo>
                  <a:cubicBezTo>
                    <a:pt x="251" y="1"/>
                    <a:pt x="251" y="26"/>
                    <a:pt x="251" y="51"/>
                  </a:cubicBezTo>
                  <a:lnTo>
                    <a:pt x="251" y="327"/>
                  </a:lnTo>
                  <a:cubicBezTo>
                    <a:pt x="251" y="503"/>
                    <a:pt x="277" y="729"/>
                    <a:pt x="251" y="955"/>
                  </a:cubicBezTo>
                  <a:cubicBezTo>
                    <a:pt x="251" y="1055"/>
                    <a:pt x="226" y="1181"/>
                    <a:pt x="226" y="1281"/>
                  </a:cubicBezTo>
                  <a:cubicBezTo>
                    <a:pt x="201" y="1356"/>
                    <a:pt x="176" y="1457"/>
                    <a:pt x="151" y="1532"/>
                  </a:cubicBezTo>
                  <a:cubicBezTo>
                    <a:pt x="126" y="1607"/>
                    <a:pt x="101" y="1657"/>
                    <a:pt x="51" y="1708"/>
                  </a:cubicBezTo>
                  <a:cubicBezTo>
                    <a:pt x="26" y="1733"/>
                    <a:pt x="26" y="1758"/>
                    <a:pt x="0" y="1783"/>
                  </a:cubicBezTo>
                  <a:cubicBezTo>
                    <a:pt x="0" y="1783"/>
                    <a:pt x="0" y="1783"/>
                    <a:pt x="0" y="1808"/>
                  </a:cubicBezTo>
                  <a:lnTo>
                    <a:pt x="26" y="1808"/>
                  </a:lnTo>
                  <a:lnTo>
                    <a:pt x="101" y="1758"/>
                  </a:lnTo>
                  <a:cubicBezTo>
                    <a:pt x="126" y="1733"/>
                    <a:pt x="151" y="1708"/>
                    <a:pt x="176" y="1683"/>
                  </a:cubicBezTo>
                  <a:cubicBezTo>
                    <a:pt x="201" y="1657"/>
                    <a:pt x="226" y="1607"/>
                    <a:pt x="251" y="1582"/>
                  </a:cubicBezTo>
                  <a:cubicBezTo>
                    <a:pt x="302" y="1482"/>
                    <a:pt x="352" y="1406"/>
                    <a:pt x="377" y="1306"/>
                  </a:cubicBezTo>
                  <a:cubicBezTo>
                    <a:pt x="402" y="1181"/>
                    <a:pt x="427" y="1055"/>
                    <a:pt x="427" y="955"/>
                  </a:cubicBezTo>
                  <a:cubicBezTo>
                    <a:pt x="427" y="729"/>
                    <a:pt x="427" y="503"/>
                    <a:pt x="377" y="302"/>
                  </a:cubicBezTo>
                  <a:cubicBezTo>
                    <a:pt x="377" y="202"/>
                    <a:pt x="352" y="101"/>
                    <a:pt x="302" y="1"/>
                  </a:cubicBezTo>
                  <a:close/>
                </a:path>
              </a:pathLst>
            </a:custGeom>
            <a:solidFill>
              <a:srgbClr val="CB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1"/>
            <p:cNvSpPr/>
            <p:nvPr/>
          </p:nvSpPr>
          <p:spPr>
            <a:xfrm>
              <a:off x="3286375" y="3859875"/>
              <a:ext cx="18825" cy="48325"/>
            </a:xfrm>
            <a:custGeom>
              <a:avLst/>
              <a:gdLst/>
              <a:ahLst/>
              <a:cxnLst/>
              <a:rect l="l" t="t" r="r" b="b"/>
              <a:pathLst>
                <a:path w="753" h="1933" extrusionOk="0">
                  <a:moveTo>
                    <a:pt x="653" y="0"/>
                  </a:moveTo>
                  <a:cubicBezTo>
                    <a:pt x="628" y="0"/>
                    <a:pt x="628" y="25"/>
                    <a:pt x="628" y="25"/>
                  </a:cubicBezTo>
                  <a:cubicBezTo>
                    <a:pt x="628" y="25"/>
                    <a:pt x="602" y="176"/>
                    <a:pt x="602" y="377"/>
                  </a:cubicBezTo>
                  <a:cubicBezTo>
                    <a:pt x="577" y="603"/>
                    <a:pt x="552" y="854"/>
                    <a:pt x="502" y="1079"/>
                  </a:cubicBezTo>
                  <a:cubicBezTo>
                    <a:pt x="477" y="1305"/>
                    <a:pt x="377" y="1531"/>
                    <a:pt x="251" y="1707"/>
                  </a:cubicBezTo>
                  <a:cubicBezTo>
                    <a:pt x="226" y="1732"/>
                    <a:pt x="201" y="1782"/>
                    <a:pt x="151" y="1807"/>
                  </a:cubicBezTo>
                  <a:cubicBezTo>
                    <a:pt x="126" y="1832"/>
                    <a:pt x="100" y="1832"/>
                    <a:pt x="75" y="1858"/>
                  </a:cubicBezTo>
                  <a:lnTo>
                    <a:pt x="0" y="1908"/>
                  </a:lnTo>
                  <a:cubicBezTo>
                    <a:pt x="0" y="1908"/>
                    <a:pt x="0" y="1933"/>
                    <a:pt x="0" y="1933"/>
                  </a:cubicBezTo>
                  <a:lnTo>
                    <a:pt x="25" y="1933"/>
                  </a:lnTo>
                  <a:lnTo>
                    <a:pt x="126" y="1908"/>
                  </a:lnTo>
                  <a:cubicBezTo>
                    <a:pt x="151" y="1908"/>
                    <a:pt x="201" y="1883"/>
                    <a:pt x="226" y="1858"/>
                  </a:cubicBezTo>
                  <a:cubicBezTo>
                    <a:pt x="276" y="1832"/>
                    <a:pt x="301" y="1807"/>
                    <a:pt x="351" y="1782"/>
                  </a:cubicBezTo>
                  <a:cubicBezTo>
                    <a:pt x="377" y="1732"/>
                    <a:pt x="427" y="1682"/>
                    <a:pt x="452" y="1657"/>
                  </a:cubicBezTo>
                  <a:cubicBezTo>
                    <a:pt x="502" y="1607"/>
                    <a:pt x="527" y="1531"/>
                    <a:pt x="552" y="1481"/>
                  </a:cubicBezTo>
                  <a:cubicBezTo>
                    <a:pt x="628" y="1356"/>
                    <a:pt x="653" y="1230"/>
                    <a:pt x="703" y="1105"/>
                  </a:cubicBezTo>
                  <a:cubicBezTo>
                    <a:pt x="753" y="854"/>
                    <a:pt x="753" y="603"/>
                    <a:pt x="753" y="352"/>
                  </a:cubicBezTo>
                  <a:cubicBezTo>
                    <a:pt x="728" y="226"/>
                    <a:pt x="728" y="126"/>
                    <a:pt x="703" y="25"/>
                  </a:cubicBezTo>
                  <a:cubicBezTo>
                    <a:pt x="678" y="0"/>
                    <a:pt x="653" y="0"/>
                    <a:pt x="653" y="0"/>
                  </a:cubicBezTo>
                  <a:close/>
                </a:path>
              </a:pathLst>
            </a:custGeom>
            <a:solidFill>
              <a:srgbClr val="CB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1"/>
            <p:cNvSpPr/>
            <p:nvPr/>
          </p:nvSpPr>
          <p:spPr>
            <a:xfrm>
              <a:off x="3191625" y="3870250"/>
              <a:ext cx="63400" cy="144875"/>
            </a:xfrm>
            <a:custGeom>
              <a:avLst/>
              <a:gdLst/>
              <a:ahLst/>
              <a:cxnLst/>
              <a:rect l="l" t="t" r="r" b="b"/>
              <a:pathLst>
                <a:path w="2536" h="5795" extrusionOk="0">
                  <a:moveTo>
                    <a:pt x="2384" y="1"/>
                  </a:moveTo>
                  <a:cubicBezTo>
                    <a:pt x="2365" y="1"/>
                    <a:pt x="2343" y="12"/>
                    <a:pt x="2309" y="12"/>
                  </a:cubicBezTo>
                  <a:cubicBezTo>
                    <a:pt x="1606" y="188"/>
                    <a:pt x="1004" y="639"/>
                    <a:pt x="678" y="1292"/>
                  </a:cubicBezTo>
                  <a:cubicBezTo>
                    <a:pt x="0" y="2547"/>
                    <a:pt x="126" y="4429"/>
                    <a:pt x="377" y="5785"/>
                  </a:cubicBezTo>
                  <a:cubicBezTo>
                    <a:pt x="404" y="5791"/>
                    <a:pt x="434" y="5794"/>
                    <a:pt x="466" y="5794"/>
                  </a:cubicBezTo>
                  <a:cubicBezTo>
                    <a:pt x="554" y="5794"/>
                    <a:pt x="654" y="5771"/>
                    <a:pt x="728" y="5734"/>
                  </a:cubicBezTo>
                  <a:cubicBezTo>
                    <a:pt x="502" y="4429"/>
                    <a:pt x="352" y="2622"/>
                    <a:pt x="1004" y="1443"/>
                  </a:cubicBezTo>
                  <a:cubicBezTo>
                    <a:pt x="1280" y="890"/>
                    <a:pt x="1807" y="489"/>
                    <a:pt x="2410" y="338"/>
                  </a:cubicBezTo>
                  <a:cubicBezTo>
                    <a:pt x="2485" y="338"/>
                    <a:pt x="2535" y="263"/>
                    <a:pt x="2510" y="188"/>
                  </a:cubicBezTo>
                  <a:cubicBezTo>
                    <a:pt x="2485" y="112"/>
                    <a:pt x="2460" y="62"/>
                    <a:pt x="2410" y="12"/>
                  </a:cubicBezTo>
                  <a:cubicBezTo>
                    <a:pt x="2401" y="4"/>
                    <a:pt x="2393" y="1"/>
                    <a:pt x="23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1"/>
            <p:cNvSpPr/>
            <p:nvPr/>
          </p:nvSpPr>
          <p:spPr>
            <a:xfrm>
              <a:off x="2801325" y="3802150"/>
              <a:ext cx="38925" cy="40800"/>
            </a:xfrm>
            <a:custGeom>
              <a:avLst/>
              <a:gdLst/>
              <a:ahLst/>
              <a:cxnLst/>
              <a:rect l="l" t="t" r="r" b="b"/>
              <a:pathLst>
                <a:path w="1557" h="1632" extrusionOk="0">
                  <a:moveTo>
                    <a:pt x="327" y="0"/>
                  </a:moveTo>
                  <a:cubicBezTo>
                    <a:pt x="327" y="0"/>
                    <a:pt x="302" y="25"/>
                    <a:pt x="327" y="25"/>
                  </a:cubicBezTo>
                  <a:cubicBezTo>
                    <a:pt x="377" y="176"/>
                    <a:pt x="427" y="301"/>
                    <a:pt x="528" y="402"/>
                  </a:cubicBezTo>
                  <a:cubicBezTo>
                    <a:pt x="553" y="477"/>
                    <a:pt x="603" y="527"/>
                    <a:pt x="653" y="577"/>
                  </a:cubicBezTo>
                  <a:cubicBezTo>
                    <a:pt x="703" y="628"/>
                    <a:pt x="754" y="678"/>
                    <a:pt x="804" y="728"/>
                  </a:cubicBezTo>
                  <a:cubicBezTo>
                    <a:pt x="904" y="828"/>
                    <a:pt x="1030" y="904"/>
                    <a:pt x="1130" y="1004"/>
                  </a:cubicBezTo>
                  <a:cubicBezTo>
                    <a:pt x="1155" y="1029"/>
                    <a:pt x="1205" y="1079"/>
                    <a:pt x="1256" y="1130"/>
                  </a:cubicBezTo>
                  <a:cubicBezTo>
                    <a:pt x="1281" y="1155"/>
                    <a:pt x="1306" y="1205"/>
                    <a:pt x="1331" y="1255"/>
                  </a:cubicBezTo>
                  <a:cubicBezTo>
                    <a:pt x="1331" y="1280"/>
                    <a:pt x="1331" y="1255"/>
                    <a:pt x="1331" y="1305"/>
                  </a:cubicBezTo>
                  <a:lnTo>
                    <a:pt x="1306" y="1355"/>
                  </a:lnTo>
                  <a:lnTo>
                    <a:pt x="1306" y="1381"/>
                  </a:lnTo>
                  <a:cubicBezTo>
                    <a:pt x="1281" y="1406"/>
                    <a:pt x="1256" y="1431"/>
                    <a:pt x="1205" y="1431"/>
                  </a:cubicBezTo>
                  <a:cubicBezTo>
                    <a:pt x="1080" y="1431"/>
                    <a:pt x="954" y="1431"/>
                    <a:pt x="854" y="1406"/>
                  </a:cubicBezTo>
                  <a:cubicBezTo>
                    <a:pt x="624" y="1343"/>
                    <a:pt x="411" y="1280"/>
                    <a:pt x="201" y="1203"/>
                  </a:cubicBezTo>
                  <a:lnTo>
                    <a:pt x="201" y="1203"/>
                  </a:lnTo>
                  <a:cubicBezTo>
                    <a:pt x="201" y="1180"/>
                    <a:pt x="201" y="1179"/>
                    <a:pt x="201" y="1155"/>
                  </a:cubicBezTo>
                  <a:lnTo>
                    <a:pt x="151" y="1105"/>
                  </a:lnTo>
                  <a:lnTo>
                    <a:pt x="109" y="1168"/>
                  </a:lnTo>
                  <a:lnTo>
                    <a:pt x="109" y="1168"/>
                  </a:lnTo>
                  <a:cubicBezTo>
                    <a:pt x="98" y="1163"/>
                    <a:pt x="87" y="1159"/>
                    <a:pt x="76" y="1155"/>
                  </a:cubicBezTo>
                  <a:cubicBezTo>
                    <a:pt x="68" y="1146"/>
                    <a:pt x="59" y="1144"/>
                    <a:pt x="52" y="1144"/>
                  </a:cubicBezTo>
                  <a:cubicBezTo>
                    <a:pt x="37" y="1144"/>
                    <a:pt x="26" y="1155"/>
                    <a:pt x="26" y="1155"/>
                  </a:cubicBezTo>
                  <a:cubicBezTo>
                    <a:pt x="1" y="1180"/>
                    <a:pt x="26" y="1205"/>
                    <a:pt x="51" y="1230"/>
                  </a:cubicBezTo>
                  <a:lnTo>
                    <a:pt x="101" y="1255"/>
                  </a:lnTo>
                  <a:cubicBezTo>
                    <a:pt x="110" y="1281"/>
                    <a:pt x="128" y="1292"/>
                    <a:pt x="146" y="1292"/>
                  </a:cubicBezTo>
                  <a:cubicBezTo>
                    <a:pt x="168" y="1292"/>
                    <a:pt x="191" y="1277"/>
                    <a:pt x="201" y="1253"/>
                  </a:cubicBezTo>
                  <a:lnTo>
                    <a:pt x="201" y="1253"/>
                  </a:lnTo>
                  <a:cubicBezTo>
                    <a:pt x="400" y="1391"/>
                    <a:pt x="618" y="1492"/>
                    <a:pt x="854" y="1556"/>
                  </a:cubicBezTo>
                  <a:cubicBezTo>
                    <a:pt x="1005" y="1606"/>
                    <a:pt x="1155" y="1632"/>
                    <a:pt x="1306" y="1632"/>
                  </a:cubicBezTo>
                  <a:cubicBezTo>
                    <a:pt x="1406" y="1606"/>
                    <a:pt x="1507" y="1556"/>
                    <a:pt x="1557" y="1481"/>
                  </a:cubicBezTo>
                  <a:lnTo>
                    <a:pt x="1557" y="1456"/>
                  </a:lnTo>
                  <a:lnTo>
                    <a:pt x="1557" y="1431"/>
                  </a:lnTo>
                  <a:lnTo>
                    <a:pt x="1557" y="1406"/>
                  </a:lnTo>
                  <a:lnTo>
                    <a:pt x="1557" y="1355"/>
                  </a:lnTo>
                  <a:cubicBezTo>
                    <a:pt x="1557" y="1305"/>
                    <a:pt x="1557" y="1255"/>
                    <a:pt x="1557" y="1205"/>
                  </a:cubicBezTo>
                  <a:cubicBezTo>
                    <a:pt x="1532" y="1130"/>
                    <a:pt x="1481" y="1029"/>
                    <a:pt x="1431" y="979"/>
                  </a:cubicBezTo>
                  <a:cubicBezTo>
                    <a:pt x="1381" y="904"/>
                    <a:pt x="1331" y="854"/>
                    <a:pt x="1256" y="828"/>
                  </a:cubicBezTo>
                  <a:cubicBezTo>
                    <a:pt x="1155" y="728"/>
                    <a:pt x="1055" y="653"/>
                    <a:pt x="929" y="577"/>
                  </a:cubicBezTo>
                  <a:cubicBezTo>
                    <a:pt x="829" y="502"/>
                    <a:pt x="729" y="402"/>
                    <a:pt x="628" y="301"/>
                  </a:cubicBezTo>
                  <a:cubicBezTo>
                    <a:pt x="578" y="251"/>
                    <a:pt x="528" y="226"/>
                    <a:pt x="478" y="151"/>
                  </a:cubicBezTo>
                  <a:lnTo>
                    <a:pt x="377" y="0"/>
                  </a:lnTo>
                  <a:close/>
                </a:path>
              </a:pathLst>
            </a:custGeom>
            <a:solidFill>
              <a:srgbClr val="CD8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1"/>
            <p:cNvSpPr/>
            <p:nvPr/>
          </p:nvSpPr>
          <p:spPr>
            <a:xfrm>
              <a:off x="2790650" y="3831150"/>
              <a:ext cx="39575" cy="33350"/>
            </a:xfrm>
            <a:custGeom>
              <a:avLst/>
              <a:gdLst/>
              <a:ahLst/>
              <a:cxnLst/>
              <a:rect l="l" t="t" r="r" b="b"/>
              <a:pathLst>
                <a:path w="1583" h="1334" extrusionOk="0">
                  <a:moveTo>
                    <a:pt x="478" y="1"/>
                  </a:moveTo>
                  <a:cubicBezTo>
                    <a:pt x="472" y="1"/>
                    <a:pt x="465" y="7"/>
                    <a:pt x="453" y="20"/>
                  </a:cubicBezTo>
                  <a:cubicBezTo>
                    <a:pt x="453" y="20"/>
                    <a:pt x="453" y="45"/>
                    <a:pt x="453" y="45"/>
                  </a:cubicBezTo>
                  <a:cubicBezTo>
                    <a:pt x="654" y="221"/>
                    <a:pt x="829" y="396"/>
                    <a:pt x="1005" y="572"/>
                  </a:cubicBezTo>
                  <a:cubicBezTo>
                    <a:pt x="1080" y="672"/>
                    <a:pt x="1156" y="748"/>
                    <a:pt x="1231" y="848"/>
                  </a:cubicBezTo>
                  <a:cubicBezTo>
                    <a:pt x="1256" y="898"/>
                    <a:pt x="1281" y="948"/>
                    <a:pt x="1306" y="999"/>
                  </a:cubicBezTo>
                  <a:cubicBezTo>
                    <a:pt x="1331" y="1049"/>
                    <a:pt x="1306" y="1049"/>
                    <a:pt x="1331" y="1049"/>
                  </a:cubicBezTo>
                  <a:cubicBezTo>
                    <a:pt x="1260" y="1067"/>
                    <a:pt x="1189" y="1084"/>
                    <a:pt x="1127" y="1084"/>
                  </a:cubicBezTo>
                  <a:cubicBezTo>
                    <a:pt x="1101" y="1084"/>
                    <a:pt x="1077" y="1081"/>
                    <a:pt x="1055" y="1074"/>
                  </a:cubicBezTo>
                  <a:cubicBezTo>
                    <a:pt x="930" y="1074"/>
                    <a:pt x="829" y="1024"/>
                    <a:pt x="704" y="999"/>
                  </a:cubicBezTo>
                  <a:cubicBezTo>
                    <a:pt x="478" y="898"/>
                    <a:pt x="252" y="798"/>
                    <a:pt x="51" y="672"/>
                  </a:cubicBezTo>
                  <a:lnTo>
                    <a:pt x="51" y="697"/>
                  </a:lnTo>
                  <a:lnTo>
                    <a:pt x="1" y="697"/>
                  </a:lnTo>
                  <a:cubicBezTo>
                    <a:pt x="1" y="723"/>
                    <a:pt x="1" y="748"/>
                    <a:pt x="1" y="773"/>
                  </a:cubicBezTo>
                  <a:cubicBezTo>
                    <a:pt x="202" y="923"/>
                    <a:pt x="403" y="1074"/>
                    <a:pt x="628" y="1199"/>
                  </a:cubicBezTo>
                  <a:cubicBezTo>
                    <a:pt x="754" y="1250"/>
                    <a:pt x="879" y="1300"/>
                    <a:pt x="1005" y="1325"/>
                  </a:cubicBezTo>
                  <a:cubicBezTo>
                    <a:pt x="1046" y="1331"/>
                    <a:pt x="1086" y="1334"/>
                    <a:pt x="1125" y="1334"/>
                  </a:cubicBezTo>
                  <a:cubicBezTo>
                    <a:pt x="1250" y="1334"/>
                    <a:pt x="1361" y="1301"/>
                    <a:pt x="1457" y="1225"/>
                  </a:cubicBezTo>
                  <a:cubicBezTo>
                    <a:pt x="1557" y="1149"/>
                    <a:pt x="1582" y="1024"/>
                    <a:pt x="1507" y="923"/>
                  </a:cubicBezTo>
                  <a:cubicBezTo>
                    <a:pt x="1482" y="848"/>
                    <a:pt x="1457" y="773"/>
                    <a:pt x="1407" y="723"/>
                  </a:cubicBezTo>
                  <a:cubicBezTo>
                    <a:pt x="1331" y="622"/>
                    <a:pt x="1231" y="522"/>
                    <a:pt x="1130" y="446"/>
                  </a:cubicBezTo>
                  <a:cubicBezTo>
                    <a:pt x="930" y="296"/>
                    <a:pt x="729" y="145"/>
                    <a:pt x="503" y="20"/>
                  </a:cubicBezTo>
                  <a:cubicBezTo>
                    <a:pt x="490" y="7"/>
                    <a:pt x="484" y="1"/>
                    <a:pt x="478" y="1"/>
                  </a:cubicBezTo>
                  <a:close/>
                </a:path>
              </a:pathLst>
            </a:custGeom>
            <a:solidFill>
              <a:srgbClr val="CD8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1"/>
            <p:cNvSpPr/>
            <p:nvPr/>
          </p:nvSpPr>
          <p:spPr>
            <a:xfrm>
              <a:off x="2764300" y="3848100"/>
              <a:ext cx="48350" cy="33125"/>
            </a:xfrm>
            <a:custGeom>
              <a:avLst/>
              <a:gdLst/>
              <a:ahLst/>
              <a:cxnLst/>
              <a:rect l="l" t="t" r="r" b="b"/>
              <a:pathLst>
                <a:path w="1934" h="1325" extrusionOk="0">
                  <a:moveTo>
                    <a:pt x="1093" y="1"/>
                  </a:moveTo>
                  <a:cubicBezTo>
                    <a:pt x="1086" y="1"/>
                    <a:pt x="1080" y="7"/>
                    <a:pt x="1080" y="19"/>
                  </a:cubicBezTo>
                  <a:cubicBezTo>
                    <a:pt x="1055" y="19"/>
                    <a:pt x="1055" y="45"/>
                    <a:pt x="1080" y="45"/>
                  </a:cubicBezTo>
                  <a:cubicBezTo>
                    <a:pt x="1080" y="45"/>
                    <a:pt x="1231" y="220"/>
                    <a:pt x="1406" y="446"/>
                  </a:cubicBezTo>
                  <a:cubicBezTo>
                    <a:pt x="1532" y="597"/>
                    <a:pt x="1607" y="747"/>
                    <a:pt x="1682" y="898"/>
                  </a:cubicBezTo>
                  <a:cubicBezTo>
                    <a:pt x="1708" y="948"/>
                    <a:pt x="1708" y="1023"/>
                    <a:pt x="1682" y="1074"/>
                  </a:cubicBezTo>
                  <a:cubicBezTo>
                    <a:pt x="1657" y="1111"/>
                    <a:pt x="1657" y="1118"/>
                    <a:pt x="1657" y="1118"/>
                  </a:cubicBezTo>
                  <a:cubicBezTo>
                    <a:pt x="1657" y="1118"/>
                    <a:pt x="1657" y="1116"/>
                    <a:pt x="1654" y="1116"/>
                  </a:cubicBezTo>
                  <a:cubicBezTo>
                    <a:pt x="1651" y="1116"/>
                    <a:pt x="1645" y="1118"/>
                    <a:pt x="1632" y="1124"/>
                  </a:cubicBezTo>
                  <a:lnTo>
                    <a:pt x="1482" y="1124"/>
                  </a:lnTo>
                  <a:cubicBezTo>
                    <a:pt x="1381" y="1099"/>
                    <a:pt x="1306" y="1074"/>
                    <a:pt x="1206" y="1049"/>
                  </a:cubicBezTo>
                  <a:cubicBezTo>
                    <a:pt x="1105" y="1023"/>
                    <a:pt x="1005" y="973"/>
                    <a:pt x="929" y="948"/>
                  </a:cubicBezTo>
                  <a:cubicBezTo>
                    <a:pt x="829" y="898"/>
                    <a:pt x="754" y="848"/>
                    <a:pt x="678" y="823"/>
                  </a:cubicBezTo>
                  <a:cubicBezTo>
                    <a:pt x="603" y="772"/>
                    <a:pt x="528" y="747"/>
                    <a:pt x="453" y="697"/>
                  </a:cubicBezTo>
                  <a:cubicBezTo>
                    <a:pt x="402" y="647"/>
                    <a:pt x="327" y="622"/>
                    <a:pt x="277" y="572"/>
                  </a:cubicBezTo>
                  <a:lnTo>
                    <a:pt x="151" y="471"/>
                  </a:lnTo>
                  <a:lnTo>
                    <a:pt x="26" y="396"/>
                  </a:lnTo>
                  <a:cubicBezTo>
                    <a:pt x="26" y="396"/>
                    <a:pt x="1" y="371"/>
                    <a:pt x="1" y="371"/>
                  </a:cubicBezTo>
                  <a:cubicBezTo>
                    <a:pt x="1" y="396"/>
                    <a:pt x="1" y="421"/>
                    <a:pt x="1" y="421"/>
                  </a:cubicBezTo>
                  <a:lnTo>
                    <a:pt x="101" y="547"/>
                  </a:lnTo>
                  <a:lnTo>
                    <a:pt x="227" y="672"/>
                  </a:lnTo>
                  <a:cubicBezTo>
                    <a:pt x="277" y="722"/>
                    <a:pt x="327" y="772"/>
                    <a:pt x="402" y="823"/>
                  </a:cubicBezTo>
                  <a:cubicBezTo>
                    <a:pt x="478" y="873"/>
                    <a:pt x="553" y="923"/>
                    <a:pt x="628" y="973"/>
                  </a:cubicBezTo>
                  <a:cubicBezTo>
                    <a:pt x="704" y="1023"/>
                    <a:pt x="779" y="1074"/>
                    <a:pt x="879" y="1124"/>
                  </a:cubicBezTo>
                  <a:cubicBezTo>
                    <a:pt x="980" y="1174"/>
                    <a:pt x="1055" y="1224"/>
                    <a:pt x="1180" y="1249"/>
                  </a:cubicBezTo>
                  <a:cubicBezTo>
                    <a:pt x="1281" y="1274"/>
                    <a:pt x="1381" y="1299"/>
                    <a:pt x="1507" y="1325"/>
                  </a:cubicBezTo>
                  <a:lnTo>
                    <a:pt x="1682" y="1325"/>
                  </a:lnTo>
                  <a:cubicBezTo>
                    <a:pt x="1733" y="1325"/>
                    <a:pt x="1783" y="1325"/>
                    <a:pt x="1808" y="1299"/>
                  </a:cubicBezTo>
                  <a:lnTo>
                    <a:pt x="1833" y="1299"/>
                  </a:lnTo>
                  <a:lnTo>
                    <a:pt x="1858" y="1274"/>
                  </a:lnTo>
                  <a:lnTo>
                    <a:pt x="1858" y="1249"/>
                  </a:lnTo>
                  <a:lnTo>
                    <a:pt x="1883" y="1224"/>
                  </a:lnTo>
                  <a:cubicBezTo>
                    <a:pt x="1933" y="1099"/>
                    <a:pt x="1933" y="948"/>
                    <a:pt x="1883" y="823"/>
                  </a:cubicBezTo>
                  <a:cubicBezTo>
                    <a:pt x="1783" y="647"/>
                    <a:pt x="1682" y="496"/>
                    <a:pt x="1532" y="346"/>
                  </a:cubicBezTo>
                  <a:cubicBezTo>
                    <a:pt x="1431" y="270"/>
                    <a:pt x="1331" y="170"/>
                    <a:pt x="1231" y="95"/>
                  </a:cubicBezTo>
                  <a:lnTo>
                    <a:pt x="1105" y="19"/>
                  </a:lnTo>
                  <a:cubicBezTo>
                    <a:pt x="1105" y="7"/>
                    <a:pt x="1099" y="1"/>
                    <a:pt x="1093" y="1"/>
                  </a:cubicBezTo>
                  <a:close/>
                </a:path>
              </a:pathLst>
            </a:custGeom>
            <a:solidFill>
              <a:srgbClr val="CD8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1"/>
            <p:cNvSpPr/>
            <p:nvPr/>
          </p:nvSpPr>
          <p:spPr>
            <a:xfrm>
              <a:off x="2797575" y="3257300"/>
              <a:ext cx="131600" cy="112550"/>
            </a:xfrm>
            <a:custGeom>
              <a:avLst/>
              <a:gdLst/>
              <a:ahLst/>
              <a:cxnLst/>
              <a:rect l="l" t="t" r="r" b="b"/>
              <a:pathLst>
                <a:path w="5264" h="4502" extrusionOk="0">
                  <a:moveTo>
                    <a:pt x="2977" y="1"/>
                  </a:moveTo>
                  <a:cubicBezTo>
                    <a:pt x="2449" y="1"/>
                    <a:pt x="1908" y="189"/>
                    <a:pt x="1456" y="611"/>
                  </a:cubicBezTo>
                  <a:cubicBezTo>
                    <a:pt x="0" y="1966"/>
                    <a:pt x="904" y="4401"/>
                    <a:pt x="2886" y="4501"/>
                  </a:cubicBezTo>
                  <a:cubicBezTo>
                    <a:pt x="2902" y="4501"/>
                    <a:pt x="2918" y="4502"/>
                    <a:pt x="2934" y="4502"/>
                  </a:cubicBezTo>
                  <a:cubicBezTo>
                    <a:pt x="4168" y="4502"/>
                    <a:pt x="5196" y="3532"/>
                    <a:pt x="5246" y="2292"/>
                  </a:cubicBezTo>
                  <a:cubicBezTo>
                    <a:pt x="5263" y="926"/>
                    <a:pt x="4148" y="1"/>
                    <a:pt x="2977" y="1"/>
                  </a:cubicBez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1"/>
            <p:cNvSpPr/>
            <p:nvPr/>
          </p:nvSpPr>
          <p:spPr>
            <a:xfrm>
              <a:off x="3059850" y="3261300"/>
              <a:ext cx="131400" cy="112350"/>
            </a:xfrm>
            <a:custGeom>
              <a:avLst/>
              <a:gdLst/>
              <a:ahLst/>
              <a:cxnLst/>
              <a:rect l="l" t="t" r="r" b="b"/>
              <a:pathLst>
                <a:path w="5256" h="4494" extrusionOk="0">
                  <a:moveTo>
                    <a:pt x="2970" y="0"/>
                  </a:moveTo>
                  <a:cubicBezTo>
                    <a:pt x="2435" y="0"/>
                    <a:pt x="1887" y="194"/>
                    <a:pt x="1431" y="627"/>
                  </a:cubicBezTo>
                  <a:cubicBezTo>
                    <a:pt x="0" y="1982"/>
                    <a:pt x="904" y="4416"/>
                    <a:pt x="2887" y="4492"/>
                  </a:cubicBezTo>
                  <a:cubicBezTo>
                    <a:pt x="2918" y="4493"/>
                    <a:pt x="2948" y="4494"/>
                    <a:pt x="2979" y="4494"/>
                  </a:cubicBezTo>
                  <a:cubicBezTo>
                    <a:pt x="4192" y="4494"/>
                    <a:pt x="5172" y="3532"/>
                    <a:pt x="5221" y="2308"/>
                  </a:cubicBezTo>
                  <a:cubicBezTo>
                    <a:pt x="5255" y="929"/>
                    <a:pt x="4142" y="0"/>
                    <a:pt x="2970" y="0"/>
                  </a:cubicBezTo>
                  <a:close/>
                </a:path>
              </a:pathLst>
            </a:custGeom>
            <a:solidFill>
              <a:srgbClr val="E59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1"/>
            <p:cNvSpPr/>
            <p:nvPr/>
          </p:nvSpPr>
          <p:spPr>
            <a:xfrm>
              <a:off x="2699050" y="3209700"/>
              <a:ext cx="74700" cy="44050"/>
            </a:xfrm>
            <a:custGeom>
              <a:avLst/>
              <a:gdLst/>
              <a:ahLst/>
              <a:cxnLst/>
              <a:rect l="l" t="t" r="r" b="b"/>
              <a:pathLst>
                <a:path w="2988" h="1762" extrusionOk="0">
                  <a:moveTo>
                    <a:pt x="1524" y="0"/>
                  </a:moveTo>
                  <a:cubicBezTo>
                    <a:pt x="1279" y="0"/>
                    <a:pt x="1022" y="71"/>
                    <a:pt x="804" y="181"/>
                  </a:cubicBezTo>
                  <a:cubicBezTo>
                    <a:pt x="578" y="306"/>
                    <a:pt x="402" y="457"/>
                    <a:pt x="252" y="632"/>
                  </a:cubicBezTo>
                  <a:cubicBezTo>
                    <a:pt x="126" y="783"/>
                    <a:pt x="51" y="934"/>
                    <a:pt x="1" y="1109"/>
                  </a:cubicBezTo>
                  <a:cubicBezTo>
                    <a:pt x="1" y="1159"/>
                    <a:pt x="1" y="1235"/>
                    <a:pt x="1" y="1285"/>
                  </a:cubicBezTo>
                  <a:lnTo>
                    <a:pt x="1" y="1335"/>
                  </a:lnTo>
                  <a:cubicBezTo>
                    <a:pt x="21" y="1397"/>
                    <a:pt x="59" y="1442"/>
                    <a:pt x="113" y="1442"/>
                  </a:cubicBezTo>
                  <a:cubicBezTo>
                    <a:pt x="125" y="1442"/>
                    <a:pt x="138" y="1440"/>
                    <a:pt x="151" y="1436"/>
                  </a:cubicBezTo>
                  <a:cubicBezTo>
                    <a:pt x="226" y="1436"/>
                    <a:pt x="277" y="1385"/>
                    <a:pt x="277" y="1335"/>
                  </a:cubicBezTo>
                  <a:lnTo>
                    <a:pt x="277" y="1285"/>
                  </a:lnTo>
                  <a:cubicBezTo>
                    <a:pt x="302" y="1260"/>
                    <a:pt x="302" y="1235"/>
                    <a:pt x="302" y="1210"/>
                  </a:cubicBezTo>
                  <a:cubicBezTo>
                    <a:pt x="377" y="1109"/>
                    <a:pt x="452" y="1009"/>
                    <a:pt x="553" y="934"/>
                  </a:cubicBezTo>
                  <a:cubicBezTo>
                    <a:pt x="829" y="658"/>
                    <a:pt x="1205" y="532"/>
                    <a:pt x="1607" y="532"/>
                  </a:cubicBezTo>
                  <a:cubicBezTo>
                    <a:pt x="1707" y="532"/>
                    <a:pt x="1783" y="557"/>
                    <a:pt x="1883" y="582"/>
                  </a:cubicBezTo>
                  <a:cubicBezTo>
                    <a:pt x="1933" y="607"/>
                    <a:pt x="1983" y="607"/>
                    <a:pt x="2008" y="632"/>
                  </a:cubicBezTo>
                  <a:lnTo>
                    <a:pt x="2084" y="683"/>
                  </a:lnTo>
                  <a:lnTo>
                    <a:pt x="2159" y="733"/>
                  </a:lnTo>
                  <a:cubicBezTo>
                    <a:pt x="2209" y="758"/>
                    <a:pt x="2209" y="783"/>
                    <a:pt x="2259" y="808"/>
                  </a:cubicBezTo>
                  <a:cubicBezTo>
                    <a:pt x="2310" y="833"/>
                    <a:pt x="2335" y="883"/>
                    <a:pt x="2360" y="908"/>
                  </a:cubicBezTo>
                  <a:cubicBezTo>
                    <a:pt x="2410" y="984"/>
                    <a:pt x="2460" y="1034"/>
                    <a:pt x="2510" y="1109"/>
                  </a:cubicBezTo>
                  <a:cubicBezTo>
                    <a:pt x="2611" y="1285"/>
                    <a:pt x="2661" y="1436"/>
                    <a:pt x="2711" y="1611"/>
                  </a:cubicBezTo>
                  <a:cubicBezTo>
                    <a:pt x="2711" y="1687"/>
                    <a:pt x="2761" y="1762"/>
                    <a:pt x="2837" y="1762"/>
                  </a:cubicBezTo>
                  <a:cubicBezTo>
                    <a:pt x="2912" y="1762"/>
                    <a:pt x="2987" y="1712"/>
                    <a:pt x="2987" y="1636"/>
                  </a:cubicBezTo>
                  <a:cubicBezTo>
                    <a:pt x="2987" y="1561"/>
                    <a:pt x="2987" y="1486"/>
                    <a:pt x="2987" y="1436"/>
                  </a:cubicBezTo>
                  <a:cubicBezTo>
                    <a:pt x="2962" y="1260"/>
                    <a:pt x="2912" y="1109"/>
                    <a:pt x="2862" y="934"/>
                  </a:cubicBezTo>
                  <a:cubicBezTo>
                    <a:pt x="2812" y="833"/>
                    <a:pt x="2761" y="733"/>
                    <a:pt x="2686" y="632"/>
                  </a:cubicBezTo>
                  <a:cubicBezTo>
                    <a:pt x="2661" y="582"/>
                    <a:pt x="2611" y="532"/>
                    <a:pt x="2586" y="482"/>
                  </a:cubicBezTo>
                  <a:cubicBezTo>
                    <a:pt x="2536" y="432"/>
                    <a:pt x="2460" y="381"/>
                    <a:pt x="2435" y="331"/>
                  </a:cubicBezTo>
                  <a:lnTo>
                    <a:pt x="2360" y="281"/>
                  </a:lnTo>
                  <a:lnTo>
                    <a:pt x="2259" y="231"/>
                  </a:lnTo>
                  <a:cubicBezTo>
                    <a:pt x="2209" y="181"/>
                    <a:pt x="2134" y="156"/>
                    <a:pt x="2084" y="105"/>
                  </a:cubicBezTo>
                  <a:cubicBezTo>
                    <a:pt x="1933" y="55"/>
                    <a:pt x="1783" y="30"/>
                    <a:pt x="1632" y="5"/>
                  </a:cubicBezTo>
                  <a:cubicBezTo>
                    <a:pt x="1596" y="2"/>
                    <a:pt x="1560" y="0"/>
                    <a:pt x="1524" y="0"/>
                  </a:cubicBezTo>
                  <a:close/>
                </a:path>
              </a:pathLst>
            </a:custGeom>
            <a:solidFill>
              <a:srgbClr val="D6A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1"/>
            <p:cNvSpPr/>
            <p:nvPr/>
          </p:nvSpPr>
          <p:spPr>
            <a:xfrm>
              <a:off x="3244950" y="3211075"/>
              <a:ext cx="74700" cy="44100"/>
            </a:xfrm>
            <a:custGeom>
              <a:avLst/>
              <a:gdLst/>
              <a:ahLst/>
              <a:cxnLst/>
              <a:rect l="l" t="t" r="r" b="b"/>
              <a:pathLst>
                <a:path w="2988" h="1764" extrusionOk="0">
                  <a:moveTo>
                    <a:pt x="1632" y="0"/>
                  </a:moveTo>
                  <a:cubicBezTo>
                    <a:pt x="1356" y="0"/>
                    <a:pt x="1055" y="50"/>
                    <a:pt x="804" y="201"/>
                  </a:cubicBezTo>
                  <a:cubicBezTo>
                    <a:pt x="578" y="301"/>
                    <a:pt x="402" y="452"/>
                    <a:pt x="252" y="628"/>
                  </a:cubicBezTo>
                  <a:cubicBezTo>
                    <a:pt x="126" y="778"/>
                    <a:pt x="51" y="929"/>
                    <a:pt x="1" y="1104"/>
                  </a:cubicBezTo>
                  <a:cubicBezTo>
                    <a:pt x="1" y="1180"/>
                    <a:pt x="1" y="1230"/>
                    <a:pt x="1" y="1280"/>
                  </a:cubicBezTo>
                  <a:lnTo>
                    <a:pt x="1" y="1330"/>
                  </a:lnTo>
                  <a:cubicBezTo>
                    <a:pt x="21" y="1392"/>
                    <a:pt x="76" y="1437"/>
                    <a:pt x="136" y="1437"/>
                  </a:cubicBezTo>
                  <a:cubicBezTo>
                    <a:pt x="150" y="1437"/>
                    <a:pt x="163" y="1435"/>
                    <a:pt x="176" y="1431"/>
                  </a:cubicBezTo>
                  <a:cubicBezTo>
                    <a:pt x="226" y="1431"/>
                    <a:pt x="252" y="1381"/>
                    <a:pt x="277" y="1330"/>
                  </a:cubicBezTo>
                  <a:cubicBezTo>
                    <a:pt x="277" y="1330"/>
                    <a:pt x="277" y="1305"/>
                    <a:pt x="277" y="1305"/>
                  </a:cubicBezTo>
                  <a:lnTo>
                    <a:pt x="302" y="1230"/>
                  </a:lnTo>
                  <a:cubicBezTo>
                    <a:pt x="377" y="1104"/>
                    <a:pt x="452" y="1029"/>
                    <a:pt x="553" y="929"/>
                  </a:cubicBezTo>
                  <a:cubicBezTo>
                    <a:pt x="829" y="678"/>
                    <a:pt x="1205" y="527"/>
                    <a:pt x="1607" y="527"/>
                  </a:cubicBezTo>
                  <a:cubicBezTo>
                    <a:pt x="1707" y="527"/>
                    <a:pt x="1783" y="552"/>
                    <a:pt x="1883" y="577"/>
                  </a:cubicBezTo>
                  <a:cubicBezTo>
                    <a:pt x="1933" y="603"/>
                    <a:pt x="1983" y="628"/>
                    <a:pt x="2008" y="653"/>
                  </a:cubicBezTo>
                  <a:lnTo>
                    <a:pt x="2084" y="678"/>
                  </a:lnTo>
                  <a:lnTo>
                    <a:pt x="2134" y="728"/>
                  </a:lnTo>
                  <a:cubicBezTo>
                    <a:pt x="2209" y="778"/>
                    <a:pt x="2209" y="803"/>
                    <a:pt x="2259" y="828"/>
                  </a:cubicBezTo>
                  <a:cubicBezTo>
                    <a:pt x="2310" y="853"/>
                    <a:pt x="2335" y="879"/>
                    <a:pt x="2360" y="904"/>
                  </a:cubicBezTo>
                  <a:cubicBezTo>
                    <a:pt x="2410" y="979"/>
                    <a:pt x="2460" y="1054"/>
                    <a:pt x="2510" y="1130"/>
                  </a:cubicBezTo>
                  <a:cubicBezTo>
                    <a:pt x="2611" y="1280"/>
                    <a:pt x="2661" y="1456"/>
                    <a:pt x="2711" y="1632"/>
                  </a:cubicBezTo>
                  <a:cubicBezTo>
                    <a:pt x="2711" y="1719"/>
                    <a:pt x="2780" y="1763"/>
                    <a:pt x="2849" y="1763"/>
                  </a:cubicBezTo>
                  <a:cubicBezTo>
                    <a:pt x="2918" y="1763"/>
                    <a:pt x="2987" y="1719"/>
                    <a:pt x="2987" y="1632"/>
                  </a:cubicBezTo>
                  <a:cubicBezTo>
                    <a:pt x="2987" y="1556"/>
                    <a:pt x="2987" y="1506"/>
                    <a:pt x="2987" y="1431"/>
                  </a:cubicBezTo>
                  <a:cubicBezTo>
                    <a:pt x="2962" y="1255"/>
                    <a:pt x="2912" y="1104"/>
                    <a:pt x="2862" y="954"/>
                  </a:cubicBezTo>
                  <a:cubicBezTo>
                    <a:pt x="2812" y="828"/>
                    <a:pt x="2761" y="728"/>
                    <a:pt x="2686" y="628"/>
                  </a:cubicBezTo>
                  <a:cubicBezTo>
                    <a:pt x="2661" y="577"/>
                    <a:pt x="2611" y="527"/>
                    <a:pt x="2586" y="477"/>
                  </a:cubicBezTo>
                  <a:cubicBezTo>
                    <a:pt x="2536" y="427"/>
                    <a:pt x="2460" y="377"/>
                    <a:pt x="2435" y="352"/>
                  </a:cubicBezTo>
                  <a:lnTo>
                    <a:pt x="2360" y="276"/>
                  </a:lnTo>
                  <a:lnTo>
                    <a:pt x="2259" y="226"/>
                  </a:lnTo>
                  <a:cubicBezTo>
                    <a:pt x="2209" y="176"/>
                    <a:pt x="2134" y="151"/>
                    <a:pt x="2084" y="126"/>
                  </a:cubicBezTo>
                  <a:cubicBezTo>
                    <a:pt x="1933" y="50"/>
                    <a:pt x="1783" y="25"/>
                    <a:pt x="1632" y="0"/>
                  </a:cubicBezTo>
                  <a:close/>
                </a:path>
              </a:pathLst>
            </a:custGeom>
            <a:solidFill>
              <a:srgbClr val="D6A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1"/>
            <p:cNvSpPr/>
            <p:nvPr/>
          </p:nvSpPr>
          <p:spPr>
            <a:xfrm>
              <a:off x="2757400" y="3101575"/>
              <a:ext cx="217775" cy="186075"/>
            </a:xfrm>
            <a:custGeom>
              <a:avLst/>
              <a:gdLst/>
              <a:ahLst/>
              <a:cxnLst/>
              <a:rect l="l" t="t" r="r" b="b"/>
              <a:pathLst>
                <a:path w="8711" h="7443" extrusionOk="0">
                  <a:moveTo>
                    <a:pt x="4970" y="942"/>
                  </a:moveTo>
                  <a:lnTo>
                    <a:pt x="4970" y="967"/>
                  </a:lnTo>
                  <a:cubicBezTo>
                    <a:pt x="6501" y="967"/>
                    <a:pt x="7756" y="2197"/>
                    <a:pt x="7756" y="3728"/>
                  </a:cubicBezTo>
                  <a:cubicBezTo>
                    <a:pt x="7756" y="5406"/>
                    <a:pt x="6394" y="6511"/>
                    <a:pt x="4969" y="6511"/>
                  </a:cubicBezTo>
                  <a:cubicBezTo>
                    <a:pt x="4283" y="6511"/>
                    <a:pt x="3583" y="6256"/>
                    <a:pt x="3013" y="5685"/>
                  </a:cubicBezTo>
                  <a:cubicBezTo>
                    <a:pt x="1256" y="3953"/>
                    <a:pt x="2486" y="942"/>
                    <a:pt x="4970" y="942"/>
                  </a:cubicBezTo>
                  <a:close/>
                  <a:moveTo>
                    <a:pt x="4948" y="1"/>
                  </a:moveTo>
                  <a:cubicBezTo>
                    <a:pt x="4032" y="1"/>
                    <a:pt x="3097" y="338"/>
                    <a:pt x="2335" y="1092"/>
                  </a:cubicBezTo>
                  <a:cubicBezTo>
                    <a:pt x="1" y="3451"/>
                    <a:pt x="1657" y="7442"/>
                    <a:pt x="4970" y="7442"/>
                  </a:cubicBezTo>
                  <a:cubicBezTo>
                    <a:pt x="7028" y="7442"/>
                    <a:pt x="8710" y="5786"/>
                    <a:pt x="8710" y="3728"/>
                  </a:cubicBezTo>
                  <a:cubicBezTo>
                    <a:pt x="8710" y="1485"/>
                    <a:pt x="6869" y="1"/>
                    <a:pt x="49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1"/>
            <p:cNvSpPr/>
            <p:nvPr/>
          </p:nvSpPr>
          <p:spPr>
            <a:xfrm>
              <a:off x="2997725" y="3101575"/>
              <a:ext cx="217750" cy="186075"/>
            </a:xfrm>
            <a:custGeom>
              <a:avLst/>
              <a:gdLst/>
              <a:ahLst/>
              <a:cxnLst/>
              <a:rect l="l" t="t" r="r" b="b"/>
              <a:pathLst>
                <a:path w="8710" h="7443" extrusionOk="0">
                  <a:moveTo>
                    <a:pt x="4995" y="942"/>
                  </a:moveTo>
                  <a:lnTo>
                    <a:pt x="4995" y="967"/>
                  </a:lnTo>
                  <a:cubicBezTo>
                    <a:pt x="5010" y="966"/>
                    <a:pt x="5025" y="966"/>
                    <a:pt x="5040" y="966"/>
                  </a:cubicBezTo>
                  <a:cubicBezTo>
                    <a:pt x="6550" y="966"/>
                    <a:pt x="7756" y="2212"/>
                    <a:pt x="7781" y="3728"/>
                  </a:cubicBezTo>
                  <a:cubicBezTo>
                    <a:pt x="7781" y="5406"/>
                    <a:pt x="6408" y="6511"/>
                    <a:pt x="4975" y="6511"/>
                  </a:cubicBezTo>
                  <a:cubicBezTo>
                    <a:pt x="4286" y="6511"/>
                    <a:pt x="3583" y="6256"/>
                    <a:pt x="3012" y="5685"/>
                  </a:cubicBezTo>
                  <a:cubicBezTo>
                    <a:pt x="1281" y="3953"/>
                    <a:pt x="2510" y="942"/>
                    <a:pt x="4995" y="942"/>
                  </a:cubicBezTo>
                  <a:close/>
                  <a:moveTo>
                    <a:pt x="4956" y="1"/>
                  </a:moveTo>
                  <a:cubicBezTo>
                    <a:pt x="4043" y="1"/>
                    <a:pt x="3114" y="338"/>
                    <a:pt x="2360" y="1092"/>
                  </a:cubicBezTo>
                  <a:cubicBezTo>
                    <a:pt x="1" y="3451"/>
                    <a:pt x="1682" y="7442"/>
                    <a:pt x="4995" y="7442"/>
                  </a:cubicBezTo>
                  <a:cubicBezTo>
                    <a:pt x="7053" y="7442"/>
                    <a:pt x="8710" y="5786"/>
                    <a:pt x="8710" y="3728"/>
                  </a:cubicBezTo>
                  <a:cubicBezTo>
                    <a:pt x="8710" y="1485"/>
                    <a:pt x="6869" y="1"/>
                    <a:pt x="4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1"/>
            <p:cNvSpPr/>
            <p:nvPr/>
          </p:nvSpPr>
          <p:spPr>
            <a:xfrm>
              <a:off x="2984550" y="3196125"/>
              <a:ext cx="55875" cy="49650"/>
            </a:xfrm>
            <a:custGeom>
              <a:avLst/>
              <a:gdLst/>
              <a:ahLst/>
              <a:cxnLst/>
              <a:rect l="l" t="t" r="r" b="b"/>
              <a:pathLst>
                <a:path w="2235" h="1986" extrusionOk="0">
                  <a:moveTo>
                    <a:pt x="1537" y="1"/>
                  </a:moveTo>
                  <a:cubicBezTo>
                    <a:pt x="1441" y="1"/>
                    <a:pt x="1370" y="115"/>
                    <a:pt x="1431" y="197"/>
                  </a:cubicBezTo>
                  <a:cubicBezTo>
                    <a:pt x="1456" y="197"/>
                    <a:pt x="1481" y="247"/>
                    <a:pt x="1532" y="322"/>
                  </a:cubicBezTo>
                  <a:cubicBezTo>
                    <a:pt x="1582" y="397"/>
                    <a:pt x="1632" y="523"/>
                    <a:pt x="1682" y="623"/>
                  </a:cubicBezTo>
                  <a:cubicBezTo>
                    <a:pt x="1732" y="749"/>
                    <a:pt x="1757" y="874"/>
                    <a:pt x="1757" y="1025"/>
                  </a:cubicBezTo>
                  <a:cubicBezTo>
                    <a:pt x="1732" y="1075"/>
                    <a:pt x="1707" y="1125"/>
                    <a:pt x="1682" y="1201"/>
                  </a:cubicBezTo>
                  <a:cubicBezTo>
                    <a:pt x="1657" y="1226"/>
                    <a:pt x="1632" y="1251"/>
                    <a:pt x="1607" y="1276"/>
                  </a:cubicBezTo>
                  <a:lnTo>
                    <a:pt x="1582" y="1301"/>
                  </a:lnTo>
                  <a:lnTo>
                    <a:pt x="1506" y="1351"/>
                  </a:lnTo>
                  <a:cubicBezTo>
                    <a:pt x="1481" y="1376"/>
                    <a:pt x="1456" y="1401"/>
                    <a:pt x="1406" y="1426"/>
                  </a:cubicBezTo>
                  <a:cubicBezTo>
                    <a:pt x="1381" y="1451"/>
                    <a:pt x="1356" y="1451"/>
                    <a:pt x="1306" y="1477"/>
                  </a:cubicBezTo>
                  <a:cubicBezTo>
                    <a:pt x="1230" y="1502"/>
                    <a:pt x="1155" y="1527"/>
                    <a:pt x="1080" y="1552"/>
                  </a:cubicBezTo>
                  <a:cubicBezTo>
                    <a:pt x="929" y="1552"/>
                    <a:pt x="779" y="1552"/>
                    <a:pt x="628" y="1502"/>
                  </a:cubicBezTo>
                  <a:cubicBezTo>
                    <a:pt x="528" y="1477"/>
                    <a:pt x="402" y="1451"/>
                    <a:pt x="302" y="1401"/>
                  </a:cubicBezTo>
                  <a:lnTo>
                    <a:pt x="176" y="1351"/>
                  </a:lnTo>
                  <a:cubicBezTo>
                    <a:pt x="155" y="1341"/>
                    <a:pt x="135" y="1335"/>
                    <a:pt x="116" y="1335"/>
                  </a:cubicBezTo>
                  <a:cubicBezTo>
                    <a:pt x="89" y="1335"/>
                    <a:pt x="65" y="1347"/>
                    <a:pt x="51" y="1376"/>
                  </a:cubicBezTo>
                  <a:cubicBezTo>
                    <a:pt x="1" y="1426"/>
                    <a:pt x="1" y="1502"/>
                    <a:pt x="51" y="1552"/>
                  </a:cubicBezTo>
                  <a:cubicBezTo>
                    <a:pt x="76" y="1577"/>
                    <a:pt x="126" y="1627"/>
                    <a:pt x="176" y="1652"/>
                  </a:cubicBezTo>
                  <a:cubicBezTo>
                    <a:pt x="277" y="1753"/>
                    <a:pt x="402" y="1803"/>
                    <a:pt x="528" y="1878"/>
                  </a:cubicBezTo>
                  <a:cubicBezTo>
                    <a:pt x="693" y="1940"/>
                    <a:pt x="858" y="1985"/>
                    <a:pt x="1023" y="1985"/>
                  </a:cubicBezTo>
                  <a:cubicBezTo>
                    <a:pt x="1059" y="1985"/>
                    <a:pt x="1094" y="1983"/>
                    <a:pt x="1130" y="1979"/>
                  </a:cubicBezTo>
                  <a:cubicBezTo>
                    <a:pt x="1255" y="1979"/>
                    <a:pt x="1381" y="1953"/>
                    <a:pt x="1506" y="1903"/>
                  </a:cubicBezTo>
                  <a:cubicBezTo>
                    <a:pt x="1607" y="1878"/>
                    <a:pt x="1732" y="1803"/>
                    <a:pt x="1833" y="1728"/>
                  </a:cubicBezTo>
                  <a:lnTo>
                    <a:pt x="1883" y="1677"/>
                  </a:lnTo>
                  <a:lnTo>
                    <a:pt x="1933" y="1652"/>
                  </a:lnTo>
                  <a:cubicBezTo>
                    <a:pt x="1933" y="1627"/>
                    <a:pt x="1958" y="1602"/>
                    <a:pt x="1958" y="1602"/>
                  </a:cubicBezTo>
                  <a:cubicBezTo>
                    <a:pt x="2008" y="1552"/>
                    <a:pt x="2059" y="1502"/>
                    <a:pt x="2084" y="1451"/>
                  </a:cubicBezTo>
                  <a:cubicBezTo>
                    <a:pt x="2159" y="1326"/>
                    <a:pt x="2209" y="1201"/>
                    <a:pt x="2209" y="1050"/>
                  </a:cubicBezTo>
                  <a:cubicBezTo>
                    <a:pt x="2234" y="924"/>
                    <a:pt x="2209" y="799"/>
                    <a:pt x="2159" y="699"/>
                  </a:cubicBezTo>
                  <a:cubicBezTo>
                    <a:pt x="2134" y="598"/>
                    <a:pt x="2084" y="498"/>
                    <a:pt x="2034" y="422"/>
                  </a:cubicBezTo>
                  <a:cubicBezTo>
                    <a:pt x="1958" y="297"/>
                    <a:pt x="1858" y="197"/>
                    <a:pt x="1732" y="121"/>
                  </a:cubicBezTo>
                  <a:cubicBezTo>
                    <a:pt x="1707" y="71"/>
                    <a:pt x="1657" y="46"/>
                    <a:pt x="1607" y="21"/>
                  </a:cubicBezTo>
                  <a:cubicBezTo>
                    <a:pt x="1583" y="7"/>
                    <a:pt x="1560" y="1"/>
                    <a:pt x="1537" y="1"/>
                  </a:cubicBezTo>
                  <a:close/>
                </a:path>
              </a:pathLst>
            </a:custGeom>
            <a:solidFill>
              <a:srgbClr val="CD8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51"/>
          <p:cNvGrpSpPr/>
          <p:nvPr/>
        </p:nvGrpSpPr>
        <p:grpSpPr>
          <a:xfrm rot="1456691" flipH="1">
            <a:off x="4625386" y="3866189"/>
            <a:ext cx="803563" cy="949777"/>
            <a:chOff x="3509875" y="2553850"/>
            <a:chExt cx="748325" cy="1039200"/>
          </a:xfrm>
        </p:grpSpPr>
        <p:sp>
          <p:nvSpPr>
            <p:cNvPr id="952" name="Google Shape;952;p51"/>
            <p:cNvSpPr/>
            <p:nvPr/>
          </p:nvSpPr>
          <p:spPr>
            <a:xfrm>
              <a:off x="3509875" y="2623450"/>
              <a:ext cx="748325" cy="969600"/>
            </a:xfrm>
            <a:custGeom>
              <a:avLst/>
              <a:gdLst/>
              <a:ahLst/>
              <a:cxnLst/>
              <a:rect l="l" t="t" r="r" b="b"/>
              <a:pathLst>
                <a:path w="29933" h="38784" extrusionOk="0">
                  <a:moveTo>
                    <a:pt x="2484" y="0"/>
                  </a:moveTo>
                  <a:cubicBezTo>
                    <a:pt x="1784" y="0"/>
                    <a:pt x="1274" y="510"/>
                    <a:pt x="1211" y="1147"/>
                  </a:cubicBezTo>
                  <a:lnTo>
                    <a:pt x="1" y="36619"/>
                  </a:lnTo>
                  <a:cubicBezTo>
                    <a:pt x="1" y="37319"/>
                    <a:pt x="510" y="37892"/>
                    <a:pt x="1147" y="37892"/>
                  </a:cubicBezTo>
                  <a:lnTo>
                    <a:pt x="27385" y="38784"/>
                  </a:lnTo>
                  <a:cubicBezTo>
                    <a:pt x="28085" y="38784"/>
                    <a:pt x="28658" y="38274"/>
                    <a:pt x="28658" y="37638"/>
                  </a:cubicBezTo>
                  <a:lnTo>
                    <a:pt x="29868" y="2166"/>
                  </a:lnTo>
                  <a:cubicBezTo>
                    <a:pt x="29932" y="1529"/>
                    <a:pt x="29359" y="956"/>
                    <a:pt x="28722" y="892"/>
                  </a:cubicBezTo>
                  <a:lnTo>
                    <a:pt x="2484" y="0"/>
                  </a:lnTo>
                  <a:close/>
                </a:path>
              </a:pathLst>
            </a:custGeom>
            <a:solidFill>
              <a:srgbClr val="FF7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1"/>
            <p:cNvSpPr/>
            <p:nvPr/>
          </p:nvSpPr>
          <p:spPr>
            <a:xfrm>
              <a:off x="3576750" y="2760375"/>
              <a:ext cx="636850" cy="28675"/>
            </a:xfrm>
            <a:custGeom>
              <a:avLst/>
              <a:gdLst/>
              <a:ahLst/>
              <a:cxnLst/>
              <a:rect l="l" t="t" r="r" b="b"/>
              <a:pathLst>
                <a:path w="25474" h="1147" extrusionOk="0">
                  <a:moveTo>
                    <a:pt x="0" y="0"/>
                  </a:moveTo>
                  <a:lnTo>
                    <a:pt x="0" y="319"/>
                  </a:lnTo>
                  <a:lnTo>
                    <a:pt x="25474" y="1147"/>
                  </a:lnTo>
                  <a:lnTo>
                    <a:pt x="25474" y="892"/>
                  </a:lnTo>
                  <a:lnTo>
                    <a:pt x="0" y="0"/>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1"/>
            <p:cNvSpPr/>
            <p:nvPr/>
          </p:nvSpPr>
          <p:spPr>
            <a:xfrm>
              <a:off x="3573550" y="2839975"/>
              <a:ext cx="636875" cy="30275"/>
            </a:xfrm>
            <a:custGeom>
              <a:avLst/>
              <a:gdLst/>
              <a:ahLst/>
              <a:cxnLst/>
              <a:rect l="l" t="t" r="r" b="b"/>
              <a:pathLst>
                <a:path w="25475" h="1211" extrusionOk="0">
                  <a:moveTo>
                    <a:pt x="1" y="0"/>
                  </a:moveTo>
                  <a:lnTo>
                    <a:pt x="1" y="319"/>
                  </a:lnTo>
                  <a:lnTo>
                    <a:pt x="25475" y="1210"/>
                  </a:lnTo>
                  <a:lnTo>
                    <a:pt x="25475" y="892"/>
                  </a:lnTo>
                  <a:lnTo>
                    <a:pt x="1" y="0"/>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1"/>
            <p:cNvSpPr/>
            <p:nvPr/>
          </p:nvSpPr>
          <p:spPr>
            <a:xfrm>
              <a:off x="3570375" y="2919575"/>
              <a:ext cx="636875" cy="30275"/>
            </a:xfrm>
            <a:custGeom>
              <a:avLst/>
              <a:gdLst/>
              <a:ahLst/>
              <a:cxnLst/>
              <a:rect l="l" t="t" r="r" b="b"/>
              <a:pathLst>
                <a:path w="25475" h="1211" extrusionOk="0">
                  <a:moveTo>
                    <a:pt x="64" y="1"/>
                  </a:moveTo>
                  <a:lnTo>
                    <a:pt x="1" y="319"/>
                  </a:lnTo>
                  <a:lnTo>
                    <a:pt x="25474" y="1211"/>
                  </a:lnTo>
                  <a:lnTo>
                    <a:pt x="25474" y="892"/>
                  </a:lnTo>
                  <a:lnTo>
                    <a:pt x="64" y="1"/>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1"/>
            <p:cNvSpPr/>
            <p:nvPr/>
          </p:nvSpPr>
          <p:spPr>
            <a:xfrm>
              <a:off x="3568775" y="2999175"/>
              <a:ext cx="636875" cy="30275"/>
            </a:xfrm>
            <a:custGeom>
              <a:avLst/>
              <a:gdLst/>
              <a:ahLst/>
              <a:cxnLst/>
              <a:rect l="l" t="t" r="r" b="b"/>
              <a:pathLst>
                <a:path w="25475" h="1211" extrusionOk="0">
                  <a:moveTo>
                    <a:pt x="1" y="1"/>
                  </a:moveTo>
                  <a:lnTo>
                    <a:pt x="1" y="319"/>
                  </a:lnTo>
                  <a:lnTo>
                    <a:pt x="25474" y="1211"/>
                  </a:lnTo>
                  <a:lnTo>
                    <a:pt x="25474" y="892"/>
                  </a:lnTo>
                  <a:lnTo>
                    <a:pt x="1" y="1"/>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1"/>
            <p:cNvSpPr/>
            <p:nvPr/>
          </p:nvSpPr>
          <p:spPr>
            <a:xfrm>
              <a:off x="3565600" y="3078800"/>
              <a:ext cx="636875" cy="30275"/>
            </a:xfrm>
            <a:custGeom>
              <a:avLst/>
              <a:gdLst/>
              <a:ahLst/>
              <a:cxnLst/>
              <a:rect l="l" t="t" r="r" b="b"/>
              <a:pathLst>
                <a:path w="25475" h="1211" extrusionOk="0">
                  <a:moveTo>
                    <a:pt x="1" y="0"/>
                  </a:moveTo>
                  <a:lnTo>
                    <a:pt x="1" y="318"/>
                  </a:lnTo>
                  <a:lnTo>
                    <a:pt x="25474" y="1210"/>
                  </a:lnTo>
                  <a:lnTo>
                    <a:pt x="25474" y="892"/>
                  </a:lnTo>
                  <a:lnTo>
                    <a:pt x="1" y="0"/>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1"/>
            <p:cNvSpPr/>
            <p:nvPr/>
          </p:nvSpPr>
          <p:spPr>
            <a:xfrm>
              <a:off x="3562425" y="3159975"/>
              <a:ext cx="636850" cy="28700"/>
            </a:xfrm>
            <a:custGeom>
              <a:avLst/>
              <a:gdLst/>
              <a:ahLst/>
              <a:cxnLst/>
              <a:rect l="l" t="t" r="r" b="b"/>
              <a:pathLst>
                <a:path w="25474" h="1148" extrusionOk="0">
                  <a:moveTo>
                    <a:pt x="0" y="1"/>
                  </a:moveTo>
                  <a:lnTo>
                    <a:pt x="0" y="256"/>
                  </a:lnTo>
                  <a:lnTo>
                    <a:pt x="25474" y="1147"/>
                  </a:lnTo>
                  <a:lnTo>
                    <a:pt x="25474" y="829"/>
                  </a:lnTo>
                  <a:lnTo>
                    <a:pt x="0" y="1"/>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1"/>
            <p:cNvSpPr/>
            <p:nvPr/>
          </p:nvSpPr>
          <p:spPr>
            <a:xfrm>
              <a:off x="3560825" y="3239600"/>
              <a:ext cx="635275" cy="28675"/>
            </a:xfrm>
            <a:custGeom>
              <a:avLst/>
              <a:gdLst/>
              <a:ahLst/>
              <a:cxnLst/>
              <a:rect l="l" t="t" r="r" b="b"/>
              <a:pathLst>
                <a:path w="25411" h="1147" extrusionOk="0">
                  <a:moveTo>
                    <a:pt x="0" y="0"/>
                  </a:moveTo>
                  <a:lnTo>
                    <a:pt x="0" y="255"/>
                  </a:lnTo>
                  <a:lnTo>
                    <a:pt x="25410" y="1146"/>
                  </a:lnTo>
                  <a:lnTo>
                    <a:pt x="25410" y="828"/>
                  </a:lnTo>
                  <a:lnTo>
                    <a:pt x="0" y="0"/>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1"/>
            <p:cNvSpPr/>
            <p:nvPr/>
          </p:nvSpPr>
          <p:spPr>
            <a:xfrm>
              <a:off x="3541725" y="3306450"/>
              <a:ext cx="636850" cy="25500"/>
            </a:xfrm>
            <a:custGeom>
              <a:avLst/>
              <a:gdLst/>
              <a:ahLst/>
              <a:cxnLst/>
              <a:rect l="l" t="t" r="r" b="b"/>
              <a:pathLst>
                <a:path w="25474" h="1020" extrusionOk="0">
                  <a:moveTo>
                    <a:pt x="0" y="1"/>
                  </a:moveTo>
                  <a:lnTo>
                    <a:pt x="0" y="256"/>
                  </a:lnTo>
                  <a:lnTo>
                    <a:pt x="25474" y="1020"/>
                  </a:lnTo>
                  <a:lnTo>
                    <a:pt x="25474" y="765"/>
                  </a:lnTo>
                  <a:lnTo>
                    <a:pt x="0" y="1"/>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1"/>
            <p:cNvSpPr/>
            <p:nvPr/>
          </p:nvSpPr>
          <p:spPr>
            <a:xfrm>
              <a:off x="3554450" y="3398800"/>
              <a:ext cx="636875" cy="30275"/>
            </a:xfrm>
            <a:custGeom>
              <a:avLst/>
              <a:gdLst/>
              <a:ahLst/>
              <a:cxnLst/>
              <a:rect l="l" t="t" r="r" b="b"/>
              <a:pathLst>
                <a:path w="25475" h="1211" extrusionOk="0">
                  <a:moveTo>
                    <a:pt x="1" y="1"/>
                  </a:moveTo>
                  <a:lnTo>
                    <a:pt x="1" y="319"/>
                  </a:lnTo>
                  <a:lnTo>
                    <a:pt x="25474" y="1211"/>
                  </a:lnTo>
                  <a:lnTo>
                    <a:pt x="25474" y="892"/>
                  </a:lnTo>
                  <a:lnTo>
                    <a:pt x="1" y="1"/>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1"/>
            <p:cNvSpPr/>
            <p:nvPr/>
          </p:nvSpPr>
          <p:spPr>
            <a:xfrm>
              <a:off x="3551275" y="3478400"/>
              <a:ext cx="636850" cy="30275"/>
            </a:xfrm>
            <a:custGeom>
              <a:avLst/>
              <a:gdLst/>
              <a:ahLst/>
              <a:cxnLst/>
              <a:rect l="l" t="t" r="r" b="b"/>
              <a:pathLst>
                <a:path w="25474" h="1211" extrusionOk="0">
                  <a:moveTo>
                    <a:pt x="0" y="1"/>
                  </a:moveTo>
                  <a:lnTo>
                    <a:pt x="0" y="319"/>
                  </a:lnTo>
                  <a:lnTo>
                    <a:pt x="25474" y="1211"/>
                  </a:lnTo>
                  <a:lnTo>
                    <a:pt x="25474" y="892"/>
                  </a:lnTo>
                  <a:lnTo>
                    <a:pt x="0" y="1"/>
                  </a:lnTo>
                  <a:close/>
                </a:path>
              </a:pathLst>
            </a:custGeom>
            <a:solidFill>
              <a:srgbClr val="F7C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1"/>
            <p:cNvSpPr/>
            <p:nvPr/>
          </p:nvSpPr>
          <p:spPr>
            <a:xfrm>
              <a:off x="3576750" y="2760375"/>
              <a:ext cx="230875" cy="15950"/>
            </a:xfrm>
            <a:custGeom>
              <a:avLst/>
              <a:gdLst/>
              <a:ahLst/>
              <a:cxnLst/>
              <a:rect l="l" t="t" r="r" b="b"/>
              <a:pathLst>
                <a:path w="9235" h="638" extrusionOk="0">
                  <a:moveTo>
                    <a:pt x="0" y="0"/>
                  </a:moveTo>
                  <a:lnTo>
                    <a:pt x="0" y="319"/>
                  </a:lnTo>
                  <a:lnTo>
                    <a:pt x="9043" y="637"/>
                  </a:lnTo>
                  <a:lnTo>
                    <a:pt x="9234" y="319"/>
                  </a:lnTo>
                  <a:lnTo>
                    <a:pt x="0" y="0"/>
                  </a:lnTo>
                  <a:close/>
                </a:path>
              </a:pathLst>
            </a:custGeom>
            <a:solidFill>
              <a:srgbClr val="F2D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1"/>
            <p:cNvSpPr/>
            <p:nvPr/>
          </p:nvSpPr>
          <p:spPr>
            <a:xfrm>
              <a:off x="3575150" y="2839975"/>
              <a:ext cx="189475" cy="14350"/>
            </a:xfrm>
            <a:custGeom>
              <a:avLst/>
              <a:gdLst/>
              <a:ahLst/>
              <a:cxnLst/>
              <a:rect l="l" t="t" r="r" b="b"/>
              <a:pathLst>
                <a:path w="7579" h="574" extrusionOk="0">
                  <a:moveTo>
                    <a:pt x="1" y="0"/>
                  </a:moveTo>
                  <a:lnTo>
                    <a:pt x="1" y="319"/>
                  </a:lnTo>
                  <a:lnTo>
                    <a:pt x="7452" y="574"/>
                  </a:lnTo>
                  <a:lnTo>
                    <a:pt x="7579" y="255"/>
                  </a:lnTo>
                  <a:lnTo>
                    <a:pt x="1" y="0"/>
                  </a:lnTo>
                  <a:close/>
                </a:path>
              </a:pathLst>
            </a:custGeom>
            <a:solidFill>
              <a:srgbClr val="F2D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1"/>
            <p:cNvSpPr/>
            <p:nvPr/>
          </p:nvSpPr>
          <p:spPr>
            <a:xfrm>
              <a:off x="3571975" y="2919575"/>
              <a:ext cx="160825" cy="12775"/>
            </a:xfrm>
            <a:custGeom>
              <a:avLst/>
              <a:gdLst/>
              <a:ahLst/>
              <a:cxnLst/>
              <a:rect l="l" t="t" r="r" b="b"/>
              <a:pathLst>
                <a:path w="6433" h="511" extrusionOk="0">
                  <a:moveTo>
                    <a:pt x="0" y="1"/>
                  </a:moveTo>
                  <a:lnTo>
                    <a:pt x="0" y="319"/>
                  </a:lnTo>
                  <a:lnTo>
                    <a:pt x="6305" y="510"/>
                  </a:lnTo>
                  <a:lnTo>
                    <a:pt x="6432" y="255"/>
                  </a:lnTo>
                  <a:lnTo>
                    <a:pt x="0" y="1"/>
                  </a:lnTo>
                  <a:close/>
                </a:path>
              </a:pathLst>
            </a:custGeom>
            <a:solidFill>
              <a:srgbClr val="F2D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1"/>
            <p:cNvSpPr/>
            <p:nvPr/>
          </p:nvSpPr>
          <p:spPr>
            <a:xfrm>
              <a:off x="3568775" y="2999175"/>
              <a:ext cx="141725" cy="12775"/>
            </a:xfrm>
            <a:custGeom>
              <a:avLst/>
              <a:gdLst/>
              <a:ahLst/>
              <a:cxnLst/>
              <a:rect l="l" t="t" r="r" b="b"/>
              <a:pathLst>
                <a:path w="5669" h="511" extrusionOk="0">
                  <a:moveTo>
                    <a:pt x="1" y="1"/>
                  </a:moveTo>
                  <a:lnTo>
                    <a:pt x="1" y="319"/>
                  </a:lnTo>
                  <a:lnTo>
                    <a:pt x="5541" y="510"/>
                  </a:lnTo>
                  <a:lnTo>
                    <a:pt x="5669" y="192"/>
                  </a:lnTo>
                  <a:lnTo>
                    <a:pt x="1" y="1"/>
                  </a:lnTo>
                  <a:close/>
                </a:path>
              </a:pathLst>
            </a:custGeom>
            <a:solidFill>
              <a:srgbClr val="F2D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1"/>
            <p:cNvSpPr/>
            <p:nvPr/>
          </p:nvSpPr>
          <p:spPr>
            <a:xfrm>
              <a:off x="3565600" y="3078800"/>
              <a:ext cx="127400" cy="12750"/>
            </a:xfrm>
            <a:custGeom>
              <a:avLst/>
              <a:gdLst/>
              <a:ahLst/>
              <a:cxnLst/>
              <a:rect l="l" t="t" r="r" b="b"/>
              <a:pathLst>
                <a:path w="5096" h="510" extrusionOk="0">
                  <a:moveTo>
                    <a:pt x="1" y="0"/>
                  </a:moveTo>
                  <a:lnTo>
                    <a:pt x="1" y="318"/>
                  </a:lnTo>
                  <a:lnTo>
                    <a:pt x="5095" y="510"/>
                  </a:lnTo>
                  <a:lnTo>
                    <a:pt x="5095" y="191"/>
                  </a:lnTo>
                  <a:lnTo>
                    <a:pt x="1" y="0"/>
                  </a:lnTo>
                  <a:close/>
                </a:path>
              </a:pathLst>
            </a:custGeom>
            <a:solidFill>
              <a:srgbClr val="F2D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1"/>
            <p:cNvSpPr/>
            <p:nvPr/>
          </p:nvSpPr>
          <p:spPr>
            <a:xfrm>
              <a:off x="3564000" y="3159975"/>
              <a:ext cx="121025" cy="11175"/>
            </a:xfrm>
            <a:custGeom>
              <a:avLst/>
              <a:gdLst/>
              <a:ahLst/>
              <a:cxnLst/>
              <a:rect l="l" t="t" r="r" b="b"/>
              <a:pathLst>
                <a:path w="4841" h="447" extrusionOk="0">
                  <a:moveTo>
                    <a:pt x="1" y="1"/>
                  </a:moveTo>
                  <a:lnTo>
                    <a:pt x="1" y="256"/>
                  </a:lnTo>
                  <a:lnTo>
                    <a:pt x="4841" y="447"/>
                  </a:lnTo>
                  <a:lnTo>
                    <a:pt x="4841" y="128"/>
                  </a:lnTo>
                  <a:lnTo>
                    <a:pt x="1" y="1"/>
                  </a:lnTo>
                  <a:close/>
                </a:path>
              </a:pathLst>
            </a:custGeom>
            <a:solidFill>
              <a:srgbClr val="F2D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1"/>
            <p:cNvSpPr/>
            <p:nvPr/>
          </p:nvSpPr>
          <p:spPr>
            <a:xfrm>
              <a:off x="3560825" y="3239600"/>
              <a:ext cx="122625" cy="11150"/>
            </a:xfrm>
            <a:custGeom>
              <a:avLst/>
              <a:gdLst/>
              <a:ahLst/>
              <a:cxnLst/>
              <a:rect l="l" t="t" r="r" b="b"/>
              <a:pathLst>
                <a:path w="4905" h="446" extrusionOk="0">
                  <a:moveTo>
                    <a:pt x="0" y="0"/>
                  </a:moveTo>
                  <a:lnTo>
                    <a:pt x="0" y="255"/>
                  </a:lnTo>
                  <a:lnTo>
                    <a:pt x="4904" y="446"/>
                  </a:lnTo>
                  <a:lnTo>
                    <a:pt x="4904" y="127"/>
                  </a:lnTo>
                  <a:lnTo>
                    <a:pt x="0" y="0"/>
                  </a:lnTo>
                  <a:close/>
                </a:path>
              </a:pathLst>
            </a:custGeom>
            <a:solidFill>
              <a:srgbClr val="F2D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1"/>
            <p:cNvSpPr/>
            <p:nvPr/>
          </p:nvSpPr>
          <p:spPr>
            <a:xfrm>
              <a:off x="3554450" y="3398800"/>
              <a:ext cx="140125" cy="12750"/>
            </a:xfrm>
            <a:custGeom>
              <a:avLst/>
              <a:gdLst/>
              <a:ahLst/>
              <a:cxnLst/>
              <a:rect l="l" t="t" r="r" b="b"/>
              <a:pathLst>
                <a:path w="5605" h="510" extrusionOk="0">
                  <a:moveTo>
                    <a:pt x="1" y="1"/>
                  </a:moveTo>
                  <a:lnTo>
                    <a:pt x="1" y="319"/>
                  </a:lnTo>
                  <a:lnTo>
                    <a:pt x="5541" y="510"/>
                  </a:lnTo>
                  <a:cubicBezTo>
                    <a:pt x="5605" y="383"/>
                    <a:pt x="5605" y="319"/>
                    <a:pt x="5541" y="192"/>
                  </a:cubicBezTo>
                  <a:lnTo>
                    <a:pt x="1" y="1"/>
                  </a:lnTo>
                  <a:close/>
                </a:path>
              </a:pathLst>
            </a:custGeom>
            <a:solidFill>
              <a:srgbClr val="F2D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1"/>
            <p:cNvSpPr/>
            <p:nvPr/>
          </p:nvSpPr>
          <p:spPr>
            <a:xfrm>
              <a:off x="3552875" y="3478400"/>
              <a:ext cx="154450" cy="14350"/>
            </a:xfrm>
            <a:custGeom>
              <a:avLst/>
              <a:gdLst/>
              <a:ahLst/>
              <a:cxnLst/>
              <a:rect l="l" t="t" r="r" b="b"/>
              <a:pathLst>
                <a:path w="6178" h="574" extrusionOk="0">
                  <a:moveTo>
                    <a:pt x="0" y="1"/>
                  </a:moveTo>
                  <a:lnTo>
                    <a:pt x="0" y="383"/>
                  </a:lnTo>
                  <a:lnTo>
                    <a:pt x="6177" y="574"/>
                  </a:lnTo>
                  <a:cubicBezTo>
                    <a:pt x="6177" y="446"/>
                    <a:pt x="6114" y="383"/>
                    <a:pt x="6114" y="255"/>
                  </a:cubicBezTo>
                  <a:lnTo>
                    <a:pt x="0" y="1"/>
                  </a:lnTo>
                  <a:close/>
                </a:path>
              </a:pathLst>
            </a:custGeom>
            <a:solidFill>
              <a:srgbClr val="F2D1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1"/>
            <p:cNvSpPr/>
            <p:nvPr/>
          </p:nvSpPr>
          <p:spPr>
            <a:xfrm>
              <a:off x="3616550" y="2639375"/>
              <a:ext cx="36650" cy="36650"/>
            </a:xfrm>
            <a:custGeom>
              <a:avLst/>
              <a:gdLst/>
              <a:ahLst/>
              <a:cxnLst/>
              <a:rect l="l" t="t" r="r" b="b"/>
              <a:pathLst>
                <a:path w="1466" h="1466" extrusionOk="0">
                  <a:moveTo>
                    <a:pt x="765" y="0"/>
                  </a:moveTo>
                  <a:cubicBezTo>
                    <a:pt x="319" y="0"/>
                    <a:pt x="0" y="319"/>
                    <a:pt x="0" y="701"/>
                  </a:cubicBezTo>
                  <a:cubicBezTo>
                    <a:pt x="0" y="1083"/>
                    <a:pt x="319" y="1465"/>
                    <a:pt x="701" y="1465"/>
                  </a:cubicBezTo>
                  <a:cubicBezTo>
                    <a:pt x="1083" y="1465"/>
                    <a:pt x="1401" y="1147"/>
                    <a:pt x="1401" y="765"/>
                  </a:cubicBezTo>
                  <a:cubicBezTo>
                    <a:pt x="1465" y="382"/>
                    <a:pt x="1147" y="0"/>
                    <a:pt x="765" y="0"/>
                  </a:cubicBezTo>
                  <a:close/>
                </a:path>
              </a:pathLst>
            </a:custGeom>
            <a:solidFill>
              <a:srgbClr val="FCE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1"/>
            <p:cNvSpPr/>
            <p:nvPr/>
          </p:nvSpPr>
          <p:spPr>
            <a:xfrm>
              <a:off x="3574450" y="2553850"/>
              <a:ext cx="140350" cy="111050"/>
            </a:xfrm>
            <a:custGeom>
              <a:avLst/>
              <a:gdLst/>
              <a:ahLst/>
              <a:cxnLst/>
              <a:rect l="l" t="t" r="r" b="b"/>
              <a:pathLst>
                <a:path w="5614" h="4442" extrusionOk="0">
                  <a:moveTo>
                    <a:pt x="2586" y="0"/>
                  </a:moveTo>
                  <a:cubicBezTo>
                    <a:pt x="1222" y="0"/>
                    <a:pt x="0" y="1283"/>
                    <a:pt x="474" y="2848"/>
                  </a:cubicBezTo>
                  <a:lnTo>
                    <a:pt x="984" y="2848"/>
                  </a:lnTo>
                  <a:cubicBezTo>
                    <a:pt x="984" y="2784"/>
                    <a:pt x="984" y="2784"/>
                    <a:pt x="984" y="2784"/>
                  </a:cubicBezTo>
                  <a:cubicBezTo>
                    <a:pt x="920" y="2593"/>
                    <a:pt x="920" y="2402"/>
                    <a:pt x="920" y="2211"/>
                  </a:cubicBezTo>
                  <a:cubicBezTo>
                    <a:pt x="962" y="1238"/>
                    <a:pt x="1763" y="603"/>
                    <a:pt x="2576" y="603"/>
                  </a:cubicBezTo>
                  <a:cubicBezTo>
                    <a:pt x="2987" y="603"/>
                    <a:pt x="3402" y="765"/>
                    <a:pt x="3722" y="1129"/>
                  </a:cubicBezTo>
                  <a:cubicBezTo>
                    <a:pt x="4723" y="2130"/>
                    <a:pt x="4003" y="3869"/>
                    <a:pt x="2588" y="3869"/>
                  </a:cubicBezTo>
                  <a:cubicBezTo>
                    <a:pt x="2563" y="3869"/>
                    <a:pt x="2538" y="3868"/>
                    <a:pt x="2512" y="3867"/>
                  </a:cubicBezTo>
                  <a:cubicBezTo>
                    <a:pt x="2385" y="3867"/>
                    <a:pt x="2258" y="3994"/>
                    <a:pt x="2258" y="4122"/>
                  </a:cubicBezTo>
                  <a:cubicBezTo>
                    <a:pt x="2194" y="4313"/>
                    <a:pt x="2321" y="4440"/>
                    <a:pt x="2512" y="4440"/>
                  </a:cubicBezTo>
                  <a:cubicBezTo>
                    <a:pt x="2537" y="4441"/>
                    <a:pt x="2562" y="4441"/>
                    <a:pt x="2586" y="4441"/>
                  </a:cubicBezTo>
                  <a:cubicBezTo>
                    <a:pt x="4699" y="4441"/>
                    <a:pt x="5614" y="1751"/>
                    <a:pt x="3977" y="492"/>
                  </a:cubicBezTo>
                  <a:cubicBezTo>
                    <a:pt x="3538" y="151"/>
                    <a:pt x="3054" y="0"/>
                    <a:pt x="2586" y="0"/>
                  </a:cubicBezTo>
                  <a:close/>
                </a:path>
              </a:pathLst>
            </a:custGeom>
            <a:solidFill>
              <a:srgbClr val="F3A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1"/>
            <p:cNvSpPr/>
            <p:nvPr/>
          </p:nvSpPr>
          <p:spPr>
            <a:xfrm>
              <a:off x="3691375" y="2642500"/>
              <a:ext cx="43200" cy="35500"/>
            </a:xfrm>
            <a:custGeom>
              <a:avLst/>
              <a:gdLst/>
              <a:ahLst/>
              <a:cxnLst/>
              <a:rect l="l" t="t" r="r" b="b"/>
              <a:pathLst>
                <a:path w="1728" h="1420" extrusionOk="0">
                  <a:moveTo>
                    <a:pt x="821" y="1"/>
                  </a:moveTo>
                  <a:cubicBezTo>
                    <a:pt x="803" y="1"/>
                    <a:pt x="784" y="1"/>
                    <a:pt x="765" y="3"/>
                  </a:cubicBezTo>
                  <a:cubicBezTo>
                    <a:pt x="319" y="3"/>
                    <a:pt x="1" y="257"/>
                    <a:pt x="1" y="703"/>
                  </a:cubicBezTo>
                  <a:cubicBezTo>
                    <a:pt x="1" y="1085"/>
                    <a:pt x="319" y="1404"/>
                    <a:pt x="701" y="1404"/>
                  </a:cubicBezTo>
                  <a:cubicBezTo>
                    <a:pt x="757" y="1414"/>
                    <a:pt x="810" y="1419"/>
                    <a:pt x="859" y="1419"/>
                  </a:cubicBezTo>
                  <a:cubicBezTo>
                    <a:pt x="1706" y="1419"/>
                    <a:pt x="1728" y="1"/>
                    <a:pt x="821" y="1"/>
                  </a:cubicBezTo>
                  <a:close/>
                </a:path>
              </a:pathLst>
            </a:custGeom>
            <a:solidFill>
              <a:srgbClr val="FCE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1"/>
            <p:cNvSpPr/>
            <p:nvPr/>
          </p:nvSpPr>
          <p:spPr>
            <a:xfrm>
              <a:off x="3657950" y="2557050"/>
              <a:ext cx="128525" cy="111025"/>
            </a:xfrm>
            <a:custGeom>
              <a:avLst/>
              <a:gdLst/>
              <a:ahLst/>
              <a:cxnLst/>
              <a:rect l="l" t="t" r="r" b="b"/>
              <a:pathLst>
                <a:path w="5141" h="4441" extrusionOk="0">
                  <a:moveTo>
                    <a:pt x="2258" y="1"/>
                  </a:moveTo>
                  <a:cubicBezTo>
                    <a:pt x="1162" y="1"/>
                    <a:pt x="106" y="835"/>
                    <a:pt x="64" y="2147"/>
                  </a:cubicBezTo>
                  <a:cubicBezTo>
                    <a:pt x="0" y="2338"/>
                    <a:pt x="64" y="2593"/>
                    <a:pt x="128" y="2784"/>
                  </a:cubicBezTo>
                  <a:lnTo>
                    <a:pt x="701" y="2784"/>
                  </a:lnTo>
                  <a:lnTo>
                    <a:pt x="701" y="2720"/>
                  </a:lnTo>
                  <a:cubicBezTo>
                    <a:pt x="637" y="2529"/>
                    <a:pt x="573" y="2338"/>
                    <a:pt x="573" y="2147"/>
                  </a:cubicBezTo>
                  <a:cubicBezTo>
                    <a:pt x="616" y="1174"/>
                    <a:pt x="1416" y="567"/>
                    <a:pt x="2248" y="567"/>
                  </a:cubicBezTo>
                  <a:cubicBezTo>
                    <a:pt x="2668" y="567"/>
                    <a:pt x="3097" y="722"/>
                    <a:pt x="3439" y="1064"/>
                  </a:cubicBezTo>
                  <a:cubicBezTo>
                    <a:pt x="4394" y="2147"/>
                    <a:pt x="3630" y="3866"/>
                    <a:pt x="2165" y="3866"/>
                  </a:cubicBezTo>
                  <a:cubicBezTo>
                    <a:pt x="2038" y="3866"/>
                    <a:pt x="1911" y="3994"/>
                    <a:pt x="1911" y="4121"/>
                  </a:cubicBezTo>
                  <a:cubicBezTo>
                    <a:pt x="1847" y="4249"/>
                    <a:pt x="1974" y="4440"/>
                    <a:pt x="2165" y="4440"/>
                  </a:cubicBezTo>
                  <a:cubicBezTo>
                    <a:pt x="2192" y="4440"/>
                    <a:pt x="2218" y="4441"/>
                    <a:pt x="2244" y="4441"/>
                  </a:cubicBezTo>
                  <a:cubicBezTo>
                    <a:pt x="4166" y="4441"/>
                    <a:pt x="5141" y="2128"/>
                    <a:pt x="3821" y="682"/>
                  </a:cubicBezTo>
                  <a:cubicBezTo>
                    <a:pt x="3373" y="213"/>
                    <a:pt x="2810" y="1"/>
                    <a:pt x="2258" y="1"/>
                  </a:cubicBezTo>
                  <a:close/>
                </a:path>
              </a:pathLst>
            </a:custGeom>
            <a:solidFill>
              <a:srgbClr val="F3A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1"/>
            <p:cNvSpPr/>
            <p:nvPr/>
          </p:nvSpPr>
          <p:spPr>
            <a:xfrm>
              <a:off x="3766200" y="2644150"/>
              <a:ext cx="36650" cy="36650"/>
            </a:xfrm>
            <a:custGeom>
              <a:avLst/>
              <a:gdLst/>
              <a:ahLst/>
              <a:cxnLst/>
              <a:rect l="l" t="t" r="r" b="b"/>
              <a:pathLst>
                <a:path w="1466" h="1466" extrusionOk="0">
                  <a:moveTo>
                    <a:pt x="765" y="0"/>
                  </a:moveTo>
                  <a:cubicBezTo>
                    <a:pt x="383" y="0"/>
                    <a:pt x="1" y="319"/>
                    <a:pt x="1" y="701"/>
                  </a:cubicBezTo>
                  <a:cubicBezTo>
                    <a:pt x="1" y="1147"/>
                    <a:pt x="319" y="1465"/>
                    <a:pt x="701" y="1465"/>
                  </a:cubicBezTo>
                  <a:cubicBezTo>
                    <a:pt x="1083" y="1465"/>
                    <a:pt x="1465" y="1147"/>
                    <a:pt x="1465" y="765"/>
                  </a:cubicBezTo>
                  <a:cubicBezTo>
                    <a:pt x="1465" y="382"/>
                    <a:pt x="1147" y="64"/>
                    <a:pt x="765" y="0"/>
                  </a:cubicBezTo>
                  <a:close/>
                </a:path>
              </a:pathLst>
            </a:custGeom>
            <a:solidFill>
              <a:srgbClr val="FCE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1"/>
            <p:cNvSpPr/>
            <p:nvPr/>
          </p:nvSpPr>
          <p:spPr>
            <a:xfrm>
              <a:off x="3734375" y="2560225"/>
              <a:ext cx="128525" cy="109450"/>
            </a:xfrm>
            <a:custGeom>
              <a:avLst/>
              <a:gdLst/>
              <a:ahLst/>
              <a:cxnLst/>
              <a:rect l="l" t="t" r="r" b="b"/>
              <a:pathLst>
                <a:path w="5141" h="4378" extrusionOk="0">
                  <a:moveTo>
                    <a:pt x="2241" y="1"/>
                  </a:moveTo>
                  <a:cubicBezTo>
                    <a:pt x="1126" y="1"/>
                    <a:pt x="42" y="835"/>
                    <a:pt x="0" y="2147"/>
                  </a:cubicBezTo>
                  <a:cubicBezTo>
                    <a:pt x="0" y="2338"/>
                    <a:pt x="0" y="2529"/>
                    <a:pt x="64" y="2784"/>
                  </a:cubicBezTo>
                  <a:lnTo>
                    <a:pt x="637" y="2784"/>
                  </a:lnTo>
                  <a:lnTo>
                    <a:pt x="637" y="2721"/>
                  </a:lnTo>
                  <a:cubicBezTo>
                    <a:pt x="573" y="2529"/>
                    <a:pt x="509" y="2338"/>
                    <a:pt x="509" y="2147"/>
                  </a:cubicBezTo>
                  <a:cubicBezTo>
                    <a:pt x="552" y="1175"/>
                    <a:pt x="1352" y="567"/>
                    <a:pt x="2184" y="567"/>
                  </a:cubicBezTo>
                  <a:cubicBezTo>
                    <a:pt x="2605" y="567"/>
                    <a:pt x="3033" y="722"/>
                    <a:pt x="3375" y="1065"/>
                  </a:cubicBezTo>
                  <a:cubicBezTo>
                    <a:pt x="4313" y="2128"/>
                    <a:pt x="3593" y="3805"/>
                    <a:pt x="2180" y="3805"/>
                  </a:cubicBezTo>
                  <a:cubicBezTo>
                    <a:pt x="2154" y="3805"/>
                    <a:pt x="2128" y="3804"/>
                    <a:pt x="2102" y="3803"/>
                  </a:cubicBezTo>
                  <a:cubicBezTo>
                    <a:pt x="1974" y="3803"/>
                    <a:pt x="1847" y="3931"/>
                    <a:pt x="1847" y="4122"/>
                  </a:cubicBezTo>
                  <a:cubicBezTo>
                    <a:pt x="1847" y="4249"/>
                    <a:pt x="1974" y="4376"/>
                    <a:pt x="2102" y="4376"/>
                  </a:cubicBezTo>
                  <a:cubicBezTo>
                    <a:pt x="2129" y="4377"/>
                    <a:pt x="2155" y="4378"/>
                    <a:pt x="2182" y="4378"/>
                  </a:cubicBezTo>
                  <a:cubicBezTo>
                    <a:pt x="4105" y="4378"/>
                    <a:pt x="5140" y="2127"/>
                    <a:pt x="3821" y="683"/>
                  </a:cubicBezTo>
                  <a:cubicBezTo>
                    <a:pt x="3373" y="213"/>
                    <a:pt x="2803" y="1"/>
                    <a:pt x="2241" y="1"/>
                  </a:cubicBezTo>
                  <a:close/>
                </a:path>
              </a:pathLst>
            </a:custGeom>
            <a:solidFill>
              <a:srgbClr val="F3A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1"/>
            <p:cNvSpPr/>
            <p:nvPr/>
          </p:nvSpPr>
          <p:spPr>
            <a:xfrm>
              <a:off x="3836250" y="2647325"/>
              <a:ext cx="49375" cy="36650"/>
            </a:xfrm>
            <a:custGeom>
              <a:avLst/>
              <a:gdLst/>
              <a:ahLst/>
              <a:cxnLst/>
              <a:rect l="l" t="t" r="r" b="b"/>
              <a:pathLst>
                <a:path w="1975" h="1466" extrusionOk="0">
                  <a:moveTo>
                    <a:pt x="1020" y="1"/>
                  </a:moveTo>
                  <a:cubicBezTo>
                    <a:pt x="64" y="1"/>
                    <a:pt x="1" y="1402"/>
                    <a:pt x="956" y="1465"/>
                  </a:cubicBezTo>
                  <a:cubicBezTo>
                    <a:pt x="1911" y="1465"/>
                    <a:pt x="1975" y="64"/>
                    <a:pt x="1020" y="1"/>
                  </a:cubicBezTo>
                  <a:close/>
                </a:path>
              </a:pathLst>
            </a:custGeom>
            <a:solidFill>
              <a:srgbClr val="FCE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1"/>
            <p:cNvSpPr/>
            <p:nvPr/>
          </p:nvSpPr>
          <p:spPr>
            <a:xfrm>
              <a:off x="3809200" y="2562300"/>
              <a:ext cx="128525" cy="110550"/>
            </a:xfrm>
            <a:custGeom>
              <a:avLst/>
              <a:gdLst/>
              <a:ahLst/>
              <a:cxnLst/>
              <a:rect l="l" t="t" r="r" b="b"/>
              <a:pathLst>
                <a:path w="5141" h="4422" extrusionOk="0">
                  <a:moveTo>
                    <a:pt x="2204" y="0"/>
                  </a:moveTo>
                  <a:cubicBezTo>
                    <a:pt x="1102" y="0"/>
                    <a:pt x="42" y="830"/>
                    <a:pt x="0" y="2128"/>
                  </a:cubicBezTo>
                  <a:cubicBezTo>
                    <a:pt x="0" y="2383"/>
                    <a:pt x="0" y="2574"/>
                    <a:pt x="64" y="2765"/>
                  </a:cubicBezTo>
                  <a:lnTo>
                    <a:pt x="637" y="2829"/>
                  </a:lnTo>
                  <a:lnTo>
                    <a:pt x="637" y="2765"/>
                  </a:lnTo>
                  <a:cubicBezTo>
                    <a:pt x="573" y="2574"/>
                    <a:pt x="573" y="2383"/>
                    <a:pt x="573" y="2192"/>
                  </a:cubicBezTo>
                  <a:cubicBezTo>
                    <a:pt x="616" y="1219"/>
                    <a:pt x="1388" y="583"/>
                    <a:pt x="2201" y="583"/>
                  </a:cubicBezTo>
                  <a:cubicBezTo>
                    <a:pt x="2612" y="583"/>
                    <a:pt x="3033" y="746"/>
                    <a:pt x="3375" y="1109"/>
                  </a:cubicBezTo>
                  <a:cubicBezTo>
                    <a:pt x="4377" y="2110"/>
                    <a:pt x="3656" y="3849"/>
                    <a:pt x="2241" y="3849"/>
                  </a:cubicBezTo>
                  <a:cubicBezTo>
                    <a:pt x="2216" y="3849"/>
                    <a:pt x="2191" y="3849"/>
                    <a:pt x="2165" y="3848"/>
                  </a:cubicBezTo>
                  <a:cubicBezTo>
                    <a:pt x="1974" y="3848"/>
                    <a:pt x="1847" y="3975"/>
                    <a:pt x="1847" y="4102"/>
                  </a:cubicBezTo>
                  <a:cubicBezTo>
                    <a:pt x="1847" y="4293"/>
                    <a:pt x="1974" y="4421"/>
                    <a:pt x="2102" y="4421"/>
                  </a:cubicBezTo>
                  <a:cubicBezTo>
                    <a:pt x="2128" y="4422"/>
                    <a:pt x="2154" y="4422"/>
                    <a:pt x="2180" y="4422"/>
                  </a:cubicBezTo>
                  <a:cubicBezTo>
                    <a:pt x="4104" y="4422"/>
                    <a:pt x="5141" y="2109"/>
                    <a:pt x="3821" y="727"/>
                  </a:cubicBezTo>
                  <a:cubicBezTo>
                    <a:pt x="3363" y="225"/>
                    <a:pt x="2778" y="0"/>
                    <a:pt x="2204" y="0"/>
                  </a:cubicBezTo>
                  <a:close/>
                </a:path>
              </a:pathLst>
            </a:custGeom>
            <a:solidFill>
              <a:srgbClr val="FBB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1"/>
            <p:cNvSpPr/>
            <p:nvPr/>
          </p:nvSpPr>
          <p:spPr>
            <a:xfrm>
              <a:off x="3809200" y="2559125"/>
              <a:ext cx="113125" cy="112100"/>
            </a:xfrm>
            <a:custGeom>
              <a:avLst/>
              <a:gdLst/>
              <a:ahLst/>
              <a:cxnLst/>
              <a:rect l="l" t="t" r="r" b="b"/>
              <a:pathLst>
                <a:path w="4525" h="4484" extrusionOk="0">
                  <a:moveTo>
                    <a:pt x="2205" y="1"/>
                  </a:moveTo>
                  <a:cubicBezTo>
                    <a:pt x="1103" y="1"/>
                    <a:pt x="0" y="735"/>
                    <a:pt x="0" y="2255"/>
                  </a:cubicBezTo>
                  <a:cubicBezTo>
                    <a:pt x="0" y="2446"/>
                    <a:pt x="0" y="2701"/>
                    <a:pt x="64" y="2892"/>
                  </a:cubicBezTo>
                  <a:lnTo>
                    <a:pt x="637" y="2892"/>
                  </a:lnTo>
                  <a:lnTo>
                    <a:pt x="637" y="2828"/>
                  </a:lnTo>
                  <a:cubicBezTo>
                    <a:pt x="573" y="2637"/>
                    <a:pt x="573" y="2446"/>
                    <a:pt x="573" y="2255"/>
                  </a:cubicBezTo>
                  <a:cubicBezTo>
                    <a:pt x="616" y="1282"/>
                    <a:pt x="1388" y="675"/>
                    <a:pt x="2201" y="675"/>
                  </a:cubicBezTo>
                  <a:cubicBezTo>
                    <a:pt x="2612" y="675"/>
                    <a:pt x="3033" y="830"/>
                    <a:pt x="3375" y="1172"/>
                  </a:cubicBezTo>
                  <a:cubicBezTo>
                    <a:pt x="4376" y="2235"/>
                    <a:pt x="3657" y="3913"/>
                    <a:pt x="2244" y="3913"/>
                  </a:cubicBezTo>
                  <a:cubicBezTo>
                    <a:pt x="2218" y="3913"/>
                    <a:pt x="2192" y="3912"/>
                    <a:pt x="2165" y="3911"/>
                  </a:cubicBezTo>
                  <a:cubicBezTo>
                    <a:pt x="1974" y="3911"/>
                    <a:pt x="1847" y="4038"/>
                    <a:pt x="1847" y="4229"/>
                  </a:cubicBezTo>
                  <a:cubicBezTo>
                    <a:pt x="1847" y="4357"/>
                    <a:pt x="1974" y="4484"/>
                    <a:pt x="2102" y="4484"/>
                  </a:cubicBezTo>
                  <a:cubicBezTo>
                    <a:pt x="2420" y="4484"/>
                    <a:pt x="2802" y="4420"/>
                    <a:pt x="3057" y="4293"/>
                  </a:cubicBezTo>
                  <a:cubicBezTo>
                    <a:pt x="3439" y="3911"/>
                    <a:pt x="3821" y="3529"/>
                    <a:pt x="4203" y="3210"/>
                  </a:cubicBezTo>
                  <a:cubicBezTo>
                    <a:pt x="4331" y="2956"/>
                    <a:pt x="4394" y="2701"/>
                    <a:pt x="4394" y="2382"/>
                  </a:cubicBezTo>
                  <a:cubicBezTo>
                    <a:pt x="4525" y="815"/>
                    <a:pt x="3366" y="1"/>
                    <a:pt x="2205" y="1"/>
                  </a:cubicBezTo>
                  <a:close/>
                </a:path>
              </a:pathLst>
            </a:custGeom>
            <a:solidFill>
              <a:srgbClr val="F3A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1"/>
            <p:cNvSpPr/>
            <p:nvPr/>
          </p:nvSpPr>
          <p:spPr>
            <a:xfrm>
              <a:off x="3915850" y="2650525"/>
              <a:ext cx="38250" cy="35050"/>
            </a:xfrm>
            <a:custGeom>
              <a:avLst/>
              <a:gdLst/>
              <a:ahLst/>
              <a:cxnLst/>
              <a:rect l="l" t="t" r="r" b="b"/>
              <a:pathLst>
                <a:path w="1530" h="1402" extrusionOk="0">
                  <a:moveTo>
                    <a:pt x="765" y="0"/>
                  </a:moveTo>
                  <a:cubicBezTo>
                    <a:pt x="383" y="0"/>
                    <a:pt x="65" y="255"/>
                    <a:pt x="65" y="701"/>
                  </a:cubicBezTo>
                  <a:cubicBezTo>
                    <a:pt x="1" y="1083"/>
                    <a:pt x="319" y="1401"/>
                    <a:pt x="765" y="1401"/>
                  </a:cubicBezTo>
                  <a:cubicBezTo>
                    <a:pt x="1147" y="1401"/>
                    <a:pt x="1466" y="1146"/>
                    <a:pt x="1466" y="701"/>
                  </a:cubicBezTo>
                  <a:cubicBezTo>
                    <a:pt x="1529" y="319"/>
                    <a:pt x="1211" y="0"/>
                    <a:pt x="765" y="0"/>
                  </a:cubicBezTo>
                  <a:close/>
                </a:path>
              </a:pathLst>
            </a:custGeom>
            <a:solidFill>
              <a:srgbClr val="FCE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1"/>
            <p:cNvSpPr/>
            <p:nvPr/>
          </p:nvSpPr>
          <p:spPr>
            <a:xfrm>
              <a:off x="3884025" y="2565025"/>
              <a:ext cx="128525" cy="111025"/>
            </a:xfrm>
            <a:custGeom>
              <a:avLst/>
              <a:gdLst/>
              <a:ahLst/>
              <a:cxnLst/>
              <a:rect l="l" t="t" r="r" b="b"/>
              <a:pathLst>
                <a:path w="5141" h="4441" extrusionOk="0">
                  <a:moveTo>
                    <a:pt x="2241" y="0"/>
                  </a:moveTo>
                  <a:cubicBezTo>
                    <a:pt x="1126" y="0"/>
                    <a:pt x="43" y="834"/>
                    <a:pt x="0" y="2146"/>
                  </a:cubicBezTo>
                  <a:cubicBezTo>
                    <a:pt x="0" y="2337"/>
                    <a:pt x="64" y="2592"/>
                    <a:pt x="128" y="2783"/>
                  </a:cubicBezTo>
                  <a:lnTo>
                    <a:pt x="637" y="2783"/>
                  </a:lnTo>
                  <a:lnTo>
                    <a:pt x="637" y="2720"/>
                  </a:lnTo>
                  <a:cubicBezTo>
                    <a:pt x="573" y="2529"/>
                    <a:pt x="573" y="2337"/>
                    <a:pt x="573" y="2146"/>
                  </a:cubicBezTo>
                  <a:cubicBezTo>
                    <a:pt x="573" y="1174"/>
                    <a:pt x="1360" y="566"/>
                    <a:pt x="2187" y="566"/>
                  </a:cubicBezTo>
                  <a:cubicBezTo>
                    <a:pt x="2605" y="566"/>
                    <a:pt x="3033" y="722"/>
                    <a:pt x="3376" y="1064"/>
                  </a:cubicBezTo>
                  <a:cubicBezTo>
                    <a:pt x="4395" y="2146"/>
                    <a:pt x="3630" y="3866"/>
                    <a:pt x="2166" y="3866"/>
                  </a:cubicBezTo>
                  <a:cubicBezTo>
                    <a:pt x="1847" y="3866"/>
                    <a:pt x="1847" y="4375"/>
                    <a:pt x="2166" y="4439"/>
                  </a:cubicBezTo>
                  <a:cubicBezTo>
                    <a:pt x="2191" y="4440"/>
                    <a:pt x="2216" y="4440"/>
                    <a:pt x="2241" y="4440"/>
                  </a:cubicBezTo>
                  <a:cubicBezTo>
                    <a:pt x="4104" y="4440"/>
                    <a:pt x="5141" y="2127"/>
                    <a:pt x="3821" y="682"/>
                  </a:cubicBezTo>
                  <a:cubicBezTo>
                    <a:pt x="3373" y="212"/>
                    <a:pt x="2803" y="0"/>
                    <a:pt x="2241" y="0"/>
                  </a:cubicBezTo>
                  <a:close/>
                </a:path>
              </a:pathLst>
            </a:custGeom>
            <a:solidFill>
              <a:srgbClr val="FBB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1"/>
            <p:cNvSpPr/>
            <p:nvPr/>
          </p:nvSpPr>
          <p:spPr>
            <a:xfrm>
              <a:off x="3985925" y="2652050"/>
              <a:ext cx="43000" cy="36700"/>
            </a:xfrm>
            <a:custGeom>
              <a:avLst/>
              <a:gdLst/>
              <a:ahLst/>
              <a:cxnLst/>
              <a:rect l="l" t="t" r="r" b="b"/>
              <a:pathLst>
                <a:path w="1720" h="1468" extrusionOk="0">
                  <a:moveTo>
                    <a:pt x="946" y="1"/>
                  </a:moveTo>
                  <a:cubicBezTo>
                    <a:pt x="775" y="1"/>
                    <a:pt x="599" y="60"/>
                    <a:pt x="446" y="194"/>
                  </a:cubicBezTo>
                  <a:cubicBezTo>
                    <a:pt x="0" y="640"/>
                    <a:pt x="319" y="1468"/>
                    <a:pt x="955" y="1468"/>
                  </a:cubicBezTo>
                  <a:cubicBezTo>
                    <a:pt x="1337" y="1468"/>
                    <a:pt x="1656" y="1149"/>
                    <a:pt x="1720" y="767"/>
                  </a:cubicBezTo>
                  <a:cubicBezTo>
                    <a:pt x="1720" y="322"/>
                    <a:pt x="1346" y="1"/>
                    <a:pt x="946" y="1"/>
                  </a:cubicBezTo>
                  <a:close/>
                </a:path>
              </a:pathLst>
            </a:custGeom>
            <a:solidFill>
              <a:srgbClr val="FCE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1"/>
            <p:cNvSpPr/>
            <p:nvPr/>
          </p:nvSpPr>
          <p:spPr>
            <a:xfrm>
              <a:off x="3960450" y="2568200"/>
              <a:ext cx="126925" cy="109450"/>
            </a:xfrm>
            <a:custGeom>
              <a:avLst/>
              <a:gdLst/>
              <a:ahLst/>
              <a:cxnLst/>
              <a:rect l="l" t="t" r="r" b="b"/>
              <a:pathLst>
                <a:path w="5077" h="4378" extrusionOk="0">
                  <a:moveTo>
                    <a:pt x="2194" y="0"/>
                  </a:moveTo>
                  <a:cubicBezTo>
                    <a:pt x="1098" y="0"/>
                    <a:pt x="42" y="834"/>
                    <a:pt x="0" y="2147"/>
                  </a:cubicBezTo>
                  <a:cubicBezTo>
                    <a:pt x="0" y="2338"/>
                    <a:pt x="0" y="2529"/>
                    <a:pt x="64" y="2784"/>
                  </a:cubicBezTo>
                  <a:lnTo>
                    <a:pt x="573" y="2784"/>
                  </a:lnTo>
                  <a:lnTo>
                    <a:pt x="573" y="2720"/>
                  </a:lnTo>
                  <a:cubicBezTo>
                    <a:pt x="510" y="2529"/>
                    <a:pt x="510" y="2338"/>
                    <a:pt x="510" y="2147"/>
                  </a:cubicBezTo>
                  <a:cubicBezTo>
                    <a:pt x="552" y="1174"/>
                    <a:pt x="1353" y="538"/>
                    <a:pt x="2166" y="538"/>
                  </a:cubicBezTo>
                  <a:cubicBezTo>
                    <a:pt x="2577" y="538"/>
                    <a:pt x="2991" y="701"/>
                    <a:pt x="3312" y="1064"/>
                  </a:cubicBezTo>
                  <a:cubicBezTo>
                    <a:pt x="4312" y="2127"/>
                    <a:pt x="3593" y="3804"/>
                    <a:pt x="2180" y="3804"/>
                  </a:cubicBezTo>
                  <a:cubicBezTo>
                    <a:pt x="2154" y="3804"/>
                    <a:pt x="2128" y="3804"/>
                    <a:pt x="2102" y="3803"/>
                  </a:cubicBezTo>
                  <a:cubicBezTo>
                    <a:pt x="1783" y="3866"/>
                    <a:pt x="1783" y="4312"/>
                    <a:pt x="2102" y="4376"/>
                  </a:cubicBezTo>
                  <a:cubicBezTo>
                    <a:pt x="2129" y="4377"/>
                    <a:pt x="2155" y="4377"/>
                    <a:pt x="2182" y="4377"/>
                  </a:cubicBezTo>
                  <a:cubicBezTo>
                    <a:pt x="4103" y="4377"/>
                    <a:pt x="5077" y="2127"/>
                    <a:pt x="3757" y="682"/>
                  </a:cubicBezTo>
                  <a:cubicBezTo>
                    <a:pt x="3309" y="212"/>
                    <a:pt x="2746" y="0"/>
                    <a:pt x="2194" y="0"/>
                  </a:cubicBezTo>
                  <a:close/>
                </a:path>
              </a:pathLst>
            </a:custGeom>
            <a:solidFill>
              <a:srgbClr val="FBB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1"/>
            <p:cNvSpPr/>
            <p:nvPr/>
          </p:nvSpPr>
          <p:spPr>
            <a:xfrm>
              <a:off x="4067100" y="2655300"/>
              <a:ext cx="36650" cy="36625"/>
            </a:xfrm>
            <a:custGeom>
              <a:avLst/>
              <a:gdLst/>
              <a:ahLst/>
              <a:cxnLst/>
              <a:rect l="l" t="t" r="r" b="b"/>
              <a:pathLst>
                <a:path w="1466" h="1465" extrusionOk="0">
                  <a:moveTo>
                    <a:pt x="765" y="0"/>
                  </a:moveTo>
                  <a:cubicBezTo>
                    <a:pt x="383" y="0"/>
                    <a:pt x="1" y="319"/>
                    <a:pt x="1" y="701"/>
                  </a:cubicBezTo>
                  <a:cubicBezTo>
                    <a:pt x="1" y="1083"/>
                    <a:pt x="319" y="1401"/>
                    <a:pt x="701" y="1465"/>
                  </a:cubicBezTo>
                  <a:cubicBezTo>
                    <a:pt x="1084" y="1465"/>
                    <a:pt x="1402" y="1146"/>
                    <a:pt x="1466" y="764"/>
                  </a:cubicBezTo>
                  <a:cubicBezTo>
                    <a:pt x="1466" y="319"/>
                    <a:pt x="1147" y="0"/>
                    <a:pt x="765" y="0"/>
                  </a:cubicBezTo>
                  <a:close/>
                </a:path>
              </a:pathLst>
            </a:custGeom>
            <a:solidFill>
              <a:srgbClr val="FCE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1"/>
            <p:cNvSpPr/>
            <p:nvPr/>
          </p:nvSpPr>
          <p:spPr>
            <a:xfrm>
              <a:off x="4035275" y="2570250"/>
              <a:ext cx="128525" cy="110650"/>
            </a:xfrm>
            <a:custGeom>
              <a:avLst/>
              <a:gdLst/>
              <a:ahLst/>
              <a:cxnLst/>
              <a:rect l="l" t="t" r="r" b="b"/>
              <a:pathLst>
                <a:path w="5141" h="4426" extrusionOk="0">
                  <a:moveTo>
                    <a:pt x="2204" y="0"/>
                  </a:moveTo>
                  <a:cubicBezTo>
                    <a:pt x="1103" y="0"/>
                    <a:pt x="42" y="830"/>
                    <a:pt x="0" y="2128"/>
                  </a:cubicBezTo>
                  <a:cubicBezTo>
                    <a:pt x="0" y="2383"/>
                    <a:pt x="0" y="2574"/>
                    <a:pt x="64" y="2765"/>
                  </a:cubicBezTo>
                  <a:lnTo>
                    <a:pt x="637" y="2829"/>
                  </a:lnTo>
                  <a:lnTo>
                    <a:pt x="637" y="2765"/>
                  </a:lnTo>
                  <a:cubicBezTo>
                    <a:pt x="573" y="2574"/>
                    <a:pt x="510" y="2320"/>
                    <a:pt x="510" y="2128"/>
                  </a:cubicBezTo>
                  <a:cubicBezTo>
                    <a:pt x="552" y="1201"/>
                    <a:pt x="1347" y="581"/>
                    <a:pt x="2175" y="581"/>
                  </a:cubicBezTo>
                  <a:cubicBezTo>
                    <a:pt x="2599" y="581"/>
                    <a:pt x="3031" y="743"/>
                    <a:pt x="3376" y="1110"/>
                  </a:cubicBezTo>
                  <a:cubicBezTo>
                    <a:pt x="4331" y="2128"/>
                    <a:pt x="3567" y="3848"/>
                    <a:pt x="2102" y="3848"/>
                  </a:cubicBezTo>
                  <a:cubicBezTo>
                    <a:pt x="2088" y="3845"/>
                    <a:pt x="2075" y="3844"/>
                    <a:pt x="2062" y="3844"/>
                  </a:cubicBezTo>
                  <a:cubicBezTo>
                    <a:pt x="1797" y="3844"/>
                    <a:pt x="1797" y="4425"/>
                    <a:pt x="2062" y="4425"/>
                  </a:cubicBezTo>
                  <a:cubicBezTo>
                    <a:pt x="2075" y="4425"/>
                    <a:pt x="2088" y="4424"/>
                    <a:pt x="2102" y="4421"/>
                  </a:cubicBezTo>
                  <a:cubicBezTo>
                    <a:pt x="2128" y="4422"/>
                    <a:pt x="2154" y="4422"/>
                    <a:pt x="2180" y="4422"/>
                  </a:cubicBezTo>
                  <a:cubicBezTo>
                    <a:pt x="4104" y="4422"/>
                    <a:pt x="5141" y="2110"/>
                    <a:pt x="3821" y="727"/>
                  </a:cubicBezTo>
                  <a:cubicBezTo>
                    <a:pt x="3363" y="226"/>
                    <a:pt x="2778" y="0"/>
                    <a:pt x="2204" y="0"/>
                  </a:cubicBezTo>
                  <a:close/>
                </a:path>
              </a:pathLst>
            </a:custGeom>
            <a:solidFill>
              <a:srgbClr val="FBB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4137175" y="2658475"/>
              <a:ext cx="41400" cy="35050"/>
            </a:xfrm>
            <a:custGeom>
              <a:avLst/>
              <a:gdLst/>
              <a:ahLst/>
              <a:cxnLst/>
              <a:rect l="l" t="t" r="r" b="b"/>
              <a:pathLst>
                <a:path w="1656" h="1402" extrusionOk="0">
                  <a:moveTo>
                    <a:pt x="955" y="1"/>
                  </a:moveTo>
                  <a:cubicBezTo>
                    <a:pt x="64" y="1"/>
                    <a:pt x="0" y="1274"/>
                    <a:pt x="892" y="1402"/>
                  </a:cubicBezTo>
                  <a:cubicBezTo>
                    <a:pt x="1274" y="1402"/>
                    <a:pt x="1656" y="1147"/>
                    <a:pt x="1656" y="701"/>
                  </a:cubicBezTo>
                  <a:cubicBezTo>
                    <a:pt x="1656" y="319"/>
                    <a:pt x="1337" y="1"/>
                    <a:pt x="955" y="1"/>
                  </a:cubicBezTo>
                  <a:close/>
                </a:path>
              </a:pathLst>
            </a:custGeom>
            <a:solidFill>
              <a:srgbClr val="FCE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4110100" y="2572975"/>
              <a:ext cx="128525" cy="109450"/>
            </a:xfrm>
            <a:custGeom>
              <a:avLst/>
              <a:gdLst/>
              <a:ahLst/>
              <a:cxnLst/>
              <a:rect l="l" t="t" r="r" b="b"/>
              <a:pathLst>
                <a:path w="5141" h="4378" extrusionOk="0">
                  <a:moveTo>
                    <a:pt x="2241" y="0"/>
                  </a:moveTo>
                  <a:cubicBezTo>
                    <a:pt x="1126" y="0"/>
                    <a:pt x="43" y="834"/>
                    <a:pt x="0" y="2147"/>
                  </a:cubicBezTo>
                  <a:cubicBezTo>
                    <a:pt x="0" y="2338"/>
                    <a:pt x="0" y="2593"/>
                    <a:pt x="64" y="2784"/>
                  </a:cubicBezTo>
                  <a:lnTo>
                    <a:pt x="637" y="2784"/>
                  </a:lnTo>
                  <a:lnTo>
                    <a:pt x="637" y="2720"/>
                  </a:lnTo>
                  <a:cubicBezTo>
                    <a:pt x="574" y="2529"/>
                    <a:pt x="510" y="2338"/>
                    <a:pt x="574" y="2147"/>
                  </a:cubicBezTo>
                  <a:cubicBezTo>
                    <a:pt x="574" y="1174"/>
                    <a:pt x="1360" y="567"/>
                    <a:pt x="2187" y="567"/>
                  </a:cubicBezTo>
                  <a:cubicBezTo>
                    <a:pt x="2605" y="567"/>
                    <a:pt x="3033" y="722"/>
                    <a:pt x="3376" y="1064"/>
                  </a:cubicBezTo>
                  <a:cubicBezTo>
                    <a:pt x="4331" y="2147"/>
                    <a:pt x="3567" y="3866"/>
                    <a:pt x="2166" y="3866"/>
                  </a:cubicBezTo>
                  <a:cubicBezTo>
                    <a:pt x="2132" y="3855"/>
                    <a:pt x="2100" y="3850"/>
                    <a:pt x="2071" y="3850"/>
                  </a:cubicBezTo>
                  <a:cubicBezTo>
                    <a:pt x="1934" y="3850"/>
                    <a:pt x="1847" y="3964"/>
                    <a:pt x="1847" y="4121"/>
                  </a:cubicBezTo>
                  <a:cubicBezTo>
                    <a:pt x="1847" y="4248"/>
                    <a:pt x="1975" y="4376"/>
                    <a:pt x="2102" y="4376"/>
                  </a:cubicBezTo>
                  <a:cubicBezTo>
                    <a:pt x="2129" y="4377"/>
                    <a:pt x="2156" y="4377"/>
                    <a:pt x="2182" y="4377"/>
                  </a:cubicBezTo>
                  <a:cubicBezTo>
                    <a:pt x="4105" y="4377"/>
                    <a:pt x="5141" y="2127"/>
                    <a:pt x="3821" y="682"/>
                  </a:cubicBezTo>
                  <a:cubicBezTo>
                    <a:pt x="3373" y="212"/>
                    <a:pt x="2803" y="0"/>
                    <a:pt x="2241" y="0"/>
                  </a:cubicBezTo>
                  <a:close/>
                </a:path>
              </a:pathLst>
            </a:custGeom>
            <a:solidFill>
              <a:srgbClr val="FBB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TextBox 98">
            <a:extLst>
              <a:ext uri="{FF2B5EF4-FFF2-40B4-BE49-F238E27FC236}">
                <a16:creationId xmlns:a16="http://schemas.microsoft.com/office/drawing/2014/main" id="{0DF76798-6E5B-462B-A15E-57FFEBAF847B}"/>
              </a:ext>
            </a:extLst>
          </p:cNvPr>
          <p:cNvSpPr txBox="1"/>
          <p:nvPr/>
        </p:nvSpPr>
        <p:spPr>
          <a:xfrm>
            <a:off x="387880" y="1939687"/>
            <a:ext cx="5021037" cy="21253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dirty="0">
                <a:solidFill>
                  <a:srgbClr val="20124D"/>
                </a:solidFill>
                <a:latin typeface="Times New Roman" panose="02020603050405020304" pitchFamily="18" charset="0"/>
                <a:ea typeface="Segoe UI Black" panose="020B0A02040204020203" pitchFamily="34" charset="0"/>
              </a:rPr>
              <a:t>Trong giờ ra chơi, để thư giãn chúng ta có thể chơi nhiều trò chơi khác nhau như nhảy dây, đọc sách, chơi ô ăn quan, đá cầu,… </a:t>
            </a:r>
            <a:endParaRPr lang="en-US" sz="1800" b="1" dirty="0">
              <a:solidFill>
                <a:srgbClr val="20124D"/>
              </a:solidFill>
              <a:latin typeface="Times New Roman" panose="02020603050405020304" pitchFamily="18" charset="0"/>
              <a:ea typeface="Segoe UI Black" panose="020B0A02040204020203" pitchFamily="34" charset="0"/>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1" dirty="0">
                <a:solidFill>
                  <a:srgbClr val="20124D"/>
                </a:solidFill>
                <a:latin typeface="Times New Roman" panose="02020603050405020304" pitchFamily="18" charset="0"/>
                <a:ea typeface="Segoe UI Black" panose="020B0A02040204020203" pitchFamily="34" charset="0"/>
              </a:rPr>
              <a:t>Không nên chơi các trò chơi nguy hiểm như leo trèo, đánh nhau, đuổi bắt, bắn súng cao su, ...</a:t>
            </a:r>
            <a:endParaRPr kumimoji="0" lang="en-US" sz="1800" b="1" i="0" u="none" strike="noStrike" kern="0" cap="none" spc="0" normalizeH="0" baseline="0" noProof="0" dirty="0">
              <a:ln>
                <a:noFill/>
              </a:ln>
              <a:solidFill>
                <a:srgbClr val="20124D"/>
              </a:solidFill>
              <a:effectLst/>
              <a:uLnTx/>
              <a:uFillTx/>
              <a:latin typeface="Calibri Light" panose="020F0302020204030204"/>
              <a:ea typeface="Segoe UI Black" panose="020B0A02040204020203" pitchFamily="34" charset="0"/>
              <a:cs typeface="Arial"/>
              <a:sym typeface="Arial"/>
            </a:endParaRPr>
          </a:p>
        </p:txBody>
      </p:sp>
      <p:sp>
        <p:nvSpPr>
          <p:cNvPr id="100" name="Google Shape;505;p36">
            <a:extLst>
              <a:ext uri="{FF2B5EF4-FFF2-40B4-BE49-F238E27FC236}">
                <a16:creationId xmlns:a16="http://schemas.microsoft.com/office/drawing/2014/main" id="{52C5BF45-A587-4A63-A8F6-E6FD0928031F}"/>
              </a:ext>
            </a:extLst>
          </p:cNvPr>
          <p:cNvSpPr txBox="1">
            <a:spLocks/>
          </p:cNvSpPr>
          <p:nvPr/>
        </p:nvSpPr>
        <p:spPr>
          <a:xfrm>
            <a:off x="387880" y="1114280"/>
            <a:ext cx="6282280" cy="54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0124D"/>
              </a:buClr>
              <a:buSzPts val="6000"/>
              <a:buFont typeface="Staatliches"/>
              <a:buNone/>
              <a:defRPr sz="6000" b="0" i="0" u="none" strike="noStrike" cap="none">
                <a:solidFill>
                  <a:srgbClr val="20124D"/>
                </a:solidFill>
                <a:latin typeface="Staatliches"/>
                <a:ea typeface="Staatliches"/>
                <a:cs typeface="Staatliches"/>
                <a:sym typeface="Staatliches"/>
              </a:defRPr>
            </a:lvl1pPr>
            <a:lvl2pPr marR="0" lvl="1" algn="ctr" rtl="0">
              <a:lnSpc>
                <a:spcPct val="100000"/>
              </a:lnSpc>
              <a:spcBef>
                <a:spcPts val="0"/>
              </a:spcBef>
              <a:spcAft>
                <a:spcPts val="0"/>
              </a:spcAft>
              <a:buClr>
                <a:srgbClr val="20124D"/>
              </a:buClr>
              <a:buSzPts val="9600"/>
              <a:buFont typeface="Staatliches"/>
              <a:buNone/>
              <a:defRPr sz="9600" b="0" i="0" u="none" strike="noStrike" cap="none">
                <a:solidFill>
                  <a:srgbClr val="20124D"/>
                </a:solidFill>
                <a:latin typeface="Staatliches"/>
                <a:ea typeface="Staatliches"/>
                <a:cs typeface="Staatliches"/>
                <a:sym typeface="Staatliches"/>
              </a:defRPr>
            </a:lvl2pPr>
            <a:lvl3pPr marR="0" lvl="2" algn="ctr" rtl="0">
              <a:lnSpc>
                <a:spcPct val="100000"/>
              </a:lnSpc>
              <a:spcBef>
                <a:spcPts val="0"/>
              </a:spcBef>
              <a:spcAft>
                <a:spcPts val="0"/>
              </a:spcAft>
              <a:buClr>
                <a:srgbClr val="20124D"/>
              </a:buClr>
              <a:buSzPts val="9600"/>
              <a:buFont typeface="Staatliches"/>
              <a:buNone/>
              <a:defRPr sz="9600" b="0" i="0" u="none" strike="noStrike" cap="none">
                <a:solidFill>
                  <a:srgbClr val="20124D"/>
                </a:solidFill>
                <a:latin typeface="Staatliches"/>
                <a:ea typeface="Staatliches"/>
                <a:cs typeface="Staatliches"/>
                <a:sym typeface="Staatliches"/>
              </a:defRPr>
            </a:lvl3pPr>
            <a:lvl4pPr marR="0" lvl="3" algn="ctr" rtl="0">
              <a:lnSpc>
                <a:spcPct val="100000"/>
              </a:lnSpc>
              <a:spcBef>
                <a:spcPts val="0"/>
              </a:spcBef>
              <a:spcAft>
                <a:spcPts val="0"/>
              </a:spcAft>
              <a:buClr>
                <a:srgbClr val="20124D"/>
              </a:buClr>
              <a:buSzPts val="9600"/>
              <a:buFont typeface="Staatliches"/>
              <a:buNone/>
              <a:defRPr sz="9600" b="0" i="0" u="none" strike="noStrike" cap="none">
                <a:solidFill>
                  <a:srgbClr val="20124D"/>
                </a:solidFill>
                <a:latin typeface="Staatliches"/>
                <a:ea typeface="Staatliches"/>
                <a:cs typeface="Staatliches"/>
                <a:sym typeface="Staatliches"/>
              </a:defRPr>
            </a:lvl4pPr>
            <a:lvl5pPr marR="0" lvl="4" algn="ctr" rtl="0">
              <a:lnSpc>
                <a:spcPct val="100000"/>
              </a:lnSpc>
              <a:spcBef>
                <a:spcPts val="0"/>
              </a:spcBef>
              <a:spcAft>
                <a:spcPts val="0"/>
              </a:spcAft>
              <a:buClr>
                <a:srgbClr val="20124D"/>
              </a:buClr>
              <a:buSzPts val="9600"/>
              <a:buFont typeface="Staatliches"/>
              <a:buNone/>
              <a:defRPr sz="9600" b="0" i="0" u="none" strike="noStrike" cap="none">
                <a:solidFill>
                  <a:srgbClr val="20124D"/>
                </a:solidFill>
                <a:latin typeface="Staatliches"/>
                <a:ea typeface="Staatliches"/>
                <a:cs typeface="Staatliches"/>
                <a:sym typeface="Staatliches"/>
              </a:defRPr>
            </a:lvl5pPr>
            <a:lvl6pPr marR="0" lvl="5" algn="ctr" rtl="0">
              <a:lnSpc>
                <a:spcPct val="100000"/>
              </a:lnSpc>
              <a:spcBef>
                <a:spcPts val="0"/>
              </a:spcBef>
              <a:spcAft>
                <a:spcPts val="0"/>
              </a:spcAft>
              <a:buClr>
                <a:srgbClr val="20124D"/>
              </a:buClr>
              <a:buSzPts val="9600"/>
              <a:buFont typeface="Staatliches"/>
              <a:buNone/>
              <a:defRPr sz="9600" b="0" i="0" u="none" strike="noStrike" cap="none">
                <a:solidFill>
                  <a:srgbClr val="20124D"/>
                </a:solidFill>
                <a:latin typeface="Staatliches"/>
                <a:ea typeface="Staatliches"/>
                <a:cs typeface="Staatliches"/>
                <a:sym typeface="Staatliches"/>
              </a:defRPr>
            </a:lvl6pPr>
            <a:lvl7pPr marR="0" lvl="6" algn="ctr" rtl="0">
              <a:lnSpc>
                <a:spcPct val="100000"/>
              </a:lnSpc>
              <a:spcBef>
                <a:spcPts val="0"/>
              </a:spcBef>
              <a:spcAft>
                <a:spcPts val="0"/>
              </a:spcAft>
              <a:buClr>
                <a:srgbClr val="20124D"/>
              </a:buClr>
              <a:buSzPts val="9600"/>
              <a:buFont typeface="Staatliches"/>
              <a:buNone/>
              <a:defRPr sz="9600" b="0" i="0" u="none" strike="noStrike" cap="none">
                <a:solidFill>
                  <a:srgbClr val="20124D"/>
                </a:solidFill>
                <a:latin typeface="Staatliches"/>
                <a:ea typeface="Staatliches"/>
                <a:cs typeface="Staatliches"/>
                <a:sym typeface="Staatliches"/>
              </a:defRPr>
            </a:lvl7pPr>
            <a:lvl8pPr marR="0" lvl="7" algn="ctr" rtl="0">
              <a:lnSpc>
                <a:spcPct val="100000"/>
              </a:lnSpc>
              <a:spcBef>
                <a:spcPts val="0"/>
              </a:spcBef>
              <a:spcAft>
                <a:spcPts val="0"/>
              </a:spcAft>
              <a:buClr>
                <a:srgbClr val="20124D"/>
              </a:buClr>
              <a:buSzPts val="9600"/>
              <a:buFont typeface="Staatliches"/>
              <a:buNone/>
              <a:defRPr sz="9600" b="0" i="0" u="none" strike="noStrike" cap="none">
                <a:solidFill>
                  <a:srgbClr val="20124D"/>
                </a:solidFill>
                <a:latin typeface="Staatliches"/>
                <a:ea typeface="Staatliches"/>
                <a:cs typeface="Staatliches"/>
                <a:sym typeface="Staatliches"/>
              </a:defRPr>
            </a:lvl8pPr>
            <a:lvl9pPr marR="0" lvl="8" algn="ctr" rtl="0">
              <a:lnSpc>
                <a:spcPct val="100000"/>
              </a:lnSpc>
              <a:spcBef>
                <a:spcPts val="0"/>
              </a:spcBef>
              <a:spcAft>
                <a:spcPts val="0"/>
              </a:spcAft>
              <a:buClr>
                <a:srgbClr val="20124D"/>
              </a:buClr>
              <a:buSzPts val="9600"/>
              <a:buFont typeface="Staatliches"/>
              <a:buNone/>
              <a:defRPr sz="9600" b="0" i="0" u="none" strike="noStrike" cap="none">
                <a:solidFill>
                  <a:srgbClr val="20124D"/>
                </a:solidFill>
                <a:latin typeface="Staatliches"/>
                <a:ea typeface="Staatliches"/>
                <a:cs typeface="Staatliches"/>
                <a:sym typeface="Staatliches"/>
              </a:defRPr>
            </a:lvl9pPr>
          </a:lstStyle>
          <a:p>
            <a:r>
              <a:rPr lang="vi-VN" sz="2800" b="1" dirty="0">
                <a:solidFill>
                  <a:schemeClr val="tx2">
                    <a:lumMod val="50000"/>
                  </a:schemeClr>
                </a:solidFill>
                <a:latin typeface="+mj-lt"/>
                <a:ea typeface="Segoe UI Black" panose="020B0A02040204020203" pitchFamily="34" charset="0"/>
              </a:rPr>
              <a:t>KẾT LUẬN</a:t>
            </a: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2"/>
          <p:cNvSpPr/>
          <p:nvPr/>
        </p:nvSpPr>
        <p:spPr>
          <a:xfrm>
            <a:off x="1641222" y="987324"/>
            <a:ext cx="5688714" cy="3005750"/>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2"/>
          <p:cNvSpPr txBox="1">
            <a:spLocks noGrp="1"/>
          </p:cNvSpPr>
          <p:nvPr>
            <p:ph type="title" idx="2"/>
          </p:nvPr>
        </p:nvSpPr>
        <p:spPr>
          <a:xfrm>
            <a:off x="2244859" y="2920792"/>
            <a:ext cx="4688100" cy="73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600" b="1" dirty="0">
                <a:latin typeface="Nunito" pitchFamily="2" charset="0"/>
              </a:rPr>
              <a:t>2. Liên hệ thực tế</a:t>
            </a:r>
            <a:endParaRPr sz="6600" b="1" dirty="0">
              <a:latin typeface="Nunito" pitchFamily="2" charset="0"/>
            </a:endParaRPr>
          </a:p>
        </p:txBody>
      </p:sp>
      <p:grpSp>
        <p:nvGrpSpPr>
          <p:cNvPr id="679" name="Google Shape;679;p42"/>
          <p:cNvGrpSpPr/>
          <p:nvPr/>
        </p:nvGrpSpPr>
        <p:grpSpPr>
          <a:xfrm rot="1765296" flipH="1">
            <a:off x="7554477" y="2769473"/>
            <a:ext cx="661771" cy="680768"/>
            <a:chOff x="2510200" y="3361463"/>
            <a:chExt cx="488700" cy="510950"/>
          </a:xfrm>
        </p:grpSpPr>
        <p:sp>
          <p:nvSpPr>
            <p:cNvPr id="680" name="Google Shape;680;p42"/>
            <p:cNvSpPr/>
            <p:nvPr/>
          </p:nvSpPr>
          <p:spPr>
            <a:xfrm>
              <a:off x="2696175" y="3569838"/>
              <a:ext cx="95925" cy="92400"/>
            </a:xfrm>
            <a:custGeom>
              <a:avLst/>
              <a:gdLst/>
              <a:ahLst/>
              <a:cxnLst/>
              <a:rect l="l" t="t" r="r" b="b"/>
              <a:pathLst>
                <a:path w="3837" h="3696" extrusionOk="0">
                  <a:moveTo>
                    <a:pt x="1933" y="1"/>
                  </a:moveTo>
                  <a:cubicBezTo>
                    <a:pt x="1676" y="1"/>
                    <a:pt x="1415" y="53"/>
                    <a:pt x="1168" y="160"/>
                  </a:cubicBezTo>
                  <a:cubicBezTo>
                    <a:pt x="400" y="494"/>
                    <a:pt x="0" y="1228"/>
                    <a:pt x="67" y="2028"/>
                  </a:cubicBezTo>
                  <a:cubicBezTo>
                    <a:pt x="67" y="2228"/>
                    <a:pt x="167" y="2462"/>
                    <a:pt x="234" y="2595"/>
                  </a:cubicBezTo>
                  <a:cubicBezTo>
                    <a:pt x="534" y="3296"/>
                    <a:pt x="1201" y="3696"/>
                    <a:pt x="1935" y="3696"/>
                  </a:cubicBezTo>
                  <a:cubicBezTo>
                    <a:pt x="2202" y="3696"/>
                    <a:pt x="2435" y="3663"/>
                    <a:pt x="2702" y="3529"/>
                  </a:cubicBezTo>
                  <a:cubicBezTo>
                    <a:pt x="3169" y="3329"/>
                    <a:pt x="3503" y="2995"/>
                    <a:pt x="3669" y="2495"/>
                  </a:cubicBezTo>
                  <a:cubicBezTo>
                    <a:pt x="3836" y="2061"/>
                    <a:pt x="3836" y="1561"/>
                    <a:pt x="3603" y="1127"/>
                  </a:cubicBezTo>
                  <a:cubicBezTo>
                    <a:pt x="3536" y="961"/>
                    <a:pt x="3436" y="827"/>
                    <a:pt x="3336" y="660"/>
                  </a:cubicBezTo>
                  <a:cubicBezTo>
                    <a:pt x="2997" y="231"/>
                    <a:pt x="2474" y="1"/>
                    <a:pt x="1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2"/>
            <p:cNvSpPr/>
            <p:nvPr/>
          </p:nvSpPr>
          <p:spPr>
            <a:xfrm>
              <a:off x="2630275" y="3361463"/>
              <a:ext cx="229375" cy="510950"/>
            </a:xfrm>
            <a:custGeom>
              <a:avLst/>
              <a:gdLst/>
              <a:ahLst/>
              <a:cxnLst/>
              <a:rect l="l" t="t" r="r" b="b"/>
              <a:pathLst>
                <a:path w="9175" h="20438" extrusionOk="0">
                  <a:moveTo>
                    <a:pt x="7239" y="489"/>
                  </a:moveTo>
                  <a:cubicBezTo>
                    <a:pt x="7339" y="489"/>
                    <a:pt x="7406" y="523"/>
                    <a:pt x="7506" y="556"/>
                  </a:cubicBezTo>
                  <a:cubicBezTo>
                    <a:pt x="7540" y="556"/>
                    <a:pt x="7573" y="623"/>
                    <a:pt x="7640" y="656"/>
                  </a:cubicBezTo>
                  <a:cubicBezTo>
                    <a:pt x="7673" y="690"/>
                    <a:pt x="7706" y="690"/>
                    <a:pt x="7706" y="723"/>
                  </a:cubicBezTo>
                  <a:lnTo>
                    <a:pt x="7973" y="990"/>
                  </a:lnTo>
                  <a:cubicBezTo>
                    <a:pt x="8073" y="1190"/>
                    <a:pt x="8207" y="1357"/>
                    <a:pt x="8307" y="1557"/>
                  </a:cubicBezTo>
                  <a:cubicBezTo>
                    <a:pt x="8474" y="2057"/>
                    <a:pt x="8574" y="2591"/>
                    <a:pt x="8640" y="3158"/>
                  </a:cubicBezTo>
                  <a:lnTo>
                    <a:pt x="8640" y="3058"/>
                  </a:lnTo>
                  <a:cubicBezTo>
                    <a:pt x="8707" y="3825"/>
                    <a:pt x="8707" y="4559"/>
                    <a:pt x="8674" y="5326"/>
                  </a:cubicBezTo>
                  <a:cubicBezTo>
                    <a:pt x="8640" y="6093"/>
                    <a:pt x="8540" y="6927"/>
                    <a:pt x="8373" y="7728"/>
                  </a:cubicBezTo>
                  <a:lnTo>
                    <a:pt x="8373" y="7695"/>
                  </a:lnTo>
                  <a:cubicBezTo>
                    <a:pt x="8173" y="8995"/>
                    <a:pt x="7873" y="10230"/>
                    <a:pt x="7506" y="11497"/>
                  </a:cubicBezTo>
                  <a:cubicBezTo>
                    <a:pt x="7139" y="12732"/>
                    <a:pt x="6672" y="13932"/>
                    <a:pt x="6139" y="15133"/>
                  </a:cubicBezTo>
                  <a:cubicBezTo>
                    <a:pt x="5571" y="16334"/>
                    <a:pt x="4904" y="17502"/>
                    <a:pt x="4070" y="18536"/>
                  </a:cubicBezTo>
                  <a:cubicBezTo>
                    <a:pt x="3737" y="18903"/>
                    <a:pt x="3403" y="19303"/>
                    <a:pt x="3036" y="19570"/>
                  </a:cubicBezTo>
                  <a:cubicBezTo>
                    <a:pt x="2870" y="19703"/>
                    <a:pt x="2703" y="19770"/>
                    <a:pt x="2503" y="19870"/>
                  </a:cubicBezTo>
                  <a:cubicBezTo>
                    <a:pt x="2369" y="19903"/>
                    <a:pt x="2236" y="19937"/>
                    <a:pt x="2136" y="19937"/>
                  </a:cubicBezTo>
                  <a:lnTo>
                    <a:pt x="1869" y="19937"/>
                  </a:lnTo>
                  <a:cubicBezTo>
                    <a:pt x="1802" y="19937"/>
                    <a:pt x="1702" y="19903"/>
                    <a:pt x="1669" y="19870"/>
                  </a:cubicBezTo>
                  <a:cubicBezTo>
                    <a:pt x="1569" y="19837"/>
                    <a:pt x="1502" y="19770"/>
                    <a:pt x="1469" y="19737"/>
                  </a:cubicBezTo>
                  <a:cubicBezTo>
                    <a:pt x="1368" y="19670"/>
                    <a:pt x="1302" y="19570"/>
                    <a:pt x="1202" y="19436"/>
                  </a:cubicBezTo>
                  <a:cubicBezTo>
                    <a:pt x="1068" y="19303"/>
                    <a:pt x="1002" y="19069"/>
                    <a:pt x="901" y="18903"/>
                  </a:cubicBezTo>
                  <a:cubicBezTo>
                    <a:pt x="868" y="18869"/>
                    <a:pt x="868" y="18769"/>
                    <a:pt x="835" y="18736"/>
                  </a:cubicBezTo>
                  <a:cubicBezTo>
                    <a:pt x="668" y="18269"/>
                    <a:pt x="568" y="17768"/>
                    <a:pt x="535" y="17268"/>
                  </a:cubicBezTo>
                  <a:lnTo>
                    <a:pt x="535" y="17368"/>
                  </a:lnTo>
                  <a:cubicBezTo>
                    <a:pt x="468" y="16568"/>
                    <a:pt x="468" y="15834"/>
                    <a:pt x="501" y="15033"/>
                  </a:cubicBezTo>
                  <a:lnTo>
                    <a:pt x="501" y="14766"/>
                  </a:lnTo>
                  <a:lnTo>
                    <a:pt x="501" y="14733"/>
                  </a:lnTo>
                  <a:cubicBezTo>
                    <a:pt x="535" y="14032"/>
                    <a:pt x="635" y="13365"/>
                    <a:pt x="735" y="12665"/>
                  </a:cubicBezTo>
                  <a:lnTo>
                    <a:pt x="735" y="12598"/>
                  </a:lnTo>
                  <a:cubicBezTo>
                    <a:pt x="901" y="11664"/>
                    <a:pt x="1135" y="10730"/>
                    <a:pt x="1368" y="9763"/>
                  </a:cubicBezTo>
                  <a:cubicBezTo>
                    <a:pt x="1368" y="9729"/>
                    <a:pt x="1368" y="9696"/>
                    <a:pt x="1402" y="9663"/>
                  </a:cubicBezTo>
                  <a:lnTo>
                    <a:pt x="1469" y="9563"/>
                  </a:lnTo>
                  <a:lnTo>
                    <a:pt x="1469" y="9529"/>
                  </a:lnTo>
                  <a:lnTo>
                    <a:pt x="1502" y="9429"/>
                  </a:lnTo>
                  <a:lnTo>
                    <a:pt x="1502" y="9396"/>
                  </a:lnTo>
                  <a:cubicBezTo>
                    <a:pt x="1502" y="9362"/>
                    <a:pt x="1502" y="9362"/>
                    <a:pt x="1535" y="9329"/>
                  </a:cubicBezTo>
                  <a:lnTo>
                    <a:pt x="1535" y="9262"/>
                  </a:lnTo>
                  <a:lnTo>
                    <a:pt x="1535" y="9229"/>
                  </a:lnTo>
                  <a:lnTo>
                    <a:pt x="1535" y="9196"/>
                  </a:lnTo>
                  <a:lnTo>
                    <a:pt x="1535" y="9162"/>
                  </a:lnTo>
                  <a:lnTo>
                    <a:pt x="1535" y="9062"/>
                  </a:lnTo>
                  <a:lnTo>
                    <a:pt x="1535" y="9029"/>
                  </a:lnTo>
                  <a:lnTo>
                    <a:pt x="1535" y="8929"/>
                  </a:lnTo>
                  <a:lnTo>
                    <a:pt x="1535" y="8895"/>
                  </a:lnTo>
                  <a:lnTo>
                    <a:pt x="1535" y="8862"/>
                  </a:lnTo>
                  <a:cubicBezTo>
                    <a:pt x="1535" y="8829"/>
                    <a:pt x="1535" y="8829"/>
                    <a:pt x="1569" y="8762"/>
                  </a:cubicBezTo>
                  <a:cubicBezTo>
                    <a:pt x="1702" y="8362"/>
                    <a:pt x="1835" y="7928"/>
                    <a:pt x="2002" y="7528"/>
                  </a:cubicBezTo>
                  <a:cubicBezTo>
                    <a:pt x="2002" y="7494"/>
                    <a:pt x="2036" y="7428"/>
                    <a:pt x="2036" y="7428"/>
                  </a:cubicBezTo>
                  <a:lnTo>
                    <a:pt x="2069" y="7394"/>
                  </a:lnTo>
                  <a:lnTo>
                    <a:pt x="2069" y="7361"/>
                  </a:lnTo>
                  <a:cubicBezTo>
                    <a:pt x="2336" y="6694"/>
                    <a:pt x="2636" y="5993"/>
                    <a:pt x="2903" y="5360"/>
                  </a:cubicBezTo>
                  <a:cubicBezTo>
                    <a:pt x="3470" y="4159"/>
                    <a:pt x="4137" y="2991"/>
                    <a:pt x="4971" y="1990"/>
                  </a:cubicBezTo>
                  <a:cubicBezTo>
                    <a:pt x="5305" y="1590"/>
                    <a:pt x="5638" y="1257"/>
                    <a:pt x="6005" y="990"/>
                  </a:cubicBezTo>
                  <a:cubicBezTo>
                    <a:pt x="6139" y="890"/>
                    <a:pt x="6239" y="823"/>
                    <a:pt x="6372" y="756"/>
                  </a:cubicBezTo>
                  <a:lnTo>
                    <a:pt x="6505" y="756"/>
                  </a:lnTo>
                  <a:cubicBezTo>
                    <a:pt x="6539" y="756"/>
                    <a:pt x="6572" y="723"/>
                    <a:pt x="6639" y="723"/>
                  </a:cubicBezTo>
                  <a:lnTo>
                    <a:pt x="6672" y="723"/>
                  </a:lnTo>
                  <a:cubicBezTo>
                    <a:pt x="6706" y="723"/>
                    <a:pt x="6806" y="690"/>
                    <a:pt x="6839" y="690"/>
                  </a:cubicBezTo>
                  <a:lnTo>
                    <a:pt x="6872" y="690"/>
                  </a:lnTo>
                  <a:cubicBezTo>
                    <a:pt x="7073" y="489"/>
                    <a:pt x="7173" y="489"/>
                    <a:pt x="7239" y="489"/>
                  </a:cubicBezTo>
                  <a:close/>
                  <a:moveTo>
                    <a:pt x="6953" y="0"/>
                  </a:moveTo>
                  <a:cubicBezTo>
                    <a:pt x="6928" y="0"/>
                    <a:pt x="6900" y="9"/>
                    <a:pt x="6872" y="22"/>
                  </a:cubicBezTo>
                  <a:cubicBezTo>
                    <a:pt x="6839" y="22"/>
                    <a:pt x="6739" y="22"/>
                    <a:pt x="6706" y="56"/>
                  </a:cubicBezTo>
                  <a:cubicBezTo>
                    <a:pt x="6572" y="122"/>
                    <a:pt x="6505" y="156"/>
                    <a:pt x="6372" y="189"/>
                  </a:cubicBezTo>
                  <a:cubicBezTo>
                    <a:pt x="6305" y="223"/>
                    <a:pt x="6205" y="289"/>
                    <a:pt x="6172" y="323"/>
                  </a:cubicBezTo>
                  <a:cubicBezTo>
                    <a:pt x="5905" y="489"/>
                    <a:pt x="5672" y="656"/>
                    <a:pt x="5405" y="856"/>
                  </a:cubicBezTo>
                  <a:lnTo>
                    <a:pt x="5238" y="1023"/>
                  </a:lnTo>
                  <a:lnTo>
                    <a:pt x="5205" y="1056"/>
                  </a:lnTo>
                  <a:cubicBezTo>
                    <a:pt x="5004" y="1290"/>
                    <a:pt x="4838" y="1457"/>
                    <a:pt x="4671" y="1657"/>
                  </a:cubicBezTo>
                  <a:cubicBezTo>
                    <a:pt x="4604" y="1690"/>
                    <a:pt x="4571" y="1724"/>
                    <a:pt x="4571" y="1790"/>
                  </a:cubicBezTo>
                  <a:cubicBezTo>
                    <a:pt x="4371" y="2024"/>
                    <a:pt x="4204" y="2291"/>
                    <a:pt x="4004" y="2558"/>
                  </a:cubicBezTo>
                  <a:cubicBezTo>
                    <a:pt x="3737" y="2924"/>
                    <a:pt x="3503" y="3358"/>
                    <a:pt x="3270" y="3758"/>
                  </a:cubicBezTo>
                  <a:cubicBezTo>
                    <a:pt x="3170" y="3992"/>
                    <a:pt x="3070" y="4192"/>
                    <a:pt x="2936" y="4392"/>
                  </a:cubicBezTo>
                  <a:cubicBezTo>
                    <a:pt x="2536" y="5193"/>
                    <a:pt x="2202" y="6027"/>
                    <a:pt x="1869" y="6861"/>
                  </a:cubicBezTo>
                  <a:cubicBezTo>
                    <a:pt x="1569" y="7594"/>
                    <a:pt x="1335" y="8362"/>
                    <a:pt x="1102" y="9096"/>
                  </a:cubicBezTo>
                  <a:cubicBezTo>
                    <a:pt x="1102" y="9162"/>
                    <a:pt x="1102" y="9162"/>
                    <a:pt x="1068" y="9196"/>
                  </a:cubicBezTo>
                  <a:lnTo>
                    <a:pt x="1068" y="9262"/>
                  </a:lnTo>
                  <a:cubicBezTo>
                    <a:pt x="668" y="10763"/>
                    <a:pt x="334" y="12265"/>
                    <a:pt x="168" y="13832"/>
                  </a:cubicBezTo>
                  <a:cubicBezTo>
                    <a:pt x="168" y="13899"/>
                    <a:pt x="168" y="13932"/>
                    <a:pt x="101" y="14032"/>
                  </a:cubicBezTo>
                  <a:cubicBezTo>
                    <a:pt x="34" y="14866"/>
                    <a:pt x="1" y="15700"/>
                    <a:pt x="1" y="16501"/>
                  </a:cubicBezTo>
                  <a:cubicBezTo>
                    <a:pt x="1" y="16901"/>
                    <a:pt x="34" y="17268"/>
                    <a:pt x="68" y="17702"/>
                  </a:cubicBezTo>
                  <a:cubicBezTo>
                    <a:pt x="101" y="18069"/>
                    <a:pt x="201" y="18436"/>
                    <a:pt x="334" y="18836"/>
                  </a:cubicBezTo>
                  <a:lnTo>
                    <a:pt x="334" y="18869"/>
                  </a:lnTo>
                  <a:lnTo>
                    <a:pt x="334" y="18903"/>
                  </a:lnTo>
                  <a:cubicBezTo>
                    <a:pt x="401" y="19169"/>
                    <a:pt x="535" y="19403"/>
                    <a:pt x="668" y="19603"/>
                  </a:cubicBezTo>
                  <a:cubicBezTo>
                    <a:pt x="768" y="19837"/>
                    <a:pt x="1002" y="20037"/>
                    <a:pt x="1202" y="20204"/>
                  </a:cubicBezTo>
                  <a:cubicBezTo>
                    <a:pt x="1268" y="20270"/>
                    <a:pt x="1402" y="20337"/>
                    <a:pt x="1502" y="20370"/>
                  </a:cubicBezTo>
                  <a:cubicBezTo>
                    <a:pt x="1602" y="20404"/>
                    <a:pt x="1702" y="20437"/>
                    <a:pt x="1835" y="20437"/>
                  </a:cubicBezTo>
                  <a:lnTo>
                    <a:pt x="2169" y="20437"/>
                  </a:lnTo>
                  <a:cubicBezTo>
                    <a:pt x="2302" y="20437"/>
                    <a:pt x="2436" y="20404"/>
                    <a:pt x="2569" y="20370"/>
                  </a:cubicBezTo>
                  <a:cubicBezTo>
                    <a:pt x="2836" y="20270"/>
                    <a:pt x="3070" y="20170"/>
                    <a:pt x="3270" y="20003"/>
                  </a:cubicBezTo>
                  <a:cubicBezTo>
                    <a:pt x="3570" y="19770"/>
                    <a:pt x="3870" y="19536"/>
                    <a:pt x="4104" y="19236"/>
                  </a:cubicBezTo>
                  <a:cubicBezTo>
                    <a:pt x="4604" y="18736"/>
                    <a:pt x="5004" y="18169"/>
                    <a:pt x="5371" y="17535"/>
                  </a:cubicBezTo>
                  <a:cubicBezTo>
                    <a:pt x="5738" y="16901"/>
                    <a:pt x="6072" y="16267"/>
                    <a:pt x="6405" y="15600"/>
                  </a:cubicBezTo>
                  <a:cubicBezTo>
                    <a:pt x="6706" y="14933"/>
                    <a:pt x="7006" y="14333"/>
                    <a:pt x="7239" y="13599"/>
                  </a:cubicBezTo>
                  <a:cubicBezTo>
                    <a:pt x="7773" y="12231"/>
                    <a:pt x="8207" y="10763"/>
                    <a:pt x="8540" y="9362"/>
                  </a:cubicBezTo>
                  <a:cubicBezTo>
                    <a:pt x="8874" y="7895"/>
                    <a:pt x="9074" y="6427"/>
                    <a:pt x="9107" y="4993"/>
                  </a:cubicBezTo>
                  <a:cubicBezTo>
                    <a:pt x="9174" y="4259"/>
                    <a:pt x="9107" y="3558"/>
                    <a:pt x="9041" y="2858"/>
                  </a:cubicBezTo>
                  <a:cubicBezTo>
                    <a:pt x="8974" y="2191"/>
                    <a:pt x="8807" y="1523"/>
                    <a:pt x="8440" y="923"/>
                  </a:cubicBezTo>
                  <a:cubicBezTo>
                    <a:pt x="8340" y="723"/>
                    <a:pt x="8173" y="523"/>
                    <a:pt x="7973" y="389"/>
                  </a:cubicBezTo>
                  <a:lnTo>
                    <a:pt x="7906" y="356"/>
                  </a:lnTo>
                  <a:cubicBezTo>
                    <a:pt x="7873" y="356"/>
                    <a:pt x="7873" y="323"/>
                    <a:pt x="7840" y="323"/>
                  </a:cubicBezTo>
                  <a:cubicBezTo>
                    <a:pt x="7740" y="223"/>
                    <a:pt x="7640" y="189"/>
                    <a:pt x="7506" y="156"/>
                  </a:cubicBezTo>
                  <a:cubicBezTo>
                    <a:pt x="7473" y="156"/>
                    <a:pt x="7406" y="89"/>
                    <a:pt x="7373" y="89"/>
                  </a:cubicBezTo>
                  <a:cubicBezTo>
                    <a:pt x="7306" y="89"/>
                    <a:pt x="7239" y="56"/>
                    <a:pt x="7173" y="56"/>
                  </a:cubicBezTo>
                  <a:lnTo>
                    <a:pt x="7039" y="56"/>
                  </a:lnTo>
                  <a:cubicBezTo>
                    <a:pt x="7020" y="17"/>
                    <a:pt x="6989" y="0"/>
                    <a:pt x="695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2"/>
            <p:cNvSpPr/>
            <p:nvPr/>
          </p:nvSpPr>
          <p:spPr>
            <a:xfrm>
              <a:off x="2546900" y="3408713"/>
              <a:ext cx="385300" cy="408650"/>
            </a:xfrm>
            <a:custGeom>
              <a:avLst/>
              <a:gdLst/>
              <a:ahLst/>
              <a:cxnLst/>
              <a:rect l="l" t="t" r="r" b="b"/>
              <a:pathLst>
                <a:path w="15412" h="16346" extrusionOk="0">
                  <a:moveTo>
                    <a:pt x="11708" y="15378"/>
                  </a:moveTo>
                  <a:lnTo>
                    <a:pt x="11708" y="15378"/>
                  </a:lnTo>
                  <a:cubicBezTo>
                    <a:pt x="11714" y="15381"/>
                    <a:pt x="11720" y="15384"/>
                    <a:pt x="11725" y="15386"/>
                  </a:cubicBezTo>
                  <a:lnTo>
                    <a:pt x="11725" y="15386"/>
                  </a:lnTo>
                  <a:cubicBezTo>
                    <a:pt x="11717" y="15378"/>
                    <a:pt x="11708" y="15378"/>
                    <a:pt x="11708" y="15378"/>
                  </a:cubicBezTo>
                  <a:close/>
                  <a:moveTo>
                    <a:pt x="13959" y="15882"/>
                  </a:moveTo>
                  <a:cubicBezTo>
                    <a:pt x="13940" y="15882"/>
                    <a:pt x="13910" y="15912"/>
                    <a:pt x="13910" y="15912"/>
                  </a:cubicBezTo>
                  <a:lnTo>
                    <a:pt x="13977" y="15912"/>
                  </a:lnTo>
                  <a:cubicBezTo>
                    <a:pt x="13977" y="15890"/>
                    <a:pt x="13969" y="15882"/>
                    <a:pt x="13959" y="15882"/>
                  </a:cubicBezTo>
                  <a:close/>
                  <a:moveTo>
                    <a:pt x="1568" y="601"/>
                  </a:moveTo>
                  <a:cubicBezTo>
                    <a:pt x="1801" y="601"/>
                    <a:pt x="2035" y="601"/>
                    <a:pt x="2235" y="634"/>
                  </a:cubicBezTo>
                  <a:cubicBezTo>
                    <a:pt x="2777" y="730"/>
                    <a:pt x="3258" y="917"/>
                    <a:pt x="3736" y="1137"/>
                  </a:cubicBezTo>
                  <a:lnTo>
                    <a:pt x="3736" y="1137"/>
                  </a:lnTo>
                  <a:cubicBezTo>
                    <a:pt x="3736" y="1136"/>
                    <a:pt x="3736" y="1135"/>
                    <a:pt x="3736" y="1135"/>
                  </a:cubicBezTo>
                  <a:lnTo>
                    <a:pt x="3736" y="1135"/>
                  </a:lnTo>
                  <a:cubicBezTo>
                    <a:pt x="3757" y="1145"/>
                    <a:pt x="3779" y="1156"/>
                    <a:pt x="3800" y="1166"/>
                  </a:cubicBezTo>
                  <a:lnTo>
                    <a:pt x="3800" y="1166"/>
                  </a:lnTo>
                  <a:cubicBezTo>
                    <a:pt x="3779" y="1157"/>
                    <a:pt x="3757" y="1147"/>
                    <a:pt x="3736" y="1137"/>
                  </a:cubicBezTo>
                  <a:lnTo>
                    <a:pt x="3736" y="1137"/>
                  </a:lnTo>
                  <a:cubicBezTo>
                    <a:pt x="3739" y="1167"/>
                    <a:pt x="3798" y="1168"/>
                    <a:pt x="3803" y="1168"/>
                  </a:cubicBezTo>
                  <a:lnTo>
                    <a:pt x="3803" y="1168"/>
                  </a:lnTo>
                  <a:cubicBezTo>
                    <a:pt x="3802" y="1167"/>
                    <a:pt x="3801" y="1167"/>
                    <a:pt x="3800" y="1166"/>
                  </a:cubicBezTo>
                  <a:lnTo>
                    <a:pt x="3800" y="1166"/>
                  </a:lnTo>
                  <a:cubicBezTo>
                    <a:pt x="3801" y="1167"/>
                    <a:pt x="3802" y="1167"/>
                    <a:pt x="3803" y="1168"/>
                  </a:cubicBezTo>
                  <a:cubicBezTo>
                    <a:pt x="3803" y="1168"/>
                    <a:pt x="3803" y="1168"/>
                    <a:pt x="3803" y="1168"/>
                  </a:cubicBezTo>
                  <a:lnTo>
                    <a:pt x="3803" y="1168"/>
                  </a:lnTo>
                  <a:cubicBezTo>
                    <a:pt x="4448" y="1493"/>
                    <a:pt x="5091" y="1849"/>
                    <a:pt x="5704" y="2269"/>
                  </a:cubicBezTo>
                  <a:cubicBezTo>
                    <a:pt x="6371" y="2736"/>
                    <a:pt x="7005" y="3236"/>
                    <a:pt x="7639" y="3736"/>
                  </a:cubicBezTo>
                  <a:lnTo>
                    <a:pt x="7572" y="3736"/>
                  </a:lnTo>
                  <a:cubicBezTo>
                    <a:pt x="8573" y="4570"/>
                    <a:pt x="9507" y="5471"/>
                    <a:pt x="10374" y="6438"/>
                  </a:cubicBezTo>
                  <a:cubicBezTo>
                    <a:pt x="11241" y="7406"/>
                    <a:pt x="12042" y="8406"/>
                    <a:pt x="12809" y="9474"/>
                  </a:cubicBezTo>
                  <a:cubicBezTo>
                    <a:pt x="13543" y="10575"/>
                    <a:pt x="14210" y="11742"/>
                    <a:pt x="14677" y="12976"/>
                  </a:cubicBezTo>
                  <a:cubicBezTo>
                    <a:pt x="14844" y="13443"/>
                    <a:pt x="14977" y="13910"/>
                    <a:pt x="15011" y="14411"/>
                  </a:cubicBezTo>
                  <a:lnTo>
                    <a:pt x="15011" y="15011"/>
                  </a:lnTo>
                  <a:cubicBezTo>
                    <a:pt x="14977" y="15145"/>
                    <a:pt x="14977" y="15278"/>
                    <a:pt x="14877" y="15378"/>
                  </a:cubicBezTo>
                  <a:cubicBezTo>
                    <a:pt x="14844" y="15478"/>
                    <a:pt x="14811" y="15545"/>
                    <a:pt x="14744" y="15612"/>
                  </a:cubicBezTo>
                  <a:lnTo>
                    <a:pt x="14577" y="15778"/>
                  </a:lnTo>
                  <a:lnTo>
                    <a:pt x="14344" y="15878"/>
                  </a:lnTo>
                  <a:cubicBezTo>
                    <a:pt x="14210" y="15945"/>
                    <a:pt x="14077" y="15945"/>
                    <a:pt x="13977" y="15979"/>
                  </a:cubicBezTo>
                  <a:cubicBezTo>
                    <a:pt x="13743" y="15979"/>
                    <a:pt x="13543" y="15979"/>
                    <a:pt x="13343" y="15945"/>
                  </a:cubicBezTo>
                  <a:cubicBezTo>
                    <a:pt x="13310" y="15945"/>
                    <a:pt x="13210" y="15878"/>
                    <a:pt x="13143" y="15878"/>
                  </a:cubicBezTo>
                  <a:cubicBezTo>
                    <a:pt x="12648" y="15780"/>
                    <a:pt x="12187" y="15616"/>
                    <a:pt x="11725" y="15386"/>
                  </a:cubicBezTo>
                  <a:lnTo>
                    <a:pt x="11725" y="15386"/>
                  </a:lnTo>
                  <a:cubicBezTo>
                    <a:pt x="11733" y="15395"/>
                    <a:pt x="11742" y="15411"/>
                    <a:pt x="11742" y="15445"/>
                  </a:cubicBezTo>
                  <a:cubicBezTo>
                    <a:pt x="11041" y="15111"/>
                    <a:pt x="10374" y="14678"/>
                    <a:pt x="9740" y="14277"/>
                  </a:cubicBezTo>
                  <a:cubicBezTo>
                    <a:pt x="9674" y="14211"/>
                    <a:pt x="9607" y="14177"/>
                    <a:pt x="9540" y="14144"/>
                  </a:cubicBezTo>
                  <a:cubicBezTo>
                    <a:pt x="8940" y="13710"/>
                    <a:pt x="8406" y="13310"/>
                    <a:pt x="7872" y="12843"/>
                  </a:cubicBezTo>
                  <a:cubicBezTo>
                    <a:pt x="7105" y="12209"/>
                    <a:pt x="6438" y="11542"/>
                    <a:pt x="5738" y="10875"/>
                  </a:cubicBezTo>
                  <a:lnTo>
                    <a:pt x="5671" y="10808"/>
                  </a:lnTo>
                  <a:lnTo>
                    <a:pt x="5571" y="10708"/>
                  </a:lnTo>
                  <a:lnTo>
                    <a:pt x="5504" y="10641"/>
                  </a:lnTo>
                  <a:lnTo>
                    <a:pt x="5471" y="10608"/>
                  </a:lnTo>
                  <a:lnTo>
                    <a:pt x="5404" y="10541"/>
                  </a:lnTo>
                  <a:lnTo>
                    <a:pt x="5371" y="10508"/>
                  </a:lnTo>
                  <a:lnTo>
                    <a:pt x="5337" y="10475"/>
                  </a:lnTo>
                  <a:lnTo>
                    <a:pt x="5304" y="10441"/>
                  </a:lnTo>
                  <a:lnTo>
                    <a:pt x="5237" y="10375"/>
                  </a:lnTo>
                  <a:lnTo>
                    <a:pt x="5204" y="10341"/>
                  </a:lnTo>
                  <a:lnTo>
                    <a:pt x="5170" y="10308"/>
                  </a:lnTo>
                  <a:lnTo>
                    <a:pt x="5137" y="10274"/>
                  </a:lnTo>
                  <a:lnTo>
                    <a:pt x="5070" y="10208"/>
                  </a:lnTo>
                  <a:lnTo>
                    <a:pt x="5037" y="10174"/>
                  </a:lnTo>
                  <a:cubicBezTo>
                    <a:pt x="5037" y="10141"/>
                    <a:pt x="5004" y="10141"/>
                    <a:pt x="5004" y="10108"/>
                  </a:cubicBezTo>
                  <a:cubicBezTo>
                    <a:pt x="4703" y="9774"/>
                    <a:pt x="4403" y="9440"/>
                    <a:pt x="4170" y="9107"/>
                  </a:cubicBezTo>
                  <a:lnTo>
                    <a:pt x="4070" y="9007"/>
                  </a:lnTo>
                  <a:lnTo>
                    <a:pt x="4036" y="8973"/>
                  </a:lnTo>
                  <a:cubicBezTo>
                    <a:pt x="4036" y="8973"/>
                    <a:pt x="4036" y="8940"/>
                    <a:pt x="4003" y="8940"/>
                  </a:cubicBezTo>
                  <a:cubicBezTo>
                    <a:pt x="3536" y="8340"/>
                    <a:pt x="3069" y="7806"/>
                    <a:pt x="2702" y="7172"/>
                  </a:cubicBezTo>
                  <a:cubicBezTo>
                    <a:pt x="1968" y="6105"/>
                    <a:pt x="1301" y="4937"/>
                    <a:pt x="834" y="3703"/>
                  </a:cubicBezTo>
                  <a:cubicBezTo>
                    <a:pt x="667" y="3269"/>
                    <a:pt x="534" y="2802"/>
                    <a:pt x="500" y="2302"/>
                  </a:cubicBezTo>
                  <a:lnTo>
                    <a:pt x="500" y="1868"/>
                  </a:lnTo>
                  <a:lnTo>
                    <a:pt x="500" y="1835"/>
                  </a:lnTo>
                  <a:lnTo>
                    <a:pt x="500" y="1802"/>
                  </a:lnTo>
                  <a:lnTo>
                    <a:pt x="500" y="1768"/>
                  </a:lnTo>
                  <a:lnTo>
                    <a:pt x="500" y="1702"/>
                  </a:lnTo>
                  <a:cubicBezTo>
                    <a:pt x="500" y="1668"/>
                    <a:pt x="500" y="1635"/>
                    <a:pt x="534" y="1602"/>
                  </a:cubicBezTo>
                  <a:lnTo>
                    <a:pt x="534" y="1535"/>
                  </a:lnTo>
                  <a:cubicBezTo>
                    <a:pt x="534" y="1501"/>
                    <a:pt x="567" y="1435"/>
                    <a:pt x="567" y="1368"/>
                  </a:cubicBezTo>
                  <a:lnTo>
                    <a:pt x="567" y="1335"/>
                  </a:lnTo>
                  <a:cubicBezTo>
                    <a:pt x="634" y="1101"/>
                    <a:pt x="667" y="1001"/>
                    <a:pt x="734" y="934"/>
                  </a:cubicBezTo>
                  <a:cubicBezTo>
                    <a:pt x="801" y="901"/>
                    <a:pt x="867" y="801"/>
                    <a:pt x="967" y="768"/>
                  </a:cubicBezTo>
                  <a:cubicBezTo>
                    <a:pt x="1001" y="768"/>
                    <a:pt x="1034" y="734"/>
                    <a:pt x="1068" y="734"/>
                  </a:cubicBezTo>
                  <a:cubicBezTo>
                    <a:pt x="1134" y="734"/>
                    <a:pt x="1168" y="668"/>
                    <a:pt x="1201" y="668"/>
                  </a:cubicBezTo>
                  <a:cubicBezTo>
                    <a:pt x="1334" y="634"/>
                    <a:pt x="1468" y="634"/>
                    <a:pt x="1568" y="601"/>
                  </a:cubicBezTo>
                  <a:close/>
                  <a:moveTo>
                    <a:pt x="1668" y="0"/>
                  </a:moveTo>
                  <a:cubicBezTo>
                    <a:pt x="1401" y="0"/>
                    <a:pt x="1168" y="67"/>
                    <a:pt x="967" y="134"/>
                  </a:cubicBezTo>
                  <a:lnTo>
                    <a:pt x="901" y="134"/>
                  </a:lnTo>
                  <a:cubicBezTo>
                    <a:pt x="867" y="134"/>
                    <a:pt x="867" y="167"/>
                    <a:pt x="834" y="167"/>
                  </a:cubicBezTo>
                  <a:cubicBezTo>
                    <a:pt x="701" y="234"/>
                    <a:pt x="634" y="301"/>
                    <a:pt x="534" y="401"/>
                  </a:cubicBezTo>
                  <a:lnTo>
                    <a:pt x="467" y="467"/>
                  </a:lnTo>
                  <a:cubicBezTo>
                    <a:pt x="400" y="501"/>
                    <a:pt x="367" y="601"/>
                    <a:pt x="334" y="634"/>
                  </a:cubicBezTo>
                  <a:cubicBezTo>
                    <a:pt x="334" y="668"/>
                    <a:pt x="300" y="668"/>
                    <a:pt x="300" y="734"/>
                  </a:cubicBezTo>
                  <a:lnTo>
                    <a:pt x="300" y="768"/>
                  </a:lnTo>
                  <a:cubicBezTo>
                    <a:pt x="167" y="901"/>
                    <a:pt x="167" y="968"/>
                    <a:pt x="134" y="1001"/>
                  </a:cubicBezTo>
                  <a:cubicBezTo>
                    <a:pt x="67" y="1068"/>
                    <a:pt x="67" y="1101"/>
                    <a:pt x="67" y="1168"/>
                  </a:cubicBezTo>
                  <a:cubicBezTo>
                    <a:pt x="33" y="1301"/>
                    <a:pt x="33" y="1435"/>
                    <a:pt x="0" y="1501"/>
                  </a:cubicBezTo>
                  <a:lnTo>
                    <a:pt x="0" y="1768"/>
                  </a:lnTo>
                  <a:cubicBezTo>
                    <a:pt x="0" y="2069"/>
                    <a:pt x="33" y="2402"/>
                    <a:pt x="67" y="2669"/>
                  </a:cubicBezTo>
                  <a:cubicBezTo>
                    <a:pt x="67" y="2769"/>
                    <a:pt x="134" y="2836"/>
                    <a:pt x="134" y="2936"/>
                  </a:cubicBezTo>
                  <a:lnTo>
                    <a:pt x="134" y="2969"/>
                  </a:lnTo>
                  <a:lnTo>
                    <a:pt x="367" y="3736"/>
                  </a:lnTo>
                  <a:cubicBezTo>
                    <a:pt x="367" y="3770"/>
                    <a:pt x="400" y="3803"/>
                    <a:pt x="400" y="3903"/>
                  </a:cubicBezTo>
                  <a:lnTo>
                    <a:pt x="801" y="4770"/>
                  </a:lnTo>
                  <a:cubicBezTo>
                    <a:pt x="1001" y="5171"/>
                    <a:pt x="1201" y="5604"/>
                    <a:pt x="1468" y="6005"/>
                  </a:cubicBezTo>
                  <a:lnTo>
                    <a:pt x="1835" y="6638"/>
                  </a:lnTo>
                  <a:cubicBezTo>
                    <a:pt x="2335" y="7406"/>
                    <a:pt x="2835" y="8140"/>
                    <a:pt x="3403" y="8807"/>
                  </a:cubicBezTo>
                  <a:cubicBezTo>
                    <a:pt x="3903" y="9440"/>
                    <a:pt x="4403" y="10008"/>
                    <a:pt x="4970" y="10608"/>
                  </a:cubicBezTo>
                  <a:lnTo>
                    <a:pt x="5037" y="10675"/>
                  </a:lnTo>
                  <a:lnTo>
                    <a:pt x="5070" y="10741"/>
                  </a:lnTo>
                  <a:cubicBezTo>
                    <a:pt x="6104" y="11842"/>
                    <a:pt x="7305" y="12910"/>
                    <a:pt x="8506" y="13844"/>
                  </a:cubicBezTo>
                  <a:cubicBezTo>
                    <a:pt x="8540" y="13910"/>
                    <a:pt x="8573" y="13944"/>
                    <a:pt x="8673" y="13977"/>
                  </a:cubicBezTo>
                  <a:cubicBezTo>
                    <a:pt x="9340" y="14477"/>
                    <a:pt x="10007" y="14944"/>
                    <a:pt x="10741" y="15345"/>
                  </a:cubicBezTo>
                  <a:cubicBezTo>
                    <a:pt x="11075" y="15578"/>
                    <a:pt x="11442" y="15745"/>
                    <a:pt x="11842" y="15912"/>
                  </a:cubicBezTo>
                  <a:cubicBezTo>
                    <a:pt x="12175" y="16079"/>
                    <a:pt x="12542" y="16179"/>
                    <a:pt x="12909" y="16279"/>
                  </a:cubicBezTo>
                  <a:lnTo>
                    <a:pt x="13009" y="16279"/>
                  </a:lnTo>
                  <a:cubicBezTo>
                    <a:pt x="13243" y="16312"/>
                    <a:pt x="13543" y="16345"/>
                    <a:pt x="13777" y="16345"/>
                  </a:cubicBezTo>
                  <a:cubicBezTo>
                    <a:pt x="14043" y="16345"/>
                    <a:pt x="14277" y="16312"/>
                    <a:pt x="14544" y="16179"/>
                  </a:cubicBezTo>
                  <a:cubicBezTo>
                    <a:pt x="14611" y="16145"/>
                    <a:pt x="14744" y="16079"/>
                    <a:pt x="14844" y="16012"/>
                  </a:cubicBezTo>
                  <a:lnTo>
                    <a:pt x="15078" y="15778"/>
                  </a:lnTo>
                  <a:cubicBezTo>
                    <a:pt x="15178" y="15678"/>
                    <a:pt x="15211" y="15578"/>
                    <a:pt x="15244" y="15478"/>
                  </a:cubicBezTo>
                  <a:cubicBezTo>
                    <a:pt x="15278" y="15345"/>
                    <a:pt x="15344" y="15245"/>
                    <a:pt x="15378" y="15078"/>
                  </a:cubicBezTo>
                  <a:cubicBezTo>
                    <a:pt x="15411" y="14811"/>
                    <a:pt x="15411" y="14511"/>
                    <a:pt x="15411" y="14244"/>
                  </a:cubicBezTo>
                  <a:cubicBezTo>
                    <a:pt x="15378" y="13844"/>
                    <a:pt x="15278" y="13510"/>
                    <a:pt x="15211" y="13143"/>
                  </a:cubicBezTo>
                  <a:cubicBezTo>
                    <a:pt x="15011" y="12476"/>
                    <a:pt x="14711" y="11809"/>
                    <a:pt x="14377" y="11175"/>
                  </a:cubicBezTo>
                  <a:cubicBezTo>
                    <a:pt x="14043" y="10508"/>
                    <a:pt x="13677" y="9941"/>
                    <a:pt x="13243" y="9307"/>
                  </a:cubicBezTo>
                  <a:cubicBezTo>
                    <a:pt x="12843" y="8740"/>
                    <a:pt x="12409" y="8140"/>
                    <a:pt x="11942" y="7572"/>
                  </a:cubicBezTo>
                  <a:cubicBezTo>
                    <a:pt x="11041" y="6405"/>
                    <a:pt x="10007" y="5304"/>
                    <a:pt x="8973" y="4270"/>
                  </a:cubicBezTo>
                  <a:cubicBezTo>
                    <a:pt x="7872" y="3269"/>
                    <a:pt x="6738" y="2302"/>
                    <a:pt x="5504" y="1501"/>
                  </a:cubicBezTo>
                  <a:cubicBezTo>
                    <a:pt x="4904" y="1135"/>
                    <a:pt x="4236" y="768"/>
                    <a:pt x="3603" y="501"/>
                  </a:cubicBezTo>
                  <a:cubicBezTo>
                    <a:pt x="3002" y="267"/>
                    <a:pt x="2335" y="0"/>
                    <a:pt x="1668"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2"/>
            <p:cNvSpPr/>
            <p:nvPr/>
          </p:nvSpPr>
          <p:spPr>
            <a:xfrm>
              <a:off x="2510200" y="3478763"/>
              <a:ext cx="488700" cy="271875"/>
            </a:xfrm>
            <a:custGeom>
              <a:avLst/>
              <a:gdLst/>
              <a:ahLst/>
              <a:cxnLst/>
              <a:rect l="l" t="t" r="r" b="b"/>
              <a:pathLst>
                <a:path w="19548" h="10875" extrusionOk="0">
                  <a:moveTo>
                    <a:pt x="16312" y="401"/>
                  </a:moveTo>
                  <a:cubicBezTo>
                    <a:pt x="16842" y="401"/>
                    <a:pt x="17344" y="409"/>
                    <a:pt x="17846" y="534"/>
                  </a:cubicBezTo>
                  <a:lnTo>
                    <a:pt x="18480" y="801"/>
                  </a:lnTo>
                  <a:cubicBezTo>
                    <a:pt x="18547" y="834"/>
                    <a:pt x="18680" y="934"/>
                    <a:pt x="18780" y="1001"/>
                  </a:cubicBezTo>
                  <a:lnTo>
                    <a:pt x="18847" y="1101"/>
                  </a:lnTo>
                  <a:cubicBezTo>
                    <a:pt x="18881" y="1101"/>
                    <a:pt x="18881" y="1135"/>
                    <a:pt x="18914" y="1168"/>
                  </a:cubicBezTo>
                  <a:cubicBezTo>
                    <a:pt x="18981" y="1201"/>
                    <a:pt x="19014" y="1301"/>
                    <a:pt x="19047" y="1368"/>
                  </a:cubicBezTo>
                  <a:cubicBezTo>
                    <a:pt x="19047" y="1466"/>
                    <a:pt x="19083" y="1528"/>
                    <a:pt x="19011" y="1528"/>
                  </a:cubicBezTo>
                  <a:cubicBezTo>
                    <a:pt x="18984" y="1528"/>
                    <a:pt x="18943" y="1519"/>
                    <a:pt x="18881" y="1501"/>
                  </a:cubicBezTo>
                  <a:lnTo>
                    <a:pt x="18881" y="1535"/>
                  </a:lnTo>
                  <a:lnTo>
                    <a:pt x="18881" y="1702"/>
                  </a:lnTo>
                  <a:lnTo>
                    <a:pt x="18881" y="1735"/>
                  </a:lnTo>
                  <a:lnTo>
                    <a:pt x="18881" y="1868"/>
                  </a:lnTo>
                  <a:lnTo>
                    <a:pt x="18881" y="1902"/>
                  </a:lnTo>
                  <a:lnTo>
                    <a:pt x="18881" y="1968"/>
                  </a:lnTo>
                  <a:lnTo>
                    <a:pt x="18881" y="2002"/>
                  </a:lnTo>
                  <a:cubicBezTo>
                    <a:pt x="18847" y="2169"/>
                    <a:pt x="18814" y="2302"/>
                    <a:pt x="18714" y="2402"/>
                  </a:cubicBezTo>
                  <a:cubicBezTo>
                    <a:pt x="18480" y="2836"/>
                    <a:pt x="18180" y="3203"/>
                    <a:pt x="17846" y="3570"/>
                  </a:cubicBezTo>
                  <a:cubicBezTo>
                    <a:pt x="16912" y="4537"/>
                    <a:pt x="15878" y="5338"/>
                    <a:pt x="14744" y="6038"/>
                  </a:cubicBezTo>
                  <a:cubicBezTo>
                    <a:pt x="14177" y="6405"/>
                    <a:pt x="13510" y="6805"/>
                    <a:pt x="12876" y="7139"/>
                  </a:cubicBezTo>
                  <a:cubicBezTo>
                    <a:pt x="12876" y="7172"/>
                    <a:pt x="12843" y="7172"/>
                    <a:pt x="12843" y="7172"/>
                  </a:cubicBezTo>
                  <a:cubicBezTo>
                    <a:pt x="12843" y="7206"/>
                    <a:pt x="12810" y="7206"/>
                    <a:pt x="12810" y="7206"/>
                  </a:cubicBezTo>
                  <a:cubicBezTo>
                    <a:pt x="12743" y="7206"/>
                    <a:pt x="12743" y="7239"/>
                    <a:pt x="12709" y="7239"/>
                  </a:cubicBezTo>
                  <a:cubicBezTo>
                    <a:pt x="12343" y="7472"/>
                    <a:pt x="11909" y="7673"/>
                    <a:pt x="11542" y="7839"/>
                  </a:cubicBezTo>
                  <a:cubicBezTo>
                    <a:pt x="11509" y="7839"/>
                    <a:pt x="11509" y="7873"/>
                    <a:pt x="11475" y="7873"/>
                  </a:cubicBezTo>
                  <a:cubicBezTo>
                    <a:pt x="11475" y="7906"/>
                    <a:pt x="11409" y="7906"/>
                    <a:pt x="11409" y="7906"/>
                  </a:cubicBezTo>
                  <a:cubicBezTo>
                    <a:pt x="11409" y="7973"/>
                    <a:pt x="11375" y="7973"/>
                    <a:pt x="11375" y="7973"/>
                  </a:cubicBezTo>
                  <a:lnTo>
                    <a:pt x="11308" y="8006"/>
                  </a:lnTo>
                  <a:cubicBezTo>
                    <a:pt x="11308" y="8040"/>
                    <a:pt x="11242" y="8040"/>
                    <a:pt x="11242" y="8040"/>
                  </a:cubicBezTo>
                  <a:cubicBezTo>
                    <a:pt x="11242" y="8073"/>
                    <a:pt x="11208" y="8073"/>
                    <a:pt x="11208" y="8073"/>
                  </a:cubicBezTo>
                  <a:cubicBezTo>
                    <a:pt x="11208" y="8140"/>
                    <a:pt x="11175" y="8140"/>
                    <a:pt x="11175" y="8140"/>
                  </a:cubicBezTo>
                  <a:cubicBezTo>
                    <a:pt x="11175" y="8173"/>
                    <a:pt x="11142" y="8173"/>
                    <a:pt x="11142" y="8173"/>
                  </a:cubicBezTo>
                  <a:cubicBezTo>
                    <a:pt x="11142" y="8206"/>
                    <a:pt x="11075" y="8206"/>
                    <a:pt x="11075" y="8206"/>
                  </a:cubicBezTo>
                  <a:lnTo>
                    <a:pt x="11042" y="8240"/>
                  </a:lnTo>
                  <a:cubicBezTo>
                    <a:pt x="11008" y="8240"/>
                    <a:pt x="11008" y="8306"/>
                    <a:pt x="10975" y="8306"/>
                  </a:cubicBezTo>
                  <a:lnTo>
                    <a:pt x="10908" y="8306"/>
                  </a:lnTo>
                  <a:cubicBezTo>
                    <a:pt x="10875" y="8306"/>
                    <a:pt x="10875" y="8340"/>
                    <a:pt x="10841" y="8340"/>
                  </a:cubicBezTo>
                  <a:lnTo>
                    <a:pt x="10808" y="8340"/>
                  </a:lnTo>
                  <a:cubicBezTo>
                    <a:pt x="10741" y="8340"/>
                    <a:pt x="10741" y="8373"/>
                    <a:pt x="10708" y="8373"/>
                  </a:cubicBezTo>
                  <a:cubicBezTo>
                    <a:pt x="10708" y="8373"/>
                    <a:pt x="10675" y="8406"/>
                    <a:pt x="10641" y="8406"/>
                  </a:cubicBezTo>
                  <a:cubicBezTo>
                    <a:pt x="9774" y="8807"/>
                    <a:pt x="8840" y="9140"/>
                    <a:pt x="7939" y="9407"/>
                  </a:cubicBezTo>
                  <a:lnTo>
                    <a:pt x="7873" y="9407"/>
                  </a:lnTo>
                  <a:cubicBezTo>
                    <a:pt x="7206" y="9641"/>
                    <a:pt x="6538" y="9807"/>
                    <a:pt x="5871" y="9974"/>
                  </a:cubicBezTo>
                  <a:lnTo>
                    <a:pt x="5838" y="9974"/>
                  </a:lnTo>
                  <a:cubicBezTo>
                    <a:pt x="5771" y="9974"/>
                    <a:pt x="5671" y="10008"/>
                    <a:pt x="5604" y="10008"/>
                  </a:cubicBezTo>
                  <a:cubicBezTo>
                    <a:pt x="4837" y="10174"/>
                    <a:pt x="4103" y="10241"/>
                    <a:pt x="3303" y="10308"/>
                  </a:cubicBezTo>
                  <a:lnTo>
                    <a:pt x="3369" y="10308"/>
                  </a:lnTo>
                  <a:cubicBezTo>
                    <a:pt x="3244" y="10316"/>
                    <a:pt x="3119" y="10320"/>
                    <a:pt x="2994" y="10320"/>
                  </a:cubicBezTo>
                  <a:cubicBezTo>
                    <a:pt x="2619" y="10320"/>
                    <a:pt x="2244" y="10283"/>
                    <a:pt x="1868" y="10208"/>
                  </a:cubicBezTo>
                  <a:cubicBezTo>
                    <a:pt x="1802" y="10208"/>
                    <a:pt x="1702" y="10174"/>
                    <a:pt x="1668" y="10174"/>
                  </a:cubicBezTo>
                  <a:cubicBezTo>
                    <a:pt x="1468" y="10141"/>
                    <a:pt x="1301" y="10041"/>
                    <a:pt x="1101" y="9974"/>
                  </a:cubicBezTo>
                  <a:cubicBezTo>
                    <a:pt x="1001" y="9908"/>
                    <a:pt x="868" y="9841"/>
                    <a:pt x="801" y="9741"/>
                  </a:cubicBezTo>
                  <a:cubicBezTo>
                    <a:pt x="768" y="9674"/>
                    <a:pt x="668" y="9641"/>
                    <a:pt x="634" y="9541"/>
                  </a:cubicBezTo>
                  <a:cubicBezTo>
                    <a:pt x="601" y="9474"/>
                    <a:pt x="601" y="9407"/>
                    <a:pt x="534" y="9340"/>
                  </a:cubicBezTo>
                  <a:cubicBezTo>
                    <a:pt x="534" y="9240"/>
                    <a:pt x="501" y="9174"/>
                    <a:pt x="501" y="9074"/>
                  </a:cubicBezTo>
                  <a:cubicBezTo>
                    <a:pt x="501" y="8974"/>
                    <a:pt x="501" y="8840"/>
                    <a:pt x="534" y="8707"/>
                  </a:cubicBezTo>
                  <a:cubicBezTo>
                    <a:pt x="601" y="8507"/>
                    <a:pt x="668" y="8306"/>
                    <a:pt x="768" y="8140"/>
                  </a:cubicBezTo>
                  <a:cubicBezTo>
                    <a:pt x="1001" y="7706"/>
                    <a:pt x="1301" y="7339"/>
                    <a:pt x="1635" y="6972"/>
                  </a:cubicBezTo>
                  <a:cubicBezTo>
                    <a:pt x="2536" y="6005"/>
                    <a:pt x="3603" y="5204"/>
                    <a:pt x="4704" y="4504"/>
                  </a:cubicBezTo>
                  <a:cubicBezTo>
                    <a:pt x="5805" y="3836"/>
                    <a:pt x="6972" y="3203"/>
                    <a:pt x="8140" y="2669"/>
                  </a:cubicBezTo>
                  <a:cubicBezTo>
                    <a:pt x="9307" y="2169"/>
                    <a:pt x="10508" y="1668"/>
                    <a:pt x="11742" y="1301"/>
                  </a:cubicBezTo>
                  <a:lnTo>
                    <a:pt x="11709" y="1301"/>
                  </a:lnTo>
                  <a:cubicBezTo>
                    <a:pt x="12476" y="1068"/>
                    <a:pt x="13243" y="868"/>
                    <a:pt x="14044" y="701"/>
                  </a:cubicBezTo>
                  <a:cubicBezTo>
                    <a:pt x="14811" y="534"/>
                    <a:pt x="15545" y="467"/>
                    <a:pt x="16312" y="401"/>
                  </a:cubicBezTo>
                  <a:close/>
                  <a:moveTo>
                    <a:pt x="16479" y="0"/>
                  </a:moveTo>
                  <a:cubicBezTo>
                    <a:pt x="15778" y="0"/>
                    <a:pt x="15044" y="100"/>
                    <a:pt x="14344" y="201"/>
                  </a:cubicBezTo>
                  <a:cubicBezTo>
                    <a:pt x="12876" y="467"/>
                    <a:pt x="11475" y="868"/>
                    <a:pt x="10108" y="1368"/>
                  </a:cubicBezTo>
                  <a:cubicBezTo>
                    <a:pt x="8707" y="1868"/>
                    <a:pt x="7339" y="2502"/>
                    <a:pt x="6038" y="3203"/>
                  </a:cubicBezTo>
                  <a:cubicBezTo>
                    <a:pt x="5438" y="3536"/>
                    <a:pt x="4804" y="3937"/>
                    <a:pt x="4203" y="4303"/>
                  </a:cubicBezTo>
                  <a:cubicBezTo>
                    <a:pt x="3636" y="4704"/>
                    <a:pt x="3003" y="5137"/>
                    <a:pt x="2469" y="5604"/>
                  </a:cubicBezTo>
                  <a:cubicBezTo>
                    <a:pt x="1935" y="6005"/>
                    <a:pt x="1435" y="6505"/>
                    <a:pt x="968" y="7039"/>
                  </a:cubicBezTo>
                  <a:cubicBezTo>
                    <a:pt x="701" y="7339"/>
                    <a:pt x="501" y="7639"/>
                    <a:pt x="334" y="7973"/>
                  </a:cubicBezTo>
                  <a:cubicBezTo>
                    <a:pt x="201" y="8173"/>
                    <a:pt x="100" y="8473"/>
                    <a:pt x="34" y="8707"/>
                  </a:cubicBezTo>
                  <a:cubicBezTo>
                    <a:pt x="0" y="8840"/>
                    <a:pt x="0" y="9007"/>
                    <a:pt x="0" y="9140"/>
                  </a:cubicBezTo>
                  <a:cubicBezTo>
                    <a:pt x="0" y="9274"/>
                    <a:pt x="0" y="9340"/>
                    <a:pt x="34" y="9474"/>
                  </a:cubicBezTo>
                  <a:cubicBezTo>
                    <a:pt x="100" y="9607"/>
                    <a:pt x="134" y="9707"/>
                    <a:pt x="167" y="9807"/>
                  </a:cubicBezTo>
                  <a:cubicBezTo>
                    <a:pt x="267" y="9941"/>
                    <a:pt x="301" y="10008"/>
                    <a:pt x="367" y="10108"/>
                  </a:cubicBezTo>
                  <a:cubicBezTo>
                    <a:pt x="534" y="10308"/>
                    <a:pt x="768" y="10441"/>
                    <a:pt x="1001" y="10541"/>
                  </a:cubicBezTo>
                  <a:cubicBezTo>
                    <a:pt x="1268" y="10675"/>
                    <a:pt x="1501" y="10775"/>
                    <a:pt x="1768" y="10808"/>
                  </a:cubicBezTo>
                  <a:lnTo>
                    <a:pt x="1835" y="10808"/>
                  </a:lnTo>
                  <a:cubicBezTo>
                    <a:pt x="2202" y="10842"/>
                    <a:pt x="2602" y="10875"/>
                    <a:pt x="2969" y="10875"/>
                  </a:cubicBezTo>
                  <a:cubicBezTo>
                    <a:pt x="3369" y="10875"/>
                    <a:pt x="3770" y="10842"/>
                    <a:pt x="4170" y="10808"/>
                  </a:cubicBezTo>
                  <a:cubicBezTo>
                    <a:pt x="5004" y="10708"/>
                    <a:pt x="5838" y="10541"/>
                    <a:pt x="6638" y="10341"/>
                  </a:cubicBezTo>
                  <a:lnTo>
                    <a:pt x="6805" y="10308"/>
                  </a:lnTo>
                  <a:cubicBezTo>
                    <a:pt x="8306" y="9941"/>
                    <a:pt x="9774" y="9374"/>
                    <a:pt x="11175" y="8773"/>
                  </a:cubicBezTo>
                  <a:cubicBezTo>
                    <a:pt x="11208" y="8707"/>
                    <a:pt x="11208" y="8707"/>
                    <a:pt x="11275" y="8707"/>
                  </a:cubicBezTo>
                  <a:cubicBezTo>
                    <a:pt x="11308" y="8707"/>
                    <a:pt x="11308" y="8673"/>
                    <a:pt x="11342" y="8673"/>
                  </a:cubicBezTo>
                  <a:cubicBezTo>
                    <a:pt x="12042" y="8340"/>
                    <a:pt x="12776" y="8006"/>
                    <a:pt x="13477" y="7639"/>
                  </a:cubicBezTo>
                  <a:cubicBezTo>
                    <a:pt x="14277" y="7172"/>
                    <a:pt x="15011" y="6705"/>
                    <a:pt x="15778" y="6205"/>
                  </a:cubicBezTo>
                  <a:cubicBezTo>
                    <a:pt x="15978" y="6105"/>
                    <a:pt x="16145" y="5938"/>
                    <a:pt x="16345" y="5805"/>
                  </a:cubicBezTo>
                  <a:cubicBezTo>
                    <a:pt x="16712" y="5504"/>
                    <a:pt x="17113" y="5204"/>
                    <a:pt x="17446" y="4937"/>
                  </a:cubicBezTo>
                  <a:cubicBezTo>
                    <a:pt x="17680" y="4704"/>
                    <a:pt x="17947" y="4504"/>
                    <a:pt x="18147" y="4270"/>
                  </a:cubicBezTo>
                  <a:lnTo>
                    <a:pt x="18280" y="4137"/>
                  </a:lnTo>
                  <a:lnTo>
                    <a:pt x="18780" y="3503"/>
                  </a:lnTo>
                  <a:lnTo>
                    <a:pt x="18814" y="3470"/>
                  </a:lnTo>
                  <a:cubicBezTo>
                    <a:pt x="18847" y="3369"/>
                    <a:pt x="18881" y="3336"/>
                    <a:pt x="18947" y="3236"/>
                  </a:cubicBezTo>
                  <a:cubicBezTo>
                    <a:pt x="19114" y="3003"/>
                    <a:pt x="19281" y="2769"/>
                    <a:pt x="19381" y="2469"/>
                  </a:cubicBezTo>
                  <a:cubicBezTo>
                    <a:pt x="19448" y="2369"/>
                    <a:pt x="19448" y="2302"/>
                    <a:pt x="19481" y="2202"/>
                  </a:cubicBezTo>
                  <a:cubicBezTo>
                    <a:pt x="19514" y="2135"/>
                    <a:pt x="19548" y="2002"/>
                    <a:pt x="19548" y="1868"/>
                  </a:cubicBezTo>
                  <a:lnTo>
                    <a:pt x="19548" y="1702"/>
                  </a:lnTo>
                  <a:cubicBezTo>
                    <a:pt x="19548" y="1647"/>
                    <a:pt x="19548" y="1593"/>
                    <a:pt x="19511" y="1593"/>
                  </a:cubicBezTo>
                  <a:cubicBezTo>
                    <a:pt x="19503" y="1593"/>
                    <a:pt x="19493" y="1595"/>
                    <a:pt x="19481" y="1602"/>
                  </a:cubicBezTo>
                  <a:lnTo>
                    <a:pt x="19481" y="1535"/>
                  </a:lnTo>
                  <a:lnTo>
                    <a:pt x="19481" y="1468"/>
                  </a:lnTo>
                  <a:cubicBezTo>
                    <a:pt x="19481" y="1368"/>
                    <a:pt x="19481" y="1335"/>
                    <a:pt x="19448" y="1268"/>
                  </a:cubicBezTo>
                  <a:cubicBezTo>
                    <a:pt x="19448" y="1201"/>
                    <a:pt x="19381" y="1168"/>
                    <a:pt x="19381" y="1135"/>
                  </a:cubicBezTo>
                  <a:cubicBezTo>
                    <a:pt x="19314" y="1034"/>
                    <a:pt x="19281" y="934"/>
                    <a:pt x="19181" y="834"/>
                  </a:cubicBezTo>
                  <a:lnTo>
                    <a:pt x="19147" y="801"/>
                  </a:lnTo>
                  <a:lnTo>
                    <a:pt x="19114" y="768"/>
                  </a:lnTo>
                  <a:cubicBezTo>
                    <a:pt x="18947" y="601"/>
                    <a:pt x="18714" y="434"/>
                    <a:pt x="18480" y="334"/>
                  </a:cubicBezTo>
                  <a:cubicBezTo>
                    <a:pt x="17846" y="34"/>
                    <a:pt x="17146" y="0"/>
                    <a:pt x="1647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42"/>
          <p:cNvGrpSpPr/>
          <p:nvPr/>
        </p:nvGrpSpPr>
        <p:grpSpPr>
          <a:xfrm rot="-632919" flipH="1">
            <a:off x="665356" y="852037"/>
            <a:ext cx="641652" cy="668105"/>
            <a:chOff x="2079900" y="3077638"/>
            <a:chExt cx="367775" cy="382800"/>
          </a:xfrm>
        </p:grpSpPr>
        <p:sp>
          <p:nvSpPr>
            <p:cNvPr id="685" name="Google Shape;685;p42"/>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2"/>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2"/>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2"/>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42"/>
          <p:cNvGrpSpPr/>
          <p:nvPr/>
        </p:nvGrpSpPr>
        <p:grpSpPr>
          <a:xfrm rot="148811">
            <a:off x="8357294" y="4411704"/>
            <a:ext cx="371396" cy="375435"/>
            <a:chOff x="2079900" y="3077638"/>
            <a:chExt cx="367775" cy="382800"/>
          </a:xfrm>
        </p:grpSpPr>
        <p:sp>
          <p:nvSpPr>
            <p:cNvPr id="690" name="Google Shape;690;p42"/>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2"/>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2"/>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2"/>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42"/>
          <p:cNvGrpSpPr/>
          <p:nvPr/>
        </p:nvGrpSpPr>
        <p:grpSpPr>
          <a:xfrm rot="437061">
            <a:off x="1003105" y="3077140"/>
            <a:ext cx="1551998" cy="1504911"/>
            <a:chOff x="3499575" y="2364313"/>
            <a:chExt cx="805500" cy="774350"/>
          </a:xfrm>
        </p:grpSpPr>
        <p:sp>
          <p:nvSpPr>
            <p:cNvPr id="695" name="Google Shape;695;p42"/>
            <p:cNvSpPr/>
            <p:nvPr/>
          </p:nvSpPr>
          <p:spPr>
            <a:xfrm>
              <a:off x="3499575" y="2364313"/>
              <a:ext cx="805500" cy="774350"/>
            </a:xfrm>
            <a:custGeom>
              <a:avLst/>
              <a:gdLst/>
              <a:ahLst/>
              <a:cxnLst/>
              <a:rect l="l" t="t" r="r" b="b"/>
              <a:pathLst>
                <a:path w="32220" h="30974" extrusionOk="0">
                  <a:moveTo>
                    <a:pt x="14925" y="1824"/>
                  </a:moveTo>
                  <a:cubicBezTo>
                    <a:pt x="4073" y="4347"/>
                    <a:pt x="0" y="12219"/>
                    <a:pt x="152" y="18390"/>
                  </a:cubicBezTo>
                  <a:cubicBezTo>
                    <a:pt x="335" y="25563"/>
                    <a:pt x="8085" y="30974"/>
                    <a:pt x="13891" y="28876"/>
                  </a:cubicBezTo>
                  <a:cubicBezTo>
                    <a:pt x="17630" y="27569"/>
                    <a:pt x="17934" y="24378"/>
                    <a:pt x="18906" y="21551"/>
                  </a:cubicBezTo>
                  <a:cubicBezTo>
                    <a:pt x="20639" y="16688"/>
                    <a:pt x="25046" y="17113"/>
                    <a:pt x="27691" y="12432"/>
                  </a:cubicBezTo>
                  <a:cubicBezTo>
                    <a:pt x="32220" y="4408"/>
                    <a:pt x="22827" y="0"/>
                    <a:pt x="14925" y="182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2"/>
            <p:cNvSpPr/>
            <p:nvPr/>
          </p:nvSpPr>
          <p:spPr>
            <a:xfrm>
              <a:off x="3504125" y="2374938"/>
              <a:ext cx="715075" cy="707500"/>
            </a:xfrm>
            <a:custGeom>
              <a:avLst/>
              <a:gdLst/>
              <a:ahLst/>
              <a:cxnLst/>
              <a:rect l="l" t="t" r="r" b="b"/>
              <a:pathLst>
                <a:path w="28603" h="28300" extrusionOk="0">
                  <a:moveTo>
                    <a:pt x="14743" y="1399"/>
                  </a:moveTo>
                  <a:cubicBezTo>
                    <a:pt x="4712" y="3740"/>
                    <a:pt x="457" y="10609"/>
                    <a:pt x="1" y="16506"/>
                  </a:cubicBezTo>
                  <a:cubicBezTo>
                    <a:pt x="639" y="23284"/>
                    <a:pt x="8086" y="28299"/>
                    <a:pt x="13709" y="26293"/>
                  </a:cubicBezTo>
                  <a:cubicBezTo>
                    <a:pt x="17448" y="24956"/>
                    <a:pt x="17752" y="21764"/>
                    <a:pt x="18724" y="18968"/>
                  </a:cubicBezTo>
                  <a:cubicBezTo>
                    <a:pt x="20457" y="14105"/>
                    <a:pt x="24864" y="14530"/>
                    <a:pt x="27509" y="9849"/>
                  </a:cubicBezTo>
                  <a:cubicBezTo>
                    <a:pt x="28086" y="8816"/>
                    <a:pt x="28451" y="7873"/>
                    <a:pt x="28603" y="6962"/>
                  </a:cubicBezTo>
                  <a:cubicBezTo>
                    <a:pt x="27691" y="2250"/>
                    <a:pt x="20791" y="1"/>
                    <a:pt x="14743" y="13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2"/>
            <p:cNvSpPr/>
            <p:nvPr/>
          </p:nvSpPr>
          <p:spPr>
            <a:xfrm>
              <a:off x="3845325" y="2732088"/>
              <a:ext cx="114750" cy="114775"/>
            </a:xfrm>
            <a:custGeom>
              <a:avLst/>
              <a:gdLst/>
              <a:ahLst/>
              <a:cxnLst/>
              <a:rect l="l" t="t" r="r" b="b"/>
              <a:pathLst>
                <a:path w="4590" h="4591" extrusionOk="0">
                  <a:moveTo>
                    <a:pt x="1885" y="244"/>
                  </a:moveTo>
                  <a:cubicBezTo>
                    <a:pt x="3040" y="1"/>
                    <a:pt x="4134" y="761"/>
                    <a:pt x="4377" y="1916"/>
                  </a:cubicBezTo>
                  <a:cubicBezTo>
                    <a:pt x="4590" y="3040"/>
                    <a:pt x="3830" y="4135"/>
                    <a:pt x="2705" y="4378"/>
                  </a:cubicBezTo>
                  <a:cubicBezTo>
                    <a:pt x="1550" y="4591"/>
                    <a:pt x="456" y="3831"/>
                    <a:pt x="213" y="2706"/>
                  </a:cubicBezTo>
                  <a:cubicBezTo>
                    <a:pt x="0" y="1521"/>
                    <a:pt x="760" y="426"/>
                    <a:pt x="1885" y="2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2"/>
            <p:cNvSpPr/>
            <p:nvPr/>
          </p:nvSpPr>
          <p:spPr>
            <a:xfrm>
              <a:off x="3976025" y="2611288"/>
              <a:ext cx="115525" cy="115525"/>
            </a:xfrm>
            <a:custGeom>
              <a:avLst/>
              <a:gdLst/>
              <a:ahLst/>
              <a:cxnLst/>
              <a:rect l="l" t="t" r="r" b="b"/>
              <a:pathLst>
                <a:path w="4621" h="4621" extrusionOk="0">
                  <a:moveTo>
                    <a:pt x="1915" y="243"/>
                  </a:moveTo>
                  <a:cubicBezTo>
                    <a:pt x="3040" y="0"/>
                    <a:pt x="4165" y="760"/>
                    <a:pt x="4377" y="1915"/>
                  </a:cubicBezTo>
                  <a:cubicBezTo>
                    <a:pt x="4620" y="3040"/>
                    <a:pt x="3861" y="4164"/>
                    <a:pt x="2706" y="4377"/>
                  </a:cubicBezTo>
                  <a:cubicBezTo>
                    <a:pt x="1581" y="4620"/>
                    <a:pt x="456" y="3860"/>
                    <a:pt x="243" y="2705"/>
                  </a:cubicBezTo>
                  <a:cubicBezTo>
                    <a:pt x="0" y="1581"/>
                    <a:pt x="760" y="456"/>
                    <a:pt x="1915" y="2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2"/>
            <p:cNvSpPr/>
            <p:nvPr/>
          </p:nvSpPr>
          <p:spPr>
            <a:xfrm>
              <a:off x="3962350" y="2463088"/>
              <a:ext cx="114750" cy="115525"/>
            </a:xfrm>
            <a:custGeom>
              <a:avLst/>
              <a:gdLst/>
              <a:ahLst/>
              <a:cxnLst/>
              <a:rect l="l" t="t" r="r" b="b"/>
              <a:pathLst>
                <a:path w="4590" h="4621" extrusionOk="0">
                  <a:moveTo>
                    <a:pt x="1885" y="244"/>
                  </a:moveTo>
                  <a:cubicBezTo>
                    <a:pt x="3040" y="1"/>
                    <a:pt x="4134" y="761"/>
                    <a:pt x="4347" y="1916"/>
                  </a:cubicBezTo>
                  <a:cubicBezTo>
                    <a:pt x="4590" y="3040"/>
                    <a:pt x="3830" y="4165"/>
                    <a:pt x="2675" y="4378"/>
                  </a:cubicBezTo>
                  <a:cubicBezTo>
                    <a:pt x="1550" y="4621"/>
                    <a:pt x="456" y="3861"/>
                    <a:pt x="213" y="2706"/>
                  </a:cubicBezTo>
                  <a:cubicBezTo>
                    <a:pt x="0" y="1581"/>
                    <a:pt x="699" y="457"/>
                    <a:pt x="1885" y="2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2"/>
            <p:cNvSpPr/>
            <p:nvPr/>
          </p:nvSpPr>
          <p:spPr>
            <a:xfrm>
              <a:off x="3777700" y="2506413"/>
              <a:ext cx="114750" cy="114775"/>
            </a:xfrm>
            <a:custGeom>
              <a:avLst/>
              <a:gdLst/>
              <a:ahLst/>
              <a:cxnLst/>
              <a:rect l="l" t="t" r="r" b="b"/>
              <a:pathLst>
                <a:path w="4590" h="4591" extrusionOk="0">
                  <a:moveTo>
                    <a:pt x="1915" y="213"/>
                  </a:moveTo>
                  <a:cubicBezTo>
                    <a:pt x="3040" y="0"/>
                    <a:pt x="4134" y="760"/>
                    <a:pt x="4377" y="1885"/>
                  </a:cubicBezTo>
                  <a:cubicBezTo>
                    <a:pt x="4590" y="3040"/>
                    <a:pt x="3830" y="4134"/>
                    <a:pt x="2705" y="4347"/>
                  </a:cubicBezTo>
                  <a:cubicBezTo>
                    <a:pt x="1550" y="4590"/>
                    <a:pt x="456" y="3830"/>
                    <a:pt x="243" y="2675"/>
                  </a:cubicBezTo>
                  <a:cubicBezTo>
                    <a:pt x="0" y="1551"/>
                    <a:pt x="760" y="456"/>
                    <a:pt x="1915" y="21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2"/>
            <p:cNvSpPr/>
            <p:nvPr/>
          </p:nvSpPr>
          <p:spPr>
            <a:xfrm>
              <a:off x="3612800" y="2621163"/>
              <a:ext cx="114750" cy="114750"/>
            </a:xfrm>
            <a:custGeom>
              <a:avLst/>
              <a:gdLst/>
              <a:ahLst/>
              <a:cxnLst/>
              <a:rect l="l" t="t" r="r" b="b"/>
              <a:pathLst>
                <a:path w="4590" h="4590" extrusionOk="0">
                  <a:moveTo>
                    <a:pt x="1885" y="213"/>
                  </a:moveTo>
                  <a:cubicBezTo>
                    <a:pt x="3040" y="0"/>
                    <a:pt x="4134" y="760"/>
                    <a:pt x="4347" y="1885"/>
                  </a:cubicBezTo>
                  <a:cubicBezTo>
                    <a:pt x="4590" y="3040"/>
                    <a:pt x="3830" y="4134"/>
                    <a:pt x="2675" y="4377"/>
                  </a:cubicBezTo>
                  <a:cubicBezTo>
                    <a:pt x="1550" y="4590"/>
                    <a:pt x="456" y="3830"/>
                    <a:pt x="213" y="2705"/>
                  </a:cubicBezTo>
                  <a:cubicBezTo>
                    <a:pt x="0" y="1550"/>
                    <a:pt x="760" y="456"/>
                    <a:pt x="1885" y="2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2"/>
            <p:cNvSpPr/>
            <p:nvPr/>
          </p:nvSpPr>
          <p:spPr>
            <a:xfrm>
              <a:off x="3666750" y="2813413"/>
              <a:ext cx="174800" cy="165675"/>
            </a:xfrm>
            <a:custGeom>
              <a:avLst/>
              <a:gdLst/>
              <a:ahLst/>
              <a:cxnLst/>
              <a:rect l="l" t="t" r="r" b="b"/>
              <a:pathLst>
                <a:path w="6992" h="6627" extrusionOk="0">
                  <a:moveTo>
                    <a:pt x="2888" y="335"/>
                  </a:moveTo>
                  <a:cubicBezTo>
                    <a:pt x="4620" y="0"/>
                    <a:pt x="6353" y="1125"/>
                    <a:pt x="6657" y="2766"/>
                  </a:cubicBezTo>
                  <a:cubicBezTo>
                    <a:pt x="6991" y="4438"/>
                    <a:pt x="5806" y="6019"/>
                    <a:pt x="4073" y="6323"/>
                  </a:cubicBezTo>
                  <a:cubicBezTo>
                    <a:pt x="2310" y="6626"/>
                    <a:pt x="608" y="5532"/>
                    <a:pt x="304" y="3891"/>
                  </a:cubicBezTo>
                  <a:cubicBezTo>
                    <a:pt x="0" y="2219"/>
                    <a:pt x="1125" y="639"/>
                    <a:pt x="2888" y="3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2"/>
            <p:cNvSpPr/>
            <p:nvPr/>
          </p:nvSpPr>
          <p:spPr>
            <a:xfrm>
              <a:off x="3665975" y="2803538"/>
              <a:ext cx="168725" cy="103350"/>
            </a:xfrm>
            <a:custGeom>
              <a:avLst/>
              <a:gdLst/>
              <a:ahLst/>
              <a:cxnLst/>
              <a:rect l="l" t="t" r="r" b="b"/>
              <a:pathLst>
                <a:path w="6749" h="4134" extrusionOk="0">
                  <a:moveTo>
                    <a:pt x="2919" y="1581"/>
                  </a:moveTo>
                  <a:cubicBezTo>
                    <a:pt x="4651" y="1246"/>
                    <a:pt x="6323" y="2401"/>
                    <a:pt x="6688" y="4134"/>
                  </a:cubicBezTo>
                  <a:cubicBezTo>
                    <a:pt x="6749" y="3769"/>
                    <a:pt x="6749" y="3344"/>
                    <a:pt x="6688" y="2918"/>
                  </a:cubicBezTo>
                  <a:cubicBezTo>
                    <a:pt x="6323" y="1186"/>
                    <a:pt x="4651" y="0"/>
                    <a:pt x="2919" y="334"/>
                  </a:cubicBezTo>
                  <a:cubicBezTo>
                    <a:pt x="1156" y="669"/>
                    <a:pt x="1" y="2341"/>
                    <a:pt x="335" y="4103"/>
                  </a:cubicBezTo>
                  <a:lnTo>
                    <a:pt x="335" y="4134"/>
                  </a:lnTo>
                  <a:cubicBezTo>
                    <a:pt x="609" y="2888"/>
                    <a:pt x="1581" y="1854"/>
                    <a:pt x="2919" y="1581"/>
                  </a:cubicBezTo>
                  <a:close/>
                </a:path>
              </a:pathLst>
            </a:custGeom>
            <a:solidFill>
              <a:srgbClr val="C95B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42"/>
          <p:cNvGrpSpPr/>
          <p:nvPr/>
        </p:nvGrpSpPr>
        <p:grpSpPr>
          <a:xfrm>
            <a:off x="6496045" y="539497"/>
            <a:ext cx="1738884" cy="1448481"/>
            <a:chOff x="6260538" y="192100"/>
            <a:chExt cx="2221932" cy="1850857"/>
          </a:xfrm>
        </p:grpSpPr>
        <p:sp>
          <p:nvSpPr>
            <p:cNvPr id="705" name="Google Shape;705;p42"/>
            <p:cNvSpPr/>
            <p:nvPr/>
          </p:nvSpPr>
          <p:spPr>
            <a:xfrm rot="1050147">
              <a:off x="6417762" y="447935"/>
              <a:ext cx="1907485" cy="1339187"/>
            </a:xfrm>
            <a:custGeom>
              <a:avLst/>
              <a:gdLst/>
              <a:ahLst/>
              <a:cxnLst/>
              <a:rect l="l" t="t" r="r" b="b"/>
              <a:pathLst>
                <a:path w="43198" h="30328" extrusionOk="0">
                  <a:moveTo>
                    <a:pt x="21526" y="0"/>
                  </a:moveTo>
                  <a:cubicBezTo>
                    <a:pt x="15938" y="0"/>
                    <a:pt x="9543" y="411"/>
                    <a:pt x="5904" y="3875"/>
                  </a:cubicBezTo>
                  <a:cubicBezTo>
                    <a:pt x="1401" y="8211"/>
                    <a:pt x="0" y="19186"/>
                    <a:pt x="5337" y="23389"/>
                  </a:cubicBezTo>
                  <a:cubicBezTo>
                    <a:pt x="8864" y="26197"/>
                    <a:pt x="14236" y="26811"/>
                    <a:pt x="19274" y="26811"/>
                  </a:cubicBezTo>
                  <a:cubicBezTo>
                    <a:pt x="21717" y="26811"/>
                    <a:pt x="24082" y="26667"/>
                    <a:pt x="26119" y="26558"/>
                  </a:cubicBezTo>
                  <a:lnTo>
                    <a:pt x="26119" y="26558"/>
                  </a:lnTo>
                  <a:cubicBezTo>
                    <a:pt x="25719" y="27492"/>
                    <a:pt x="23550" y="30227"/>
                    <a:pt x="24584" y="30327"/>
                  </a:cubicBezTo>
                  <a:cubicBezTo>
                    <a:pt x="24594" y="30328"/>
                    <a:pt x="24604" y="30328"/>
                    <a:pt x="24614" y="30328"/>
                  </a:cubicBezTo>
                  <a:cubicBezTo>
                    <a:pt x="26048" y="30328"/>
                    <a:pt x="32757" y="25724"/>
                    <a:pt x="32757" y="25724"/>
                  </a:cubicBezTo>
                  <a:cubicBezTo>
                    <a:pt x="32757" y="25724"/>
                    <a:pt x="34558" y="25324"/>
                    <a:pt x="35192" y="25057"/>
                  </a:cubicBezTo>
                  <a:cubicBezTo>
                    <a:pt x="41230" y="22655"/>
                    <a:pt x="43198" y="16217"/>
                    <a:pt x="42597" y="10246"/>
                  </a:cubicBezTo>
                  <a:cubicBezTo>
                    <a:pt x="42230" y="6744"/>
                    <a:pt x="41063" y="3174"/>
                    <a:pt x="37727" y="1473"/>
                  </a:cubicBezTo>
                  <a:cubicBezTo>
                    <a:pt x="35247" y="194"/>
                    <a:pt x="32092" y="18"/>
                    <a:pt x="29159" y="18"/>
                  </a:cubicBezTo>
                  <a:cubicBezTo>
                    <a:pt x="28344" y="18"/>
                    <a:pt x="27547" y="32"/>
                    <a:pt x="26786" y="39"/>
                  </a:cubicBezTo>
                  <a:cubicBezTo>
                    <a:pt x="26657" y="40"/>
                    <a:pt x="26526" y="40"/>
                    <a:pt x="26394" y="40"/>
                  </a:cubicBezTo>
                  <a:cubicBezTo>
                    <a:pt x="24920" y="40"/>
                    <a:pt x="23262" y="0"/>
                    <a:pt x="21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2"/>
            <p:cNvGrpSpPr/>
            <p:nvPr/>
          </p:nvGrpSpPr>
          <p:grpSpPr>
            <a:xfrm rot="1339852">
              <a:off x="6850204" y="754040"/>
              <a:ext cx="1171851" cy="555272"/>
              <a:chOff x="1425538" y="2323664"/>
              <a:chExt cx="427837" cy="131258"/>
            </a:xfrm>
          </p:grpSpPr>
          <p:sp>
            <p:nvSpPr>
              <p:cNvPr id="707" name="Google Shape;707;p42"/>
              <p:cNvSpPr/>
              <p:nvPr/>
            </p:nvSpPr>
            <p:spPr>
              <a:xfrm rot="-298630">
                <a:off x="1426277" y="2342092"/>
                <a:ext cx="426359" cy="35677"/>
              </a:xfrm>
              <a:custGeom>
                <a:avLst/>
                <a:gdLst/>
                <a:ahLst/>
                <a:cxnLst/>
                <a:rect l="l" t="t" r="r" b="b"/>
                <a:pathLst>
                  <a:path w="2269" h="1427" extrusionOk="0">
                    <a:moveTo>
                      <a:pt x="326" y="1"/>
                    </a:moveTo>
                    <a:cubicBezTo>
                      <a:pt x="276" y="1"/>
                      <a:pt x="234" y="17"/>
                      <a:pt x="201" y="51"/>
                    </a:cubicBezTo>
                    <a:cubicBezTo>
                      <a:pt x="101" y="84"/>
                      <a:pt x="67" y="117"/>
                      <a:pt x="67" y="151"/>
                    </a:cubicBezTo>
                    <a:cubicBezTo>
                      <a:pt x="1" y="284"/>
                      <a:pt x="34" y="484"/>
                      <a:pt x="201" y="718"/>
                    </a:cubicBezTo>
                    <a:cubicBezTo>
                      <a:pt x="368" y="918"/>
                      <a:pt x="568" y="1085"/>
                      <a:pt x="868" y="1218"/>
                    </a:cubicBezTo>
                    <a:cubicBezTo>
                      <a:pt x="1146" y="1357"/>
                      <a:pt x="1424" y="1427"/>
                      <a:pt x="1644" y="1427"/>
                    </a:cubicBezTo>
                    <a:cubicBezTo>
                      <a:pt x="1688" y="1427"/>
                      <a:pt x="1730" y="1424"/>
                      <a:pt x="1769" y="1418"/>
                    </a:cubicBezTo>
                    <a:cubicBezTo>
                      <a:pt x="1869" y="1418"/>
                      <a:pt x="1935" y="1385"/>
                      <a:pt x="2035" y="1385"/>
                    </a:cubicBezTo>
                    <a:cubicBezTo>
                      <a:pt x="2102" y="1318"/>
                      <a:pt x="2135" y="1285"/>
                      <a:pt x="2202" y="1251"/>
                    </a:cubicBezTo>
                    <a:cubicBezTo>
                      <a:pt x="2269" y="1118"/>
                      <a:pt x="2236" y="918"/>
                      <a:pt x="2069" y="751"/>
                    </a:cubicBezTo>
                    <a:cubicBezTo>
                      <a:pt x="1902" y="551"/>
                      <a:pt x="1702" y="384"/>
                      <a:pt x="1402" y="251"/>
                    </a:cubicBezTo>
                    <a:cubicBezTo>
                      <a:pt x="1139" y="120"/>
                      <a:pt x="877" y="30"/>
                      <a:pt x="663" y="30"/>
                    </a:cubicBezTo>
                    <a:cubicBezTo>
                      <a:pt x="605" y="30"/>
                      <a:pt x="551" y="36"/>
                      <a:pt x="501" y="51"/>
                    </a:cubicBezTo>
                    <a:cubicBezTo>
                      <a:pt x="434" y="17"/>
                      <a:pt x="37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2"/>
              <p:cNvSpPr/>
              <p:nvPr/>
            </p:nvSpPr>
            <p:spPr>
              <a:xfrm rot="-298630">
                <a:off x="1426277" y="2400817"/>
                <a:ext cx="426359" cy="35677"/>
              </a:xfrm>
              <a:custGeom>
                <a:avLst/>
                <a:gdLst/>
                <a:ahLst/>
                <a:cxnLst/>
                <a:rect l="l" t="t" r="r" b="b"/>
                <a:pathLst>
                  <a:path w="2269" h="1427" extrusionOk="0">
                    <a:moveTo>
                      <a:pt x="326" y="1"/>
                    </a:moveTo>
                    <a:cubicBezTo>
                      <a:pt x="276" y="1"/>
                      <a:pt x="234" y="17"/>
                      <a:pt x="201" y="51"/>
                    </a:cubicBezTo>
                    <a:cubicBezTo>
                      <a:pt x="101" y="84"/>
                      <a:pt x="67" y="117"/>
                      <a:pt x="67" y="151"/>
                    </a:cubicBezTo>
                    <a:cubicBezTo>
                      <a:pt x="1" y="284"/>
                      <a:pt x="34" y="484"/>
                      <a:pt x="201" y="718"/>
                    </a:cubicBezTo>
                    <a:cubicBezTo>
                      <a:pt x="368" y="918"/>
                      <a:pt x="568" y="1085"/>
                      <a:pt x="868" y="1218"/>
                    </a:cubicBezTo>
                    <a:cubicBezTo>
                      <a:pt x="1146" y="1357"/>
                      <a:pt x="1424" y="1427"/>
                      <a:pt x="1644" y="1427"/>
                    </a:cubicBezTo>
                    <a:cubicBezTo>
                      <a:pt x="1688" y="1427"/>
                      <a:pt x="1730" y="1424"/>
                      <a:pt x="1769" y="1418"/>
                    </a:cubicBezTo>
                    <a:cubicBezTo>
                      <a:pt x="1869" y="1418"/>
                      <a:pt x="1935" y="1385"/>
                      <a:pt x="2035" y="1385"/>
                    </a:cubicBezTo>
                    <a:cubicBezTo>
                      <a:pt x="2102" y="1318"/>
                      <a:pt x="2135" y="1285"/>
                      <a:pt x="2202" y="1251"/>
                    </a:cubicBezTo>
                    <a:cubicBezTo>
                      <a:pt x="2269" y="1118"/>
                      <a:pt x="2236" y="918"/>
                      <a:pt x="2069" y="751"/>
                    </a:cubicBezTo>
                    <a:cubicBezTo>
                      <a:pt x="1902" y="551"/>
                      <a:pt x="1702" y="384"/>
                      <a:pt x="1402" y="251"/>
                    </a:cubicBezTo>
                    <a:cubicBezTo>
                      <a:pt x="1139" y="120"/>
                      <a:pt x="877" y="30"/>
                      <a:pt x="663" y="30"/>
                    </a:cubicBezTo>
                    <a:cubicBezTo>
                      <a:pt x="605" y="30"/>
                      <a:pt x="551" y="36"/>
                      <a:pt x="501" y="51"/>
                    </a:cubicBezTo>
                    <a:cubicBezTo>
                      <a:pt x="434" y="17"/>
                      <a:pt x="37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2" name="Google Shape;542;p43"/>
          <p:cNvSpPr/>
          <p:nvPr/>
        </p:nvSpPr>
        <p:spPr>
          <a:xfrm>
            <a:off x="5822754" y="3609092"/>
            <a:ext cx="92822" cy="91275"/>
          </a:xfrm>
          <a:custGeom>
            <a:avLst/>
            <a:gdLst/>
            <a:ahLst/>
            <a:cxnLst/>
            <a:rect l="l" t="t" r="r" b="b"/>
            <a:pathLst>
              <a:path w="5280" h="5192" extrusionOk="0">
                <a:moveTo>
                  <a:pt x="2939" y="1"/>
                </a:moveTo>
                <a:cubicBezTo>
                  <a:pt x="1810" y="1"/>
                  <a:pt x="688" y="730"/>
                  <a:pt x="394" y="2054"/>
                </a:cubicBezTo>
                <a:cubicBezTo>
                  <a:pt x="0" y="3774"/>
                  <a:pt x="1391" y="5191"/>
                  <a:pt x="2925" y="5191"/>
                </a:cubicBezTo>
                <a:cubicBezTo>
                  <a:pt x="3377" y="5191"/>
                  <a:pt x="3843" y="5068"/>
                  <a:pt x="4278" y="4792"/>
                </a:cubicBezTo>
                <a:cubicBezTo>
                  <a:pt x="4533" y="4601"/>
                  <a:pt x="4724" y="4474"/>
                  <a:pt x="4852" y="4282"/>
                </a:cubicBezTo>
                <a:lnTo>
                  <a:pt x="4470" y="3709"/>
                </a:lnTo>
                <a:lnTo>
                  <a:pt x="4470" y="3773"/>
                </a:lnTo>
                <a:cubicBezTo>
                  <a:pt x="4278" y="3900"/>
                  <a:pt x="4151" y="4091"/>
                  <a:pt x="3960" y="4219"/>
                </a:cubicBezTo>
                <a:cubicBezTo>
                  <a:pt x="3627" y="4421"/>
                  <a:pt x="3278" y="4512"/>
                  <a:pt x="2941" y="4512"/>
                </a:cubicBezTo>
                <a:cubicBezTo>
                  <a:pt x="1794" y="4512"/>
                  <a:pt x="784" y="3461"/>
                  <a:pt x="1031" y="2181"/>
                </a:cubicBezTo>
                <a:cubicBezTo>
                  <a:pt x="1253" y="1217"/>
                  <a:pt x="2102" y="685"/>
                  <a:pt x="2948" y="685"/>
                </a:cubicBezTo>
                <a:cubicBezTo>
                  <a:pt x="3555" y="685"/>
                  <a:pt x="4161" y="959"/>
                  <a:pt x="4533" y="1544"/>
                </a:cubicBezTo>
                <a:cubicBezTo>
                  <a:pt x="4614" y="1666"/>
                  <a:pt x="4728" y="1717"/>
                  <a:pt x="4837" y="1717"/>
                </a:cubicBezTo>
                <a:cubicBezTo>
                  <a:pt x="5069" y="1717"/>
                  <a:pt x="5280" y="1486"/>
                  <a:pt x="5106" y="1226"/>
                </a:cubicBezTo>
                <a:cubicBezTo>
                  <a:pt x="4595" y="391"/>
                  <a:pt x="3765" y="1"/>
                  <a:pt x="2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3" name="Google Shape;543;p43"/>
          <p:cNvGrpSpPr/>
          <p:nvPr/>
        </p:nvGrpSpPr>
        <p:grpSpPr>
          <a:xfrm>
            <a:off x="5780403" y="2370396"/>
            <a:ext cx="2568644" cy="3165293"/>
            <a:chOff x="5780403" y="2370396"/>
            <a:chExt cx="2568644" cy="3165293"/>
          </a:xfrm>
        </p:grpSpPr>
        <p:grpSp>
          <p:nvGrpSpPr>
            <p:cNvPr id="544" name="Google Shape;544;p43"/>
            <p:cNvGrpSpPr/>
            <p:nvPr/>
          </p:nvGrpSpPr>
          <p:grpSpPr>
            <a:xfrm>
              <a:off x="6343309" y="2370396"/>
              <a:ext cx="2005739" cy="3165293"/>
              <a:chOff x="6257414" y="1095399"/>
              <a:chExt cx="1142025" cy="1802251"/>
            </a:xfrm>
          </p:grpSpPr>
          <p:sp>
            <p:nvSpPr>
              <p:cNvPr id="545" name="Google Shape;545;p43"/>
              <p:cNvSpPr/>
              <p:nvPr/>
            </p:nvSpPr>
            <p:spPr>
              <a:xfrm>
                <a:off x="7030475" y="1907200"/>
                <a:ext cx="64025" cy="40800"/>
              </a:xfrm>
              <a:custGeom>
                <a:avLst/>
                <a:gdLst/>
                <a:ahLst/>
                <a:cxnLst/>
                <a:rect l="l" t="t" r="r" b="b"/>
                <a:pathLst>
                  <a:path w="2561" h="1632" extrusionOk="0">
                    <a:moveTo>
                      <a:pt x="1563" y="1"/>
                    </a:moveTo>
                    <a:cubicBezTo>
                      <a:pt x="990" y="1"/>
                      <a:pt x="246" y="182"/>
                      <a:pt x="1" y="427"/>
                    </a:cubicBezTo>
                    <a:lnTo>
                      <a:pt x="1858" y="1631"/>
                    </a:lnTo>
                    <a:cubicBezTo>
                      <a:pt x="1858" y="1631"/>
                      <a:pt x="2561" y="527"/>
                      <a:pt x="2234" y="176"/>
                    </a:cubicBezTo>
                    <a:cubicBezTo>
                      <a:pt x="2129" y="53"/>
                      <a:pt x="1871" y="1"/>
                      <a:pt x="1563" y="1"/>
                    </a:cubicBezTo>
                    <a:close/>
                  </a:path>
                </a:pathLst>
              </a:custGeom>
              <a:solidFill>
                <a:srgbClr val="E891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43"/>
              <p:cNvSpPr/>
              <p:nvPr/>
            </p:nvSpPr>
            <p:spPr>
              <a:xfrm>
                <a:off x="6918800" y="2314900"/>
                <a:ext cx="347625" cy="185550"/>
              </a:xfrm>
              <a:custGeom>
                <a:avLst/>
                <a:gdLst/>
                <a:ahLst/>
                <a:cxnLst/>
                <a:rect l="l" t="t" r="r" b="b"/>
                <a:pathLst>
                  <a:path w="13905" h="7422" extrusionOk="0">
                    <a:moveTo>
                      <a:pt x="12075" y="0"/>
                    </a:moveTo>
                    <a:cubicBezTo>
                      <a:pt x="12011" y="0"/>
                      <a:pt x="11943" y="2"/>
                      <a:pt x="11872" y="6"/>
                    </a:cubicBezTo>
                    <a:cubicBezTo>
                      <a:pt x="11194" y="56"/>
                      <a:pt x="10542" y="157"/>
                      <a:pt x="9889" y="307"/>
                    </a:cubicBezTo>
                    <a:cubicBezTo>
                      <a:pt x="9111" y="458"/>
                      <a:pt x="8258" y="659"/>
                      <a:pt x="7254" y="834"/>
                    </a:cubicBezTo>
                    <a:cubicBezTo>
                      <a:pt x="6777" y="935"/>
                      <a:pt x="6250" y="1010"/>
                      <a:pt x="5723" y="1085"/>
                    </a:cubicBezTo>
                    <a:cubicBezTo>
                      <a:pt x="3840" y="1286"/>
                      <a:pt x="1958" y="1412"/>
                      <a:pt x="75" y="1412"/>
                    </a:cubicBezTo>
                    <a:lnTo>
                      <a:pt x="0" y="1412"/>
                    </a:lnTo>
                    <a:lnTo>
                      <a:pt x="0" y="2215"/>
                    </a:lnTo>
                    <a:cubicBezTo>
                      <a:pt x="100" y="2516"/>
                      <a:pt x="803" y="4248"/>
                      <a:pt x="1506" y="5653"/>
                    </a:cubicBezTo>
                    <a:cubicBezTo>
                      <a:pt x="1933" y="6532"/>
                      <a:pt x="2359" y="7285"/>
                      <a:pt x="2635" y="7385"/>
                    </a:cubicBezTo>
                    <a:cubicBezTo>
                      <a:pt x="2696" y="7410"/>
                      <a:pt x="2828" y="7421"/>
                      <a:pt x="3018" y="7421"/>
                    </a:cubicBezTo>
                    <a:cubicBezTo>
                      <a:pt x="4778" y="7421"/>
                      <a:pt x="11545" y="6422"/>
                      <a:pt x="13403" y="5402"/>
                    </a:cubicBezTo>
                    <a:cubicBezTo>
                      <a:pt x="13729" y="5227"/>
                      <a:pt x="13905" y="5051"/>
                      <a:pt x="13855" y="4875"/>
                    </a:cubicBezTo>
                    <a:cubicBezTo>
                      <a:pt x="13579" y="3194"/>
                      <a:pt x="13152" y="734"/>
                      <a:pt x="12750" y="207"/>
                    </a:cubicBezTo>
                    <a:cubicBezTo>
                      <a:pt x="12645" y="59"/>
                      <a:pt x="12415" y="0"/>
                      <a:pt x="120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43"/>
              <p:cNvSpPr/>
              <p:nvPr/>
            </p:nvSpPr>
            <p:spPr>
              <a:xfrm>
                <a:off x="6950175" y="2450575"/>
                <a:ext cx="321275" cy="185125"/>
              </a:xfrm>
              <a:custGeom>
                <a:avLst/>
                <a:gdLst/>
                <a:ahLst/>
                <a:cxnLst/>
                <a:rect l="l" t="t" r="r" b="b"/>
                <a:pathLst>
                  <a:path w="12851" h="7405" extrusionOk="0">
                    <a:moveTo>
                      <a:pt x="12148" y="0"/>
                    </a:moveTo>
                    <a:cubicBezTo>
                      <a:pt x="10101" y="810"/>
                      <a:pt x="3601" y="1720"/>
                      <a:pt x="1821" y="1720"/>
                    </a:cubicBezTo>
                    <a:cubicBezTo>
                      <a:pt x="1614" y="1720"/>
                      <a:pt x="1471" y="1708"/>
                      <a:pt x="1406" y="1682"/>
                    </a:cubicBezTo>
                    <a:cubicBezTo>
                      <a:pt x="1129" y="1582"/>
                      <a:pt x="678" y="1105"/>
                      <a:pt x="226" y="226"/>
                    </a:cubicBezTo>
                    <a:lnTo>
                      <a:pt x="226" y="226"/>
                    </a:lnTo>
                    <a:cubicBezTo>
                      <a:pt x="226" y="227"/>
                      <a:pt x="753" y="5874"/>
                      <a:pt x="326" y="6401"/>
                    </a:cubicBezTo>
                    <a:cubicBezTo>
                      <a:pt x="301" y="6451"/>
                      <a:pt x="326" y="6878"/>
                      <a:pt x="276" y="6928"/>
                    </a:cubicBezTo>
                    <a:lnTo>
                      <a:pt x="0" y="7405"/>
                    </a:lnTo>
                    <a:cubicBezTo>
                      <a:pt x="452" y="7380"/>
                      <a:pt x="2435" y="7229"/>
                      <a:pt x="3966" y="7129"/>
                    </a:cubicBezTo>
                    <a:cubicBezTo>
                      <a:pt x="6727" y="6903"/>
                      <a:pt x="10416" y="6476"/>
                      <a:pt x="12073" y="5447"/>
                    </a:cubicBezTo>
                    <a:cubicBezTo>
                      <a:pt x="12851" y="4945"/>
                      <a:pt x="12173" y="51"/>
                      <a:pt x="12173" y="51"/>
                    </a:cubicBezTo>
                    <a:lnTo>
                      <a:pt x="121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43"/>
              <p:cNvSpPr/>
              <p:nvPr/>
            </p:nvSpPr>
            <p:spPr>
              <a:xfrm>
                <a:off x="6843500" y="2355200"/>
                <a:ext cx="139325" cy="280650"/>
              </a:xfrm>
              <a:custGeom>
                <a:avLst/>
                <a:gdLst/>
                <a:ahLst/>
                <a:cxnLst/>
                <a:rect l="l" t="t" r="r" b="b"/>
                <a:pathLst>
                  <a:path w="5573" h="11226" extrusionOk="0">
                    <a:moveTo>
                      <a:pt x="979" y="0"/>
                    </a:moveTo>
                    <a:cubicBezTo>
                      <a:pt x="828" y="101"/>
                      <a:pt x="276" y="3088"/>
                      <a:pt x="101" y="5798"/>
                    </a:cubicBezTo>
                    <a:cubicBezTo>
                      <a:pt x="0" y="6878"/>
                      <a:pt x="50" y="7957"/>
                      <a:pt x="226" y="9036"/>
                    </a:cubicBezTo>
                    <a:cubicBezTo>
                      <a:pt x="276" y="9463"/>
                      <a:pt x="452" y="9839"/>
                      <a:pt x="753" y="10140"/>
                    </a:cubicBezTo>
                    <a:cubicBezTo>
                      <a:pt x="1770" y="10867"/>
                      <a:pt x="3182" y="11225"/>
                      <a:pt x="4141" y="11225"/>
                    </a:cubicBezTo>
                    <a:cubicBezTo>
                      <a:pt x="4507" y="11225"/>
                      <a:pt x="4808" y="11173"/>
                      <a:pt x="4995" y="11069"/>
                    </a:cubicBezTo>
                    <a:cubicBezTo>
                      <a:pt x="5045" y="11044"/>
                      <a:pt x="5095" y="10994"/>
                      <a:pt x="5145" y="10944"/>
                    </a:cubicBezTo>
                    <a:cubicBezTo>
                      <a:pt x="5572" y="10416"/>
                      <a:pt x="4518" y="4041"/>
                      <a:pt x="4518" y="4041"/>
                    </a:cubicBezTo>
                    <a:cubicBezTo>
                      <a:pt x="3815" y="2661"/>
                      <a:pt x="3112" y="904"/>
                      <a:pt x="3012" y="628"/>
                    </a:cubicBezTo>
                    <a:lnTo>
                      <a:pt x="3012" y="2987"/>
                    </a:lnTo>
                    <a:cubicBezTo>
                      <a:pt x="3012" y="2987"/>
                      <a:pt x="2889" y="3221"/>
                      <a:pt x="2547" y="3221"/>
                    </a:cubicBezTo>
                    <a:cubicBezTo>
                      <a:pt x="2376" y="3221"/>
                      <a:pt x="2150" y="3163"/>
                      <a:pt x="1858" y="2987"/>
                    </a:cubicBezTo>
                    <a:cubicBezTo>
                      <a:pt x="1531" y="2812"/>
                      <a:pt x="1255" y="1506"/>
                      <a:pt x="10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43"/>
              <p:cNvSpPr/>
              <p:nvPr/>
            </p:nvSpPr>
            <p:spPr>
              <a:xfrm>
                <a:off x="7142800" y="2182025"/>
                <a:ext cx="72800" cy="141200"/>
              </a:xfrm>
              <a:custGeom>
                <a:avLst/>
                <a:gdLst/>
                <a:ahLst/>
                <a:cxnLst/>
                <a:rect l="l" t="t" r="r" b="b"/>
                <a:pathLst>
                  <a:path w="2912" h="5648" extrusionOk="0">
                    <a:moveTo>
                      <a:pt x="1356" y="0"/>
                    </a:moveTo>
                    <a:cubicBezTo>
                      <a:pt x="1105" y="778"/>
                      <a:pt x="703" y="1506"/>
                      <a:pt x="151" y="2109"/>
                    </a:cubicBezTo>
                    <a:cubicBezTo>
                      <a:pt x="101" y="2159"/>
                      <a:pt x="51" y="2209"/>
                      <a:pt x="0" y="2259"/>
                    </a:cubicBezTo>
                    <a:cubicBezTo>
                      <a:pt x="452" y="3338"/>
                      <a:pt x="753" y="4468"/>
                      <a:pt x="904" y="5622"/>
                    </a:cubicBezTo>
                    <a:lnTo>
                      <a:pt x="904" y="5647"/>
                    </a:lnTo>
                    <a:cubicBezTo>
                      <a:pt x="1556" y="5497"/>
                      <a:pt x="2234" y="5396"/>
                      <a:pt x="2912" y="5321"/>
                    </a:cubicBezTo>
                    <a:lnTo>
                      <a:pt x="2912" y="5246"/>
                    </a:lnTo>
                    <a:cubicBezTo>
                      <a:pt x="2008" y="1205"/>
                      <a:pt x="1456" y="25"/>
                      <a:pt x="1456" y="25"/>
                    </a:cubicBezTo>
                    <a:lnTo>
                      <a:pt x="135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43"/>
              <p:cNvSpPr/>
              <p:nvPr/>
            </p:nvSpPr>
            <p:spPr>
              <a:xfrm>
                <a:off x="6857300" y="2220300"/>
                <a:ext cx="61525" cy="215175"/>
              </a:xfrm>
              <a:custGeom>
                <a:avLst/>
                <a:gdLst/>
                <a:ahLst/>
                <a:cxnLst/>
                <a:rect l="l" t="t" r="r" b="b"/>
                <a:pathLst>
                  <a:path w="2461" h="8607" extrusionOk="0">
                    <a:moveTo>
                      <a:pt x="0" y="0"/>
                    </a:moveTo>
                    <a:lnTo>
                      <a:pt x="0" y="0"/>
                    </a:lnTo>
                    <a:cubicBezTo>
                      <a:pt x="26" y="251"/>
                      <a:pt x="176" y="3062"/>
                      <a:pt x="502" y="5371"/>
                    </a:cubicBezTo>
                    <a:cubicBezTo>
                      <a:pt x="703" y="6902"/>
                      <a:pt x="979" y="8182"/>
                      <a:pt x="1306" y="8383"/>
                    </a:cubicBezTo>
                    <a:cubicBezTo>
                      <a:pt x="1598" y="8551"/>
                      <a:pt x="1824" y="8606"/>
                      <a:pt x="1995" y="8606"/>
                    </a:cubicBezTo>
                    <a:cubicBezTo>
                      <a:pt x="2337" y="8606"/>
                      <a:pt x="2460" y="8383"/>
                      <a:pt x="2460" y="8383"/>
                    </a:cubicBezTo>
                    <a:lnTo>
                      <a:pt x="2460" y="6024"/>
                    </a:lnTo>
                    <a:lnTo>
                      <a:pt x="2435" y="5196"/>
                    </a:lnTo>
                    <a:lnTo>
                      <a:pt x="2435" y="1330"/>
                    </a:lnTo>
                    <a:cubicBezTo>
                      <a:pt x="1557" y="1054"/>
                      <a:pt x="728" y="60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43"/>
              <p:cNvSpPr/>
              <p:nvPr/>
            </p:nvSpPr>
            <p:spPr>
              <a:xfrm>
                <a:off x="6855425" y="1885850"/>
                <a:ext cx="202675" cy="248950"/>
              </a:xfrm>
              <a:custGeom>
                <a:avLst/>
                <a:gdLst/>
                <a:ahLst/>
                <a:cxnLst/>
                <a:rect l="l" t="t" r="r" b="b"/>
                <a:pathLst>
                  <a:path w="8107" h="9958" extrusionOk="0">
                    <a:moveTo>
                      <a:pt x="4342" y="1"/>
                    </a:moveTo>
                    <a:cubicBezTo>
                      <a:pt x="4217" y="76"/>
                      <a:pt x="4066" y="126"/>
                      <a:pt x="3941" y="226"/>
                    </a:cubicBezTo>
                    <a:cubicBezTo>
                      <a:pt x="2912" y="854"/>
                      <a:pt x="201" y="3088"/>
                      <a:pt x="0" y="8961"/>
                    </a:cubicBezTo>
                    <a:lnTo>
                      <a:pt x="0" y="8986"/>
                    </a:lnTo>
                    <a:cubicBezTo>
                      <a:pt x="528" y="9209"/>
                      <a:pt x="1334" y="9957"/>
                      <a:pt x="2181" y="9957"/>
                    </a:cubicBezTo>
                    <a:cubicBezTo>
                      <a:pt x="2381" y="9957"/>
                      <a:pt x="2584" y="9915"/>
                      <a:pt x="2786" y="9814"/>
                    </a:cubicBezTo>
                    <a:cubicBezTo>
                      <a:pt x="2811" y="9613"/>
                      <a:pt x="2836" y="9438"/>
                      <a:pt x="2836" y="9262"/>
                    </a:cubicBezTo>
                    <a:cubicBezTo>
                      <a:pt x="3589" y="3339"/>
                      <a:pt x="6501" y="1657"/>
                      <a:pt x="7630" y="1230"/>
                    </a:cubicBezTo>
                    <a:cubicBezTo>
                      <a:pt x="7781" y="1180"/>
                      <a:pt x="7931" y="1130"/>
                      <a:pt x="8107" y="1105"/>
                    </a:cubicBezTo>
                    <a:cubicBezTo>
                      <a:pt x="6952" y="452"/>
                      <a:pt x="5672" y="76"/>
                      <a:pt x="43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43"/>
              <p:cNvSpPr/>
              <p:nvPr/>
            </p:nvSpPr>
            <p:spPr>
              <a:xfrm>
                <a:off x="6315800" y="1792350"/>
                <a:ext cx="119225" cy="115500"/>
              </a:xfrm>
              <a:custGeom>
                <a:avLst/>
                <a:gdLst/>
                <a:ahLst/>
                <a:cxnLst/>
                <a:rect l="l" t="t" r="r" b="b"/>
                <a:pathLst>
                  <a:path w="4769" h="4620" extrusionOk="0">
                    <a:moveTo>
                      <a:pt x="3539" y="1"/>
                    </a:moveTo>
                    <a:cubicBezTo>
                      <a:pt x="3539" y="1"/>
                      <a:pt x="2987" y="1984"/>
                      <a:pt x="101" y="3640"/>
                    </a:cubicBezTo>
                    <a:lnTo>
                      <a:pt x="0" y="3640"/>
                    </a:lnTo>
                    <a:cubicBezTo>
                      <a:pt x="151" y="3941"/>
                      <a:pt x="301" y="4268"/>
                      <a:pt x="502" y="4619"/>
                    </a:cubicBezTo>
                    <a:lnTo>
                      <a:pt x="703" y="4619"/>
                    </a:lnTo>
                    <a:cubicBezTo>
                      <a:pt x="3388" y="4042"/>
                      <a:pt x="4694" y="955"/>
                      <a:pt x="4769" y="829"/>
                    </a:cubicBezTo>
                    <a:cubicBezTo>
                      <a:pt x="4367" y="578"/>
                      <a:pt x="3941" y="302"/>
                      <a:pt x="3539" y="1"/>
                    </a:cubicBezTo>
                    <a:close/>
                  </a:path>
                </a:pathLst>
              </a:custGeom>
              <a:solidFill>
                <a:srgbClr val="498F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43"/>
              <p:cNvSpPr/>
              <p:nvPr/>
            </p:nvSpPr>
            <p:spPr>
              <a:xfrm>
                <a:off x="6766325" y="1889000"/>
                <a:ext cx="132400" cy="78525"/>
              </a:xfrm>
              <a:custGeom>
                <a:avLst/>
                <a:gdLst/>
                <a:ahLst/>
                <a:cxnLst/>
                <a:rect l="l" t="t" r="r" b="b"/>
                <a:pathLst>
                  <a:path w="5296" h="3141" extrusionOk="0">
                    <a:moveTo>
                      <a:pt x="5296" y="0"/>
                    </a:moveTo>
                    <a:lnTo>
                      <a:pt x="5296" y="0"/>
                    </a:lnTo>
                    <a:cubicBezTo>
                      <a:pt x="4919" y="126"/>
                      <a:pt x="4518" y="251"/>
                      <a:pt x="4116" y="351"/>
                    </a:cubicBezTo>
                    <a:cubicBezTo>
                      <a:pt x="4116" y="351"/>
                      <a:pt x="3198" y="1645"/>
                      <a:pt x="772" y="1645"/>
                    </a:cubicBezTo>
                    <a:cubicBezTo>
                      <a:pt x="538" y="1645"/>
                      <a:pt x="289" y="1633"/>
                      <a:pt x="25" y="1606"/>
                    </a:cubicBezTo>
                    <a:lnTo>
                      <a:pt x="0" y="1832"/>
                    </a:lnTo>
                    <a:cubicBezTo>
                      <a:pt x="0" y="1832"/>
                      <a:pt x="1617" y="3140"/>
                      <a:pt x="2838" y="3140"/>
                    </a:cubicBezTo>
                    <a:cubicBezTo>
                      <a:pt x="2871" y="3140"/>
                      <a:pt x="2904" y="3139"/>
                      <a:pt x="2937" y="3137"/>
                    </a:cubicBezTo>
                    <a:cubicBezTo>
                      <a:pt x="4342" y="3062"/>
                      <a:pt x="5120" y="653"/>
                      <a:pt x="5271" y="75"/>
                    </a:cubicBezTo>
                    <a:cubicBezTo>
                      <a:pt x="5296" y="50"/>
                      <a:pt x="5296" y="25"/>
                      <a:pt x="52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43"/>
              <p:cNvSpPr/>
              <p:nvPr/>
            </p:nvSpPr>
            <p:spPr>
              <a:xfrm>
                <a:off x="6649600" y="1883350"/>
                <a:ext cx="117375" cy="64250"/>
              </a:xfrm>
              <a:custGeom>
                <a:avLst/>
                <a:gdLst/>
                <a:ahLst/>
                <a:cxnLst/>
                <a:rect l="l" t="t" r="r" b="b"/>
                <a:pathLst>
                  <a:path w="4695" h="2570" extrusionOk="0">
                    <a:moveTo>
                      <a:pt x="804" y="0"/>
                    </a:moveTo>
                    <a:lnTo>
                      <a:pt x="804" y="25"/>
                    </a:lnTo>
                    <a:cubicBezTo>
                      <a:pt x="804" y="25"/>
                      <a:pt x="1" y="2008"/>
                      <a:pt x="980" y="2435"/>
                    </a:cubicBezTo>
                    <a:cubicBezTo>
                      <a:pt x="1184" y="2532"/>
                      <a:pt x="1470" y="2570"/>
                      <a:pt x="1794" y="2570"/>
                    </a:cubicBezTo>
                    <a:cubicBezTo>
                      <a:pt x="2980" y="2570"/>
                      <a:pt x="4669" y="2058"/>
                      <a:pt x="4669" y="2058"/>
                    </a:cubicBezTo>
                    <a:lnTo>
                      <a:pt x="4694" y="1807"/>
                    </a:lnTo>
                    <a:lnTo>
                      <a:pt x="4518" y="1782"/>
                    </a:lnTo>
                    <a:cubicBezTo>
                      <a:pt x="3464" y="1657"/>
                      <a:pt x="2511" y="1155"/>
                      <a:pt x="1808" y="377"/>
                    </a:cubicBezTo>
                    <a:lnTo>
                      <a:pt x="1833" y="326"/>
                    </a:lnTo>
                    <a:cubicBezTo>
                      <a:pt x="1482" y="226"/>
                      <a:pt x="1130" y="126"/>
                      <a:pt x="8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43"/>
              <p:cNvSpPr/>
              <p:nvPr/>
            </p:nvSpPr>
            <p:spPr>
              <a:xfrm>
                <a:off x="6921925" y="2147500"/>
                <a:ext cx="65275" cy="115475"/>
              </a:xfrm>
              <a:custGeom>
                <a:avLst/>
                <a:gdLst/>
                <a:ahLst/>
                <a:cxnLst/>
                <a:rect l="l" t="t" r="r" b="b"/>
                <a:pathLst>
                  <a:path w="2611" h="4619" extrusionOk="0">
                    <a:moveTo>
                      <a:pt x="1155" y="1"/>
                    </a:moveTo>
                    <a:lnTo>
                      <a:pt x="1155" y="26"/>
                    </a:lnTo>
                    <a:cubicBezTo>
                      <a:pt x="1155" y="26"/>
                      <a:pt x="1331" y="3163"/>
                      <a:pt x="1" y="4268"/>
                    </a:cubicBezTo>
                    <a:lnTo>
                      <a:pt x="1" y="4293"/>
                    </a:lnTo>
                    <a:cubicBezTo>
                      <a:pt x="452" y="4443"/>
                      <a:pt x="904" y="4544"/>
                      <a:pt x="1381" y="4619"/>
                    </a:cubicBezTo>
                    <a:cubicBezTo>
                      <a:pt x="2611" y="2962"/>
                      <a:pt x="2460" y="126"/>
                      <a:pt x="2460" y="126"/>
                    </a:cubicBezTo>
                    <a:lnTo>
                      <a:pt x="2435" y="51"/>
                    </a:lnTo>
                    <a:cubicBezTo>
                      <a:pt x="2321" y="58"/>
                      <a:pt x="2207" y="61"/>
                      <a:pt x="2092" y="61"/>
                    </a:cubicBezTo>
                    <a:cubicBezTo>
                      <a:pt x="1780" y="61"/>
                      <a:pt x="1467" y="38"/>
                      <a:pt x="1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43"/>
              <p:cNvSpPr/>
              <p:nvPr/>
            </p:nvSpPr>
            <p:spPr>
              <a:xfrm>
                <a:off x="6918800" y="2253550"/>
                <a:ext cx="143075" cy="96650"/>
              </a:xfrm>
              <a:custGeom>
                <a:avLst/>
                <a:gdLst/>
                <a:ahLst/>
                <a:cxnLst/>
                <a:rect l="l" t="t" r="r" b="b"/>
                <a:pathLst>
                  <a:path w="5723" h="3866" extrusionOk="0">
                    <a:moveTo>
                      <a:pt x="0" y="0"/>
                    </a:moveTo>
                    <a:lnTo>
                      <a:pt x="0" y="3866"/>
                    </a:lnTo>
                    <a:lnTo>
                      <a:pt x="75" y="3866"/>
                    </a:lnTo>
                    <a:cubicBezTo>
                      <a:pt x="1958" y="3866"/>
                      <a:pt x="3840" y="3740"/>
                      <a:pt x="5723" y="3539"/>
                    </a:cubicBezTo>
                    <a:cubicBezTo>
                      <a:pt x="5497" y="2937"/>
                      <a:pt x="5321" y="553"/>
                      <a:pt x="5321" y="553"/>
                    </a:cubicBezTo>
                    <a:lnTo>
                      <a:pt x="5321" y="528"/>
                    </a:lnTo>
                    <a:cubicBezTo>
                      <a:pt x="4864" y="572"/>
                      <a:pt x="4407" y="595"/>
                      <a:pt x="3950" y="595"/>
                    </a:cubicBezTo>
                    <a:cubicBezTo>
                      <a:pt x="3127" y="595"/>
                      <a:pt x="2304" y="522"/>
                      <a:pt x="1481" y="377"/>
                    </a:cubicBezTo>
                    <a:cubicBezTo>
                      <a:pt x="1029" y="302"/>
                      <a:pt x="577" y="201"/>
                      <a:pt x="126" y="51"/>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43"/>
              <p:cNvSpPr/>
              <p:nvPr/>
            </p:nvSpPr>
            <p:spPr>
              <a:xfrm>
                <a:off x="6926325" y="1916600"/>
                <a:ext cx="267950" cy="351825"/>
              </a:xfrm>
              <a:custGeom>
                <a:avLst/>
                <a:gdLst/>
                <a:ahLst/>
                <a:cxnLst/>
                <a:rect l="l" t="t" r="r" b="b"/>
                <a:pathLst>
                  <a:path w="10718" h="14073" extrusionOk="0">
                    <a:moveTo>
                      <a:pt x="4794" y="0"/>
                    </a:moveTo>
                    <a:cubicBezTo>
                      <a:pt x="3665" y="427"/>
                      <a:pt x="753" y="2109"/>
                      <a:pt x="0" y="8032"/>
                    </a:cubicBezTo>
                    <a:lnTo>
                      <a:pt x="201" y="8057"/>
                    </a:lnTo>
                    <a:cubicBezTo>
                      <a:pt x="703" y="8459"/>
                      <a:pt x="728" y="8785"/>
                      <a:pt x="477" y="9136"/>
                    </a:cubicBezTo>
                    <a:cubicBezTo>
                      <a:pt x="477" y="9136"/>
                      <a:pt x="653" y="9187"/>
                      <a:pt x="979" y="9237"/>
                    </a:cubicBezTo>
                    <a:cubicBezTo>
                      <a:pt x="1291" y="9274"/>
                      <a:pt x="1604" y="9297"/>
                      <a:pt x="1916" y="9297"/>
                    </a:cubicBezTo>
                    <a:cubicBezTo>
                      <a:pt x="2031" y="9297"/>
                      <a:pt x="2145" y="9294"/>
                      <a:pt x="2259" y="9287"/>
                    </a:cubicBezTo>
                    <a:lnTo>
                      <a:pt x="2284" y="9362"/>
                    </a:lnTo>
                    <a:cubicBezTo>
                      <a:pt x="2284" y="9362"/>
                      <a:pt x="2410" y="12198"/>
                      <a:pt x="1180" y="13855"/>
                    </a:cubicBezTo>
                    <a:cubicBezTo>
                      <a:pt x="2003" y="14000"/>
                      <a:pt x="2826" y="14073"/>
                      <a:pt x="3649" y="14073"/>
                    </a:cubicBezTo>
                    <a:cubicBezTo>
                      <a:pt x="4106" y="14073"/>
                      <a:pt x="4563" y="14050"/>
                      <a:pt x="5020" y="14006"/>
                    </a:cubicBezTo>
                    <a:cubicBezTo>
                      <a:pt x="6651" y="13830"/>
                      <a:pt x="8007" y="13403"/>
                      <a:pt x="8659" y="12851"/>
                    </a:cubicBezTo>
                    <a:cubicBezTo>
                      <a:pt x="8710" y="12801"/>
                      <a:pt x="8760" y="12776"/>
                      <a:pt x="8810" y="12726"/>
                    </a:cubicBezTo>
                    <a:cubicBezTo>
                      <a:pt x="9362" y="12098"/>
                      <a:pt x="9764" y="11370"/>
                      <a:pt x="10015" y="10592"/>
                    </a:cubicBezTo>
                    <a:cubicBezTo>
                      <a:pt x="10717" y="8484"/>
                      <a:pt x="10567" y="5472"/>
                      <a:pt x="8157" y="2385"/>
                    </a:cubicBezTo>
                    <a:cubicBezTo>
                      <a:pt x="7906" y="2059"/>
                      <a:pt x="7580" y="1757"/>
                      <a:pt x="7254" y="1506"/>
                    </a:cubicBezTo>
                    <a:cubicBezTo>
                      <a:pt x="6802" y="1180"/>
                      <a:pt x="6350" y="904"/>
                      <a:pt x="5898" y="628"/>
                    </a:cubicBezTo>
                    <a:cubicBezTo>
                      <a:pt x="5472" y="402"/>
                      <a:pt x="5095" y="176"/>
                      <a:pt x="47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43"/>
              <p:cNvSpPr/>
              <p:nvPr/>
            </p:nvSpPr>
            <p:spPr>
              <a:xfrm>
                <a:off x="6328975" y="1812450"/>
                <a:ext cx="624975" cy="687100"/>
              </a:xfrm>
              <a:custGeom>
                <a:avLst/>
                <a:gdLst/>
                <a:ahLst/>
                <a:cxnLst/>
                <a:rect l="l" t="t" r="r" b="b"/>
                <a:pathLst>
                  <a:path w="24999" h="27484" extrusionOk="0">
                    <a:moveTo>
                      <a:pt x="4242" y="0"/>
                    </a:moveTo>
                    <a:cubicBezTo>
                      <a:pt x="4192" y="126"/>
                      <a:pt x="2887" y="3213"/>
                      <a:pt x="201" y="3790"/>
                    </a:cubicBezTo>
                    <a:lnTo>
                      <a:pt x="0" y="3790"/>
                    </a:lnTo>
                    <a:cubicBezTo>
                      <a:pt x="1832" y="6978"/>
                      <a:pt x="4869" y="9337"/>
                      <a:pt x="8433" y="10291"/>
                    </a:cubicBezTo>
                    <a:lnTo>
                      <a:pt x="8534" y="10316"/>
                    </a:lnTo>
                    <a:cubicBezTo>
                      <a:pt x="7003" y="14658"/>
                      <a:pt x="4844" y="21208"/>
                      <a:pt x="5120" y="22514"/>
                    </a:cubicBezTo>
                    <a:cubicBezTo>
                      <a:pt x="5196" y="22815"/>
                      <a:pt x="5823" y="23317"/>
                      <a:pt x="6877" y="23894"/>
                    </a:cubicBezTo>
                    <a:cubicBezTo>
                      <a:pt x="9462" y="25274"/>
                      <a:pt x="14633" y="27082"/>
                      <a:pt x="20682" y="27483"/>
                    </a:cubicBezTo>
                    <a:cubicBezTo>
                      <a:pt x="20857" y="24773"/>
                      <a:pt x="21435" y="21786"/>
                      <a:pt x="21560" y="21685"/>
                    </a:cubicBezTo>
                    <a:lnTo>
                      <a:pt x="21635" y="21685"/>
                    </a:lnTo>
                    <a:cubicBezTo>
                      <a:pt x="21334" y="19376"/>
                      <a:pt x="21159" y="16565"/>
                      <a:pt x="21159" y="16314"/>
                    </a:cubicBezTo>
                    <a:cubicBezTo>
                      <a:pt x="20657" y="15888"/>
                      <a:pt x="20230" y="15360"/>
                      <a:pt x="19954" y="14783"/>
                    </a:cubicBezTo>
                    <a:cubicBezTo>
                      <a:pt x="19655" y="14208"/>
                      <a:pt x="19967" y="13717"/>
                      <a:pt x="20118" y="13717"/>
                    </a:cubicBezTo>
                    <a:cubicBezTo>
                      <a:pt x="20132" y="13717"/>
                      <a:pt x="20144" y="13721"/>
                      <a:pt x="20155" y="13729"/>
                    </a:cubicBezTo>
                    <a:lnTo>
                      <a:pt x="20180" y="13729"/>
                    </a:lnTo>
                    <a:cubicBezTo>
                      <a:pt x="20079" y="13553"/>
                      <a:pt x="20029" y="13353"/>
                      <a:pt x="20004" y="13152"/>
                    </a:cubicBezTo>
                    <a:cubicBezTo>
                      <a:pt x="19979" y="12851"/>
                      <a:pt x="20180" y="12575"/>
                      <a:pt x="20481" y="12474"/>
                    </a:cubicBezTo>
                    <a:cubicBezTo>
                      <a:pt x="20456" y="12324"/>
                      <a:pt x="20481" y="12148"/>
                      <a:pt x="20556" y="12022"/>
                    </a:cubicBezTo>
                    <a:cubicBezTo>
                      <a:pt x="20615" y="11905"/>
                      <a:pt x="20700" y="11856"/>
                      <a:pt x="20810" y="11856"/>
                    </a:cubicBezTo>
                    <a:cubicBezTo>
                      <a:pt x="20888" y="11856"/>
                      <a:pt x="20979" y="11880"/>
                      <a:pt x="21083" y="11922"/>
                    </a:cubicBezTo>
                    <a:lnTo>
                      <a:pt x="21083" y="11897"/>
                    </a:lnTo>
                    <a:cubicBezTo>
                      <a:pt x="21234" y="6024"/>
                      <a:pt x="23970" y="3790"/>
                      <a:pt x="24999" y="3162"/>
                    </a:cubicBezTo>
                    <a:cubicBezTo>
                      <a:pt x="24588" y="3092"/>
                      <a:pt x="24178" y="3061"/>
                      <a:pt x="23768" y="3061"/>
                    </a:cubicBezTo>
                    <a:cubicBezTo>
                      <a:pt x="23450" y="3061"/>
                      <a:pt x="23133" y="3079"/>
                      <a:pt x="22815" y="3112"/>
                    </a:cubicBezTo>
                    <a:cubicBezTo>
                      <a:pt x="22639" y="3690"/>
                      <a:pt x="21861" y="6099"/>
                      <a:pt x="20456" y="6174"/>
                    </a:cubicBezTo>
                    <a:cubicBezTo>
                      <a:pt x="20423" y="6176"/>
                      <a:pt x="20390" y="6177"/>
                      <a:pt x="20357" y="6177"/>
                    </a:cubicBezTo>
                    <a:cubicBezTo>
                      <a:pt x="19136" y="6177"/>
                      <a:pt x="17519" y="4869"/>
                      <a:pt x="17519" y="4869"/>
                    </a:cubicBezTo>
                    <a:cubicBezTo>
                      <a:pt x="17519" y="4869"/>
                      <a:pt x="15789" y="5393"/>
                      <a:pt x="14601" y="5393"/>
                    </a:cubicBezTo>
                    <a:cubicBezTo>
                      <a:pt x="14295" y="5393"/>
                      <a:pt x="14025" y="5358"/>
                      <a:pt x="13830" y="5271"/>
                    </a:cubicBezTo>
                    <a:cubicBezTo>
                      <a:pt x="12876" y="4819"/>
                      <a:pt x="13654" y="2861"/>
                      <a:pt x="13654" y="2861"/>
                    </a:cubicBezTo>
                    <a:lnTo>
                      <a:pt x="13654" y="2811"/>
                    </a:lnTo>
                    <a:cubicBezTo>
                      <a:pt x="13328" y="2711"/>
                      <a:pt x="13001" y="2560"/>
                      <a:pt x="12700" y="2435"/>
                    </a:cubicBezTo>
                    <a:cubicBezTo>
                      <a:pt x="12568" y="2451"/>
                      <a:pt x="12313" y="2473"/>
                      <a:pt x="11951" y="2473"/>
                    </a:cubicBezTo>
                    <a:cubicBezTo>
                      <a:pt x="10602" y="2473"/>
                      <a:pt x="7766" y="2158"/>
                      <a:pt x="42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43"/>
              <p:cNvSpPr/>
              <p:nvPr/>
            </p:nvSpPr>
            <p:spPr>
              <a:xfrm>
                <a:off x="6827800" y="2581100"/>
                <a:ext cx="221525" cy="316550"/>
              </a:xfrm>
              <a:custGeom>
                <a:avLst/>
                <a:gdLst/>
                <a:ahLst/>
                <a:cxnLst/>
                <a:rect l="l" t="t" r="r" b="b"/>
                <a:pathLst>
                  <a:path w="8861" h="12662" extrusionOk="0">
                    <a:moveTo>
                      <a:pt x="829" y="0"/>
                    </a:moveTo>
                    <a:lnTo>
                      <a:pt x="1" y="75"/>
                    </a:lnTo>
                    <a:cubicBezTo>
                      <a:pt x="1" y="75"/>
                      <a:pt x="2686" y="11495"/>
                      <a:pt x="3239" y="12248"/>
                    </a:cubicBezTo>
                    <a:cubicBezTo>
                      <a:pt x="3239" y="12248"/>
                      <a:pt x="5194" y="12661"/>
                      <a:pt x="6769" y="12661"/>
                    </a:cubicBezTo>
                    <a:cubicBezTo>
                      <a:pt x="7320" y="12661"/>
                      <a:pt x="7825" y="12611"/>
                      <a:pt x="8183" y="12474"/>
                    </a:cubicBezTo>
                    <a:cubicBezTo>
                      <a:pt x="8459" y="10115"/>
                      <a:pt x="8861" y="2033"/>
                      <a:pt x="8861" y="2033"/>
                    </a:cubicBezTo>
                    <a:lnTo>
                      <a:pt x="8861" y="1908"/>
                    </a:lnTo>
                    <a:cubicBezTo>
                      <a:pt x="7330" y="2008"/>
                      <a:pt x="6075" y="2058"/>
                      <a:pt x="5648" y="2108"/>
                    </a:cubicBezTo>
                    <a:lnTo>
                      <a:pt x="5573" y="2008"/>
                    </a:lnTo>
                    <a:cubicBezTo>
                      <a:pt x="5385" y="2112"/>
                      <a:pt x="5087" y="2164"/>
                      <a:pt x="4723" y="2164"/>
                    </a:cubicBezTo>
                    <a:cubicBezTo>
                      <a:pt x="3771" y="2164"/>
                      <a:pt x="2373" y="1806"/>
                      <a:pt x="1356" y="1079"/>
                    </a:cubicBezTo>
                    <a:cubicBezTo>
                      <a:pt x="1055" y="803"/>
                      <a:pt x="854" y="402"/>
                      <a:pt x="8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43"/>
              <p:cNvSpPr/>
              <p:nvPr/>
            </p:nvSpPr>
            <p:spPr>
              <a:xfrm>
                <a:off x="6500900" y="2410425"/>
                <a:ext cx="347625" cy="452550"/>
              </a:xfrm>
              <a:custGeom>
                <a:avLst/>
                <a:gdLst/>
                <a:ahLst/>
                <a:cxnLst/>
                <a:rect l="l" t="t" r="r" b="b"/>
                <a:pathLst>
                  <a:path w="13905" h="18102" extrusionOk="0">
                    <a:moveTo>
                      <a:pt x="0" y="0"/>
                    </a:moveTo>
                    <a:lnTo>
                      <a:pt x="0" y="0"/>
                    </a:lnTo>
                    <a:cubicBezTo>
                      <a:pt x="151" y="1180"/>
                      <a:pt x="1858" y="15059"/>
                      <a:pt x="2686" y="17645"/>
                    </a:cubicBezTo>
                    <a:cubicBezTo>
                      <a:pt x="2686" y="17645"/>
                      <a:pt x="4164" y="18102"/>
                      <a:pt x="5648" y="18102"/>
                    </a:cubicBezTo>
                    <a:cubicBezTo>
                      <a:pt x="6069" y="18102"/>
                      <a:pt x="6489" y="18065"/>
                      <a:pt x="6877" y="17971"/>
                    </a:cubicBezTo>
                    <a:cubicBezTo>
                      <a:pt x="6877" y="17971"/>
                      <a:pt x="7781" y="8007"/>
                      <a:pt x="7982" y="6476"/>
                    </a:cubicBezTo>
                    <a:lnTo>
                      <a:pt x="7982" y="6425"/>
                    </a:lnTo>
                    <a:cubicBezTo>
                      <a:pt x="9544" y="6752"/>
                      <a:pt x="11128" y="6905"/>
                      <a:pt x="12713" y="6905"/>
                    </a:cubicBezTo>
                    <a:cubicBezTo>
                      <a:pt x="12834" y="6905"/>
                      <a:pt x="12955" y="6904"/>
                      <a:pt x="13077" y="6902"/>
                    </a:cubicBezTo>
                    <a:lnTo>
                      <a:pt x="13905" y="6827"/>
                    </a:lnTo>
                    <a:cubicBezTo>
                      <a:pt x="13729" y="5748"/>
                      <a:pt x="13704" y="4669"/>
                      <a:pt x="13805" y="3589"/>
                    </a:cubicBezTo>
                    <a:cubicBezTo>
                      <a:pt x="7756" y="3188"/>
                      <a:pt x="2585" y="1381"/>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43"/>
              <p:cNvSpPr/>
              <p:nvPr/>
            </p:nvSpPr>
            <p:spPr>
              <a:xfrm>
                <a:off x="6543550" y="1271250"/>
                <a:ext cx="596750" cy="374925"/>
              </a:xfrm>
              <a:custGeom>
                <a:avLst/>
                <a:gdLst/>
                <a:ahLst/>
                <a:cxnLst/>
                <a:rect l="l" t="t" r="r" b="b"/>
                <a:pathLst>
                  <a:path w="23870" h="14997" extrusionOk="0">
                    <a:moveTo>
                      <a:pt x="9612" y="1"/>
                    </a:moveTo>
                    <a:cubicBezTo>
                      <a:pt x="3599" y="1"/>
                      <a:pt x="173" y="4195"/>
                      <a:pt x="1" y="4405"/>
                    </a:cubicBezTo>
                    <a:cubicBezTo>
                      <a:pt x="403" y="4054"/>
                      <a:pt x="854" y="3728"/>
                      <a:pt x="1356" y="3451"/>
                    </a:cubicBezTo>
                    <a:cubicBezTo>
                      <a:pt x="2762" y="2589"/>
                      <a:pt x="5246" y="1462"/>
                      <a:pt x="8580" y="1462"/>
                    </a:cubicBezTo>
                    <a:cubicBezTo>
                      <a:pt x="10485" y="1462"/>
                      <a:pt x="12668" y="1829"/>
                      <a:pt x="15085" y="2824"/>
                    </a:cubicBezTo>
                    <a:cubicBezTo>
                      <a:pt x="22791" y="6012"/>
                      <a:pt x="21686" y="14896"/>
                      <a:pt x="21686" y="14896"/>
                    </a:cubicBezTo>
                    <a:lnTo>
                      <a:pt x="21661" y="14947"/>
                    </a:lnTo>
                    <a:cubicBezTo>
                      <a:pt x="21729" y="14940"/>
                      <a:pt x="21796" y="14937"/>
                      <a:pt x="21863" y="14937"/>
                    </a:cubicBezTo>
                    <a:cubicBezTo>
                      <a:pt x="22045" y="14937"/>
                      <a:pt x="22224" y="14960"/>
                      <a:pt x="22389" y="14997"/>
                    </a:cubicBezTo>
                    <a:cubicBezTo>
                      <a:pt x="22515" y="14269"/>
                      <a:pt x="23870" y="5033"/>
                      <a:pt x="15964" y="1469"/>
                    </a:cubicBezTo>
                    <a:cubicBezTo>
                      <a:pt x="13609" y="408"/>
                      <a:pt x="11485" y="1"/>
                      <a:pt x="96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43"/>
              <p:cNvSpPr/>
              <p:nvPr/>
            </p:nvSpPr>
            <p:spPr>
              <a:xfrm>
                <a:off x="6257414" y="1095399"/>
                <a:ext cx="1142025" cy="864325"/>
              </a:xfrm>
              <a:custGeom>
                <a:avLst/>
                <a:gdLst/>
                <a:ahLst/>
                <a:cxnLst/>
                <a:rect l="l" t="t" r="r" b="b"/>
                <a:pathLst>
                  <a:path w="45681" h="34573" extrusionOk="0">
                    <a:moveTo>
                      <a:pt x="19626" y="0"/>
                    </a:moveTo>
                    <a:cubicBezTo>
                      <a:pt x="18905" y="0"/>
                      <a:pt x="18129" y="76"/>
                      <a:pt x="17294" y="243"/>
                    </a:cubicBezTo>
                    <a:cubicBezTo>
                      <a:pt x="12550" y="1172"/>
                      <a:pt x="11948" y="3581"/>
                      <a:pt x="12500" y="5338"/>
                    </a:cubicBezTo>
                    <a:cubicBezTo>
                      <a:pt x="11790" y="5082"/>
                      <a:pt x="11053" y="4958"/>
                      <a:pt x="10323" y="4958"/>
                    </a:cubicBezTo>
                    <a:cubicBezTo>
                      <a:pt x="8552" y="4958"/>
                      <a:pt x="6817" y="5687"/>
                      <a:pt x="5573" y="7020"/>
                    </a:cubicBezTo>
                    <a:cubicBezTo>
                      <a:pt x="3967" y="8726"/>
                      <a:pt x="3866" y="9981"/>
                      <a:pt x="4418" y="10784"/>
                    </a:cubicBezTo>
                    <a:cubicBezTo>
                      <a:pt x="3414" y="11111"/>
                      <a:pt x="2436" y="11839"/>
                      <a:pt x="1808" y="13370"/>
                    </a:cubicBezTo>
                    <a:cubicBezTo>
                      <a:pt x="854" y="15754"/>
                      <a:pt x="1306" y="17034"/>
                      <a:pt x="2059" y="17611"/>
                    </a:cubicBezTo>
                    <a:cubicBezTo>
                      <a:pt x="1005" y="18314"/>
                      <a:pt x="1" y="19971"/>
                      <a:pt x="503" y="23259"/>
                    </a:cubicBezTo>
                    <a:cubicBezTo>
                      <a:pt x="679" y="23133"/>
                      <a:pt x="854" y="23033"/>
                      <a:pt x="1080" y="23008"/>
                    </a:cubicBezTo>
                    <a:lnTo>
                      <a:pt x="1080" y="23008"/>
                    </a:lnTo>
                    <a:cubicBezTo>
                      <a:pt x="1080" y="23008"/>
                      <a:pt x="804" y="23786"/>
                      <a:pt x="1306" y="24011"/>
                    </a:cubicBezTo>
                    <a:cubicBezTo>
                      <a:pt x="1439" y="24084"/>
                      <a:pt x="1583" y="24121"/>
                      <a:pt x="1728" y="24121"/>
                    </a:cubicBezTo>
                    <a:cubicBezTo>
                      <a:pt x="1884" y="24121"/>
                      <a:pt x="2041" y="24078"/>
                      <a:pt x="2185" y="23986"/>
                    </a:cubicBezTo>
                    <a:lnTo>
                      <a:pt x="2185" y="23986"/>
                    </a:lnTo>
                    <a:cubicBezTo>
                      <a:pt x="2161" y="24298"/>
                      <a:pt x="2388" y="24540"/>
                      <a:pt x="2692" y="24540"/>
                    </a:cubicBezTo>
                    <a:cubicBezTo>
                      <a:pt x="2707" y="24540"/>
                      <a:pt x="2722" y="24540"/>
                      <a:pt x="2737" y="24539"/>
                    </a:cubicBezTo>
                    <a:cubicBezTo>
                      <a:pt x="2771" y="24544"/>
                      <a:pt x="2805" y="24547"/>
                      <a:pt x="2838" y="24547"/>
                    </a:cubicBezTo>
                    <a:cubicBezTo>
                      <a:pt x="3098" y="24547"/>
                      <a:pt x="3323" y="24379"/>
                      <a:pt x="3389" y="24112"/>
                    </a:cubicBezTo>
                    <a:cubicBezTo>
                      <a:pt x="3497" y="24232"/>
                      <a:pt x="3645" y="24294"/>
                      <a:pt x="3789" y="24294"/>
                    </a:cubicBezTo>
                    <a:cubicBezTo>
                      <a:pt x="3947" y="24294"/>
                      <a:pt x="4101" y="24219"/>
                      <a:pt x="4192" y="24062"/>
                    </a:cubicBezTo>
                    <a:cubicBezTo>
                      <a:pt x="4494" y="24488"/>
                      <a:pt x="4644" y="24990"/>
                      <a:pt x="4594" y="25492"/>
                    </a:cubicBezTo>
                    <a:cubicBezTo>
                      <a:pt x="4691" y="25466"/>
                      <a:pt x="4792" y="25454"/>
                      <a:pt x="4893" y="25454"/>
                    </a:cubicBezTo>
                    <a:cubicBezTo>
                      <a:pt x="5184" y="25454"/>
                      <a:pt x="5481" y="25557"/>
                      <a:pt x="5723" y="25743"/>
                    </a:cubicBezTo>
                    <a:cubicBezTo>
                      <a:pt x="6175" y="26270"/>
                      <a:pt x="5874" y="27952"/>
                      <a:pt x="5874" y="27952"/>
                    </a:cubicBezTo>
                    <a:cubicBezTo>
                      <a:pt x="6276" y="28253"/>
                      <a:pt x="6702" y="28504"/>
                      <a:pt x="7104" y="28755"/>
                    </a:cubicBezTo>
                    <a:cubicBezTo>
                      <a:pt x="10608" y="30913"/>
                      <a:pt x="13440" y="31228"/>
                      <a:pt x="14789" y="31228"/>
                    </a:cubicBezTo>
                    <a:cubicBezTo>
                      <a:pt x="15150" y="31228"/>
                      <a:pt x="15405" y="31206"/>
                      <a:pt x="15537" y="31190"/>
                    </a:cubicBezTo>
                    <a:cubicBezTo>
                      <a:pt x="12425" y="29809"/>
                      <a:pt x="10291" y="27601"/>
                      <a:pt x="10066" y="25819"/>
                    </a:cubicBezTo>
                    <a:cubicBezTo>
                      <a:pt x="9840" y="24237"/>
                      <a:pt x="11220" y="22782"/>
                      <a:pt x="11220" y="22782"/>
                    </a:cubicBezTo>
                    <a:cubicBezTo>
                      <a:pt x="11245" y="21778"/>
                      <a:pt x="11371" y="20749"/>
                      <a:pt x="11546" y="19770"/>
                    </a:cubicBezTo>
                    <a:cubicBezTo>
                      <a:pt x="11797" y="19782"/>
                      <a:pt x="12042" y="19789"/>
                      <a:pt x="12287" y="19789"/>
                    </a:cubicBezTo>
                    <a:cubicBezTo>
                      <a:pt x="12532" y="19789"/>
                      <a:pt x="12776" y="19782"/>
                      <a:pt x="13027" y="19770"/>
                    </a:cubicBezTo>
                    <a:cubicBezTo>
                      <a:pt x="14357" y="19669"/>
                      <a:pt x="15512" y="18816"/>
                      <a:pt x="15989" y="17561"/>
                    </a:cubicBezTo>
                    <a:cubicBezTo>
                      <a:pt x="16508" y="18033"/>
                      <a:pt x="17426" y="18394"/>
                      <a:pt x="18889" y="18394"/>
                    </a:cubicBezTo>
                    <a:cubicBezTo>
                      <a:pt x="18983" y="18394"/>
                      <a:pt x="19078" y="18392"/>
                      <a:pt x="19176" y="18389"/>
                    </a:cubicBezTo>
                    <a:cubicBezTo>
                      <a:pt x="23217" y="18239"/>
                      <a:pt x="26706" y="12567"/>
                      <a:pt x="26706" y="12566"/>
                    </a:cubicBezTo>
                    <a:lnTo>
                      <a:pt x="26706" y="12566"/>
                    </a:lnTo>
                    <a:cubicBezTo>
                      <a:pt x="26706" y="12567"/>
                      <a:pt x="26305" y="20222"/>
                      <a:pt x="32178" y="22355"/>
                    </a:cubicBezTo>
                    <a:lnTo>
                      <a:pt x="32203" y="22405"/>
                    </a:lnTo>
                    <a:cubicBezTo>
                      <a:pt x="32479" y="22179"/>
                      <a:pt x="32780" y="22054"/>
                      <a:pt x="33131" y="22029"/>
                    </a:cubicBezTo>
                    <a:lnTo>
                      <a:pt x="33131" y="21978"/>
                    </a:lnTo>
                    <a:cubicBezTo>
                      <a:pt x="33131" y="21978"/>
                      <a:pt x="34261" y="13094"/>
                      <a:pt x="26530" y="9906"/>
                    </a:cubicBezTo>
                    <a:cubicBezTo>
                      <a:pt x="24113" y="8911"/>
                      <a:pt x="21930" y="8544"/>
                      <a:pt x="20025" y="8544"/>
                    </a:cubicBezTo>
                    <a:cubicBezTo>
                      <a:pt x="16691" y="8544"/>
                      <a:pt x="14207" y="9671"/>
                      <a:pt x="12801" y="10533"/>
                    </a:cubicBezTo>
                    <a:cubicBezTo>
                      <a:pt x="12324" y="10810"/>
                      <a:pt x="11873" y="11136"/>
                      <a:pt x="11446" y="11487"/>
                    </a:cubicBezTo>
                    <a:cubicBezTo>
                      <a:pt x="11618" y="11277"/>
                      <a:pt x="15044" y="7083"/>
                      <a:pt x="21057" y="7083"/>
                    </a:cubicBezTo>
                    <a:cubicBezTo>
                      <a:pt x="22930" y="7083"/>
                      <a:pt x="25054" y="7490"/>
                      <a:pt x="27409" y="8551"/>
                    </a:cubicBezTo>
                    <a:cubicBezTo>
                      <a:pt x="35315" y="12115"/>
                      <a:pt x="33960" y="21351"/>
                      <a:pt x="33834" y="22079"/>
                    </a:cubicBezTo>
                    <a:cubicBezTo>
                      <a:pt x="33935" y="22104"/>
                      <a:pt x="34060" y="22129"/>
                      <a:pt x="34160" y="22154"/>
                    </a:cubicBezTo>
                    <a:cubicBezTo>
                      <a:pt x="36695" y="22932"/>
                      <a:pt x="36394" y="28379"/>
                      <a:pt x="33156" y="28805"/>
                    </a:cubicBezTo>
                    <a:cubicBezTo>
                      <a:pt x="32971" y="28830"/>
                      <a:pt x="32800" y="28840"/>
                      <a:pt x="32643" y="28840"/>
                    </a:cubicBezTo>
                    <a:cubicBezTo>
                      <a:pt x="31505" y="28840"/>
                      <a:pt x="31098" y="28278"/>
                      <a:pt x="31098" y="28278"/>
                    </a:cubicBezTo>
                    <a:cubicBezTo>
                      <a:pt x="29592" y="29860"/>
                      <a:pt x="27735" y="31064"/>
                      <a:pt x="25652" y="31792"/>
                    </a:cubicBezTo>
                    <a:cubicBezTo>
                      <a:pt x="25652" y="31817"/>
                      <a:pt x="25652" y="31842"/>
                      <a:pt x="25627" y="31867"/>
                    </a:cubicBezTo>
                    <a:cubicBezTo>
                      <a:pt x="25982" y="31820"/>
                      <a:pt x="26338" y="31795"/>
                      <a:pt x="26691" y="31795"/>
                    </a:cubicBezTo>
                    <a:cubicBezTo>
                      <a:pt x="27085" y="31795"/>
                      <a:pt x="27476" y="31826"/>
                      <a:pt x="27861" y="31892"/>
                    </a:cubicBezTo>
                    <a:cubicBezTo>
                      <a:pt x="28011" y="31792"/>
                      <a:pt x="28137" y="31742"/>
                      <a:pt x="28262" y="31667"/>
                    </a:cubicBezTo>
                    <a:cubicBezTo>
                      <a:pt x="29592" y="31742"/>
                      <a:pt x="30872" y="32118"/>
                      <a:pt x="32027" y="32746"/>
                    </a:cubicBezTo>
                    <a:cubicBezTo>
                      <a:pt x="32127" y="32821"/>
                      <a:pt x="32253" y="32871"/>
                      <a:pt x="32353" y="32947"/>
                    </a:cubicBezTo>
                    <a:cubicBezTo>
                      <a:pt x="32529" y="33097"/>
                      <a:pt x="32629" y="33298"/>
                      <a:pt x="32654" y="33524"/>
                    </a:cubicBezTo>
                    <a:cubicBezTo>
                      <a:pt x="33106" y="33800"/>
                      <a:pt x="33558" y="34101"/>
                      <a:pt x="34010" y="34402"/>
                    </a:cubicBezTo>
                    <a:lnTo>
                      <a:pt x="34060" y="34352"/>
                    </a:lnTo>
                    <a:cubicBezTo>
                      <a:pt x="34681" y="34504"/>
                      <a:pt x="35221" y="34572"/>
                      <a:pt x="35689" y="34572"/>
                    </a:cubicBezTo>
                    <a:cubicBezTo>
                      <a:pt x="37226" y="34572"/>
                      <a:pt x="37982" y="33843"/>
                      <a:pt x="38252" y="32997"/>
                    </a:cubicBezTo>
                    <a:cubicBezTo>
                      <a:pt x="38628" y="33262"/>
                      <a:pt x="39112" y="33441"/>
                      <a:pt x="39710" y="33441"/>
                    </a:cubicBezTo>
                    <a:cubicBezTo>
                      <a:pt x="40188" y="33441"/>
                      <a:pt x="40739" y="33326"/>
                      <a:pt x="41364" y="33047"/>
                    </a:cubicBezTo>
                    <a:cubicBezTo>
                      <a:pt x="45329" y="31290"/>
                      <a:pt x="44551" y="26421"/>
                      <a:pt x="42895" y="24438"/>
                    </a:cubicBezTo>
                    <a:cubicBezTo>
                      <a:pt x="45681" y="22480"/>
                      <a:pt x="45279" y="16683"/>
                      <a:pt x="41991" y="14248"/>
                    </a:cubicBezTo>
                    <a:cubicBezTo>
                      <a:pt x="41514" y="13897"/>
                      <a:pt x="41012" y="13596"/>
                      <a:pt x="40460" y="13370"/>
                    </a:cubicBezTo>
                    <a:cubicBezTo>
                      <a:pt x="41640" y="10759"/>
                      <a:pt x="38653" y="4811"/>
                      <a:pt x="34261" y="4434"/>
                    </a:cubicBezTo>
                    <a:cubicBezTo>
                      <a:pt x="33950" y="4407"/>
                      <a:pt x="33652" y="4395"/>
                      <a:pt x="33364" y="4395"/>
                    </a:cubicBezTo>
                    <a:cubicBezTo>
                      <a:pt x="29959" y="4395"/>
                      <a:pt x="28187" y="6166"/>
                      <a:pt x="28187" y="6166"/>
                    </a:cubicBezTo>
                    <a:cubicBezTo>
                      <a:pt x="28187" y="6166"/>
                      <a:pt x="26152" y="0"/>
                      <a:pt x="19626" y="0"/>
                    </a:cubicBezTo>
                    <a:close/>
                  </a:path>
                </a:pathLst>
              </a:custGeom>
              <a:solidFill>
                <a:srgbClr val="3F2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43"/>
              <p:cNvSpPr/>
              <p:nvPr/>
            </p:nvSpPr>
            <p:spPr>
              <a:xfrm>
                <a:off x="6694775" y="1891500"/>
                <a:ext cx="174475" cy="38650"/>
              </a:xfrm>
              <a:custGeom>
                <a:avLst/>
                <a:gdLst/>
                <a:ahLst/>
                <a:cxnLst/>
                <a:rect l="l" t="t" r="r" b="b"/>
                <a:pathLst>
                  <a:path w="6979" h="1546" extrusionOk="0">
                    <a:moveTo>
                      <a:pt x="26" y="0"/>
                    </a:moveTo>
                    <a:lnTo>
                      <a:pt x="1" y="76"/>
                    </a:lnTo>
                    <a:cubicBezTo>
                      <a:pt x="704" y="854"/>
                      <a:pt x="1682" y="1356"/>
                      <a:pt x="2711" y="1481"/>
                    </a:cubicBezTo>
                    <a:lnTo>
                      <a:pt x="2887" y="1506"/>
                    </a:lnTo>
                    <a:cubicBezTo>
                      <a:pt x="3151" y="1533"/>
                      <a:pt x="3400" y="1545"/>
                      <a:pt x="3634" y="1545"/>
                    </a:cubicBezTo>
                    <a:cubicBezTo>
                      <a:pt x="6060" y="1545"/>
                      <a:pt x="6978" y="252"/>
                      <a:pt x="6978" y="251"/>
                    </a:cubicBezTo>
                    <a:lnTo>
                      <a:pt x="6978" y="251"/>
                    </a:lnTo>
                    <a:cubicBezTo>
                      <a:pt x="6100" y="452"/>
                      <a:pt x="5171" y="578"/>
                      <a:pt x="4268" y="578"/>
                    </a:cubicBezTo>
                    <a:cubicBezTo>
                      <a:pt x="4188" y="579"/>
                      <a:pt x="4108" y="580"/>
                      <a:pt x="4028" y="580"/>
                    </a:cubicBezTo>
                    <a:cubicBezTo>
                      <a:pt x="2678" y="580"/>
                      <a:pt x="1329" y="380"/>
                      <a:pt x="26" y="0"/>
                    </a:cubicBezTo>
                    <a:close/>
                  </a:path>
                </a:pathLst>
              </a:custGeom>
              <a:solidFill>
                <a:srgbClr val="A880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43"/>
              <p:cNvSpPr/>
              <p:nvPr/>
            </p:nvSpPr>
            <p:spPr>
              <a:xfrm>
                <a:off x="6304500" y="1730800"/>
                <a:ext cx="107950" cy="153200"/>
              </a:xfrm>
              <a:custGeom>
                <a:avLst/>
                <a:gdLst/>
                <a:ahLst/>
                <a:cxnLst/>
                <a:rect l="l" t="t" r="r" b="b"/>
                <a:pathLst>
                  <a:path w="4318" h="6128" extrusionOk="0">
                    <a:moveTo>
                      <a:pt x="3059" y="0"/>
                    </a:moveTo>
                    <a:cubicBezTo>
                      <a:pt x="2944" y="0"/>
                      <a:pt x="2826" y="17"/>
                      <a:pt x="2711" y="53"/>
                    </a:cubicBezTo>
                    <a:cubicBezTo>
                      <a:pt x="1908" y="179"/>
                      <a:pt x="1029" y="756"/>
                      <a:pt x="1205" y="1484"/>
                    </a:cubicBezTo>
                    <a:cubicBezTo>
                      <a:pt x="1293" y="1911"/>
                      <a:pt x="1594" y="2042"/>
                      <a:pt x="1933" y="2042"/>
                    </a:cubicBezTo>
                    <a:cubicBezTo>
                      <a:pt x="2272" y="2042"/>
                      <a:pt x="2648" y="1911"/>
                      <a:pt x="2887" y="1810"/>
                    </a:cubicBezTo>
                    <a:lnTo>
                      <a:pt x="2887" y="1810"/>
                    </a:lnTo>
                    <a:cubicBezTo>
                      <a:pt x="2786" y="2789"/>
                      <a:pt x="2109" y="3040"/>
                      <a:pt x="1807" y="3417"/>
                    </a:cubicBezTo>
                    <a:cubicBezTo>
                      <a:pt x="1607" y="3693"/>
                      <a:pt x="1305" y="4646"/>
                      <a:pt x="176" y="4672"/>
                    </a:cubicBezTo>
                    <a:lnTo>
                      <a:pt x="0" y="4672"/>
                    </a:lnTo>
                    <a:lnTo>
                      <a:pt x="0" y="4897"/>
                    </a:lnTo>
                    <a:cubicBezTo>
                      <a:pt x="126" y="5324"/>
                      <a:pt x="276" y="5751"/>
                      <a:pt x="452" y="6127"/>
                    </a:cubicBezTo>
                    <a:lnTo>
                      <a:pt x="553" y="6127"/>
                    </a:lnTo>
                    <a:cubicBezTo>
                      <a:pt x="3439" y="4446"/>
                      <a:pt x="3991" y="2488"/>
                      <a:pt x="3991" y="2488"/>
                    </a:cubicBezTo>
                    <a:cubicBezTo>
                      <a:pt x="3991" y="2488"/>
                      <a:pt x="4317" y="806"/>
                      <a:pt x="3840" y="304"/>
                    </a:cubicBezTo>
                    <a:cubicBezTo>
                      <a:pt x="3626" y="108"/>
                      <a:pt x="3347" y="0"/>
                      <a:pt x="3059" y="0"/>
                    </a:cubicBezTo>
                    <a:close/>
                  </a:path>
                </a:pathLst>
              </a:custGeom>
              <a:solidFill>
                <a:srgbClr val="A880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43"/>
              <p:cNvSpPr/>
              <p:nvPr/>
            </p:nvSpPr>
            <p:spPr>
              <a:xfrm>
                <a:off x="6503400" y="1408350"/>
                <a:ext cx="671425" cy="497600"/>
              </a:xfrm>
              <a:custGeom>
                <a:avLst/>
                <a:gdLst/>
                <a:ahLst/>
                <a:cxnLst/>
                <a:rect l="l" t="t" r="r" b="b"/>
                <a:pathLst>
                  <a:path w="26857" h="19904" extrusionOk="0">
                    <a:moveTo>
                      <a:pt x="16867" y="0"/>
                    </a:moveTo>
                    <a:cubicBezTo>
                      <a:pt x="16867" y="1"/>
                      <a:pt x="13378" y="5673"/>
                      <a:pt x="9337" y="5823"/>
                    </a:cubicBezTo>
                    <a:cubicBezTo>
                      <a:pt x="9239" y="5826"/>
                      <a:pt x="9144" y="5828"/>
                      <a:pt x="9050" y="5828"/>
                    </a:cubicBezTo>
                    <a:cubicBezTo>
                      <a:pt x="7587" y="5828"/>
                      <a:pt x="6669" y="5467"/>
                      <a:pt x="6150" y="4995"/>
                    </a:cubicBezTo>
                    <a:cubicBezTo>
                      <a:pt x="5673" y="6250"/>
                      <a:pt x="4518" y="7103"/>
                      <a:pt x="3188" y="7204"/>
                    </a:cubicBezTo>
                    <a:cubicBezTo>
                      <a:pt x="2937" y="7216"/>
                      <a:pt x="2693" y="7223"/>
                      <a:pt x="2448" y="7223"/>
                    </a:cubicBezTo>
                    <a:cubicBezTo>
                      <a:pt x="2203" y="7223"/>
                      <a:pt x="1958" y="7216"/>
                      <a:pt x="1707" y="7204"/>
                    </a:cubicBezTo>
                    <a:cubicBezTo>
                      <a:pt x="1532" y="8208"/>
                      <a:pt x="1406" y="9212"/>
                      <a:pt x="1381" y="10241"/>
                    </a:cubicBezTo>
                    <a:cubicBezTo>
                      <a:pt x="1381" y="10241"/>
                      <a:pt x="1" y="11671"/>
                      <a:pt x="227" y="13253"/>
                    </a:cubicBezTo>
                    <a:cubicBezTo>
                      <a:pt x="452" y="15035"/>
                      <a:pt x="2586" y="17243"/>
                      <a:pt x="5698" y="18624"/>
                    </a:cubicBezTo>
                    <a:cubicBezTo>
                      <a:pt x="5999" y="18774"/>
                      <a:pt x="6326" y="18925"/>
                      <a:pt x="6652" y="19025"/>
                    </a:cubicBezTo>
                    <a:cubicBezTo>
                      <a:pt x="7003" y="19126"/>
                      <a:pt x="7330" y="19226"/>
                      <a:pt x="7681" y="19326"/>
                    </a:cubicBezTo>
                    <a:cubicBezTo>
                      <a:pt x="9061" y="19728"/>
                      <a:pt x="10492" y="19904"/>
                      <a:pt x="11923" y="19904"/>
                    </a:cubicBezTo>
                    <a:cubicBezTo>
                      <a:pt x="12826" y="19879"/>
                      <a:pt x="13755" y="19778"/>
                      <a:pt x="14633" y="19552"/>
                    </a:cubicBezTo>
                    <a:cubicBezTo>
                      <a:pt x="15035" y="19452"/>
                      <a:pt x="15436" y="19352"/>
                      <a:pt x="15813" y="19226"/>
                    </a:cubicBezTo>
                    <a:cubicBezTo>
                      <a:pt x="17896" y="18498"/>
                      <a:pt x="19753" y="17294"/>
                      <a:pt x="21259" y="15712"/>
                    </a:cubicBezTo>
                    <a:cubicBezTo>
                      <a:pt x="21259" y="15712"/>
                      <a:pt x="21647" y="16274"/>
                      <a:pt x="22797" y="16274"/>
                    </a:cubicBezTo>
                    <a:cubicBezTo>
                      <a:pt x="22956" y="16274"/>
                      <a:pt x="23129" y="16264"/>
                      <a:pt x="23317" y="16239"/>
                    </a:cubicBezTo>
                    <a:cubicBezTo>
                      <a:pt x="26555" y="15813"/>
                      <a:pt x="26856" y="10366"/>
                      <a:pt x="24321" y="9588"/>
                    </a:cubicBezTo>
                    <a:cubicBezTo>
                      <a:pt x="24221" y="9563"/>
                      <a:pt x="24121" y="9538"/>
                      <a:pt x="24020" y="9513"/>
                    </a:cubicBezTo>
                    <a:cubicBezTo>
                      <a:pt x="23837" y="9476"/>
                      <a:pt x="23653" y="9453"/>
                      <a:pt x="23479" y="9453"/>
                    </a:cubicBezTo>
                    <a:cubicBezTo>
                      <a:pt x="23415" y="9453"/>
                      <a:pt x="23353" y="9456"/>
                      <a:pt x="23292" y="9463"/>
                    </a:cubicBezTo>
                    <a:cubicBezTo>
                      <a:pt x="22941" y="9488"/>
                      <a:pt x="22640" y="9613"/>
                      <a:pt x="22364" y="9839"/>
                    </a:cubicBezTo>
                    <a:lnTo>
                      <a:pt x="22339" y="9789"/>
                    </a:lnTo>
                    <a:cubicBezTo>
                      <a:pt x="16466" y="7656"/>
                      <a:pt x="16867" y="1"/>
                      <a:pt x="16867" y="0"/>
                    </a:cubicBezTo>
                    <a:close/>
                  </a:path>
                </a:pathLst>
              </a:custGeom>
              <a:solidFill>
                <a:srgbClr val="A8806F"/>
              </a:solidFill>
              <a:ln w="9525" cap="flat" cmpd="sng">
                <a:solidFill>
                  <a:srgbClr val="A880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43"/>
              <p:cNvSpPr/>
              <p:nvPr/>
            </p:nvSpPr>
            <p:spPr>
              <a:xfrm>
                <a:off x="6946400" y="2035975"/>
                <a:ext cx="84725" cy="115325"/>
              </a:xfrm>
              <a:custGeom>
                <a:avLst/>
                <a:gdLst/>
                <a:ahLst/>
                <a:cxnLst/>
                <a:rect l="l" t="t" r="r" b="b"/>
                <a:pathLst>
                  <a:path w="3389" h="4613" extrusionOk="0">
                    <a:moveTo>
                      <a:pt x="1155" y="0"/>
                    </a:moveTo>
                    <a:cubicBezTo>
                      <a:pt x="1149" y="0"/>
                      <a:pt x="1142" y="7"/>
                      <a:pt x="1130" y="19"/>
                    </a:cubicBezTo>
                    <a:cubicBezTo>
                      <a:pt x="1105" y="44"/>
                      <a:pt x="1105" y="70"/>
                      <a:pt x="1130" y="70"/>
                    </a:cubicBezTo>
                    <a:cubicBezTo>
                      <a:pt x="1130" y="70"/>
                      <a:pt x="1230" y="170"/>
                      <a:pt x="1381" y="295"/>
                    </a:cubicBezTo>
                    <a:cubicBezTo>
                      <a:pt x="1531" y="446"/>
                      <a:pt x="1732" y="647"/>
                      <a:pt x="1958" y="923"/>
                    </a:cubicBezTo>
                    <a:cubicBezTo>
                      <a:pt x="2234" y="1224"/>
                      <a:pt x="2485" y="1550"/>
                      <a:pt x="2686" y="1902"/>
                    </a:cubicBezTo>
                    <a:cubicBezTo>
                      <a:pt x="2786" y="2103"/>
                      <a:pt x="2887" y="2303"/>
                      <a:pt x="2962" y="2504"/>
                    </a:cubicBezTo>
                    <a:lnTo>
                      <a:pt x="3012" y="2680"/>
                    </a:lnTo>
                    <a:lnTo>
                      <a:pt x="3037" y="2755"/>
                    </a:lnTo>
                    <a:lnTo>
                      <a:pt x="3037" y="2830"/>
                    </a:lnTo>
                    <a:cubicBezTo>
                      <a:pt x="3062" y="2956"/>
                      <a:pt x="3062" y="3056"/>
                      <a:pt x="3062" y="3182"/>
                    </a:cubicBezTo>
                    <a:cubicBezTo>
                      <a:pt x="3088" y="3383"/>
                      <a:pt x="3012" y="3583"/>
                      <a:pt x="2887" y="3759"/>
                    </a:cubicBezTo>
                    <a:cubicBezTo>
                      <a:pt x="2761" y="3910"/>
                      <a:pt x="2611" y="4060"/>
                      <a:pt x="2410" y="4135"/>
                    </a:cubicBezTo>
                    <a:cubicBezTo>
                      <a:pt x="2234" y="4211"/>
                      <a:pt x="2033" y="4261"/>
                      <a:pt x="1833" y="4311"/>
                    </a:cubicBezTo>
                    <a:cubicBezTo>
                      <a:pt x="1632" y="4336"/>
                      <a:pt x="1456" y="4361"/>
                      <a:pt x="1255" y="4361"/>
                    </a:cubicBezTo>
                    <a:lnTo>
                      <a:pt x="779" y="4386"/>
                    </a:lnTo>
                    <a:lnTo>
                      <a:pt x="51" y="4386"/>
                    </a:lnTo>
                    <a:cubicBezTo>
                      <a:pt x="26" y="4386"/>
                      <a:pt x="0" y="4386"/>
                      <a:pt x="0" y="4412"/>
                    </a:cubicBezTo>
                    <a:cubicBezTo>
                      <a:pt x="0" y="4437"/>
                      <a:pt x="0" y="4462"/>
                      <a:pt x="51" y="4462"/>
                    </a:cubicBezTo>
                    <a:lnTo>
                      <a:pt x="126" y="4487"/>
                    </a:lnTo>
                    <a:cubicBezTo>
                      <a:pt x="176" y="4512"/>
                      <a:pt x="251" y="4537"/>
                      <a:pt x="377" y="4537"/>
                    </a:cubicBezTo>
                    <a:lnTo>
                      <a:pt x="753" y="4587"/>
                    </a:lnTo>
                    <a:cubicBezTo>
                      <a:pt x="904" y="4612"/>
                      <a:pt x="1080" y="4612"/>
                      <a:pt x="1255" y="4612"/>
                    </a:cubicBezTo>
                    <a:cubicBezTo>
                      <a:pt x="1456" y="4612"/>
                      <a:pt x="1657" y="4587"/>
                      <a:pt x="1858" y="4587"/>
                    </a:cubicBezTo>
                    <a:cubicBezTo>
                      <a:pt x="2084" y="4562"/>
                      <a:pt x="2310" y="4487"/>
                      <a:pt x="2510" y="4412"/>
                    </a:cubicBezTo>
                    <a:cubicBezTo>
                      <a:pt x="2761" y="4311"/>
                      <a:pt x="2987" y="4161"/>
                      <a:pt x="3138" y="3960"/>
                    </a:cubicBezTo>
                    <a:cubicBezTo>
                      <a:pt x="3313" y="3734"/>
                      <a:pt x="3389" y="3458"/>
                      <a:pt x="3389" y="3182"/>
                    </a:cubicBezTo>
                    <a:cubicBezTo>
                      <a:pt x="3364" y="2931"/>
                      <a:pt x="3313" y="2680"/>
                      <a:pt x="3238" y="2429"/>
                    </a:cubicBezTo>
                    <a:cubicBezTo>
                      <a:pt x="3163" y="2203"/>
                      <a:pt x="3037" y="1977"/>
                      <a:pt x="2912" y="1776"/>
                    </a:cubicBezTo>
                    <a:cubicBezTo>
                      <a:pt x="2812" y="1575"/>
                      <a:pt x="2661" y="1400"/>
                      <a:pt x="2510" y="1224"/>
                    </a:cubicBezTo>
                    <a:cubicBezTo>
                      <a:pt x="2385" y="1073"/>
                      <a:pt x="2259" y="923"/>
                      <a:pt x="2109" y="797"/>
                    </a:cubicBezTo>
                    <a:cubicBezTo>
                      <a:pt x="1833" y="496"/>
                      <a:pt x="1506" y="245"/>
                      <a:pt x="1180" y="19"/>
                    </a:cubicBezTo>
                    <a:cubicBezTo>
                      <a:pt x="1168" y="7"/>
                      <a:pt x="1161" y="0"/>
                      <a:pt x="115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43"/>
              <p:cNvSpPr/>
              <p:nvPr/>
            </p:nvSpPr>
            <p:spPr>
              <a:xfrm>
                <a:off x="6920675" y="2180500"/>
                <a:ext cx="257275" cy="91900"/>
              </a:xfrm>
              <a:custGeom>
                <a:avLst/>
                <a:gdLst/>
                <a:ahLst/>
                <a:cxnLst/>
                <a:rect l="l" t="t" r="r" b="b"/>
                <a:pathLst>
                  <a:path w="10291" h="3676" extrusionOk="0">
                    <a:moveTo>
                      <a:pt x="10239" y="1"/>
                    </a:moveTo>
                    <a:cubicBezTo>
                      <a:pt x="10216" y="1"/>
                      <a:pt x="10191" y="18"/>
                      <a:pt x="10191" y="36"/>
                    </a:cubicBezTo>
                    <a:lnTo>
                      <a:pt x="9990" y="513"/>
                    </a:lnTo>
                    <a:cubicBezTo>
                      <a:pt x="9914" y="689"/>
                      <a:pt x="9814" y="839"/>
                      <a:pt x="9714" y="1015"/>
                    </a:cubicBezTo>
                    <a:cubicBezTo>
                      <a:pt x="9613" y="1241"/>
                      <a:pt x="9463" y="1442"/>
                      <a:pt x="9337" y="1642"/>
                    </a:cubicBezTo>
                    <a:cubicBezTo>
                      <a:pt x="9262" y="1743"/>
                      <a:pt x="9161" y="1843"/>
                      <a:pt x="9061" y="1944"/>
                    </a:cubicBezTo>
                    <a:cubicBezTo>
                      <a:pt x="9011" y="1994"/>
                      <a:pt x="8961" y="2069"/>
                      <a:pt x="8910" y="2119"/>
                    </a:cubicBezTo>
                    <a:lnTo>
                      <a:pt x="8835" y="2195"/>
                    </a:lnTo>
                    <a:cubicBezTo>
                      <a:pt x="8810" y="2195"/>
                      <a:pt x="8810" y="2220"/>
                      <a:pt x="8810" y="2220"/>
                    </a:cubicBezTo>
                    <a:lnTo>
                      <a:pt x="8760" y="2245"/>
                    </a:lnTo>
                    <a:cubicBezTo>
                      <a:pt x="8685" y="2295"/>
                      <a:pt x="8609" y="2345"/>
                      <a:pt x="8559" y="2395"/>
                    </a:cubicBezTo>
                    <a:cubicBezTo>
                      <a:pt x="8484" y="2420"/>
                      <a:pt x="8408" y="2471"/>
                      <a:pt x="8358" y="2496"/>
                    </a:cubicBezTo>
                    <a:cubicBezTo>
                      <a:pt x="8208" y="2571"/>
                      <a:pt x="8057" y="2646"/>
                      <a:pt x="7907" y="2697"/>
                    </a:cubicBezTo>
                    <a:cubicBezTo>
                      <a:pt x="7756" y="2772"/>
                      <a:pt x="7580" y="2822"/>
                      <a:pt x="7430" y="2872"/>
                    </a:cubicBezTo>
                    <a:lnTo>
                      <a:pt x="6903" y="3023"/>
                    </a:lnTo>
                    <a:lnTo>
                      <a:pt x="6375" y="3123"/>
                    </a:lnTo>
                    <a:lnTo>
                      <a:pt x="5848" y="3224"/>
                    </a:lnTo>
                    <a:lnTo>
                      <a:pt x="5296" y="3299"/>
                    </a:lnTo>
                    <a:cubicBezTo>
                      <a:pt x="5146" y="3324"/>
                      <a:pt x="4945" y="3324"/>
                      <a:pt x="4769" y="3349"/>
                    </a:cubicBezTo>
                    <a:cubicBezTo>
                      <a:pt x="4593" y="3349"/>
                      <a:pt x="4393" y="3374"/>
                      <a:pt x="4217" y="3374"/>
                    </a:cubicBezTo>
                    <a:lnTo>
                      <a:pt x="3715" y="3374"/>
                    </a:lnTo>
                    <a:cubicBezTo>
                      <a:pt x="3645" y="3379"/>
                      <a:pt x="3575" y="3381"/>
                      <a:pt x="3507" y="3381"/>
                    </a:cubicBezTo>
                    <a:cubicBezTo>
                      <a:pt x="3234" y="3381"/>
                      <a:pt x="2977" y="3349"/>
                      <a:pt x="2736" y="3349"/>
                    </a:cubicBezTo>
                    <a:cubicBezTo>
                      <a:pt x="2435" y="3349"/>
                      <a:pt x="2134" y="3324"/>
                      <a:pt x="1858" y="3274"/>
                    </a:cubicBezTo>
                    <a:cubicBezTo>
                      <a:pt x="1607" y="3249"/>
                      <a:pt x="1356" y="3224"/>
                      <a:pt x="1105" y="3173"/>
                    </a:cubicBezTo>
                    <a:cubicBezTo>
                      <a:pt x="929" y="3148"/>
                      <a:pt x="728" y="3098"/>
                      <a:pt x="553" y="3048"/>
                    </a:cubicBezTo>
                    <a:lnTo>
                      <a:pt x="51" y="2948"/>
                    </a:lnTo>
                    <a:cubicBezTo>
                      <a:pt x="25" y="2948"/>
                      <a:pt x="0" y="2948"/>
                      <a:pt x="0" y="2973"/>
                    </a:cubicBezTo>
                    <a:cubicBezTo>
                      <a:pt x="0" y="2998"/>
                      <a:pt x="0" y="3023"/>
                      <a:pt x="25" y="3023"/>
                    </a:cubicBezTo>
                    <a:lnTo>
                      <a:pt x="502" y="3199"/>
                    </a:lnTo>
                    <a:cubicBezTo>
                      <a:pt x="653" y="3249"/>
                      <a:pt x="854" y="3274"/>
                      <a:pt x="1055" y="3349"/>
                    </a:cubicBezTo>
                    <a:cubicBezTo>
                      <a:pt x="1180" y="3374"/>
                      <a:pt x="1280" y="3399"/>
                      <a:pt x="1406" y="3424"/>
                    </a:cubicBezTo>
                    <a:lnTo>
                      <a:pt x="1808" y="3475"/>
                    </a:lnTo>
                    <a:cubicBezTo>
                      <a:pt x="2109" y="3550"/>
                      <a:pt x="2410" y="3575"/>
                      <a:pt x="2711" y="3600"/>
                    </a:cubicBezTo>
                    <a:cubicBezTo>
                      <a:pt x="3037" y="3650"/>
                      <a:pt x="3364" y="3650"/>
                      <a:pt x="3715" y="3675"/>
                    </a:cubicBezTo>
                    <a:lnTo>
                      <a:pt x="4242" y="3675"/>
                    </a:lnTo>
                    <a:cubicBezTo>
                      <a:pt x="4418" y="3675"/>
                      <a:pt x="4593" y="3650"/>
                      <a:pt x="4794" y="3650"/>
                    </a:cubicBezTo>
                    <a:cubicBezTo>
                      <a:pt x="4970" y="3625"/>
                      <a:pt x="5146" y="3625"/>
                      <a:pt x="5346" y="3600"/>
                    </a:cubicBezTo>
                    <a:lnTo>
                      <a:pt x="5874" y="3525"/>
                    </a:lnTo>
                    <a:lnTo>
                      <a:pt x="6426" y="3424"/>
                    </a:lnTo>
                    <a:lnTo>
                      <a:pt x="6978" y="3299"/>
                    </a:lnTo>
                    <a:lnTo>
                      <a:pt x="7505" y="3148"/>
                    </a:lnTo>
                    <a:cubicBezTo>
                      <a:pt x="7681" y="3073"/>
                      <a:pt x="7856" y="3023"/>
                      <a:pt x="8007" y="2948"/>
                    </a:cubicBezTo>
                    <a:cubicBezTo>
                      <a:pt x="8333" y="2822"/>
                      <a:pt x="8634" y="2671"/>
                      <a:pt x="8910" y="2446"/>
                    </a:cubicBezTo>
                    <a:lnTo>
                      <a:pt x="8936" y="2420"/>
                    </a:lnTo>
                    <a:cubicBezTo>
                      <a:pt x="8986" y="2395"/>
                      <a:pt x="8986" y="2395"/>
                      <a:pt x="9011" y="2370"/>
                    </a:cubicBezTo>
                    <a:lnTo>
                      <a:pt x="9086" y="2295"/>
                    </a:lnTo>
                    <a:cubicBezTo>
                      <a:pt x="9136" y="2220"/>
                      <a:pt x="9187" y="2170"/>
                      <a:pt x="9237" y="2094"/>
                    </a:cubicBezTo>
                    <a:cubicBezTo>
                      <a:pt x="9337" y="1994"/>
                      <a:pt x="9412" y="1868"/>
                      <a:pt x="9513" y="1743"/>
                    </a:cubicBezTo>
                    <a:cubicBezTo>
                      <a:pt x="9764" y="1366"/>
                      <a:pt x="9965" y="965"/>
                      <a:pt x="10140" y="538"/>
                    </a:cubicBezTo>
                    <a:cubicBezTo>
                      <a:pt x="10241" y="237"/>
                      <a:pt x="10291" y="61"/>
                      <a:pt x="10291" y="61"/>
                    </a:cubicBezTo>
                    <a:cubicBezTo>
                      <a:pt x="10291" y="36"/>
                      <a:pt x="10291" y="11"/>
                      <a:pt x="10266" y="11"/>
                    </a:cubicBezTo>
                    <a:cubicBezTo>
                      <a:pt x="10258" y="4"/>
                      <a:pt x="10249" y="1"/>
                      <a:pt x="102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43"/>
              <p:cNvSpPr/>
              <p:nvPr/>
            </p:nvSpPr>
            <p:spPr>
              <a:xfrm>
                <a:off x="6453825" y="1970325"/>
                <a:ext cx="126150" cy="402475"/>
              </a:xfrm>
              <a:custGeom>
                <a:avLst/>
                <a:gdLst/>
                <a:ahLst/>
                <a:cxnLst/>
                <a:rect l="l" t="t" r="r" b="b"/>
                <a:pathLst>
                  <a:path w="5046" h="16099" extrusionOk="0">
                    <a:moveTo>
                      <a:pt x="4956" y="0"/>
                    </a:moveTo>
                    <a:cubicBezTo>
                      <a:pt x="4922" y="0"/>
                      <a:pt x="4895" y="23"/>
                      <a:pt x="4895" y="60"/>
                    </a:cubicBezTo>
                    <a:lnTo>
                      <a:pt x="3941" y="2495"/>
                    </a:lnTo>
                    <a:cubicBezTo>
                      <a:pt x="3665" y="3223"/>
                      <a:pt x="3364" y="4076"/>
                      <a:pt x="3038" y="5005"/>
                    </a:cubicBezTo>
                    <a:cubicBezTo>
                      <a:pt x="2712" y="5933"/>
                      <a:pt x="2360" y="6912"/>
                      <a:pt x="2034" y="7916"/>
                    </a:cubicBezTo>
                    <a:cubicBezTo>
                      <a:pt x="1381" y="9899"/>
                      <a:pt x="779" y="11907"/>
                      <a:pt x="402" y="13413"/>
                    </a:cubicBezTo>
                    <a:cubicBezTo>
                      <a:pt x="302" y="13814"/>
                      <a:pt x="227" y="14166"/>
                      <a:pt x="177" y="14467"/>
                    </a:cubicBezTo>
                    <a:cubicBezTo>
                      <a:pt x="101" y="14793"/>
                      <a:pt x="76" y="15069"/>
                      <a:pt x="51" y="15295"/>
                    </a:cubicBezTo>
                    <a:cubicBezTo>
                      <a:pt x="26" y="15471"/>
                      <a:pt x="1" y="15646"/>
                      <a:pt x="1" y="15822"/>
                    </a:cubicBezTo>
                    <a:lnTo>
                      <a:pt x="1" y="16023"/>
                    </a:lnTo>
                    <a:cubicBezTo>
                      <a:pt x="1" y="16073"/>
                      <a:pt x="51" y="16098"/>
                      <a:pt x="76" y="16098"/>
                    </a:cubicBezTo>
                    <a:cubicBezTo>
                      <a:pt x="126" y="16098"/>
                      <a:pt x="177" y="16073"/>
                      <a:pt x="177" y="16023"/>
                    </a:cubicBezTo>
                    <a:lnTo>
                      <a:pt x="177" y="15847"/>
                    </a:lnTo>
                    <a:cubicBezTo>
                      <a:pt x="177" y="15672"/>
                      <a:pt x="202" y="15496"/>
                      <a:pt x="227" y="15345"/>
                    </a:cubicBezTo>
                    <a:cubicBezTo>
                      <a:pt x="252" y="15119"/>
                      <a:pt x="302" y="14843"/>
                      <a:pt x="377" y="14542"/>
                    </a:cubicBezTo>
                    <a:cubicBezTo>
                      <a:pt x="453" y="14216"/>
                      <a:pt x="553" y="13890"/>
                      <a:pt x="653" y="13488"/>
                    </a:cubicBezTo>
                    <a:cubicBezTo>
                      <a:pt x="854" y="12735"/>
                      <a:pt x="1105" y="11882"/>
                      <a:pt x="1381" y="10928"/>
                    </a:cubicBezTo>
                    <a:cubicBezTo>
                      <a:pt x="1682" y="9999"/>
                      <a:pt x="2009" y="9020"/>
                      <a:pt x="2335" y="8016"/>
                    </a:cubicBezTo>
                    <a:cubicBezTo>
                      <a:pt x="2988" y="6034"/>
                      <a:pt x="3665" y="4076"/>
                      <a:pt x="4167" y="2595"/>
                    </a:cubicBezTo>
                    <a:lnTo>
                      <a:pt x="5021" y="135"/>
                    </a:lnTo>
                    <a:cubicBezTo>
                      <a:pt x="5046" y="85"/>
                      <a:pt x="5021" y="35"/>
                      <a:pt x="4996" y="10"/>
                    </a:cubicBezTo>
                    <a:cubicBezTo>
                      <a:pt x="4982" y="3"/>
                      <a:pt x="4969" y="0"/>
                      <a:pt x="49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43"/>
              <p:cNvSpPr/>
              <p:nvPr/>
            </p:nvSpPr>
            <p:spPr>
              <a:xfrm>
                <a:off x="6712975" y="1609775"/>
                <a:ext cx="78475" cy="57125"/>
              </a:xfrm>
              <a:custGeom>
                <a:avLst/>
                <a:gdLst/>
                <a:ahLst/>
                <a:cxnLst/>
                <a:rect l="l" t="t" r="r" b="b"/>
                <a:pathLst>
                  <a:path w="3139" h="2285" extrusionOk="0">
                    <a:moveTo>
                      <a:pt x="1431" y="0"/>
                    </a:moveTo>
                    <a:cubicBezTo>
                      <a:pt x="1281" y="25"/>
                      <a:pt x="1130" y="75"/>
                      <a:pt x="980" y="126"/>
                    </a:cubicBezTo>
                    <a:lnTo>
                      <a:pt x="929" y="151"/>
                    </a:lnTo>
                    <a:lnTo>
                      <a:pt x="854" y="151"/>
                    </a:lnTo>
                    <a:lnTo>
                      <a:pt x="754" y="201"/>
                    </a:lnTo>
                    <a:lnTo>
                      <a:pt x="678" y="251"/>
                    </a:lnTo>
                    <a:lnTo>
                      <a:pt x="553" y="326"/>
                    </a:lnTo>
                    <a:cubicBezTo>
                      <a:pt x="427" y="427"/>
                      <a:pt x="302" y="552"/>
                      <a:pt x="227" y="703"/>
                    </a:cubicBezTo>
                    <a:cubicBezTo>
                      <a:pt x="126" y="828"/>
                      <a:pt x="76" y="979"/>
                      <a:pt x="51" y="1130"/>
                    </a:cubicBezTo>
                    <a:cubicBezTo>
                      <a:pt x="26" y="1255"/>
                      <a:pt x="1" y="1381"/>
                      <a:pt x="1" y="1531"/>
                    </a:cubicBezTo>
                    <a:cubicBezTo>
                      <a:pt x="26" y="1707"/>
                      <a:pt x="51" y="1883"/>
                      <a:pt x="101" y="2058"/>
                    </a:cubicBezTo>
                    <a:cubicBezTo>
                      <a:pt x="126" y="2134"/>
                      <a:pt x="151" y="2184"/>
                      <a:pt x="201" y="2259"/>
                    </a:cubicBezTo>
                    <a:cubicBezTo>
                      <a:pt x="201" y="2284"/>
                      <a:pt x="227" y="2284"/>
                      <a:pt x="277" y="2284"/>
                    </a:cubicBezTo>
                    <a:cubicBezTo>
                      <a:pt x="302" y="2284"/>
                      <a:pt x="352" y="2259"/>
                      <a:pt x="352" y="2209"/>
                    </a:cubicBezTo>
                    <a:lnTo>
                      <a:pt x="352" y="2033"/>
                    </a:lnTo>
                    <a:cubicBezTo>
                      <a:pt x="352" y="1857"/>
                      <a:pt x="377" y="1707"/>
                      <a:pt x="427" y="1556"/>
                    </a:cubicBezTo>
                    <a:cubicBezTo>
                      <a:pt x="452" y="1456"/>
                      <a:pt x="478" y="1381"/>
                      <a:pt x="503" y="1280"/>
                    </a:cubicBezTo>
                    <a:cubicBezTo>
                      <a:pt x="553" y="1180"/>
                      <a:pt x="603" y="1105"/>
                      <a:pt x="678" y="1029"/>
                    </a:cubicBezTo>
                    <a:cubicBezTo>
                      <a:pt x="729" y="954"/>
                      <a:pt x="804" y="879"/>
                      <a:pt x="904" y="828"/>
                    </a:cubicBezTo>
                    <a:lnTo>
                      <a:pt x="954" y="803"/>
                    </a:lnTo>
                    <a:cubicBezTo>
                      <a:pt x="980" y="778"/>
                      <a:pt x="1005" y="753"/>
                      <a:pt x="1030" y="753"/>
                    </a:cubicBezTo>
                    <a:lnTo>
                      <a:pt x="1130" y="703"/>
                    </a:lnTo>
                    <a:lnTo>
                      <a:pt x="1180" y="703"/>
                    </a:lnTo>
                    <a:cubicBezTo>
                      <a:pt x="1281" y="653"/>
                      <a:pt x="1406" y="628"/>
                      <a:pt x="1507" y="603"/>
                    </a:cubicBezTo>
                    <a:lnTo>
                      <a:pt x="1833" y="603"/>
                    </a:lnTo>
                    <a:cubicBezTo>
                      <a:pt x="1933" y="603"/>
                      <a:pt x="2034" y="628"/>
                      <a:pt x="2134" y="653"/>
                    </a:cubicBezTo>
                    <a:cubicBezTo>
                      <a:pt x="2234" y="678"/>
                      <a:pt x="2335" y="703"/>
                      <a:pt x="2410" y="753"/>
                    </a:cubicBezTo>
                    <a:cubicBezTo>
                      <a:pt x="2561" y="803"/>
                      <a:pt x="2686" y="904"/>
                      <a:pt x="2812" y="979"/>
                    </a:cubicBezTo>
                    <a:lnTo>
                      <a:pt x="2962" y="1105"/>
                    </a:lnTo>
                    <a:lnTo>
                      <a:pt x="2962" y="1130"/>
                    </a:lnTo>
                    <a:cubicBezTo>
                      <a:pt x="2987" y="1155"/>
                      <a:pt x="3038" y="1155"/>
                      <a:pt x="3063" y="1155"/>
                    </a:cubicBezTo>
                    <a:cubicBezTo>
                      <a:pt x="3113" y="1130"/>
                      <a:pt x="3138" y="1054"/>
                      <a:pt x="3113" y="1004"/>
                    </a:cubicBezTo>
                    <a:cubicBezTo>
                      <a:pt x="3113" y="1004"/>
                      <a:pt x="3113" y="979"/>
                      <a:pt x="3088" y="954"/>
                    </a:cubicBezTo>
                    <a:cubicBezTo>
                      <a:pt x="3088" y="904"/>
                      <a:pt x="3063" y="854"/>
                      <a:pt x="3038" y="803"/>
                    </a:cubicBezTo>
                    <a:cubicBezTo>
                      <a:pt x="2937" y="653"/>
                      <a:pt x="2812" y="502"/>
                      <a:pt x="2661" y="377"/>
                    </a:cubicBezTo>
                    <a:cubicBezTo>
                      <a:pt x="2561" y="301"/>
                      <a:pt x="2460" y="226"/>
                      <a:pt x="2360" y="176"/>
                    </a:cubicBezTo>
                    <a:cubicBezTo>
                      <a:pt x="2209" y="101"/>
                      <a:pt x="2084" y="50"/>
                      <a:pt x="1933" y="25"/>
                    </a:cubicBezTo>
                    <a:cubicBezTo>
                      <a:pt x="1858" y="0"/>
                      <a:pt x="1758" y="0"/>
                      <a:pt x="1682" y="0"/>
                    </a:cubicBezTo>
                    <a:close/>
                  </a:path>
                </a:pathLst>
              </a:custGeom>
              <a:solidFill>
                <a:srgbClr val="7A5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43"/>
              <p:cNvSpPr/>
              <p:nvPr/>
            </p:nvSpPr>
            <p:spPr>
              <a:xfrm>
                <a:off x="6650225" y="1686550"/>
                <a:ext cx="240350" cy="92025"/>
              </a:xfrm>
              <a:custGeom>
                <a:avLst/>
                <a:gdLst/>
                <a:ahLst/>
                <a:cxnLst/>
                <a:rect l="l" t="t" r="r" b="b"/>
                <a:pathLst>
                  <a:path w="9614" h="3681" extrusionOk="0">
                    <a:moveTo>
                      <a:pt x="1490" y="0"/>
                    </a:moveTo>
                    <a:cubicBezTo>
                      <a:pt x="1247" y="0"/>
                      <a:pt x="1012" y="82"/>
                      <a:pt x="779" y="292"/>
                    </a:cubicBezTo>
                    <a:cubicBezTo>
                      <a:pt x="1" y="1020"/>
                      <a:pt x="678" y="2702"/>
                      <a:pt x="2385" y="3681"/>
                    </a:cubicBezTo>
                    <a:lnTo>
                      <a:pt x="2435" y="3555"/>
                    </a:lnTo>
                    <a:cubicBezTo>
                      <a:pt x="2435" y="3555"/>
                      <a:pt x="3568" y="2555"/>
                      <a:pt x="5054" y="2555"/>
                    </a:cubicBezTo>
                    <a:cubicBezTo>
                      <a:pt x="5813" y="2555"/>
                      <a:pt x="6665" y="2816"/>
                      <a:pt x="7505" y="3605"/>
                    </a:cubicBezTo>
                    <a:lnTo>
                      <a:pt x="7530" y="3656"/>
                    </a:lnTo>
                    <a:cubicBezTo>
                      <a:pt x="8961" y="2802"/>
                      <a:pt x="9614" y="1347"/>
                      <a:pt x="9112" y="694"/>
                    </a:cubicBezTo>
                    <a:cubicBezTo>
                      <a:pt x="8796" y="288"/>
                      <a:pt x="8465" y="146"/>
                      <a:pt x="8093" y="146"/>
                    </a:cubicBezTo>
                    <a:cubicBezTo>
                      <a:pt x="7222" y="146"/>
                      <a:pt x="6129" y="927"/>
                      <a:pt x="4493" y="945"/>
                    </a:cubicBezTo>
                    <a:cubicBezTo>
                      <a:pt x="3232" y="945"/>
                      <a:pt x="2316" y="0"/>
                      <a:pt x="1490"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43"/>
              <p:cNvSpPr/>
              <p:nvPr/>
            </p:nvSpPr>
            <p:spPr>
              <a:xfrm>
                <a:off x="6709850" y="1750250"/>
                <a:ext cx="128650" cy="45200"/>
              </a:xfrm>
              <a:custGeom>
                <a:avLst/>
                <a:gdLst/>
                <a:ahLst/>
                <a:cxnLst/>
                <a:rect l="l" t="t" r="r" b="b"/>
                <a:pathLst>
                  <a:path w="5146" h="1808" extrusionOk="0">
                    <a:moveTo>
                      <a:pt x="2652" y="0"/>
                    </a:moveTo>
                    <a:cubicBezTo>
                      <a:pt x="1174" y="0"/>
                      <a:pt x="50" y="982"/>
                      <a:pt x="50" y="982"/>
                    </a:cubicBezTo>
                    <a:lnTo>
                      <a:pt x="0" y="1108"/>
                    </a:lnTo>
                    <a:cubicBezTo>
                      <a:pt x="678" y="1509"/>
                      <a:pt x="1456" y="1735"/>
                      <a:pt x="2259" y="1785"/>
                    </a:cubicBezTo>
                    <a:cubicBezTo>
                      <a:pt x="2405" y="1800"/>
                      <a:pt x="2551" y="1807"/>
                      <a:pt x="2697" y="1807"/>
                    </a:cubicBezTo>
                    <a:cubicBezTo>
                      <a:pt x="3558" y="1807"/>
                      <a:pt x="4416" y="1558"/>
                      <a:pt x="5145" y="1108"/>
                    </a:cubicBezTo>
                    <a:lnTo>
                      <a:pt x="5120" y="1057"/>
                    </a:lnTo>
                    <a:cubicBezTo>
                      <a:pt x="4274" y="262"/>
                      <a:pt x="3416" y="0"/>
                      <a:pt x="2652" y="0"/>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43"/>
              <p:cNvSpPr/>
              <p:nvPr/>
            </p:nvSpPr>
            <p:spPr>
              <a:xfrm>
                <a:off x="6852900" y="1601325"/>
                <a:ext cx="83475" cy="65800"/>
              </a:xfrm>
              <a:custGeom>
                <a:avLst/>
                <a:gdLst/>
                <a:ahLst/>
                <a:cxnLst/>
                <a:rect l="l" t="t" r="r" b="b"/>
                <a:pathLst>
                  <a:path w="3339" h="2632" extrusionOk="0">
                    <a:moveTo>
                      <a:pt x="3256" y="1"/>
                    </a:moveTo>
                    <a:cubicBezTo>
                      <a:pt x="3128" y="1"/>
                      <a:pt x="2756" y="278"/>
                      <a:pt x="2485" y="413"/>
                    </a:cubicBezTo>
                    <a:lnTo>
                      <a:pt x="2285" y="489"/>
                    </a:lnTo>
                    <a:cubicBezTo>
                      <a:pt x="2096" y="319"/>
                      <a:pt x="1852" y="235"/>
                      <a:pt x="1593" y="235"/>
                    </a:cubicBezTo>
                    <a:cubicBezTo>
                      <a:pt x="1507" y="235"/>
                      <a:pt x="1419" y="244"/>
                      <a:pt x="1331" y="263"/>
                    </a:cubicBezTo>
                    <a:cubicBezTo>
                      <a:pt x="277" y="464"/>
                      <a:pt x="1" y="1819"/>
                      <a:pt x="879" y="2421"/>
                    </a:cubicBezTo>
                    <a:cubicBezTo>
                      <a:pt x="1097" y="2567"/>
                      <a:pt x="1330" y="2632"/>
                      <a:pt x="1555" y="2632"/>
                    </a:cubicBezTo>
                    <a:cubicBezTo>
                      <a:pt x="2261" y="2632"/>
                      <a:pt x="2889" y="1991"/>
                      <a:pt x="2736" y="1192"/>
                    </a:cubicBezTo>
                    <a:lnTo>
                      <a:pt x="2711" y="1141"/>
                    </a:lnTo>
                    <a:cubicBezTo>
                      <a:pt x="3163" y="790"/>
                      <a:pt x="3339" y="62"/>
                      <a:pt x="3289" y="12"/>
                    </a:cubicBezTo>
                    <a:cubicBezTo>
                      <a:pt x="3281" y="4"/>
                      <a:pt x="3270" y="1"/>
                      <a:pt x="3256"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43"/>
              <p:cNvSpPr/>
              <p:nvPr/>
            </p:nvSpPr>
            <p:spPr>
              <a:xfrm>
                <a:off x="6590000" y="1588775"/>
                <a:ext cx="83475" cy="65550"/>
              </a:xfrm>
              <a:custGeom>
                <a:avLst/>
                <a:gdLst/>
                <a:ahLst/>
                <a:cxnLst/>
                <a:rect l="l" t="t" r="r" b="b"/>
                <a:pathLst>
                  <a:path w="3339" h="2622" extrusionOk="0">
                    <a:moveTo>
                      <a:pt x="86" y="0"/>
                    </a:moveTo>
                    <a:cubicBezTo>
                      <a:pt x="71" y="0"/>
                      <a:pt x="59" y="4"/>
                      <a:pt x="51" y="12"/>
                    </a:cubicBezTo>
                    <a:cubicBezTo>
                      <a:pt x="0" y="62"/>
                      <a:pt x="176" y="790"/>
                      <a:pt x="628" y="1116"/>
                    </a:cubicBezTo>
                    <a:cubicBezTo>
                      <a:pt x="628" y="1141"/>
                      <a:pt x="628" y="1166"/>
                      <a:pt x="628" y="1192"/>
                    </a:cubicBezTo>
                    <a:cubicBezTo>
                      <a:pt x="456" y="1994"/>
                      <a:pt x="1098" y="2621"/>
                      <a:pt x="1802" y="2621"/>
                    </a:cubicBezTo>
                    <a:cubicBezTo>
                      <a:pt x="2023" y="2621"/>
                      <a:pt x="2250" y="2559"/>
                      <a:pt x="2460" y="2421"/>
                    </a:cubicBezTo>
                    <a:cubicBezTo>
                      <a:pt x="3338" y="1819"/>
                      <a:pt x="3062" y="439"/>
                      <a:pt x="2008" y="263"/>
                    </a:cubicBezTo>
                    <a:lnTo>
                      <a:pt x="2008" y="238"/>
                    </a:lnTo>
                    <a:cubicBezTo>
                      <a:pt x="1939" y="228"/>
                      <a:pt x="1870" y="223"/>
                      <a:pt x="1802" y="223"/>
                    </a:cubicBezTo>
                    <a:cubicBezTo>
                      <a:pt x="1523" y="223"/>
                      <a:pt x="1256" y="307"/>
                      <a:pt x="1054" y="489"/>
                    </a:cubicBezTo>
                    <a:cubicBezTo>
                      <a:pt x="979" y="464"/>
                      <a:pt x="929" y="439"/>
                      <a:pt x="854" y="413"/>
                    </a:cubicBezTo>
                    <a:cubicBezTo>
                      <a:pt x="585" y="257"/>
                      <a:pt x="216" y="0"/>
                      <a:pt x="86"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43"/>
              <p:cNvSpPr/>
              <p:nvPr/>
            </p:nvSpPr>
            <p:spPr>
              <a:xfrm>
                <a:off x="6871725" y="1221200"/>
                <a:ext cx="74075" cy="111875"/>
              </a:xfrm>
              <a:custGeom>
                <a:avLst/>
                <a:gdLst/>
                <a:ahLst/>
                <a:cxnLst/>
                <a:rect l="l" t="t" r="r" b="b"/>
                <a:pathLst>
                  <a:path w="2963" h="4475" extrusionOk="0">
                    <a:moveTo>
                      <a:pt x="1475" y="900"/>
                    </a:moveTo>
                    <a:cubicBezTo>
                      <a:pt x="1511" y="900"/>
                      <a:pt x="1546" y="918"/>
                      <a:pt x="1582" y="936"/>
                    </a:cubicBezTo>
                    <a:cubicBezTo>
                      <a:pt x="1707" y="1036"/>
                      <a:pt x="1833" y="1187"/>
                      <a:pt x="1883" y="1362"/>
                    </a:cubicBezTo>
                    <a:cubicBezTo>
                      <a:pt x="2059" y="1814"/>
                      <a:pt x="2159" y="2266"/>
                      <a:pt x="2234" y="2718"/>
                    </a:cubicBezTo>
                    <a:cubicBezTo>
                      <a:pt x="2285" y="3144"/>
                      <a:pt x="2335" y="3496"/>
                      <a:pt x="2360" y="3747"/>
                    </a:cubicBezTo>
                    <a:cubicBezTo>
                      <a:pt x="2109" y="3546"/>
                      <a:pt x="1883" y="3345"/>
                      <a:pt x="1682" y="3094"/>
                    </a:cubicBezTo>
                    <a:cubicBezTo>
                      <a:pt x="1406" y="2743"/>
                      <a:pt x="1180" y="2366"/>
                      <a:pt x="1030" y="1940"/>
                    </a:cubicBezTo>
                    <a:cubicBezTo>
                      <a:pt x="954" y="1739"/>
                      <a:pt x="929" y="1513"/>
                      <a:pt x="954" y="1312"/>
                    </a:cubicBezTo>
                    <a:cubicBezTo>
                      <a:pt x="980" y="1162"/>
                      <a:pt x="1055" y="1036"/>
                      <a:pt x="1180" y="961"/>
                    </a:cubicBezTo>
                    <a:cubicBezTo>
                      <a:pt x="1231" y="936"/>
                      <a:pt x="1281" y="911"/>
                      <a:pt x="1356" y="911"/>
                    </a:cubicBezTo>
                    <a:cubicBezTo>
                      <a:pt x="1348" y="919"/>
                      <a:pt x="1350" y="922"/>
                      <a:pt x="1359" y="922"/>
                    </a:cubicBezTo>
                    <a:cubicBezTo>
                      <a:pt x="1376" y="922"/>
                      <a:pt x="1415" y="911"/>
                      <a:pt x="1431" y="911"/>
                    </a:cubicBezTo>
                    <a:cubicBezTo>
                      <a:pt x="1446" y="903"/>
                      <a:pt x="1461" y="900"/>
                      <a:pt x="1475" y="900"/>
                    </a:cubicBezTo>
                    <a:close/>
                    <a:moveTo>
                      <a:pt x="1454" y="1"/>
                    </a:moveTo>
                    <a:cubicBezTo>
                      <a:pt x="1414" y="1"/>
                      <a:pt x="1373" y="3"/>
                      <a:pt x="1331" y="7"/>
                    </a:cubicBezTo>
                    <a:cubicBezTo>
                      <a:pt x="1281" y="7"/>
                      <a:pt x="1231" y="7"/>
                      <a:pt x="1155" y="32"/>
                    </a:cubicBezTo>
                    <a:lnTo>
                      <a:pt x="1005" y="32"/>
                    </a:lnTo>
                    <a:cubicBezTo>
                      <a:pt x="929" y="57"/>
                      <a:pt x="854" y="107"/>
                      <a:pt x="754" y="158"/>
                    </a:cubicBezTo>
                    <a:cubicBezTo>
                      <a:pt x="553" y="258"/>
                      <a:pt x="377" y="409"/>
                      <a:pt x="252" y="609"/>
                    </a:cubicBezTo>
                    <a:cubicBezTo>
                      <a:pt x="151" y="785"/>
                      <a:pt x="76" y="986"/>
                      <a:pt x="51" y="1212"/>
                    </a:cubicBezTo>
                    <a:cubicBezTo>
                      <a:pt x="1" y="1563"/>
                      <a:pt x="76" y="1915"/>
                      <a:pt x="201" y="2241"/>
                    </a:cubicBezTo>
                    <a:cubicBezTo>
                      <a:pt x="302" y="2517"/>
                      <a:pt x="452" y="2793"/>
                      <a:pt x="628" y="3044"/>
                    </a:cubicBezTo>
                    <a:cubicBezTo>
                      <a:pt x="779" y="3245"/>
                      <a:pt x="954" y="3446"/>
                      <a:pt x="1130" y="3621"/>
                    </a:cubicBezTo>
                    <a:cubicBezTo>
                      <a:pt x="1431" y="3922"/>
                      <a:pt x="1758" y="4123"/>
                      <a:pt x="2134" y="4274"/>
                    </a:cubicBezTo>
                    <a:cubicBezTo>
                      <a:pt x="2234" y="4324"/>
                      <a:pt x="2335" y="4349"/>
                      <a:pt x="2460" y="4374"/>
                    </a:cubicBezTo>
                    <a:lnTo>
                      <a:pt x="2586" y="4399"/>
                    </a:lnTo>
                    <a:lnTo>
                      <a:pt x="2812" y="4475"/>
                    </a:lnTo>
                    <a:lnTo>
                      <a:pt x="2862" y="4199"/>
                    </a:lnTo>
                    <a:cubicBezTo>
                      <a:pt x="2862" y="4199"/>
                      <a:pt x="2887" y="4048"/>
                      <a:pt x="2912" y="3772"/>
                    </a:cubicBezTo>
                    <a:cubicBezTo>
                      <a:pt x="2962" y="3420"/>
                      <a:pt x="2962" y="3044"/>
                      <a:pt x="2962" y="2693"/>
                    </a:cubicBezTo>
                    <a:cubicBezTo>
                      <a:pt x="2962" y="2442"/>
                      <a:pt x="2937" y="2191"/>
                      <a:pt x="2887" y="1940"/>
                    </a:cubicBezTo>
                    <a:cubicBezTo>
                      <a:pt x="2862" y="1638"/>
                      <a:pt x="2787" y="1337"/>
                      <a:pt x="2686" y="1061"/>
                    </a:cubicBezTo>
                    <a:cubicBezTo>
                      <a:pt x="2636" y="911"/>
                      <a:pt x="2561" y="760"/>
                      <a:pt x="2460" y="609"/>
                    </a:cubicBezTo>
                    <a:cubicBezTo>
                      <a:pt x="2360" y="434"/>
                      <a:pt x="2209" y="283"/>
                      <a:pt x="2034" y="158"/>
                    </a:cubicBezTo>
                    <a:cubicBezTo>
                      <a:pt x="1845" y="53"/>
                      <a:pt x="1657" y="1"/>
                      <a:pt x="14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43"/>
              <p:cNvSpPr/>
              <p:nvPr/>
            </p:nvSpPr>
            <p:spPr>
              <a:xfrm>
                <a:off x="6930700" y="1240075"/>
                <a:ext cx="101050" cy="93150"/>
              </a:xfrm>
              <a:custGeom>
                <a:avLst/>
                <a:gdLst/>
                <a:ahLst/>
                <a:cxnLst/>
                <a:rect l="l" t="t" r="r" b="b"/>
                <a:pathLst>
                  <a:path w="4042" h="3726" extrusionOk="0">
                    <a:moveTo>
                      <a:pt x="2687" y="934"/>
                    </a:moveTo>
                    <a:cubicBezTo>
                      <a:pt x="2762" y="934"/>
                      <a:pt x="2812" y="934"/>
                      <a:pt x="2837" y="984"/>
                    </a:cubicBezTo>
                    <a:cubicBezTo>
                      <a:pt x="2862" y="984"/>
                      <a:pt x="2912" y="1034"/>
                      <a:pt x="2912" y="1034"/>
                    </a:cubicBezTo>
                    <a:cubicBezTo>
                      <a:pt x="2963" y="1059"/>
                      <a:pt x="2988" y="1109"/>
                      <a:pt x="3038" y="1160"/>
                    </a:cubicBezTo>
                    <a:cubicBezTo>
                      <a:pt x="3113" y="1285"/>
                      <a:pt x="3138" y="1436"/>
                      <a:pt x="3088" y="1561"/>
                    </a:cubicBezTo>
                    <a:cubicBezTo>
                      <a:pt x="3013" y="1762"/>
                      <a:pt x="2887" y="1938"/>
                      <a:pt x="2737" y="2088"/>
                    </a:cubicBezTo>
                    <a:cubicBezTo>
                      <a:pt x="2410" y="2414"/>
                      <a:pt x="2034" y="2665"/>
                      <a:pt x="1632" y="2841"/>
                    </a:cubicBezTo>
                    <a:cubicBezTo>
                      <a:pt x="1362" y="2964"/>
                      <a:pt x="1067" y="3063"/>
                      <a:pt x="772" y="3091"/>
                    </a:cubicBezTo>
                    <a:lnTo>
                      <a:pt x="772" y="3091"/>
                    </a:lnTo>
                    <a:cubicBezTo>
                      <a:pt x="918" y="2868"/>
                      <a:pt x="1089" y="2577"/>
                      <a:pt x="1306" y="2239"/>
                    </a:cubicBezTo>
                    <a:cubicBezTo>
                      <a:pt x="1582" y="1862"/>
                      <a:pt x="1883" y="1511"/>
                      <a:pt x="2210" y="1185"/>
                    </a:cubicBezTo>
                    <a:cubicBezTo>
                      <a:pt x="2360" y="1059"/>
                      <a:pt x="2511" y="984"/>
                      <a:pt x="2687" y="934"/>
                    </a:cubicBezTo>
                    <a:close/>
                    <a:moveTo>
                      <a:pt x="2725" y="0"/>
                    </a:moveTo>
                    <a:cubicBezTo>
                      <a:pt x="2695" y="0"/>
                      <a:pt x="2666" y="2"/>
                      <a:pt x="2636" y="5"/>
                    </a:cubicBezTo>
                    <a:cubicBezTo>
                      <a:pt x="2410" y="30"/>
                      <a:pt x="2210" y="105"/>
                      <a:pt x="2034" y="206"/>
                    </a:cubicBezTo>
                    <a:cubicBezTo>
                      <a:pt x="1883" y="306"/>
                      <a:pt x="1758" y="407"/>
                      <a:pt x="1632" y="532"/>
                    </a:cubicBezTo>
                    <a:cubicBezTo>
                      <a:pt x="1407" y="733"/>
                      <a:pt x="1231" y="959"/>
                      <a:pt x="1055" y="1210"/>
                    </a:cubicBezTo>
                    <a:cubicBezTo>
                      <a:pt x="930" y="1411"/>
                      <a:pt x="779" y="1636"/>
                      <a:pt x="679" y="1862"/>
                    </a:cubicBezTo>
                    <a:cubicBezTo>
                      <a:pt x="503" y="2189"/>
                      <a:pt x="352" y="2515"/>
                      <a:pt x="227" y="2866"/>
                    </a:cubicBezTo>
                    <a:cubicBezTo>
                      <a:pt x="126" y="3117"/>
                      <a:pt x="76" y="3268"/>
                      <a:pt x="76" y="3268"/>
                    </a:cubicBezTo>
                    <a:lnTo>
                      <a:pt x="1" y="3544"/>
                    </a:lnTo>
                    <a:lnTo>
                      <a:pt x="377" y="3644"/>
                    </a:lnTo>
                    <a:cubicBezTo>
                      <a:pt x="478" y="3695"/>
                      <a:pt x="603" y="3695"/>
                      <a:pt x="704" y="3720"/>
                    </a:cubicBezTo>
                    <a:cubicBezTo>
                      <a:pt x="771" y="3724"/>
                      <a:pt x="838" y="3726"/>
                      <a:pt x="904" y="3726"/>
                    </a:cubicBezTo>
                    <a:cubicBezTo>
                      <a:pt x="1238" y="3726"/>
                      <a:pt x="1570" y="3674"/>
                      <a:pt x="1883" y="3569"/>
                    </a:cubicBezTo>
                    <a:cubicBezTo>
                      <a:pt x="2134" y="3494"/>
                      <a:pt x="2385" y="3393"/>
                      <a:pt x="2611" y="3268"/>
                    </a:cubicBezTo>
                    <a:cubicBezTo>
                      <a:pt x="2862" y="3092"/>
                      <a:pt x="3113" y="2916"/>
                      <a:pt x="3339" y="2691"/>
                    </a:cubicBezTo>
                    <a:cubicBezTo>
                      <a:pt x="3590" y="2465"/>
                      <a:pt x="3816" y="2163"/>
                      <a:pt x="3941" y="1837"/>
                    </a:cubicBezTo>
                    <a:cubicBezTo>
                      <a:pt x="4017" y="1636"/>
                      <a:pt x="4042" y="1411"/>
                      <a:pt x="4017" y="1210"/>
                    </a:cubicBezTo>
                    <a:cubicBezTo>
                      <a:pt x="3992" y="984"/>
                      <a:pt x="3891" y="758"/>
                      <a:pt x="3766" y="582"/>
                    </a:cubicBezTo>
                    <a:cubicBezTo>
                      <a:pt x="3716" y="507"/>
                      <a:pt x="3640" y="432"/>
                      <a:pt x="3590" y="381"/>
                    </a:cubicBezTo>
                    <a:lnTo>
                      <a:pt x="3565" y="356"/>
                    </a:lnTo>
                    <a:lnTo>
                      <a:pt x="3515" y="331"/>
                    </a:lnTo>
                    <a:lnTo>
                      <a:pt x="3465" y="281"/>
                    </a:lnTo>
                    <a:cubicBezTo>
                      <a:pt x="3414" y="231"/>
                      <a:pt x="3364" y="206"/>
                      <a:pt x="3314" y="181"/>
                    </a:cubicBezTo>
                    <a:cubicBezTo>
                      <a:pt x="3139" y="71"/>
                      <a:pt x="2926" y="0"/>
                      <a:pt x="27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43"/>
              <p:cNvSpPr/>
              <p:nvPr/>
            </p:nvSpPr>
            <p:spPr>
              <a:xfrm>
                <a:off x="6537300" y="1673150"/>
                <a:ext cx="90375" cy="90375"/>
              </a:xfrm>
              <a:custGeom>
                <a:avLst/>
                <a:gdLst/>
                <a:ahLst/>
                <a:cxnLst/>
                <a:rect l="l" t="t" r="r" b="b"/>
                <a:pathLst>
                  <a:path w="3615" h="3615" extrusionOk="0">
                    <a:moveTo>
                      <a:pt x="1807" y="0"/>
                    </a:moveTo>
                    <a:cubicBezTo>
                      <a:pt x="803" y="0"/>
                      <a:pt x="0" y="803"/>
                      <a:pt x="0" y="1807"/>
                    </a:cubicBezTo>
                    <a:cubicBezTo>
                      <a:pt x="0" y="2786"/>
                      <a:pt x="803" y="3614"/>
                      <a:pt x="1807" y="3614"/>
                    </a:cubicBezTo>
                    <a:cubicBezTo>
                      <a:pt x="2786" y="3614"/>
                      <a:pt x="3614" y="2786"/>
                      <a:pt x="3614" y="1807"/>
                    </a:cubicBezTo>
                    <a:cubicBezTo>
                      <a:pt x="3614" y="803"/>
                      <a:pt x="2786" y="0"/>
                      <a:pt x="1807" y="0"/>
                    </a:cubicBezTo>
                    <a:close/>
                  </a:path>
                </a:pathLst>
              </a:custGeom>
              <a:solidFill>
                <a:srgbClr val="BF6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43"/>
              <p:cNvSpPr/>
              <p:nvPr/>
            </p:nvSpPr>
            <p:spPr>
              <a:xfrm>
                <a:off x="6915650" y="1694475"/>
                <a:ext cx="90375" cy="90375"/>
              </a:xfrm>
              <a:custGeom>
                <a:avLst/>
                <a:gdLst/>
                <a:ahLst/>
                <a:cxnLst/>
                <a:rect l="l" t="t" r="r" b="b"/>
                <a:pathLst>
                  <a:path w="3615" h="3615" extrusionOk="0">
                    <a:moveTo>
                      <a:pt x="1808" y="0"/>
                    </a:moveTo>
                    <a:cubicBezTo>
                      <a:pt x="804" y="0"/>
                      <a:pt x="1" y="804"/>
                      <a:pt x="1" y="1808"/>
                    </a:cubicBezTo>
                    <a:cubicBezTo>
                      <a:pt x="1" y="2812"/>
                      <a:pt x="804" y="3615"/>
                      <a:pt x="1808" y="3615"/>
                    </a:cubicBezTo>
                    <a:cubicBezTo>
                      <a:pt x="2812" y="3615"/>
                      <a:pt x="3615" y="2812"/>
                      <a:pt x="3615" y="1808"/>
                    </a:cubicBezTo>
                    <a:cubicBezTo>
                      <a:pt x="3615" y="804"/>
                      <a:pt x="2812" y="0"/>
                      <a:pt x="1808" y="0"/>
                    </a:cubicBezTo>
                    <a:close/>
                  </a:path>
                </a:pathLst>
              </a:custGeom>
              <a:solidFill>
                <a:srgbClr val="BF6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43"/>
              <p:cNvSpPr/>
              <p:nvPr/>
            </p:nvSpPr>
            <p:spPr>
              <a:xfrm>
                <a:off x="7058725" y="1671250"/>
                <a:ext cx="73425" cy="67225"/>
              </a:xfrm>
              <a:custGeom>
                <a:avLst/>
                <a:gdLst/>
                <a:ahLst/>
                <a:cxnLst/>
                <a:rect l="l" t="t" r="r" b="b"/>
                <a:pathLst>
                  <a:path w="2937" h="2689" extrusionOk="0">
                    <a:moveTo>
                      <a:pt x="1054" y="1"/>
                    </a:moveTo>
                    <a:cubicBezTo>
                      <a:pt x="929" y="26"/>
                      <a:pt x="803" y="51"/>
                      <a:pt x="703" y="101"/>
                    </a:cubicBezTo>
                    <a:cubicBezTo>
                      <a:pt x="527" y="151"/>
                      <a:pt x="352" y="252"/>
                      <a:pt x="226" y="377"/>
                    </a:cubicBezTo>
                    <a:cubicBezTo>
                      <a:pt x="151" y="428"/>
                      <a:pt x="101" y="478"/>
                      <a:pt x="75" y="528"/>
                    </a:cubicBezTo>
                    <a:cubicBezTo>
                      <a:pt x="0" y="578"/>
                      <a:pt x="0" y="679"/>
                      <a:pt x="75" y="729"/>
                    </a:cubicBezTo>
                    <a:cubicBezTo>
                      <a:pt x="101" y="754"/>
                      <a:pt x="138" y="766"/>
                      <a:pt x="176" y="766"/>
                    </a:cubicBezTo>
                    <a:cubicBezTo>
                      <a:pt x="213" y="766"/>
                      <a:pt x="251" y="754"/>
                      <a:pt x="276" y="729"/>
                    </a:cubicBezTo>
                    <a:cubicBezTo>
                      <a:pt x="452" y="628"/>
                      <a:pt x="628" y="553"/>
                      <a:pt x="828" y="503"/>
                    </a:cubicBezTo>
                    <a:cubicBezTo>
                      <a:pt x="929" y="478"/>
                      <a:pt x="1004" y="478"/>
                      <a:pt x="1104" y="478"/>
                    </a:cubicBezTo>
                    <a:lnTo>
                      <a:pt x="1255" y="478"/>
                    </a:lnTo>
                    <a:cubicBezTo>
                      <a:pt x="1305" y="503"/>
                      <a:pt x="1355" y="503"/>
                      <a:pt x="1431" y="503"/>
                    </a:cubicBezTo>
                    <a:lnTo>
                      <a:pt x="1506" y="503"/>
                    </a:lnTo>
                    <a:lnTo>
                      <a:pt x="1581" y="528"/>
                    </a:lnTo>
                    <a:cubicBezTo>
                      <a:pt x="1632" y="553"/>
                      <a:pt x="1682" y="578"/>
                      <a:pt x="1732" y="603"/>
                    </a:cubicBezTo>
                    <a:cubicBezTo>
                      <a:pt x="1832" y="653"/>
                      <a:pt x="1908" y="704"/>
                      <a:pt x="1983" y="779"/>
                    </a:cubicBezTo>
                    <a:cubicBezTo>
                      <a:pt x="2284" y="1080"/>
                      <a:pt x="2460" y="1507"/>
                      <a:pt x="2460" y="1933"/>
                    </a:cubicBezTo>
                    <a:cubicBezTo>
                      <a:pt x="2460" y="2059"/>
                      <a:pt x="2460" y="2210"/>
                      <a:pt x="2410" y="2335"/>
                    </a:cubicBezTo>
                    <a:cubicBezTo>
                      <a:pt x="2410" y="2360"/>
                      <a:pt x="2385" y="2385"/>
                      <a:pt x="2385" y="2410"/>
                    </a:cubicBezTo>
                    <a:lnTo>
                      <a:pt x="2359" y="2461"/>
                    </a:lnTo>
                    <a:cubicBezTo>
                      <a:pt x="2309" y="2511"/>
                      <a:pt x="2309" y="2561"/>
                      <a:pt x="2334" y="2636"/>
                    </a:cubicBezTo>
                    <a:cubicBezTo>
                      <a:pt x="2365" y="2667"/>
                      <a:pt x="2416" y="2689"/>
                      <a:pt x="2467" y="2689"/>
                    </a:cubicBezTo>
                    <a:cubicBezTo>
                      <a:pt x="2499" y="2689"/>
                      <a:pt x="2531" y="2680"/>
                      <a:pt x="2560" y="2661"/>
                    </a:cubicBezTo>
                    <a:lnTo>
                      <a:pt x="2585" y="2636"/>
                    </a:lnTo>
                    <a:lnTo>
                      <a:pt x="2661" y="2586"/>
                    </a:lnTo>
                    <a:cubicBezTo>
                      <a:pt x="2686" y="2561"/>
                      <a:pt x="2711" y="2536"/>
                      <a:pt x="2736" y="2511"/>
                    </a:cubicBezTo>
                    <a:cubicBezTo>
                      <a:pt x="2836" y="2335"/>
                      <a:pt x="2886" y="2134"/>
                      <a:pt x="2912" y="1959"/>
                    </a:cubicBezTo>
                    <a:cubicBezTo>
                      <a:pt x="2937" y="1682"/>
                      <a:pt x="2937" y="1406"/>
                      <a:pt x="2861" y="1155"/>
                    </a:cubicBezTo>
                    <a:cubicBezTo>
                      <a:pt x="2761" y="854"/>
                      <a:pt x="2585" y="578"/>
                      <a:pt x="2359" y="352"/>
                    </a:cubicBezTo>
                    <a:cubicBezTo>
                      <a:pt x="2234" y="252"/>
                      <a:pt x="2108" y="151"/>
                      <a:pt x="1958" y="101"/>
                    </a:cubicBezTo>
                    <a:cubicBezTo>
                      <a:pt x="1883" y="76"/>
                      <a:pt x="1807" y="51"/>
                      <a:pt x="1707" y="26"/>
                    </a:cubicBezTo>
                    <a:lnTo>
                      <a:pt x="1581" y="1"/>
                    </a:lnTo>
                    <a:close/>
                  </a:path>
                </a:pathLst>
              </a:custGeom>
              <a:solidFill>
                <a:srgbClr val="7A5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43"/>
              <p:cNvSpPr/>
              <p:nvPr/>
            </p:nvSpPr>
            <p:spPr>
              <a:xfrm>
                <a:off x="7150325" y="2141850"/>
                <a:ext cx="1275" cy="25"/>
              </a:xfrm>
              <a:custGeom>
                <a:avLst/>
                <a:gdLst/>
                <a:ahLst/>
                <a:cxnLst/>
                <a:rect l="l" t="t" r="r" b="b"/>
                <a:pathLst>
                  <a:path w="51" h="1" extrusionOk="0">
                    <a:moveTo>
                      <a:pt x="1" y="1"/>
                    </a:moveTo>
                    <a:lnTo>
                      <a:pt x="1" y="1"/>
                    </a:lnTo>
                    <a:cubicBezTo>
                      <a:pt x="51" y="1"/>
                      <a:pt x="26" y="1"/>
                      <a:pt x="1" y="1"/>
                    </a:cubicBezTo>
                    <a:close/>
                  </a:path>
                </a:pathLst>
              </a:custGeom>
              <a:solidFill>
                <a:srgbClr val="5CAC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43"/>
              <p:cNvSpPr/>
              <p:nvPr/>
            </p:nvSpPr>
            <p:spPr>
              <a:xfrm>
                <a:off x="7131500" y="2176375"/>
                <a:ext cx="25" cy="25"/>
              </a:xfrm>
              <a:custGeom>
                <a:avLst/>
                <a:gdLst/>
                <a:ahLst/>
                <a:cxnLst/>
                <a:rect l="l" t="t" r="r" b="b"/>
                <a:pathLst>
                  <a:path w="1" h="1" extrusionOk="0">
                    <a:moveTo>
                      <a:pt x="1" y="0"/>
                    </a:moveTo>
                    <a:lnTo>
                      <a:pt x="1" y="0"/>
                    </a:lnTo>
                    <a:cubicBezTo>
                      <a:pt x="1" y="0"/>
                      <a:pt x="1" y="0"/>
                      <a:pt x="1" y="0"/>
                    </a:cubicBezTo>
                    <a:close/>
                  </a:path>
                </a:pathLst>
              </a:custGeom>
              <a:solidFill>
                <a:srgbClr val="5CAC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1" name="Google Shape;581;p43"/>
            <p:cNvSpPr/>
            <p:nvPr/>
          </p:nvSpPr>
          <p:spPr>
            <a:xfrm>
              <a:off x="5780403" y="3140128"/>
              <a:ext cx="977395" cy="1034706"/>
            </a:xfrm>
            <a:custGeom>
              <a:avLst/>
              <a:gdLst/>
              <a:ahLst/>
              <a:cxnLst/>
              <a:rect l="l" t="t" r="r" b="b"/>
              <a:pathLst>
                <a:path w="55597" h="58857" extrusionOk="0">
                  <a:moveTo>
                    <a:pt x="29969" y="0"/>
                  </a:moveTo>
                  <a:cubicBezTo>
                    <a:pt x="29733" y="0"/>
                    <a:pt x="29498" y="64"/>
                    <a:pt x="29295" y="199"/>
                  </a:cubicBezTo>
                  <a:lnTo>
                    <a:pt x="765" y="18158"/>
                  </a:lnTo>
                  <a:cubicBezTo>
                    <a:pt x="128" y="18540"/>
                    <a:pt x="1" y="19368"/>
                    <a:pt x="383" y="20005"/>
                  </a:cubicBezTo>
                  <a:lnTo>
                    <a:pt x="24519" y="58215"/>
                  </a:lnTo>
                  <a:cubicBezTo>
                    <a:pt x="24769" y="58631"/>
                    <a:pt x="25181" y="58857"/>
                    <a:pt x="25615" y="58857"/>
                  </a:cubicBezTo>
                  <a:cubicBezTo>
                    <a:pt x="25845" y="58857"/>
                    <a:pt x="26081" y="58793"/>
                    <a:pt x="26302" y="58661"/>
                  </a:cubicBezTo>
                  <a:lnTo>
                    <a:pt x="54833" y="40702"/>
                  </a:lnTo>
                  <a:cubicBezTo>
                    <a:pt x="55406" y="40320"/>
                    <a:pt x="55597" y="39492"/>
                    <a:pt x="55215" y="38855"/>
                  </a:cubicBezTo>
                  <a:lnTo>
                    <a:pt x="31078" y="581"/>
                  </a:lnTo>
                  <a:cubicBezTo>
                    <a:pt x="30832" y="211"/>
                    <a:pt x="30399" y="0"/>
                    <a:pt x="29969" y="0"/>
                  </a:cubicBezTo>
                  <a:close/>
                </a:path>
              </a:pathLst>
            </a:custGeom>
            <a:solidFill>
              <a:srgbClr val="3B58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2" name="Google Shape;582;p43"/>
          <p:cNvSpPr/>
          <p:nvPr/>
        </p:nvSpPr>
        <p:spPr>
          <a:xfrm>
            <a:off x="5806650" y="3484977"/>
            <a:ext cx="33103" cy="30255"/>
          </a:xfrm>
          <a:custGeom>
            <a:avLst/>
            <a:gdLst/>
            <a:ahLst/>
            <a:cxnLst/>
            <a:rect l="l" t="t" r="r" b="b"/>
            <a:pathLst>
              <a:path w="1883" h="1721" extrusionOk="0">
                <a:moveTo>
                  <a:pt x="946" y="1"/>
                </a:moveTo>
                <a:cubicBezTo>
                  <a:pt x="581" y="1"/>
                  <a:pt x="211" y="236"/>
                  <a:pt x="100" y="644"/>
                </a:cubicBezTo>
                <a:cubicBezTo>
                  <a:pt x="0" y="1240"/>
                  <a:pt x="444" y="1720"/>
                  <a:pt x="947" y="1720"/>
                </a:cubicBezTo>
                <a:cubicBezTo>
                  <a:pt x="1088" y="1720"/>
                  <a:pt x="1234" y="1683"/>
                  <a:pt x="1373" y="1599"/>
                </a:cubicBezTo>
                <a:cubicBezTo>
                  <a:pt x="1819" y="1344"/>
                  <a:pt x="1883" y="771"/>
                  <a:pt x="1628" y="389"/>
                </a:cubicBezTo>
                <a:cubicBezTo>
                  <a:pt x="1468" y="122"/>
                  <a:pt x="1208" y="1"/>
                  <a:pt x="9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43"/>
          <p:cNvSpPr/>
          <p:nvPr/>
        </p:nvSpPr>
        <p:spPr>
          <a:xfrm>
            <a:off x="5737666" y="3474657"/>
            <a:ext cx="90906" cy="90238"/>
          </a:xfrm>
          <a:custGeom>
            <a:avLst/>
            <a:gdLst/>
            <a:ahLst/>
            <a:cxnLst/>
            <a:rect l="l" t="t" r="r" b="b"/>
            <a:pathLst>
              <a:path w="5171" h="5133" extrusionOk="0">
                <a:moveTo>
                  <a:pt x="2897" y="1"/>
                </a:moveTo>
                <a:cubicBezTo>
                  <a:pt x="1779" y="1"/>
                  <a:pt x="687" y="714"/>
                  <a:pt x="394" y="1995"/>
                </a:cubicBezTo>
                <a:cubicBezTo>
                  <a:pt x="0" y="3716"/>
                  <a:pt x="1391" y="5133"/>
                  <a:pt x="2925" y="5133"/>
                </a:cubicBezTo>
                <a:cubicBezTo>
                  <a:pt x="3378" y="5133"/>
                  <a:pt x="3843" y="5009"/>
                  <a:pt x="4278" y="4733"/>
                </a:cubicBezTo>
                <a:cubicBezTo>
                  <a:pt x="4470" y="4606"/>
                  <a:pt x="4661" y="4415"/>
                  <a:pt x="4852" y="4224"/>
                </a:cubicBezTo>
                <a:lnTo>
                  <a:pt x="4470" y="3651"/>
                </a:lnTo>
                <a:lnTo>
                  <a:pt x="4406" y="3714"/>
                </a:lnTo>
                <a:cubicBezTo>
                  <a:pt x="4278" y="3905"/>
                  <a:pt x="4087" y="4096"/>
                  <a:pt x="3896" y="4224"/>
                </a:cubicBezTo>
                <a:cubicBezTo>
                  <a:pt x="3579" y="4425"/>
                  <a:pt x="3240" y="4516"/>
                  <a:pt x="2908" y="4516"/>
                </a:cubicBezTo>
                <a:cubicBezTo>
                  <a:pt x="1774" y="4516"/>
                  <a:pt x="735" y="3453"/>
                  <a:pt x="1031" y="2122"/>
                </a:cubicBezTo>
                <a:cubicBezTo>
                  <a:pt x="1250" y="1169"/>
                  <a:pt x="2061" y="638"/>
                  <a:pt x="2891" y="638"/>
                </a:cubicBezTo>
                <a:cubicBezTo>
                  <a:pt x="3504" y="638"/>
                  <a:pt x="4128" y="927"/>
                  <a:pt x="4533" y="1549"/>
                </a:cubicBezTo>
                <a:cubicBezTo>
                  <a:pt x="4580" y="1642"/>
                  <a:pt x="4695" y="1701"/>
                  <a:pt x="4828" y="1701"/>
                </a:cubicBezTo>
                <a:cubicBezTo>
                  <a:pt x="4877" y="1701"/>
                  <a:pt x="4928" y="1693"/>
                  <a:pt x="4979" y="1676"/>
                </a:cubicBezTo>
                <a:cubicBezTo>
                  <a:pt x="5106" y="1549"/>
                  <a:pt x="5170" y="1358"/>
                  <a:pt x="5106" y="1231"/>
                </a:cubicBezTo>
                <a:cubicBezTo>
                  <a:pt x="4565" y="391"/>
                  <a:pt x="3724" y="1"/>
                  <a:pt x="28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43"/>
          <p:cNvSpPr/>
          <p:nvPr/>
        </p:nvSpPr>
        <p:spPr>
          <a:xfrm>
            <a:off x="5831913" y="3529823"/>
            <a:ext cx="38729" cy="30519"/>
          </a:xfrm>
          <a:custGeom>
            <a:avLst/>
            <a:gdLst/>
            <a:ahLst/>
            <a:cxnLst/>
            <a:rect l="l" t="t" r="r" b="b"/>
            <a:pathLst>
              <a:path w="2203" h="1736" extrusionOk="0">
                <a:moveTo>
                  <a:pt x="1124" y="1"/>
                </a:moveTo>
                <a:cubicBezTo>
                  <a:pt x="978" y="1"/>
                  <a:pt x="832" y="43"/>
                  <a:pt x="701" y="130"/>
                </a:cubicBezTo>
                <a:cubicBezTo>
                  <a:pt x="0" y="576"/>
                  <a:pt x="191" y="1532"/>
                  <a:pt x="955" y="1723"/>
                </a:cubicBezTo>
                <a:cubicBezTo>
                  <a:pt x="1004" y="1731"/>
                  <a:pt x="1052" y="1736"/>
                  <a:pt x="1100" y="1736"/>
                </a:cubicBezTo>
                <a:cubicBezTo>
                  <a:pt x="1731" y="1736"/>
                  <a:pt x="2202" y="982"/>
                  <a:pt x="1847" y="449"/>
                </a:cubicBezTo>
                <a:cubicBezTo>
                  <a:pt x="1680" y="156"/>
                  <a:pt x="1402"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43"/>
          <p:cNvSpPr/>
          <p:nvPr/>
        </p:nvSpPr>
        <p:spPr>
          <a:xfrm>
            <a:off x="5766832" y="3519451"/>
            <a:ext cx="90836" cy="90818"/>
          </a:xfrm>
          <a:custGeom>
            <a:avLst/>
            <a:gdLst/>
            <a:ahLst/>
            <a:cxnLst/>
            <a:rect l="l" t="t" r="r" b="b"/>
            <a:pathLst>
              <a:path w="5167" h="5166" extrusionOk="0">
                <a:moveTo>
                  <a:pt x="2881" y="0"/>
                </a:moveTo>
                <a:cubicBezTo>
                  <a:pt x="1776" y="0"/>
                  <a:pt x="683" y="713"/>
                  <a:pt x="391" y="1994"/>
                </a:cubicBezTo>
                <a:cubicBezTo>
                  <a:pt x="1" y="3748"/>
                  <a:pt x="1325" y="5166"/>
                  <a:pt x="2853" y="5166"/>
                </a:cubicBezTo>
                <a:cubicBezTo>
                  <a:pt x="3322" y="5166"/>
                  <a:pt x="3811" y="5032"/>
                  <a:pt x="4275" y="4733"/>
                </a:cubicBezTo>
                <a:cubicBezTo>
                  <a:pt x="4466" y="4605"/>
                  <a:pt x="4657" y="4478"/>
                  <a:pt x="4848" y="4287"/>
                </a:cubicBezTo>
                <a:lnTo>
                  <a:pt x="4466" y="3650"/>
                </a:lnTo>
                <a:lnTo>
                  <a:pt x="4403" y="3714"/>
                </a:lnTo>
                <a:cubicBezTo>
                  <a:pt x="4275" y="3905"/>
                  <a:pt x="4084" y="4096"/>
                  <a:pt x="3893" y="4223"/>
                </a:cubicBezTo>
                <a:cubicBezTo>
                  <a:pt x="3575" y="4426"/>
                  <a:pt x="3234" y="4516"/>
                  <a:pt x="2901" y="4516"/>
                </a:cubicBezTo>
                <a:cubicBezTo>
                  <a:pt x="1768" y="4516"/>
                  <a:pt x="732" y="3465"/>
                  <a:pt x="1027" y="2185"/>
                </a:cubicBezTo>
                <a:cubicBezTo>
                  <a:pt x="1250" y="1221"/>
                  <a:pt x="2077" y="689"/>
                  <a:pt x="2917" y="689"/>
                </a:cubicBezTo>
                <a:cubicBezTo>
                  <a:pt x="3521" y="689"/>
                  <a:pt x="4131" y="963"/>
                  <a:pt x="4530" y="1548"/>
                </a:cubicBezTo>
                <a:cubicBezTo>
                  <a:pt x="4570" y="1669"/>
                  <a:pt x="4662" y="1714"/>
                  <a:pt x="4772" y="1714"/>
                </a:cubicBezTo>
                <a:cubicBezTo>
                  <a:pt x="4836" y="1714"/>
                  <a:pt x="4906" y="1699"/>
                  <a:pt x="4976" y="1676"/>
                </a:cubicBezTo>
                <a:cubicBezTo>
                  <a:pt x="5103" y="1548"/>
                  <a:pt x="5167" y="1357"/>
                  <a:pt x="5039" y="1230"/>
                </a:cubicBezTo>
                <a:cubicBezTo>
                  <a:pt x="4525" y="390"/>
                  <a:pt x="3699" y="0"/>
                  <a:pt x="28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43"/>
          <p:cNvSpPr/>
          <p:nvPr/>
        </p:nvSpPr>
        <p:spPr>
          <a:xfrm>
            <a:off x="5859267" y="3574090"/>
            <a:ext cx="41682" cy="31785"/>
          </a:xfrm>
          <a:custGeom>
            <a:avLst/>
            <a:gdLst/>
            <a:ahLst/>
            <a:cxnLst/>
            <a:rect l="l" t="t" r="r" b="b"/>
            <a:pathLst>
              <a:path w="2371" h="1808" extrusionOk="0">
                <a:moveTo>
                  <a:pt x="1161" y="0"/>
                </a:moveTo>
                <a:cubicBezTo>
                  <a:pt x="571" y="0"/>
                  <a:pt x="1" y="670"/>
                  <a:pt x="482" y="1370"/>
                </a:cubicBezTo>
                <a:cubicBezTo>
                  <a:pt x="656" y="1680"/>
                  <a:pt x="919" y="1807"/>
                  <a:pt x="1181" y="1807"/>
                </a:cubicBezTo>
                <a:cubicBezTo>
                  <a:pt x="1779" y="1807"/>
                  <a:pt x="2370" y="1143"/>
                  <a:pt x="1883" y="478"/>
                </a:cubicBezTo>
                <a:cubicBezTo>
                  <a:pt x="1704" y="139"/>
                  <a:pt x="1430" y="0"/>
                  <a:pt x="1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43"/>
          <p:cNvSpPr/>
          <p:nvPr/>
        </p:nvSpPr>
        <p:spPr>
          <a:xfrm>
            <a:off x="5794819" y="3564227"/>
            <a:ext cx="90836" cy="90836"/>
          </a:xfrm>
          <a:custGeom>
            <a:avLst/>
            <a:gdLst/>
            <a:ahLst/>
            <a:cxnLst/>
            <a:rect l="l" t="t" r="r" b="b"/>
            <a:pathLst>
              <a:path w="5167" h="5167" extrusionOk="0">
                <a:moveTo>
                  <a:pt x="2881" y="0"/>
                </a:moveTo>
                <a:cubicBezTo>
                  <a:pt x="1776" y="0"/>
                  <a:pt x="683" y="713"/>
                  <a:pt x="391" y="1994"/>
                </a:cubicBezTo>
                <a:cubicBezTo>
                  <a:pt x="1" y="3748"/>
                  <a:pt x="1362" y="5166"/>
                  <a:pt x="2879" y="5166"/>
                </a:cubicBezTo>
                <a:cubicBezTo>
                  <a:pt x="3345" y="5166"/>
                  <a:pt x="3826" y="5032"/>
                  <a:pt x="4275" y="4733"/>
                </a:cubicBezTo>
                <a:cubicBezTo>
                  <a:pt x="4466" y="4606"/>
                  <a:pt x="4721" y="4478"/>
                  <a:pt x="4849" y="4287"/>
                </a:cubicBezTo>
                <a:lnTo>
                  <a:pt x="4466" y="3650"/>
                </a:lnTo>
                <a:lnTo>
                  <a:pt x="4403" y="3714"/>
                </a:lnTo>
                <a:cubicBezTo>
                  <a:pt x="4275" y="3905"/>
                  <a:pt x="4084" y="4096"/>
                  <a:pt x="3893" y="4223"/>
                </a:cubicBezTo>
                <a:cubicBezTo>
                  <a:pt x="3575" y="4426"/>
                  <a:pt x="3234" y="4517"/>
                  <a:pt x="2901" y="4517"/>
                </a:cubicBezTo>
                <a:cubicBezTo>
                  <a:pt x="1768" y="4517"/>
                  <a:pt x="732" y="3465"/>
                  <a:pt x="1027" y="2186"/>
                </a:cubicBezTo>
                <a:cubicBezTo>
                  <a:pt x="1250" y="1222"/>
                  <a:pt x="2077" y="689"/>
                  <a:pt x="2917" y="689"/>
                </a:cubicBezTo>
                <a:cubicBezTo>
                  <a:pt x="3521" y="689"/>
                  <a:pt x="4131" y="963"/>
                  <a:pt x="4530" y="1549"/>
                </a:cubicBezTo>
                <a:cubicBezTo>
                  <a:pt x="4570" y="1670"/>
                  <a:pt x="4662" y="1714"/>
                  <a:pt x="4772" y="1714"/>
                </a:cubicBezTo>
                <a:cubicBezTo>
                  <a:pt x="4836" y="1714"/>
                  <a:pt x="4906" y="1699"/>
                  <a:pt x="4976" y="1676"/>
                </a:cubicBezTo>
                <a:cubicBezTo>
                  <a:pt x="5103" y="1549"/>
                  <a:pt x="5167" y="1358"/>
                  <a:pt x="5040" y="1230"/>
                </a:cubicBezTo>
                <a:cubicBezTo>
                  <a:pt x="4525" y="391"/>
                  <a:pt x="3699" y="0"/>
                  <a:pt x="28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43"/>
          <p:cNvSpPr/>
          <p:nvPr/>
        </p:nvSpPr>
        <p:spPr>
          <a:xfrm>
            <a:off x="5888995" y="3620167"/>
            <a:ext cx="38623" cy="29763"/>
          </a:xfrm>
          <a:custGeom>
            <a:avLst/>
            <a:gdLst/>
            <a:ahLst/>
            <a:cxnLst/>
            <a:rect l="l" t="t" r="r" b="b"/>
            <a:pathLst>
              <a:path w="2197" h="1693" extrusionOk="0">
                <a:moveTo>
                  <a:pt x="1114" y="1"/>
                </a:moveTo>
                <a:cubicBezTo>
                  <a:pt x="951" y="1"/>
                  <a:pt x="785" y="52"/>
                  <a:pt x="638" y="150"/>
                </a:cubicBezTo>
                <a:cubicBezTo>
                  <a:pt x="1" y="532"/>
                  <a:pt x="192" y="1487"/>
                  <a:pt x="893" y="1678"/>
                </a:cubicBezTo>
                <a:cubicBezTo>
                  <a:pt x="950" y="1688"/>
                  <a:pt x="1006" y="1692"/>
                  <a:pt x="1060" y="1692"/>
                </a:cubicBezTo>
                <a:cubicBezTo>
                  <a:pt x="1737" y="1692"/>
                  <a:pt x="2197" y="994"/>
                  <a:pt x="1784" y="405"/>
                </a:cubicBezTo>
                <a:cubicBezTo>
                  <a:pt x="1628" y="131"/>
                  <a:pt x="1375" y="1"/>
                  <a:pt x="1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43"/>
          <p:cNvSpPr/>
          <p:nvPr/>
        </p:nvSpPr>
        <p:spPr>
          <a:xfrm>
            <a:off x="5917457" y="3665348"/>
            <a:ext cx="39801" cy="30079"/>
          </a:xfrm>
          <a:custGeom>
            <a:avLst/>
            <a:gdLst/>
            <a:ahLst/>
            <a:cxnLst/>
            <a:rect l="l" t="t" r="r" b="b"/>
            <a:pathLst>
              <a:path w="2264" h="1711" extrusionOk="0">
                <a:moveTo>
                  <a:pt x="1124" y="1"/>
                </a:moveTo>
                <a:cubicBezTo>
                  <a:pt x="546" y="1"/>
                  <a:pt x="0" y="606"/>
                  <a:pt x="356" y="1274"/>
                </a:cubicBezTo>
                <a:cubicBezTo>
                  <a:pt x="531" y="1584"/>
                  <a:pt x="794" y="1711"/>
                  <a:pt x="1057" y="1711"/>
                </a:cubicBezTo>
                <a:cubicBezTo>
                  <a:pt x="1659" y="1711"/>
                  <a:pt x="2264" y="1046"/>
                  <a:pt x="1821" y="382"/>
                </a:cubicBezTo>
                <a:cubicBezTo>
                  <a:pt x="1629" y="113"/>
                  <a:pt x="1374"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43"/>
          <p:cNvSpPr/>
          <p:nvPr/>
        </p:nvSpPr>
        <p:spPr>
          <a:xfrm>
            <a:off x="5851866" y="3654694"/>
            <a:ext cx="91820" cy="90449"/>
          </a:xfrm>
          <a:custGeom>
            <a:avLst/>
            <a:gdLst/>
            <a:ahLst/>
            <a:cxnLst/>
            <a:rect l="l" t="t" r="r" b="b"/>
            <a:pathLst>
              <a:path w="5223" h="5145" extrusionOk="0">
                <a:moveTo>
                  <a:pt x="2893" y="1"/>
                </a:moveTo>
                <a:cubicBezTo>
                  <a:pt x="1766" y="1"/>
                  <a:pt x="652" y="715"/>
                  <a:pt x="394" y="2007"/>
                </a:cubicBezTo>
                <a:cubicBezTo>
                  <a:pt x="0" y="3728"/>
                  <a:pt x="1353" y="5145"/>
                  <a:pt x="2898" y="5145"/>
                </a:cubicBezTo>
                <a:cubicBezTo>
                  <a:pt x="3355" y="5145"/>
                  <a:pt x="3828" y="5021"/>
                  <a:pt x="4278" y="4745"/>
                </a:cubicBezTo>
                <a:cubicBezTo>
                  <a:pt x="4469" y="4618"/>
                  <a:pt x="4660" y="4427"/>
                  <a:pt x="4851" y="4236"/>
                </a:cubicBezTo>
                <a:lnTo>
                  <a:pt x="4469" y="3663"/>
                </a:lnTo>
                <a:lnTo>
                  <a:pt x="4406" y="3726"/>
                </a:lnTo>
                <a:cubicBezTo>
                  <a:pt x="4278" y="3917"/>
                  <a:pt x="4087" y="4045"/>
                  <a:pt x="3896" y="4172"/>
                </a:cubicBezTo>
                <a:cubicBezTo>
                  <a:pt x="3557" y="4393"/>
                  <a:pt x="3201" y="4491"/>
                  <a:pt x="2859" y="4491"/>
                </a:cubicBezTo>
                <a:cubicBezTo>
                  <a:pt x="1722" y="4491"/>
                  <a:pt x="737" y="3407"/>
                  <a:pt x="1030" y="2134"/>
                </a:cubicBezTo>
                <a:cubicBezTo>
                  <a:pt x="1250" y="1181"/>
                  <a:pt x="2061" y="650"/>
                  <a:pt x="2879" y="650"/>
                </a:cubicBezTo>
                <a:cubicBezTo>
                  <a:pt x="3483" y="650"/>
                  <a:pt x="4091" y="939"/>
                  <a:pt x="4469" y="1561"/>
                </a:cubicBezTo>
                <a:cubicBezTo>
                  <a:pt x="4544" y="1673"/>
                  <a:pt x="4646" y="1719"/>
                  <a:pt x="4746" y="1719"/>
                </a:cubicBezTo>
                <a:cubicBezTo>
                  <a:pt x="4989" y="1719"/>
                  <a:pt x="5223" y="1449"/>
                  <a:pt x="5042" y="1179"/>
                </a:cubicBezTo>
                <a:cubicBezTo>
                  <a:pt x="4534" y="376"/>
                  <a:pt x="3710" y="1"/>
                  <a:pt x="28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43"/>
          <p:cNvSpPr/>
          <p:nvPr/>
        </p:nvSpPr>
        <p:spPr>
          <a:xfrm>
            <a:off x="5941700" y="3709245"/>
            <a:ext cx="40241" cy="30923"/>
          </a:xfrm>
          <a:custGeom>
            <a:avLst/>
            <a:gdLst/>
            <a:ahLst/>
            <a:cxnLst/>
            <a:rect l="l" t="t" r="r" b="b"/>
            <a:pathLst>
              <a:path w="2289" h="1759" extrusionOk="0">
                <a:moveTo>
                  <a:pt x="1354" y="1"/>
                </a:moveTo>
                <a:cubicBezTo>
                  <a:pt x="1194" y="1"/>
                  <a:pt x="1032" y="57"/>
                  <a:pt x="888" y="178"/>
                </a:cubicBezTo>
                <a:cubicBezTo>
                  <a:pt x="0" y="647"/>
                  <a:pt x="525" y="1759"/>
                  <a:pt x="1269" y="1759"/>
                </a:cubicBezTo>
                <a:cubicBezTo>
                  <a:pt x="1433" y="1759"/>
                  <a:pt x="1607" y="1705"/>
                  <a:pt x="1779" y="1579"/>
                </a:cubicBezTo>
                <a:cubicBezTo>
                  <a:pt x="2161" y="1388"/>
                  <a:pt x="2289" y="814"/>
                  <a:pt x="2034" y="432"/>
                </a:cubicBezTo>
                <a:cubicBezTo>
                  <a:pt x="1875" y="155"/>
                  <a:pt x="1618" y="1"/>
                  <a:pt x="1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43"/>
          <p:cNvSpPr/>
          <p:nvPr/>
        </p:nvSpPr>
        <p:spPr>
          <a:xfrm>
            <a:off x="5879853" y="3699470"/>
            <a:ext cx="90889" cy="90467"/>
          </a:xfrm>
          <a:custGeom>
            <a:avLst/>
            <a:gdLst/>
            <a:ahLst/>
            <a:cxnLst/>
            <a:rect l="l" t="t" r="r" b="b"/>
            <a:pathLst>
              <a:path w="5170" h="5146" extrusionOk="0">
                <a:moveTo>
                  <a:pt x="2913" y="1"/>
                </a:moveTo>
                <a:cubicBezTo>
                  <a:pt x="1798" y="1"/>
                  <a:pt x="689" y="715"/>
                  <a:pt x="394" y="2007"/>
                </a:cubicBezTo>
                <a:cubicBezTo>
                  <a:pt x="0" y="3728"/>
                  <a:pt x="1353" y="5145"/>
                  <a:pt x="2899" y="5145"/>
                </a:cubicBezTo>
                <a:cubicBezTo>
                  <a:pt x="3355" y="5145"/>
                  <a:pt x="3828" y="5022"/>
                  <a:pt x="4278" y="4746"/>
                </a:cubicBezTo>
                <a:cubicBezTo>
                  <a:pt x="4469" y="4618"/>
                  <a:pt x="4660" y="4427"/>
                  <a:pt x="4851" y="4236"/>
                </a:cubicBezTo>
                <a:lnTo>
                  <a:pt x="4469" y="3663"/>
                </a:lnTo>
                <a:lnTo>
                  <a:pt x="4406" y="3727"/>
                </a:lnTo>
                <a:cubicBezTo>
                  <a:pt x="4278" y="3918"/>
                  <a:pt x="4087" y="4045"/>
                  <a:pt x="3896" y="4172"/>
                </a:cubicBezTo>
                <a:cubicBezTo>
                  <a:pt x="3578" y="4375"/>
                  <a:pt x="3237" y="4466"/>
                  <a:pt x="2904" y="4466"/>
                </a:cubicBezTo>
                <a:cubicBezTo>
                  <a:pt x="1771" y="4466"/>
                  <a:pt x="735" y="3414"/>
                  <a:pt x="1030" y="2135"/>
                </a:cubicBezTo>
                <a:cubicBezTo>
                  <a:pt x="1250" y="1182"/>
                  <a:pt x="2061" y="651"/>
                  <a:pt x="2891" y="651"/>
                </a:cubicBezTo>
                <a:cubicBezTo>
                  <a:pt x="3504" y="651"/>
                  <a:pt x="4128" y="940"/>
                  <a:pt x="4533" y="1561"/>
                </a:cubicBezTo>
                <a:cubicBezTo>
                  <a:pt x="4572" y="1640"/>
                  <a:pt x="4660" y="1695"/>
                  <a:pt x="4767" y="1695"/>
                </a:cubicBezTo>
                <a:cubicBezTo>
                  <a:pt x="4833" y="1695"/>
                  <a:pt x="4906" y="1674"/>
                  <a:pt x="4979" y="1625"/>
                </a:cubicBezTo>
                <a:cubicBezTo>
                  <a:pt x="5106" y="1561"/>
                  <a:pt x="5170" y="1370"/>
                  <a:pt x="5043" y="1179"/>
                </a:cubicBezTo>
                <a:cubicBezTo>
                  <a:pt x="4534" y="376"/>
                  <a:pt x="3722" y="1"/>
                  <a:pt x="29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43"/>
          <p:cNvSpPr/>
          <p:nvPr/>
        </p:nvSpPr>
        <p:spPr>
          <a:xfrm>
            <a:off x="5973010" y="3754425"/>
            <a:ext cx="36918" cy="29693"/>
          </a:xfrm>
          <a:custGeom>
            <a:avLst/>
            <a:gdLst/>
            <a:ahLst/>
            <a:cxnLst/>
            <a:rect l="l" t="t" r="r" b="b"/>
            <a:pathLst>
              <a:path w="2100" h="1689" extrusionOk="0">
                <a:moveTo>
                  <a:pt x="1162" y="0"/>
                </a:moveTo>
                <a:cubicBezTo>
                  <a:pt x="577" y="0"/>
                  <a:pt x="0" y="635"/>
                  <a:pt x="444" y="1301"/>
                </a:cubicBezTo>
                <a:cubicBezTo>
                  <a:pt x="609" y="1548"/>
                  <a:pt x="879" y="1688"/>
                  <a:pt x="1153" y="1688"/>
                </a:cubicBezTo>
                <a:cubicBezTo>
                  <a:pt x="1304" y="1688"/>
                  <a:pt x="1455" y="1646"/>
                  <a:pt x="1590" y="1556"/>
                </a:cubicBezTo>
                <a:cubicBezTo>
                  <a:pt x="1972" y="1301"/>
                  <a:pt x="2100" y="792"/>
                  <a:pt x="1845" y="410"/>
                </a:cubicBezTo>
                <a:cubicBezTo>
                  <a:pt x="1671" y="120"/>
                  <a:pt x="1416" y="0"/>
                  <a:pt x="1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43"/>
          <p:cNvSpPr/>
          <p:nvPr/>
        </p:nvSpPr>
        <p:spPr>
          <a:xfrm>
            <a:off x="5907841" y="3744264"/>
            <a:ext cx="92154" cy="90449"/>
          </a:xfrm>
          <a:custGeom>
            <a:avLst/>
            <a:gdLst/>
            <a:ahLst/>
            <a:cxnLst/>
            <a:rect l="l" t="t" r="r" b="b"/>
            <a:pathLst>
              <a:path w="5242" h="5145" extrusionOk="0">
                <a:moveTo>
                  <a:pt x="2952" y="0"/>
                </a:moveTo>
                <a:cubicBezTo>
                  <a:pt x="1819" y="0"/>
                  <a:pt x="689" y="714"/>
                  <a:pt x="394" y="2007"/>
                </a:cubicBezTo>
                <a:cubicBezTo>
                  <a:pt x="0" y="3727"/>
                  <a:pt x="1391" y="5144"/>
                  <a:pt x="2925" y="5144"/>
                </a:cubicBezTo>
                <a:cubicBezTo>
                  <a:pt x="3377" y="5144"/>
                  <a:pt x="3843" y="5021"/>
                  <a:pt x="4278" y="4745"/>
                </a:cubicBezTo>
                <a:cubicBezTo>
                  <a:pt x="4533" y="4618"/>
                  <a:pt x="4724" y="4427"/>
                  <a:pt x="4852" y="4236"/>
                </a:cubicBezTo>
                <a:lnTo>
                  <a:pt x="4469" y="3662"/>
                </a:lnTo>
                <a:lnTo>
                  <a:pt x="4469" y="3726"/>
                </a:lnTo>
                <a:cubicBezTo>
                  <a:pt x="4278" y="3917"/>
                  <a:pt x="4151" y="4044"/>
                  <a:pt x="3960" y="4172"/>
                </a:cubicBezTo>
                <a:cubicBezTo>
                  <a:pt x="3627" y="4374"/>
                  <a:pt x="3275" y="4465"/>
                  <a:pt x="2933" y="4465"/>
                </a:cubicBezTo>
                <a:cubicBezTo>
                  <a:pt x="1771" y="4465"/>
                  <a:pt x="735" y="3414"/>
                  <a:pt x="1031" y="2134"/>
                </a:cubicBezTo>
                <a:cubicBezTo>
                  <a:pt x="1250" y="1181"/>
                  <a:pt x="2082" y="650"/>
                  <a:pt x="2918" y="650"/>
                </a:cubicBezTo>
                <a:cubicBezTo>
                  <a:pt x="3535" y="650"/>
                  <a:pt x="4155" y="939"/>
                  <a:pt x="4533" y="1561"/>
                </a:cubicBezTo>
                <a:cubicBezTo>
                  <a:pt x="4608" y="1673"/>
                  <a:pt x="4704" y="1719"/>
                  <a:pt x="4799" y="1719"/>
                </a:cubicBezTo>
                <a:cubicBezTo>
                  <a:pt x="5026" y="1719"/>
                  <a:pt x="5241" y="1449"/>
                  <a:pt x="5106" y="1179"/>
                </a:cubicBezTo>
                <a:cubicBezTo>
                  <a:pt x="4598" y="376"/>
                  <a:pt x="3774" y="0"/>
                  <a:pt x="2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43"/>
          <p:cNvSpPr/>
          <p:nvPr/>
        </p:nvSpPr>
        <p:spPr>
          <a:xfrm>
            <a:off x="6002087" y="3799588"/>
            <a:ext cx="38518" cy="29710"/>
          </a:xfrm>
          <a:custGeom>
            <a:avLst/>
            <a:gdLst/>
            <a:ahLst/>
            <a:cxnLst/>
            <a:rect l="l" t="t" r="r" b="b"/>
            <a:pathLst>
              <a:path w="2191" h="1690" extrusionOk="0">
                <a:moveTo>
                  <a:pt x="1092" y="1"/>
                </a:moveTo>
                <a:cubicBezTo>
                  <a:pt x="932" y="1"/>
                  <a:pt x="772" y="43"/>
                  <a:pt x="637" y="133"/>
                </a:cubicBezTo>
                <a:cubicBezTo>
                  <a:pt x="0" y="515"/>
                  <a:pt x="191" y="1471"/>
                  <a:pt x="892" y="1662"/>
                </a:cubicBezTo>
                <a:cubicBezTo>
                  <a:pt x="968" y="1681"/>
                  <a:pt x="1042" y="1690"/>
                  <a:pt x="1114" y="1690"/>
                </a:cubicBezTo>
                <a:cubicBezTo>
                  <a:pt x="1761" y="1690"/>
                  <a:pt x="2191" y="961"/>
                  <a:pt x="1847" y="388"/>
                </a:cubicBezTo>
                <a:cubicBezTo>
                  <a:pt x="1682" y="141"/>
                  <a:pt x="1385" y="1"/>
                  <a:pt x="10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43"/>
          <p:cNvSpPr/>
          <p:nvPr/>
        </p:nvSpPr>
        <p:spPr>
          <a:xfrm>
            <a:off x="5936953" y="3789040"/>
            <a:ext cx="89781" cy="90449"/>
          </a:xfrm>
          <a:custGeom>
            <a:avLst/>
            <a:gdLst/>
            <a:ahLst/>
            <a:cxnLst/>
            <a:rect l="l" t="t" r="r" b="b"/>
            <a:pathLst>
              <a:path w="5107" h="5145" extrusionOk="0">
                <a:moveTo>
                  <a:pt x="2893" y="1"/>
                </a:moveTo>
                <a:cubicBezTo>
                  <a:pt x="1766" y="1"/>
                  <a:pt x="652" y="715"/>
                  <a:pt x="393" y="2007"/>
                </a:cubicBezTo>
                <a:cubicBezTo>
                  <a:pt x="0" y="3728"/>
                  <a:pt x="1353" y="5145"/>
                  <a:pt x="2869" y="5145"/>
                </a:cubicBezTo>
                <a:cubicBezTo>
                  <a:pt x="3317" y="5145"/>
                  <a:pt x="3779" y="5021"/>
                  <a:pt x="4215" y="4745"/>
                </a:cubicBezTo>
                <a:cubicBezTo>
                  <a:pt x="4469" y="4618"/>
                  <a:pt x="4660" y="4427"/>
                  <a:pt x="4851" y="4236"/>
                </a:cubicBezTo>
                <a:lnTo>
                  <a:pt x="4469" y="3663"/>
                </a:lnTo>
                <a:lnTo>
                  <a:pt x="4406" y="3726"/>
                </a:lnTo>
                <a:cubicBezTo>
                  <a:pt x="4278" y="3917"/>
                  <a:pt x="4087" y="4045"/>
                  <a:pt x="3896" y="4172"/>
                </a:cubicBezTo>
                <a:cubicBezTo>
                  <a:pt x="3557" y="4393"/>
                  <a:pt x="3201" y="4492"/>
                  <a:pt x="2859" y="4492"/>
                </a:cubicBezTo>
                <a:cubicBezTo>
                  <a:pt x="1722" y="4492"/>
                  <a:pt x="737" y="3407"/>
                  <a:pt x="1030" y="2134"/>
                </a:cubicBezTo>
                <a:cubicBezTo>
                  <a:pt x="1250" y="1181"/>
                  <a:pt x="2061" y="650"/>
                  <a:pt x="2879" y="650"/>
                </a:cubicBezTo>
                <a:cubicBezTo>
                  <a:pt x="3483" y="650"/>
                  <a:pt x="4091" y="939"/>
                  <a:pt x="4469" y="1561"/>
                </a:cubicBezTo>
                <a:cubicBezTo>
                  <a:pt x="4548" y="1640"/>
                  <a:pt x="4651" y="1694"/>
                  <a:pt x="4748" y="1694"/>
                </a:cubicBezTo>
                <a:cubicBezTo>
                  <a:pt x="4808" y="1694"/>
                  <a:pt x="4866" y="1673"/>
                  <a:pt x="4915" y="1625"/>
                </a:cubicBezTo>
                <a:cubicBezTo>
                  <a:pt x="5106" y="1561"/>
                  <a:pt x="5106" y="1370"/>
                  <a:pt x="5042" y="1179"/>
                </a:cubicBezTo>
                <a:cubicBezTo>
                  <a:pt x="4534" y="376"/>
                  <a:pt x="3710" y="1"/>
                  <a:pt x="28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43"/>
          <p:cNvSpPr/>
          <p:nvPr/>
        </p:nvSpPr>
        <p:spPr>
          <a:xfrm>
            <a:off x="6030075" y="3844382"/>
            <a:ext cx="38535" cy="29693"/>
          </a:xfrm>
          <a:custGeom>
            <a:avLst/>
            <a:gdLst/>
            <a:ahLst/>
            <a:cxnLst/>
            <a:rect l="l" t="t" r="r" b="b"/>
            <a:pathLst>
              <a:path w="2192" h="1689" extrusionOk="0">
                <a:moveTo>
                  <a:pt x="1138" y="0"/>
                </a:moveTo>
                <a:cubicBezTo>
                  <a:pt x="987" y="0"/>
                  <a:pt x="836" y="42"/>
                  <a:pt x="701" y="133"/>
                </a:cubicBezTo>
                <a:cubicBezTo>
                  <a:pt x="0" y="515"/>
                  <a:pt x="191" y="1534"/>
                  <a:pt x="955" y="1661"/>
                </a:cubicBezTo>
                <a:cubicBezTo>
                  <a:pt x="1025" y="1680"/>
                  <a:pt x="1094" y="1689"/>
                  <a:pt x="1160" y="1689"/>
                </a:cubicBezTo>
                <a:cubicBezTo>
                  <a:pt x="1761" y="1689"/>
                  <a:pt x="2191" y="961"/>
                  <a:pt x="1847" y="387"/>
                </a:cubicBezTo>
                <a:cubicBezTo>
                  <a:pt x="1682" y="141"/>
                  <a:pt x="1412" y="0"/>
                  <a:pt x="11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43"/>
          <p:cNvSpPr/>
          <p:nvPr/>
        </p:nvSpPr>
        <p:spPr>
          <a:xfrm>
            <a:off x="5964941" y="3833817"/>
            <a:ext cx="91820" cy="90467"/>
          </a:xfrm>
          <a:custGeom>
            <a:avLst/>
            <a:gdLst/>
            <a:ahLst/>
            <a:cxnLst/>
            <a:rect l="l" t="t" r="r" b="b"/>
            <a:pathLst>
              <a:path w="5223" h="5146" extrusionOk="0">
                <a:moveTo>
                  <a:pt x="2913" y="1"/>
                </a:moveTo>
                <a:cubicBezTo>
                  <a:pt x="1797" y="1"/>
                  <a:pt x="689" y="715"/>
                  <a:pt x="394" y="2007"/>
                </a:cubicBezTo>
                <a:cubicBezTo>
                  <a:pt x="0" y="3728"/>
                  <a:pt x="1353" y="5145"/>
                  <a:pt x="2898" y="5145"/>
                </a:cubicBezTo>
                <a:cubicBezTo>
                  <a:pt x="3355" y="5145"/>
                  <a:pt x="3828" y="5022"/>
                  <a:pt x="4278" y="4746"/>
                </a:cubicBezTo>
                <a:cubicBezTo>
                  <a:pt x="4469" y="4618"/>
                  <a:pt x="4660" y="4427"/>
                  <a:pt x="4851" y="4236"/>
                </a:cubicBezTo>
                <a:lnTo>
                  <a:pt x="4469" y="3663"/>
                </a:lnTo>
                <a:lnTo>
                  <a:pt x="4406" y="3727"/>
                </a:lnTo>
                <a:cubicBezTo>
                  <a:pt x="4278" y="3918"/>
                  <a:pt x="4087" y="4045"/>
                  <a:pt x="3896" y="4173"/>
                </a:cubicBezTo>
                <a:cubicBezTo>
                  <a:pt x="3572" y="4394"/>
                  <a:pt x="3224" y="4492"/>
                  <a:pt x="2885" y="4492"/>
                </a:cubicBezTo>
                <a:cubicBezTo>
                  <a:pt x="1760" y="4492"/>
                  <a:pt x="737" y="3407"/>
                  <a:pt x="1030" y="2135"/>
                </a:cubicBezTo>
                <a:cubicBezTo>
                  <a:pt x="1250" y="1182"/>
                  <a:pt x="2061" y="651"/>
                  <a:pt x="2891" y="651"/>
                </a:cubicBezTo>
                <a:cubicBezTo>
                  <a:pt x="3504" y="651"/>
                  <a:pt x="4128" y="940"/>
                  <a:pt x="4533" y="1562"/>
                </a:cubicBezTo>
                <a:cubicBezTo>
                  <a:pt x="4589" y="1673"/>
                  <a:pt x="4678" y="1720"/>
                  <a:pt x="4769" y="1720"/>
                </a:cubicBezTo>
                <a:cubicBezTo>
                  <a:pt x="4989" y="1720"/>
                  <a:pt x="5223" y="1450"/>
                  <a:pt x="5043" y="1179"/>
                </a:cubicBezTo>
                <a:cubicBezTo>
                  <a:pt x="4534" y="376"/>
                  <a:pt x="3722" y="1"/>
                  <a:pt x="29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43"/>
          <p:cNvSpPr/>
          <p:nvPr/>
        </p:nvSpPr>
        <p:spPr>
          <a:xfrm>
            <a:off x="6056322" y="3889159"/>
            <a:ext cx="38694" cy="30466"/>
          </a:xfrm>
          <a:custGeom>
            <a:avLst/>
            <a:gdLst/>
            <a:ahLst/>
            <a:cxnLst/>
            <a:rect l="l" t="t" r="r" b="b"/>
            <a:pathLst>
              <a:path w="2201" h="1733" extrusionOk="0">
                <a:moveTo>
                  <a:pt x="1237" y="0"/>
                </a:moveTo>
                <a:cubicBezTo>
                  <a:pt x="1086" y="0"/>
                  <a:pt x="935" y="43"/>
                  <a:pt x="800" y="133"/>
                </a:cubicBezTo>
                <a:cubicBezTo>
                  <a:pt x="1" y="666"/>
                  <a:pt x="494" y="1732"/>
                  <a:pt x="1235" y="1732"/>
                </a:cubicBezTo>
                <a:cubicBezTo>
                  <a:pt x="1380" y="1732"/>
                  <a:pt x="1535" y="1692"/>
                  <a:pt x="1691" y="1598"/>
                </a:cubicBezTo>
                <a:cubicBezTo>
                  <a:pt x="2073" y="1343"/>
                  <a:pt x="2201" y="834"/>
                  <a:pt x="1946" y="388"/>
                </a:cubicBezTo>
                <a:cubicBezTo>
                  <a:pt x="1782" y="141"/>
                  <a:pt x="1511" y="0"/>
                  <a:pt x="1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43"/>
          <p:cNvSpPr/>
          <p:nvPr/>
        </p:nvSpPr>
        <p:spPr>
          <a:xfrm>
            <a:off x="5992928" y="3878611"/>
            <a:ext cx="92945" cy="90449"/>
          </a:xfrm>
          <a:custGeom>
            <a:avLst/>
            <a:gdLst/>
            <a:ahLst/>
            <a:cxnLst/>
            <a:rect l="l" t="t" r="r" b="b"/>
            <a:pathLst>
              <a:path w="5287" h="5145" extrusionOk="0">
                <a:moveTo>
                  <a:pt x="2925" y="0"/>
                </a:moveTo>
                <a:cubicBezTo>
                  <a:pt x="1798" y="0"/>
                  <a:pt x="689" y="715"/>
                  <a:pt x="394" y="2007"/>
                </a:cubicBezTo>
                <a:cubicBezTo>
                  <a:pt x="0" y="3727"/>
                  <a:pt x="1391" y="5145"/>
                  <a:pt x="2925" y="5145"/>
                </a:cubicBezTo>
                <a:cubicBezTo>
                  <a:pt x="3377" y="5145"/>
                  <a:pt x="3843" y="5021"/>
                  <a:pt x="4278" y="4745"/>
                </a:cubicBezTo>
                <a:cubicBezTo>
                  <a:pt x="4469" y="4618"/>
                  <a:pt x="4661" y="4427"/>
                  <a:pt x="4852" y="4236"/>
                </a:cubicBezTo>
                <a:lnTo>
                  <a:pt x="4469" y="3662"/>
                </a:lnTo>
                <a:lnTo>
                  <a:pt x="4406" y="3726"/>
                </a:lnTo>
                <a:cubicBezTo>
                  <a:pt x="4278" y="3917"/>
                  <a:pt x="4087" y="4045"/>
                  <a:pt x="3896" y="4172"/>
                </a:cubicBezTo>
                <a:cubicBezTo>
                  <a:pt x="3578" y="4374"/>
                  <a:pt x="3237" y="4465"/>
                  <a:pt x="2904" y="4465"/>
                </a:cubicBezTo>
                <a:cubicBezTo>
                  <a:pt x="1771" y="4465"/>
                  <a:pt x="735" y="3414"/>
                  <a:pt x="1031" y="2134"/>
                </a:cubicBezTo>
                <a:cubicBezTo>
                  <a:pt x="1250" y="1181"/>
                  <a:pt x="2082" y="650"/>
                  <a:pt x="2918" y="650"/>
                </a:cubicBezTo>
                <a:cubicBezTo>
                  <a:pt x="3535" y="650"/>
                  <a:pt x="4155" y="939"/>
                  <a:pt x="4533" y="1561"/>
                </a:cubicBezTo>
                <a:cubicBezTo>
                  <a:pt x="4589" y="1673"/>
                  <a:pt x="4683" y="1719"/>
                  <a:pt x="4782" y="1719"/>
                </a:cubicBezTo>
                <a:cubicBezTo>
                  <a:pt x="5021" y="1719"/>
                  <a:pt x="5286" y="1449"/>
                  <a:pt x="5106" y="1179"/>
                </a:cubicBezTo>
                <a:cubicBezTo>
                  <a:pt x="4571" y="376"/>
                  <a:pt x="3743" y="0"/>
                  <a:pt x="29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43"/>
          <p:cNvSpPr/>
          <p:nvPr/>
        </p:nvSpPr>
        <p:spPr>
          <a:xfrm>
            <a:off x="6085100" y="3933935"/>
            <a:ext cx="37902" cy="30097"/>
          </a:xfrm>
          <a:custGeom>
            <a:avLst/>
            <a:gdLst/>
            <a:ahLst/>
            <a:cxnLst/>
            <a:rect l="l" t="t" r="r" b="b"/>
            <a:pathLst>
              <a:path w="2156" h="1712" extrusionOk="0">
                <a:moveTo>
                  <a:pt x="1192" y="1"/>
                </a:moveTo>
                <a:cubicBezTo>
                  <a:pt x="1042" y="1"/>
                  <a:pt x="890" y="43"/>
                  <a:pt x="755" y="133"/>
                </a:cubicBezTo>
                <a:cubicBezTo>
                  <a:pt x="1" y="672"/>
                  <a:pt x="522" y="1711"/>
                  <a:pt x="1240" y="1711"/>
                </a:cubicBezTo>
                <a:cubicBezTo>
                  <a:pt x="1371" y="1711"/>
                  <a:pt x="1509" y="1677"/>
                  <a:pt x="1646" y="1598"/>
                </a:cubicBezTo>
                <a:cubicBezTo>
                  <a:pt x="2029" y="1343"/>
                  <a:pt x="2156" y="834"/>
                  <a:pt x="1901" y="388"/>
                </a:cubicBezTo>
                <a:cubicBezTo>
                  <a:pt x="1737" y="141"/>
                  <a:pt x="1466" y="1"/>
                  <a:pt x="1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43"/>
          <p:cNvSpPr/>
          <p:nvPr/>
        </p:nvSpPr>
        <p:spPr>
          <a:xfrm>
            <a:off x="6020951" y="3923598"/>
            <a:ext cx="92893" cy="90695"/>
          </a:xfrm>
          <a:custGeom>
            <a:avLst/>
            <a:gdLst/>
            <a:ahLst/>
            <a:cxnLst/>
            <a:rect l="l" t="t" r="r" b="b"/>
            <a:pathLst>
              <a:path w="5284" h="5159" extrusionOk="0">
                <a:moveTo>
                  <a:pt x="2921" y="1"/>
                </a:moveTo>
                <a:cubicBezTo>
                  <a:pt x="1798" y="1"/>
                  <a:pt x="685" y="714"/>
                  <a:pt x="392" y="1995"/>
                </a:cubicBezTo>
                <a:cubicBezTo>
                  <a:pt x="0" y="3709"/>
                  <a:pt x="1378" y="5159"/>
                  <a:pt x="2904" y="5159"/>
                </a:cubicBezTo>
                <a:cubicBezTo>
                  <a:pt x="3363" y="5159"/>
                  <a:pt x="3835" y="5028"/>
                  <a:pt x="4277" y="4733"/>
                </a:cubicBezTo>
                <a:cubicBezTo>
                  <a:pt x="4531" y="4606"/>
                  <a:pt x="4722" y="4479"/>
                  <a:pt x="4850" y="4288"/>
                </a:cubicBezTo>
                <a:lnTo>
                  <a:pt x="4468" y="3651"/>
                </a:lnTo>
                <a:lnTo>
                  <a:pt x="4468" y="3714"/>
                </a:lnTo>
                <a:cubicBezTo>
                  <a:pt x="4277" y="3906"/>
                  <a:pt x="4149" y="4097"/>
                  <a:pt x="3958" y="4224"/>
                </a:cubicBezTo>
                <a:cubicBezTo>
                  <a:pt x="3625" y="4426"/>
                  <a:pt x="3273" y="4517"/>
                  <a:pt x="2932" y="4517"/>
                </a:cubicBezTo>
                <a:cubicBezTo>
                  <a:pt x="1769" y="4517"/>
                  <a:pt x="733" y="3466"/>
                  <a:pt x="1029" y="2186"/>
                </a:cubicBezTo>
                <a:cubicBezTo>
                  <a:pt x="1250" y="1190"/>
                  <a:pt x="2090" y="643"/>
                  <a:pt x="2932" y="643"/>
                </a:cubicBezTo>
                <a:cubicBezTo>
                  <a:pt x="3544" y="643"/>
                  <a:pt x="4156" y="933"/>
                  <a:pt x="4531" y="1549"/>
                </a:cubicBezTo>
                <a:cubicBezTo>
                  <a:pt x="4607" y="1663"/>
                  <a:pt x="4711" y="1709"/>
                  <a:pt x="4814" y="1709"/>
                </a:cubicBezTo>
                <a:cubicBezTo>
                  <a:pt x="5054" y="1709"/>
                  <a:pt x="5283" y="1454"/>
                  <a:pt x="5104" y="1231"/>
                </a:cubicBezTo>
                <a:cubicBezTo>
                  <a:pt x="4590" y="391"/>
                  <a:pt x="3753" y="1"/>
                  <a:pt x="29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43"/>
          <p:cNvSpPr/>
          <p:nvPr/>
        </p:nvSpPr>
        <p:spPr>
          <a:xfrm>
            <a:off x="6115162" y="3978764"/>
            <a:ext cx="38729" cy="30519"/>
          </a:xfrm>
          <a:custGeom>
            <a:avLst/>
            <a:gdLst/>
            <a:ahLst/>
            <a:cxnLst/>
            <a:rect l="l" t="t" r="r" b="b"/>
            <a:pathLst>
              <a:path w="2203" h="1736" extrusionOk="0">
                <a:moveTo>
                  <a:pt x="1106" y="1"/>
                </a:moveTo>
                <a:cubicBezTo>
                  <a:pt x="950" y="1"/>
                  <a:pt x="790" y="43"/>
                  <a:pt x="637" y="131"/>
                </a:cubicBezTo>
                <a:cubicBezTo>
                  <a:pt x="0" y="576"/>
                  <a:pt x="191" y="1532"/>
                  <a:pt x="955" y="1723"/>
                </a:cubicBezTo>
                <a:cubicBezTo>
                  <a:pt x="1004" y="1732"/>
                  <a:pt x="1053" y="1736"/>
                  <a:pt x="1100" y="1736"/>
                </a:cubicBezTo>
                <a:cubicBezTo>
                  <a:pt x="1731" y="1736"/>
                  <a:pt x="2202" y="982"/>
                  <a:pt x="1847" y="449"/>
                </a:cubicBezTo>
                <a:cubicBezTo>
                  <a:pt x="1680" y="156"/>
                  <a:pt x="1402"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43"/>
          <p:cNvSpPr/>
          <p:nvPr/>
        </p:nvSpPr>
        <p:spPr>
          <a:xfrm>
            <a:off x="6050081" y="3968392"/>
            <a:ext cx="91645" cy="90836"/>
          </a:xfrm>
          <a:custGeom>
            <a:avLst/>
            <a:gdLst/>
            <a:ahLst/>
            <a:cxnLst/>
            <a:rect l="l" t="t" r="r" b="b"/>
            <a:pathLst>
              <a:path w="5213" h="5167" extrusionOk="0">
                <a:moveTo>
                  <a:pt x="2861" y="0"/>
                </a:moveTo>
                <a:cubicBezTo>
                  <a:pt x="1744" y="0"/>
                  <a:pt x="647" y="713"/>
                  <a:pt x="391" y="1994"/>
                </a:cubicBezTo>
                <a:cubicBezTo>
                  <a:pt x="1" y="3748"/>
                  <a:pt x="1325" y="5166"/>
                  <a:pt x="2853" y="5166"/>
                </a:cubicBezTo>
                <a:cubicBezTo>
                  <a:pt x="3322" y="5166"/>
                  <a:pt x="3811" y="5032"/>
                  <a:pt x="4275" y="4733"/>
                </a:cubicBezTo>
                <a:cubicBezTo>
                  <a:pt x="4466" y="4605"/>
                  <a:pt x="4657" y="4478"/>
                  <a:pt x="4848" y="4287"/>
                </a:cubicBezTo>
                <a:lnTo>
                  <a:pt x="4466" y="3650"/>
                </a:lnTo>
                <a:lnTo>
                  <a:pt x="4403" y="3714"/>
                </a:lnTo>
                <a:cubicBezTo>
                  <a:pt x="4275" y="3905"/>
                  <a:pt x="4084" y="4096"/>
                  <a:pt x="3893" y="4223"/>
                </a:cubicBezTo>
                <a:cubicBezTo>
                  <a:pt x="3561" y="4426"/>
                  <a:pt x="3211" y="4517"/>
                  <a:pt x="2875" y="4517"/>
                </a:cubicBezTo>
                <a:cubicBezTo>
                  <a:pt x="1730" y="4517"/>
                  <a:pt x="732" y="3465"/>
                  <a:pt x="1027" y="2185"/>
                </a:cubicBezTo>
                <a:cubicBezTo>
                  <a:pt x="1250" y="1221"/>
                  <a:pt x="2077" y="689"/>
                  <a:pt x="2905" y="689"/>
                </a:cubicBezTo>
                <a:cubicBezTo>
                  <a:pt x="3499" y="689"/>
                  <a:pt x="4094" y="963"/>
                  <a:pt x="4466" y="1549"/>
                </a:cubicBezTo>
                <a:cubicBezTo>
                  <a:pt x="4548" y="1670"/>
                  <a:pt x="4661" y="1721"/>
                  <a:pt x="4770" y="1721"/>
                </a:cubicBezTo>
                <a:cubicBezTo>
                  <a:pt x="5002" y="1721"/>
                  <a:pt x="5213" y="1490"/>
                  <a:pt x="5040" y="1230"/>
                </a:cubicBezTo>
                <a:cubicBezTo>
                  <a:pt x="4525" y="391"/>
                  <a:pt x="3688" y="0"/>
                  <a:pt x="28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43"/>
          <p:cNvSpPr/>
          <p:nvPr/>
        </p:nvSpPr>
        <p:spPr>
          <a:xfrm>
            <a:off x="6144257" y="4024050"/>
            <a:ext cx="37586" cy="30044"/>
          </a:xfrm>
          <a:custGeom>
            <a:avLst/>
            <a:gdLst/>
            <a:ahLst/>
            <a:cxnLst/>
            <a:rect l="l" t="t" r="r" b="b"/>
            <a:pathLst>
              <a:path w="2138" h="1709" extrusionOk="0">
                <a:moveTo>
                  <a:pt x="1063" y="0"/>
                </a:moveTo>
                <a:cubicBezTo>
                  <a:pt x="917" y="0"/>
                  <a:pt x="770" y="36"/>
                  <a:pt x="638" y="102"/>
                </a:cubicBezTo>
                <a:cubicBezTo>
                  <a:pt x="1" y="548"/>
                  <a:pt x="128" y="1503"/>
                  <a:pt x="893" y="1694"/>
                </a:cubicBezTo>
                <a:cubicBezTo>
                  <a:pt x="945" y="1704"/>
                  <a:pt x="996" y="1708"/>
                  <a:pt x="1047" y="1708"/>
                </a:cubicBezTo>
                <a:cubicBezTo>
                  <a:pt x="1673" y="1708"/>
                  <a:pt x="2138" y="1010"/>
                  <a:pt x="1784" y="420"/>
                </a:cubicBezTo>
                <a:cubicBezTo>
                  <a:pt x="1617" y="129"/>
                  <a:pt x="1341" y="0"/>
                  <a:pt x="10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43"/>
          <p:cNvSpPr/>
          <p:nvPr/>
        </p:nvSpPr>
        <p:spPr>
          <a:xfrm>
            <a:off x="6078015" y="4013256"/>
            <a:ext cx="90889" cy="91275"/>
          </a:xfrm>
          <a:custGeom>
            <a:avLst/>
            <a:gdLst/>
            <a:ahLst/>
            <a:cxnLst/>
            <a:rect l="l" t="t" r="r" b="b"/>
            <a:pathLst>
              <a:path w="5170" h="5192" extrusionOk="0">
                <a:moveTo>
                  <a:pt x="2900" y="0"/>
                </a:moveTo>
                <a:cubicBezTo>
                  <a:pt x="1789" y="0"/>
                  <a:pt x="688" y="730"/>
                  <a:pt x="394" y="2053"/>
                </a:cubicBezTo>
                <a:cubicBezTo>
                  <a:pt x="0" y="3774"/>
                  <a:pt x="1353" y="5191"/>
                  <a:pt x="2899" y="5191"/>
                </a:cubicBezTo>
                <a:cubicBezTo>
                  <a:pt x="3355" y="5191"/>
                  <a:pt x="3828" y="5068"/>
                  <a:pt x="4278" y="4792"/>
                </a:cubicBezTo>
                <a:cubicBezTo>
                  <a:pt x="4469" y="4601"/>
                  <a:pt x="4661" y="4473"/>
                  <a:pt x="4852" y="4282"/>
                </a:cubicBezTo>
                <a:lnTo>
                  <a:pt x="4469" y="3645"/>
                </a:lnTo>
                <a:lnTo>
                  <a:pt x="4406" y="3773"/>
                </a:lnTo>
                <a:cubicBezTo>
                  <a:pt x="4278" y="3900"/>
                  <a:pt x="4087" y="4091"/>
                  <a:pt x="3896" y="4219"/>
                </a:cubicBezTo>
                <a:cubicBezTo>
                  <a:pt x="3578" y="4421"/>
                  <a:pt x="3237" y="4512"/>
                  <a:pt x="2904" y="4512"/>
                </a:cubicBezTo>
                <a:cubicBezTo>
                  <a:pt x="1771" y="4512"/>
                  <a:pt x="735" y="3460"/>
                  <a:pt x="1031" y="2181"/>
                </a:cubicBezTo>
                <a:cubicBezTo>
                  <a:pt x="1253" y="1217"/>
                  <a:pt x="2101" y="684"/>
                  <a:pt x="2948" y="684"/>
                </a:cubicBezTo>
                <a:cubicBezTo>
                  <a:pt x="3555" y="684"/>
                  <a:pt x="4161" y="959"/>
                  <a:pt x="4533" y="1544"/>
                </a:cubicBezTo>
                <a:cubicBezTo>
                  <a:pt x="4574" y="1665"/>
                  <a:pt x="4665" y="1709"/>
                  <a:pt x="4775" y="1709"/>
                </a:cubicBezTo>
                <a:cubicBezTo>
                  <a:pt x="4839" y="1709"/>
                  <a:pt x="4909" y="1695"/>
                  <a:pt x="4979" y="1671"/>
                </a:cubicBezTo>
                <a:cubicBezTo>
                  <a:pt x="5106" y="1608"/>
                  <a:pt x="5170" y="1353"/>
                  <a:pt x="5043" y="1226"/>
                </a:cubicBezTo>
                <a:cubicBezTo>
                  <a:pt x="4531" y="391"/>
                  <a:pt x="3713" y="0"/>
                  <a:pt x="2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43"/>
          <p:cNvSpPr/>
          <p:nvPr/>
        </p:nvSpPr>
        <p:spPr>
          <a:xfrm>
            <a:off x="6171172" y="4069020"/>
            <a:ext cx="36918" cy="29693"/>
          </a:xfrm>
          <a:custGeom>
            <a:avLst/>
            <a:gdLst/>
            <a:ahLst/>
            <a:cxnLst/>
            <a:rect l="l" t="t" r="r" b="b"/>
            <a:pathLst>
              <a:path w="2100" h="1689" extrusionOk="0">
                <a:moveTo>
                  <a:pt x="1162" y="1"/>
                </a:moveTo>
                <a:cubicBezTo>
                  <a:pt x="577" y="1"/>
                  <a:pt x="0" y="635"/>
                  <a:pt x="444" y="1301"/>
                </a:cubicBezTo>
                <a:cubicBezTo>
                  <a:pt x="609" y="1548"/>
                  <a:pt x="879" y="1689"/>
                  <a:pt x="1153" y="1689"/>
                </a:cubicBezTo>
                <a:cubicBezTo>
                  <a:pt x="1304" y="1689"/>
                  <a:pt x="1455" y="1646"/>
                  <a:pt x="1590" y="1556"/>
                </a:cubicBezTo>
                <a:cubicBezTo>
                  <a:pt x="1973" y="1301"/>
                  <a:pt x="2100" y="792"/>
                  <a:pt x="1845" y="410"/>
                </a:cubicBezTo>
                <a:cubicBezTo>
                  <a:pt x="1672" y="120"/>
                  <a:pt x="1416" y="1"/>
                  <a:pt x="11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43"/>
          <p:cNvSpPr/>
          <p:nvPr/>
        </p:nvSpPr>
        <p:spPr>
          <a:xfrm>
            <a:off x="6106003" y="4058858"/>
            <a:ext cx="92172" cy="90449"/>
          </a:xfrm>
          <a:custGeom>
            <a:avLst/>
            <a:gdLst/>
            <a:ahLst/>
            <a:cxnLst/>
            <a:rect l="l" t="t" r="r" b="b"/>
            <a:pathLst>
              <a:path w="5243" h="5145" extrusionOk="0">
                <a:moveTo>
                  <a:pt x="2952" y="0"/>
                </a:moveTo>
                <a:cubicBezTo>
                  <a:pt x="1819" y="0"/>
                  <a:pt x="689" y="715"/>
                  <a:pt x="394" y="2007"/>
                </a:cubicBezTo>
                <a:cubicBezTo>
                  <a:pt x="0" y="3728"/>
                  <a:pt x="1391" y="5145"/>
                  <a:pt x="2925" y="5145"/>
                </a:cubicBezTo>
                <a:cubicBezTo>
                  <a:pt x="3378" y="5145"/>
                  <a:pt x="3843" y="5021"/>
                  <a:pt x="4279" y="4745"/>
                </a:cubicBezTo>
                <a:cubicBezTo>
                  <a:pt x="4533" y="4554"/>
                  <a:pt x="4724" y="4427"/>
                  <a:pt x="4852" y="4236"/>
                </a:cubicBezTo>
                <a:lnTo>
                  <a:pt x="4470" y="3663"/>
                </a:lnTo>
                <a:lnTo>
                  <a:pt x="4406" y="3726"/>
                </a:lnTo>
                <a:cubicBezTo>
                  <a:pt x="4279" y="3917"/>
                  <a:pt x="4151" y="4045"/>
                  <a:pt x="3960" y="4172"/>
                </a:cubicBezTo>
                <a:cubicBezTo>
                  <a:pt x="3627" y="4375"/>
                  <a:pt x="3275" y="4465"/>
                  <a:pt x="2934" y="4465"/>
                </a:cubicBezTo>
                <a:cubicBezTo>
                  <a:pt x="1771" y="4465"/>
                  <a:pt x="735" y="3414"/>
                  <a:pt x="1031" y="2134"/>
                </a:cubicBezTo>
                <a:cubicBezTo>
                  <a:pt x="1251" y="1181"/>
                  <a:pt x="2082" y="650"/>
                  <a:pt x="2918" y="650"/>
                </a:cubicBezTo>
                <a:cubicBezTo>
                  <a:pt x="3535" y="650"/>
                  <a:pt x="4155" y="939"/>
                  <a:pt x="4533" y="1561"/>
                </a:cubicBezTo>
                <a:cubicBezTo>
                  <a:pt x="4606" y="1652"/>
                  <a:pt x="4700" y="1691"/>
                  <a:pt x="4793" y="1691"/>
                </a:cubicBezTo>
                <a:cubicBezTo>
                  <a:pt x="5023" y="1691"/>
                  <a:pt x="5243" y="1451"/>
                  <a:pt x="5106" y="1179"/>
                </a:cubicBezTo>
                <a:cubicBezTo>
                  <a:pt x="4598" y="376"/>
                  <a:pt x="3774" y="0"/>
                  <a:pt x="2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43"/>
          <p:cNvSpPr/>
          <p:nvPr/>
        </p:nvSpPr>
        <p:spPr>
          <a:xfrm>
            <a:off x="6200706" y="4114306"/>
            <a:ext cx="39801" cy="30079"/>
          </a:xfrm>
          <a:custGeom>
            <a:avLst/>
            <a:gdLst/>
            <a:ahLst/>
            <a:cxnLst/>
            <a:rect l="l" t="t" r="r" b="b"/>
            <a:pathLst>
              <a:path w="2264" h="1711" extrusionOk="0">
                <a:moveTo>
                  <a:pt x="1124" y="0"/>
                </a:moveTo>
                <a:cubicBezTo>
                  <a:pt x="546" y="0"/>
                  <a:pt x="0" y="605"/>
                  <a:pt x="356" y="1273"/>
                </a:cubicBezTo>
                <a:cubicBezTo>
                  <a:pt x="531" y="1583"/>
                  <a:pt x="794" y="1710"/>
                  <a:pt x="1057" y="1710"/>
                </a:cubicBezTo>
                <a:cubicBezTo>
                  <a:pt x="1659" y="1710"/>
                  <a:pt x="2264" y="1046"/>
                  <a:pt x="1821" y="381"/>
                </a:cubicBezTo>
                <a:cubicBezTo>
                  <a:pt x="1629" y="113"/>
                  <a:pt x="1374"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43"/>
          <p:cNvSpPr/>
          <p:nvPr/>
        </p:nvSpPr>
        <p:spPr>
          <a:xfrm>
            <a:off x="6115760" y="4102949"/>
            <a:ext cx="112178" cy="91908"/>
          </a:xfrm>
          <a:custGeom>
            <a:avLst/>
            <a:gdLst/>
            <a:ahLst/>
            <a:cxnLst/>
            <a:rect l="l" t="t" r="r" b="b"/>
            <a:pathLst>
              <a:path w="6381" h="5228" extrusionOk="0">
                <a:moveTo>
                  <a:pt x="4103" y="0"/>
                </a:moveTo>
                <a:cubicBezTo>
                  <a:pt x="3831" y="0"/>
                  <a:pt x="3552" y="44"/>
                  <a:pt x="3278" y="136"/>
                </a:cubicBezTo>
                <a:lnTo>
                  <a:pt x="3087" y="199"/>
                </a:lnTo>
                <a:lnTo>
                  <a:pt x="3023" y="199"/>
                </a:lnTo>
                <a:lnTo>
                  <a:pt x="2896" y="263"/>
                </a:lnTo>
                <a:lnTo>
                  <a:pt x="2832" y="263"/>
                </a:lnTo>
                <a:cubicBezTo>
                  <a:pt x="2768" y="263"/>
                  <a:pt x="2641" y="327"/>
                  <a:pt x="2577" y="390"/>
                </a:cubicBezTo>
                <a:cubicBezTo>
                  <a:pt x="0" y="1810"/>
                  <a:pt x="1549" y="5228"/>
                  <a:pt x="3817" y="5228"/>
                </a:cubicBezTo>
                <a:cubicBezTo>
                  <a:pt x="4295" y="5228"/>
                  <a:pt x="4805" y="5076"/>
                  <a:pt x="5316" y="4721"/>
                </a:cubicBezTo>
                <a:cubicBezTo>
                  <a:pt x="5379" y="4657"/>
                  <a:pt x="5507" y="4593"/>
                  <a:pt x="5570" y="4593"/>
                </a:cubicBezTo>
                <a:lnTo>
                  <a:pt x="5634" y="4530"/>
                </a:lnTo>
                <a:lnTo>
                  <a:pt x="5698" y="4402"/>
                </a:lnTo>
                <a:lnTo>
                  <a:pt x="5761" y="4339"/>
                </a:lnTo>
                <a:lnTo>
                  <a:pt x="5889" y="4211"/>
                </a:lnTo>
                <a:cubicBezTo>
                  <a:pt x="5952" y="4148"/>
                  <a:pt x="6016" y="4084"/>
                  <a:pt x="6080" y="3957"/>
                </a:cubicBezTo>
                <a:cubicBezTo>
                  <a:pt x="5889" y="3893"/>
                  <a:pt x="5698" y="3766"/>
                  <a:pt x="5570" y="3638"/>
                </a:cubicBezTo>
                <a:lnTo>
                  <a:pt x="5443" y="3766"/>
                </a:lnTo>
                <a:cubicBezTo>
                  <a:pt x="5443" y="3829"/>
                  <a:pt x="5379" y="3829"/>
                  <a:pt x="5379" y="3893"/>
                </a:cubicBezTo>
                <a:lnTo>
                  <a:pt x="5252" y="3957"/>
                </a:lnTo>
                <a:lnTo>
                  <a:pt x="5061" y="4084"/>
                </a:lnTo>
                <a:cubicBezTo>
                  <a:pt x="4695" y="4321"/>
                  <a:pt x="4333" y="4423"/>
                  <a:pt x="3994" y="4423"/>
                </a:cubicBezTo>
                <a:cubicBezTo>
                  <a:pt x="2327" y="4423"/>
                  <a:pt x="1223" y="1948"/>
                  <a:pt x="3023" y="836"/>
                </a:cubicBezTo>
                <a:lnTo>
                  <a:pt x="3214" y="772"/>
                </a:lnTo>
                <a:lnTo>
                  <a:pt x="3278" y="772"/>
                </a:lnTo>
                <a:lnTo>
                  <a:pt x="3405" y="709"/>
                </a:lnTo>
                <a:lnTo>
                  <a:pt x="3724" y="709"/>
                </a:lnTo>
                <a:cubicBezTo>
                  <a:pt x="3835" y="690"/>
                  <a:pt x="3946" y="681"/>
                  <a:pt x="4057" y="681"/>
                </a:cubicBezTo>
                <a:cubicBezTo>
                  <a:pt x="4704" y="681"/>
                  <a:pt x="5317" y="993"/>
                  <a:pt x="5698" y="1537"/>
                </a:cubicBezTo>
                <a:cubicBezTo>
                  <a:pt x="5759" y="1659"/>
                  <a:pt x="5858" y="1709"/>
                  <a:pt x="5958" y="1709"/>
                </a:cubicBezTo>
                <a:cubicBezTo>
                  <a:pt x="6170" y="1709"/>
                  <a:pt x="6381" y="1478"/>
                  <a:pt x="6207" y="1218"/>
                </a:cubicBezTo>
                <a:cubicBezTo>
                  <a:pt x="5771" y="443"/>
                  <a:pt x="4967" y="0"/>
                  <a:pt x="4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43"/>
          <p:cNvSpPr/>
          <p:nvPr/>
        </p:nvSpPr>
        <p:spPr>
          <a:xfrm>
            <a:off x="5927073" y="3273454"/>
            <a:ext cx="494859" cy="434824"/>
          </a:xfrm>
          <a:custGeom>
            <a:avLst/>
            <a:gdLst/>
            <a:ahLst/>
            <a:cxnLst/>
            <a:rect l="l" t="t" r="r" b="b"/>
            <a:pathLst>
              <a:path w="28149" h="24734" extrusionOk="0">
                <a:moveTo>
                  <a:pt x="20338" y="0"/>
                </a:moveTo>
                <a:cubicBezTo>
                  <a:pt x="20183" y="0"/>
                  <a:pt x="20023" y="42"/>
                  <a:pt x="19870" y="130"/>
                </a:cubicBezTo>
                <a:lnTo>
                  <a:pt x="510" y="12357"/>
                </a:lnTo>
                <a:cubicBezTo>
                  <a:pt x="128" y="12612"/>
                  <a:pt x="0" y="13121"/>
                  <a:pt x="255" y="13567"/>
                </a:cubicBezTo>
                <a:lnTo>
                  <a:pt x="7069" y="24330"/>
                </a:lnTo>
                <a:cubicBezTo>
                  <a:pt x="7226" y="24604"/>
                  <a:pt x="7479" y="24733"/>
                  <a:pt x="7754" y="24733"/>
                </a:cubicBezTo>
                <a:cubicBezTo>
                  <a:pt x="7926" y="24733"/>
                  <a:pt x="8107" y="24683"/>
                  <a:pt x="8279" y="24584"/>
                </a:cubicBezTo>
                <a:lnTo>
                  <a:pt x="27639" y="12421"/>
                </a:lnTo>
                <a:cubicBezTo>
                  <a:pt x="28021" y="12166"/>
                  <a:pt x="28149" y="11593"/>
                  <a:pt x="27894" y="11211"/>
                </a:cubicBezTo>
                <a:lnTo>
                  <a:pt x="21080" y="448"/>
                </a:lnTo>
                <a:cubicBezTo>
                  <a:pt x="20912" y="155"/>
                  <a:pt x="20635" y="0"/>
                  <a:pt x="203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43"/>
          <p:cNvSpPr/>
          <p:nvPr/>
        </p:nvSpPr>
        <p:spPr>
          <a:xfrm>
            <a:off x="6238310" y="3756992"/>
            <a:ext cx="319095" cy="208552"/>
          </a:xfrm>
          <a:custGeom>
            <a:avLst/>
            <a:gdLst/>
            <a:ahLst/>
            <a:cxnLst/>
            <a:rect l="l" t="t" r="r" b="b"/>
            <a:pathLst>
              <a:path w="18151" h="11863" extrusionOk="0">
                <a:moveTo>
                  <a:pt x="17279" y="1"/>
                </a:moveTo>
                <a:cubicBezTo>
                  <a:pt x="17136" y="1"/>
                  <a:pt x="16994" y="43"/>
                  <a:pt x="16877" y="136"/>
                </a:cubicBezTo>
                <a:lnTo>
                  <a:pt x="446" y="10453"/>
                </a:lnTo>
                <a:cubicBezTo>
                  <a:pt x="128" y="10708"/>
                  <a:pt x="0" y="11154"/>
                  <a:pt x="191" y="11536"/>
                </a:cubicBezTo>
                <a:cubicBezTo>
                  <a:pt x="353" y="11737"/>
                  <a:pt x="590" y="11862"/>
                  <a:pt x="840" y="11862"/>
                </a:cubicBezTo>
                <a:cubicBezTo>
                  <a:pt x="985" y="11862"/>
                  <a:pt x="1134" y="11820"/>
                  <a:pt x="1274" y="11727"/>
                </a:cubicBezTo>
                <a:lnTo>
                  <a:pt x="17705" y="1410"/>
                </a:lnTo>
                <a:cubicBezTo>
                  <a:pt x="18023" y="1155"/>
                  <a:pt x="18150" y="709"/>
                  <a:pt x="17896" y="327"/>
                </a:cubicBezTo>
                <a:cubicBezTo>
                  <a:pt x="17775" y="126"/>
                  <a:pt x="17526" y="1"/>
                  <a:pt x="17279" y="1"/>
                </a:cubicBezTo>
                <a:close/>
              </a:path>
            </a:pathLst>
          </a:custGeom>
          <a:solidFill>
            <a:srgbClr val="F7C4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43"/>
          <p:cNvSpPr/>
          <p:nvPr/>
        </p:nvSpPr>
        <p:spPr>
          <a:xfrm>
            <a:off x="6197999" y="3694847"/>
            <a:ext cx="319095" cy="208305"/>
          </a:xfrm>
          <a:custGeom>
            <a:avLst/>
            <a:gdLst/>
            <a:ahLst/>
            <a:cxnLst/>
            <a:rect l="l" t="t" r="r" b="b"/>
            <a:pathLst>
              <a:path w="18151" h="11849" extrusionOk="0">
                <a:moveTo>
                  <a:pt x="17301" y="1"/>
                </a:moveTo>
                <a:cubicBezTo>
                  <a:pt x="17159" y="1"/>
                  <a:pt x="17014" y="36"/>
                  <a:pt x="16877" y="105"/>
                </a:cubicBezTo>
                <a:lnTo>
                  <a:pt x="447" y="10422"/>
                </a:lnTo>
                <a:cubicBezTo>
                  <a:pt x="128" y="10677"/>
                  <a:pt x="1" y="11122"/>
                  <a:pt x="255" y="11504"/>
                </a:cubicBezTo>
                <a:cubicBezTo>
                  <a:pt x="385" y="11721"/>
                  <a:pt x="633" y="11849"/>
                  <a:pt x="898" y="11849"/>
                </a:cubicBezTo>
                <a:cubicBezTo>
                  <a:pt x="1023" y="11849"/>
                  <a:pt x="1152" y="11820"/>
                  <a:pt x="1274" y="11759"/>
                </a:cubicBezTo>
                <a:lnTo>
                  <a:pt x="17705" y="1379"/>
                </a:lnTo>
                <a:cubicBezTo>
                  <a:pt x="18023" y="1124"/>
                  <a:pt x="18151" y="678"/>
                  <a:pt x="17960" y="360"/>
                </a:cubicBezTo>
                <a:cubicBezTo>
                  <a:pt x="17796" y="115"/>
                  <a:pt x="17554" y="1"/>
                  <a:pt x="17301" y="1"/>
                </a:cubicBezTo>
                <a:close/>
              </a:path>
            </a:pathLst>
          </a:custGeom>
          <a:solidFill>
            <a:srgbClr val="F7C4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43"/>
          <p:cNvSpPr/>
          <p:nvPr/>
        </p:nvSpPr>
        <p:spPr>
          <a:xfrm>
            <a:off x="7331949" y="4149295"/>
            <a:ext cx="236881" cy="256376"/>
          </a:xfrm>
          <a:custGeom>
            <a:avLst/>
            <a:gdLst/>
            <a:ahLst/>
            <a:cxnLst/>
            <a:rect l="l" t="t" r="r" b="b"/>
            <a:pathLst>
              <a:path w="5395" h="5839" extrusionOk="0">
                <a:moveTo>
                  <a:pt x="1156" y="0"/>
                </a:moveTo>
                <a:cubicBezTo>
                  <a:pt x="1046" y="0"/>
                  <a:pt x="961" y="49"/>
                  <a:pt x="902" y="166"/>
                </a:cubicBezTo>
                <a:cubicBezTo>
                  <a:pt x="827" y="317"/>
                  <a:pt x="802" y="468"/>
                  <a:pt x="827" y="618"/>
                </a:cubicBezTo>
                <a:cubicBezTo>
                  <a:pt x="526" y="719"/>
                  <a:pt x="325" y="995"/>
                  <a:pt x="350" y="1321"/>
                </a:cubicBezTo>
                <a:cubicBezTo>
                  <a:pt x="375" y="1497"/>
                  <a:pt x="425" y="1697"/>
                  <a:pt x="526" y="1873"/>
                </a:cubicBezTo>
                <a:cubicBezTo>
                  <a:pt x="513" y="1865"/>
                  <a:pt x="499" y="1861"/>
                  <a:pt x="484" y="1861"/>
                </a:cubicBezTo>
                <a:cubicBezTo>
                  <a:pt x="313" y="1861"/>
                  <a:pt x="1" y="2352"/>
                  <a:pt x="300" y="2927"/>
                </a:cubicBezTo>
                <a:cubicBezTo>
                  <a:pt x="601" y="3530"/>
                  <a:pt x="1003" y="4057"/>
                  <a:pt x="1505" y="4483"/>
                </a:cubicBezTo>
                <a:cubicBezTo>
                  <a:pt x="2207" y="5061"/>
                  <a:pt x="3036" y="5512"/>
                  <a:pt x="3939" y="5788"/>
                </a:cubicBezTo>
                <a:lnTo>
                  <a:pt x="4065" y="5839"/>
                </a:lnTo>
                <a:lnTo>
                  <a:pt x="4065" y="5814"/>
                </a:lnTo>
                <a:cubicBezTo>
                  <a:pt x="5395" y="4709"/>
                  <a:pt x="5219" y="1572"/>
                  <a:pt x="5219" y="1572"/>
                </a:cubicBezTo>
                <a:lnTo>
                  <a:pt x="5219" y="1547"/>
                </a:lnTo>
                <a:cubicBezTo>
                  <a:pt x="4918" y="1497"/>
                  <a:pt x="4717" y="1471"/>
                  <a:pt x="4717" y="1471"/>
                </a:cubicBezTo>
                <a:cubicBezTo>
                  <a:pt x="4968" y="1095"/>
                  <a:pt x="4968" y="769"/>
                  <a:pt x="4441" y="367"/>
                </a:cubicBezTo>
                <a:lnTo>
                  <a:pt x="4265" y="342"/>
                </a:lnTo>
                <a:cubicBezTo>
                  <a:pt x="4240" y="518"/>
                  <a:pt x="4215" y="719"/>
                  <a:pt x="4190" y="894"/>
                </a:cubicBezTo>
                <a:cubicBezTo>
                  <a:pt x="3981" y="1004"/>
                  <a:pt x="3772" y="1049"/>
                  <a:pt x="3566" y="1049"/>
                </a:cubicBezTo>
                <a:cubicBezTo>
                  <a:pt x="2734" y="1049"/>
                  <a:pt x="1952" y="307"/>
                  <a:pt x="1429" y="66"/>
                </a:cubicBezTo>
                <a:cubicBezTo>
                  <a:pt x="1325" y="24"/>
                  <a:pt x="1234" y="0"/>
                  <a:pt x="1156" y="0"/>
                </a:cubicBezTo>
                <a:close/>
              </a:path>
            </a:pathLst>
          </a:custGeom>
          <a:solidFill>
            <a:srgbClr val="A880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15" name="Google Shape;615;p43"/>
          <p:cNvGrpSpPr/>
          <p:nvPr/>
        </p:nvGrpSpPr>
        <p:grpSpPr>
          <a:xfrm rot="-5723396">
            <a:off x="92339" y="4048752"/>
            <a:ext cx="1408200" cy="1466446"/>
            <a:chOff x="6323100" y="1252213"/>
            <a:chExt cx="907250" cy="920475"/>
          </a:xfrm>
        </p:grpSpPr>
        <p:sp>
          <p:nvSpPr>
            <p:cNvPr id="616" name="Google Shape;616;p43"/>
            <p:cNvSpPr/>
            <p:nvPr/>
          </p:nvSpPr>
          <p:spPr>
            <a:xfrm>
              <a:off x="7063425" y="2006663"/>
              <a:ext cx="166925" cy="166025"/>
            </a:xfrm>
            <a:custGeom>
              <a:avLst/>
              <a:gdLst/>
              <a:ahLst/>
              <a:cxnLst/>
              <a:rect l="l" t="t" r="r" b="b"/>
              <a:pathLst>
                <a:path w="6677" h="6641" extrusionOk="0">
                  <a:moveTo>
                    <a:pt x="4713" y="1"/>
                  </a:moveTo>
                  <a:lnTo>
                    <a:pt x="1" y="4522"/>
                  </a:lnTo>
                  <a:lnTo>
                    <a:pt x="6369" y="6624"/>
                  </a:lnTo>
                  <a:cubicBezTo>
                    <a:pt x="6403" y="6635"/>
                    <a:pt x="6435" y="6640"/>
                    <a:pt x="6464" y="6640"/>
                  </a:cubicBezTo>
                  <a:cubicBezTo>
                    <a:pt x="6599" y="6640"/>
                    <a:pt x="6676" y="6526"/>
                    <a:pt x="6624" y="6369"/>
                  </a:cubicBezTo>
                  <a:lnTo>
                    <a:pt x="471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43"/>
            <p:cNvSpPr/>
            <p:nvPr/>
          </p:nvSpPr>
          <p:spPr>
            <a:xfrm>
              <a:off x="7063425" y="2051238"/>
              <a:ext cx="166925" cy="121450"/>
            </a:xfrm>
            <a:custGeom>
              <a:avLst/>
              <a:gdLst/>
              <a:ahLst/>
              <a:cxnLst/>
              <a:rect l="l" t="t" r="r" b="b"/>
              <a:pathLst>
                <a:path w="6677" h="4858" extrusionOk="0">
                  <a:moveTo>
                    <a:pt x="2867" y="1"/>
                  </a:moveTo>
                  <a:lnTo>
                    <a:pt x="1" y="2739"/>
                  </a:lnTo>
                  <a:lnTo>
                    <a:pt x="6369" y="4841"/>
                  </a:lnTo>
                  <a:cubicBezTo>
                    <a:pt x="6403" y="4852"/>
                    <a:pt x="6435" y="4857"/>
                    <a:pt x="6464" y="4857"/>
                  </a:cubicBezTo>
                  <a:cubicBezTo>
                    <a:pt x="6599" y="4857"/>
                    <a:pt x="6676" y="4743"/>
                    <a:pt x="6624" y="4586"/>
                  </a:cubicBezTo>
                  <a:lnTo>
                    <a:pt x="5796" y="1848"/>
                  </a:lnTo>
                  <a:cubicBezTo>
                    <a:pt x="4777" y="1274"/>
                    <a:pt x="3822" y="638"/>
                    <a:pt x="2867" y="1"/>
                  </a:cubicBezTo>
                  <a:close/>
                </a:path>
              </a:pathLst>
            </a:custGeom>
            <a:solidFill>
              <a:srgbClr val="FBEBE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43"/>
            <p:cNvSpPr/>
            <p:nvPr/>
          </p:nvSpPr>
          <p:spPr>
            <a:xfrm>
              <a:off x="6405900" y="1333213"/>
              <a:ext cx="773775" cy="786525"/>
            </a:xfrm>
            <a:custGeom>
              <a:avLst/>
              <a:gdLst/>
              <a:ahLst/>
              <a:cxnLst/>
              <a:rect l="l" t="t" r="r" b="b"/>
              <a:pathLst>
                <a:path w="30951" h="31461" extrusionOk="0">
                  <a:moveTo>
                    <a:pt x="4649" y="0"/>
                  </a:moveTo>
                  <a:lnTo>
                    <a:pt x="0" y="4522"/>
                  </a:lnTo>
                  <a:lnTo>
                    <a:pt x="26302" y="31460"/>
                  </a:lnTo>
                  <a:lnTo>
                    <a:pt x="30951" y="26939"/>
                  </a:lnTo>
                  <a:lnTo>
                    <a:pt x="46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43"/>
            <p:cNvSpPr/>
            <p:nvPr/>
          </p:nvSpPr>
          <p:spPr>
            <a:xfrm>
              <a:off x="6359725" y="1285438"/>
              <a:ext cx="148100" cy="146500"/>
            </a:xfrm>
            <a:custGeom>
              <a:avLst/>
              <a:gdLst/>
              <a:ahLst/>
              <a:cxnLst/>
              <a:rect l="l" t="t" r="r" b="b"/>
              <a:pathLst>
                <a:path w="5924" h="5860" extrusionOk="0">
                  <a:moveTo>
                    <a:pt x="4649" y="1"/>
                  </a:moveTo>
                  <a:lnTo>
                    <a:pt x="1" y="4522"/>
                  </a:lnTo>
                  <a:lnTo>
                    <a:pt x="1274" y="5860"/>
                  </a:lnTo>
                  <a:lnTo>
                    <a:pt x="5923" y="1274"/>
                  </a:lnTo>
                  <a:lnTo>
                    <a:pt x="4649" y="1"/>
                  </a:lnTo>
                  <a:close/>
                </a:path>
              </a:pathLst>
            </a:custGeom>
            <a:solidFill>
              <a:srgbClr val="FF8F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43"/>
            <p:cNvSpPr/>
            <p:nvPr/>
          </p:nvSpPr>
          <p:spPr>
            <a:xfrm>
              <a:off x="6391575" y="1317288"/>
              <a:ext cx="130575" cy="128975"/>
            </a:xfrm>
            <a:custGeom>
              <a:avLst/>
              <a:gdLst/>
              <a:ahLst/>
              <a:cxnLst/>
              <a:rect l="l" t="t" r="r" b="b"/>
              <a:pathLst>
                <a:path w="5223" h="5159" extrusionOk="0">
                  <a:moveTo>
                    <a:pt x="4649" y="0"/>
                  </a:moveTo>
                  <a:lnTo>
                    <a:pt x="0" y="4586"/>
                  </a:lnTo>
                  <a:lnTo>
                    <a:pt x="573" y="5159"/>
                  </a:lnTo>
                  <a:lnTo>
                    <a:pt x="5222" y="637"/>
                  </a:lnTo>
                  <a:lnTo>
                    <a:pt x="4649" y="0"/>
                  </a:lnTo>
                  <a:close/>
                </a:path>
              </a:pathLst>
            </a:custGeom>
            <a:solidFill>
              <a:srgbClr val="3B58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43"/>
            <p:cNvSpPr/>
            <p:nvPr/>
          </p:nvSpPr>
          <p:spPr>
            <a:xfrm>
              <a:off x="6324700" y="1252213"/>
              <a:ext cx="151275" cy="146300"/>
            </a:xfrm>
            <a:custGeom>
              <a:avLst/>
              <a:gdLst/>
              <a:ahLst/>
              <a:cxnLst/>
              <a:rect l="l" t="t" r="r" b="b"/>
              <a:pathLst>
                <a:path w="6051" h="5852" extrusionOk="0">
                  <a:moveTo>
                    <a:pt x="4110" y="0"/>
                  </a:moveTo>
                  <a:cubicBezTo>
                    <a:pt x="3706" y="0"/>
                    <a:pt x="3305" y="160"/>
                    <a:pt x="2994" y="502"/>
                  </a:cubicBezTo>
                  <a:lnTo>
                    <a:pt x="637" y="2795"/>
                  </a:lnTo>
                  <a:cubicBezTo>
                    <a:pt x="1" y="3368"/>
                    <a:pt x="1" y="4387"/>
                    <a:pt x="637" y="5023"/>
                  </a:cubicBezTo>
                  <a:lnTo>
                    <a:pt x="1402" y="5851"/>
                  </a:lnTo>
                  <a:lnTo>
                    <a:pt x="6050" y="1330"/>
                  </a:lnTo>
                  <a:lnTo>
                    <a:pt x="5286" y="502"/>
                  </a:lnTo>
                  <a:cubicBezTo>
                    <a:pt x="4960" y="176"/>
                    <a:pt x="4534" y="0"/>
                    <a:pt x="4110" y="0"/>
                  </a:cubicBezTo>
                  <a:close/>
                </a:path>
              </a:pathLst>
            </a:custGeom>
            <a:solidFill>
              <a:srgbClr val="3B58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43"/>
            <p:cNvSpPr/>
            <p:nvPr/>
          </p:nvSpPr>
          <p:spPr>
            <a:xfrm>
              <a:off x="7163725" y="2106963"/>
              <a:ext cx="66600" cy="65725"/>
            </a:xfrm>
            <a:custGeom>
              <a:avLst/>
              <a:gdLst/>
              <a:ahLst/>
              <a:cxnLst/>
              <a:rect l="l" t="t" r="r" b="b"/>
              <a:pathLst>
                <a:path w="2664" h="2629" extrusionOk="0">
                  <a:moveTo>
                    <a:pt x="1911" y="1"/>
                  </a:moveTo>
                  <a:lnTo>
                    <a:pt x="1" y="1847"/>
                  </a:lnTo>
                  <a:lnTo>
                    <a:pt x="2357" y="2612"/>
                  </a:lnTo>
                  <a:cubicBezTo>
                    <a:pt x="2392" y="2623"/>
                    <a:pt x="2425" y="2629"/>
                    <a:pt x="2455" y="2629"/>
                  </a:cubicBezTo>
                  <a:cubicBezTo>
                    <a:pt x="2589" y="2629"/>
                    <a:pt x="2664" y="2525"/>
                    <a:pt x="2612" y="2421"/>
                  </a:cubicBezTo>
                  <a:lnTo>
                    <a:pt x="19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43"/>
            <p:cNvSpPr/>
            <p:nvPr/>
          </p:nvSpPr>
          <p:spPr>
            <a:xfrm>
              <a:off x="6323100" y="1274313"/>
              <a:ext cx="103525" cy="124200"/>
            </a:xfrm>
            <a:custGeom>
              <a:avLst/>
              <a:gdLst/>
              <a:ahLst/>
              <a:cxnLst/>
              <a:rect l="l" t="t" r="r" b="b"/>
              <a:pathLst>
                <a:path w="4141" h="4968" extrusionOk="0">
                  <a:moveTo>
                    <a:pt x="2612" y="0"/>
                  </a:moveTo>
                  <a:lnTo>
                    <a:pt x="701" y="1911"/>
                  </a:lnTo>
                  <a:cubicBezTo>
                    <a:pt x="65" y="2484"/>
                    <a:pt x="1" y="3503"/>
                    <a:pt x="638" y="4139"/>
                  </a:cubicBezTo>
                  <a:lnTo>
                    <a:pt x="1466" y="4967"/>
                  </a:lnTo>
                  <a:lnTo>
                    <a:pt x="4140" y="2356"/>
                  </a:lnTo>
                  <a:cubicBezTo>
                    <a:pt x="3631" y="1592"/>
                    <a:pt x="3121" y="764"/>
                    <a:pt x="2612" y="0"/>
                  </a:cubicBezTo>
                  <a:close/>
                </a:path>
              </a:pathLst>
            </a:custGeom>
            <a:solidFill>
              <a:srgbClr val="3B58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43"/>
            <p:cNvSpPr/>
            <p:nvPr/>
          </p:nvSpPr>
          <p:spPr>
            <a:xfrm>
              <a:off x="6359725" y="1333213"/>
              <a:ext cx="93950" cy="98725"/>
            </a:xfrm>
            <a:custGeom>
              <a:avLst/>
              <a:gdLst/>
              <a:ahLst/>
              <a:cxnLst/>
              <a:rect l="l" t="t" r="r" b="b"/>
              <a:pathLst>
                <a:path w="3758" h="3949" extrusionOk="0">
                  <a:moveTo>
                    <a:pt x="2675" y="0"/>
                  </a:moveTo>
                  <a:lnTo>
                    <a:pt x="1" y="2611"/>
                  </a:lnTo>
                  <a:lnTo>
                    <a:pt x="1274" y="3949"/>
                  </a:lnTo>
                  <a:lnTo>
                    <a:pt x="3758" y="1529"/>
                  </a:lnTo>
                  <a:lnTo>
                    <a:pt x="2675" y="0"/>
                  </a:lnTo>
                  <a:close/>
                </a:path>
              </a:pathLst>
            </a:custGeom>
            <a:solidFill>
              <a:srgbClr val="FB7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43"/>
            <p:cNvSpPr/>
            <p:nvPr/>
          </p:nvSpPr>
          <p:spPr>
            <a:xfrm>
              <a:off x="6393150" y="1373013"/>
              <a:ext cx="71675" cy="73250"/>
            </a:xfrm>
            <a:custGeom>
              <a:avLst/>
              <a:gdLst/>
              <a:ahLst/>
              <a:cxnLst/>
              <a:rect l="l" t="t" r="r" b="b"/>
              <a:pathLst>
                <a:path w="2867" h="2930" extrusionOk="0">
                  <a:moveTo>
                    <a:pt x="2421" y="0"/>
                  </a:moveTo>
                  <a:lnTo>
                    <a:pt x="1" y="2357"/>
                  </a:lnTo>
                  <a:lnTo>
                    <a:pt x="510" y="2930"/>
                  </a:lnTo>
                  <a:lnTo>
                    <a:pt x="2867" y="701"/>
                  </a:lnTo>
                  <a:lnTo>
                    <a:pt x="2421" y="0"/>
                  </a:lnTo>
                  <a:close/>
                </a:path>
              </a:pathLst>
            </a:custGeom>
            <a:solidFill>
              <a:srgbClr val="3B58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2" name="TextBox 91">
            <a:extLst>
              <a:ext uri="{FF2B5EF4-FFF2-40B4-BE49-F238E27FC236}">
                <a16:creationId xmlns:a16="http://schemas.microsoft.com/office/drawing/2014/main" id="{E78B781E-EDA9-4967-94F9-2BF70591F800}"/>
              </a:ext>
            </a:extLst>
          </p:cNvPr>
          <p:cNvSpPr txBox="1"/>
          <p:nvPr/>
        </p:nvSpPr>
        <p:spPr>
          <a:xfrm>
            <a:off x="816342" y="935997"/>
            <a:ext cx="7728972" cy="139435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3000" b="1" dirty="0">
                <a:solidFill>
                  <a:srgbClr val="20124D"/>
                </a:solidFill>
                <a:latin typeface="Times New Roman" panose="02020603050405020304" pitchFamily="18" charset="0"/>
                <a:ea typeface="Segoe UI Black" panose="020B0A02040204020203" pitchFamily="34" charset="0"/>
              </a:rPr>
              <a:t>Khi ở trường, bạn nên chơi và không nên chơi những trò chơi gì? Tại sao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1"/>
          <p:cNvSpPr/>
          <p:nvPr/>
        </p:nvSpPr>
        <p:spPr>
          <a:xfrm>
            <a:off x="245533" y="1169619"/>
            <a:ext cx="4336966" cy="3234224"/>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1"/>
          <p:cNvSpPr txBox="1">
            <a:spLocks noGrp="1"/>
          </p:cNvSpPr>
          <p:nvPr>
            <p:ph type="ctrTitle"/>
          </p:nvPr>
        </p:nvSpPr>
        <p:spPr>
          <a:xfrm>
            <a:off x="745128" y="216225"/>
            <a:ext cx="7708500" cy="65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Vui chơi tại trường học</a:t>
            </a:r>
            <a:endParaRPr b="1" dirty="0">
              <a:latin typeface="Times New Roman" panose="02020603050405020304" pitchFamily="18" charset="0"/>
              <a:cs typeface="Times New Roman" panose="02020603050405020304" pitchFamily="18" charset="0"/>
            </a:endParaRPr>
          </a:p>
        </p:txBody>
      </p:sp>
      <p:sp>
        <p:nvSpPr>
          <p:cNvPr id="632" name="Google Shape;632;p41"/>
          <p:cNvSpPr txBox="1"/>
          <p:nvPr/>
        </p:nvSpPr>
        <p:spPr>
          <a:xfrm>
            <a:off x="945816" y="2002688"/>
            <a:ext cx="3076623" cy="414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1600"/>
              </a:spcAft>
              <a:buNone/>
            </a:pPr>
            <a:r>
              <a:rPr lang="vi-VN" sz="1800" b="1" dirty="0">
                <a:solidFill>
                  <a:schemeClr val="lt1"/>
                </a:solidFill>
                <a:latin typeface="+mj-lt"/>
                <a:ea typeface="Nunito"/>
                <a:cs typeface="Nunito"/>
                <a:sym typeface="Nunito"/>
              </a:rPr>
              <a:t>Những trò chơi có tính chất nhẹ nhàng thoải mái do sân trường là sân chơi chung của tất cả mọi người. Hơn nữa giờ ra chơi có hạn nên chúng ta không thể thoải mái nhất có thể: đá cầu, đọc sách,</a:t>
            </a:r>
            <a:r>
              <a:rPr lang="en-US" sz="1800" b="1" dirty="0">
                <a:solidFill>
                  <a:schemeClr val="lt1"/>
                </a:solidFill>
                <a:latin typeface="+mj-lt"/>
                <a:ea typeface="Nunito"/>
                <a:cs typeface="Nunito"/>
                <a:sym typeface="Nunito"/>
              </a:rPr>
              <a:t>…</a:t>
            </a:r>
            <a:r>
              <a:rPr lang="vi-VN" sz="1800" b="1" dirty="0">
                <a:solidFill>
                  <a:schemeClr val="lt1"/>
                </a:solidFill>
                <a:latin typeface="+mj-lt"/>
                <a:ea typeface="Nunito"/>
                <a:cs typeface="Nunito"/>
                <a:sym typeface="Nunito"/>
              </a:rPr>
              <a:t> </a:t>
            </a:r>
            <a:endParaRPr sz="1800" b="1" dirty="0">
              <a:solidFill>
                <a:schemeClr val="lt1"/>
              </a:solidFill>
              <a:latin typeface="+mj-lt"/>
              <a:ea typeface="Nunito"/>
              <a:cs typeface="Nunito"/>
              <a:sym typeface="Nunito"/>
            </a:endParaRPr>
          </a:p>
        </p:txBody>
      </p:sp>
      <p:sp>
        <p:nvSpPr>
          <p:cNvPr id="636" name="Google Shape;636;p41"/>
          <p:cNvSpPr txBox="1"/>
          <p:nvPr/>
        </p:nvSpPr>
        <p:spPr>
          <a:xfrm>
            <a:off x="1731229" y="1542384"/>
            <a:ext cx="1472700" cy="41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a:solidFill>
                  <a:schemeClr val="lt1"/>
                </a:solidFill>
                <a:latin typeface="Fredoka One"/>
                <a:ea typeface="Fredoka One"/>
                <a:cs typeface="Fredoka One"/>
                <a:sym typeface="Fredoka One"/>
              </a:rPr>
              <a:t>NÊN</a:t>
            </a:r>
            <a:endParaRPr sz="2300" dirty="0">
              <a:solidFill>
                <a:schemeClr val="lt1"/>
              </a:solidFill>
              <a:latin typeface="Fredoka One"/>
              <a:ea typeface="Fredoka One"/>
              <a:cs typeface="Fredoka One"/>
              <a:sym typeface="Fredoka One"/>
            </a:endParaRPr>
          </a:p>
        </p:txBody>
      </p:sp>
      <p:sp>
        <p:nvSpPr>
          <p:cNvPr id="637" name="Google Shape;637;p41"/>
          <p:cNvSpPr/>
          <p:nvPr/>
        </p:nvSpPr>
        <p:spPr>
          <a:xfrm>
            <a:off x="4582499" y="1308004"/>
            <a:ext cx="4302830" cy="2957454"/>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9" name="Google Shape;639;p41"/>
          <p:cNvSpPr txBox="1"/>
          <p:nvPr/>
        </p:nvSpPr>
        <p:spPr>
          <a:xfrm>
            <a:off x="5417307" y="2146971"/>
            <a:ext cx="2882697" cy="414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1600"/>
              </a:spcAft>
              <a:buNone/>
            </a:pPr>
            <a:r>
              <a:rPr lang="vi-VN" sz="2000" b="1" dirty="0">
                <a:solidFill>
                  <a:schemeClr val="bg2">
                    <a:lumMod val="10000"/>
                  </a:schemeClr>
                </a:solidFill>
                <a:latin typeface="+mj-lt"/>
                <a:ea typeface="Nunito"/>
                <a:cs typeface="Nunito"/>
                <a:sym typeface="Nunito"/>
              </a:rPr>
              <a:t>Những trò chơi có tính hoạt động mạnh, dễ va chạm và ảnh hưởng đến mọi người xung quanh:</a:t>
            </a:r>
            <a:r>
              <a:rPr lang="en-US" sz="2000" b="1" dirty="0">
                <a:solidFill>
                  <a:schemeClr val="bg2">
                    <a:lumMod val="10000"/>
                  </a:schemeClr>
                </a:solidFill>
                <a:latin typeface="+mj-lt"/>
                <a:ea typeface="Nunito"/>
                <a:cs typeface="Nunito"/>
                <a:sym typeface="Nunito"/>
              </a:rPr>
              <a:t> </a:t>
            </a:r>
            <a:r>
              <a:rPr lang="en-US" sz="2000" b="1" dirty="0" err="1">
                <a:solidFill>
                  <a:schemeClr val="bg2">
                    <a:lumMod val="10000"/>
                  </a:schemeClr>
                </a:solidFill>
                <a:latin typeface="Times New Roman" panose="02020603050405020304" pitchFamily="18" charset="0"/>
                <a:ea typeface="Nunito"/>
                <a:cs typeface="Times New Roman" panose="02020603050405020304" pitchFamily="18" charset="0"/>
                <a:sym typeface="Nunito"/>
              </a:rPr>
              <a:t>đuổi</a:t>
            </a:r>
            <a:r>
              <a:rPr lang="en-US" sz="2000" b="1" dirty="0">
                <a:solidFill>
                  <a:schemeClr val="bg2">
                    <a:lumMod val="10000"/>
                  </a:schemeClr>
                </a:solidFill>
                <a:latin typeface="Times New Roman" panose="02020603050405020304" pitchFamily="18" charset="0"/>
                <a:ea typeface="Nunito"/>
                <a:cs typeface="Times New Roman" panose="02020603050405020304" pitchFamily="18" charset="0"/>
                <a:sym typeface="Nunito"/>
              </a:rPr>
              <a:t> </a:t>
            </a:r>
            <a:r>
              <a:rPr lang="en-US" sz="2000" b="1" dirty="0" err="1">
                <a:solidFill>
                  <a:schemeClr val="bg2">
                    <a:lumMod val="10000"/>
                  </a:schemeClr>
                </a:solidFill>
                <a:latin typeface="Times New Roman" panose="02020603050405020304" pitchFamily="18" charset="0"/>
                <a:ea typeface="Nunito"/>
                <a:cs typeface="Times New Roman" panose="02020603050405020304" pitchFamily="18" charset="0"/>
                <a:sym typeface="Nunito"/>
              </a:rPr>
              <a:t>bắt</a:t>
            </a:r>
            <a:r>
              <a:rPr lang="en-US" sz="2000" b="1" dirty="0">
                <a:solidFill>
                  <a:schemeClr val="bg2">
                    <a:lumMod val="10000"/>
                  </a:schemeClr>
                </a:solidFill>
                <a:latin typeface="Times New Roman" panose="02020603050405020304" pitchFamily="18" charset="0"/>
                <a:ea typeface="Nunito"/>
                <a:cs typeface="Times New Roman" panose="02020603050405020304" pitchFamily="18" charset="0"/>
                <a:sym typeface="Nunito"/>
              </a:rPr>
              <a:t>, </a:t>
            </a:r>
            <a:r>
              <a:rPr lang="en-US" sz="2000" b="1" dirty="0" err="1">
                <a:solidFill>
                  <a:schemeClr val="bg2">
                    <a:lumMod val="10000"/>
                  </a:schemeClr>
                </a:solidFill>
                <a:latin typeface="Times New Roman" panose="02020603050405020304" pitchFamily="18" charset="0"/>
                <a:ea typeface="Nunito"/>
                <a:cs typeface="Times New Roman" panose="02020603050405020304" pitchFamily="18" charset="0"/>
                <a:sym typeface="Nunito"/>
              </a:rPr>
              <a:t>đá</a:t>
            </a:r>
            <a:r>
              <a:rPr lang="en-US" sz="2000" b="1" dirty="0">
                <a:solidFill>
                  <a:schemeClr val="bg2">
                    <a:lumMod val="10000"/>
                  </a:schemeClr>
                </a:solidFill>
                <a:latin typeface="Times New Roman" panose="02020603050405020304" pitchFamily="18" charset="0"/>
                <a:ea typeface="Nunito"/>
                <a:cs typeface="Times New Roman" panose="02020603050405020304" pitchFamily="18" charset="0"/>
                <a:sym typeface="Nunito"/>
              </a:rPr>
              <a:t> </a:t>
            </a:r>
            <a:r>
              <a:rPr lang="en-US" sz="2000" b="1" dirty="0" err="1">
                <a:solidFill>
                  <a:schemeClr val="bg2">
                    <a:lumMod val="10000"/>
                  </a:schemeClr>
                </a:solidFill>
                <a:latin typeface="Times New Roman" panose="02020603050405020304" pitchFamily="18" charset="0"/>
                <a:ea typeface="Nunito"/>
                <a:cs typeface="Times New Roman" panose="02020603050405020304" pitchFamily="18" charset="0"/>
                <a:sym typeface="Nunito"/>
              </a:rPr>
              <a:t>bóng</a:t>
            </a:r>
            <a:r>
              <a:rPr lang="en-US" sz="2000" b="1" dirty="0">
                <a:solidFill>
                  <a:schemeClr val="bg2">
                    <a:lumMod val="10000"/>
                  </a:schemeClr>
                </a:solidFill>
                <a:latin typeface="Times New Roman" panose="02020603050405020304" pitchFamily="18" charset="0"/>
                <a:ea typeface="Nunito"/>
                <a:cs typeface="Times New Roman" panose="02020603050405020304" pitchFamily="18" charset="0"/>
                <a:sym typeface="Nunito"/>
              </a:rPr>
              <a:t>,…</a:t>
            </a:r>
            <a:endParaRPr sz="2000" b="1" dirty="0">
              <a:solidFill>
                <a:schemeClr val="bg2">
                  <a:lumMod val="10000"/>
                </a:schemeClr>
              </a:solidFill>
              <a:latin typeface="Times New Roman" panose="02020603050405020304" pitchFamily="18" charset="0"/>
              <a:ea typeface="Nunito"/>
              <a:cs typeface="Times New Roman" panose="02020603050405020304" pitchFamily="18" charset="0"/>
              <a:sym typeface="Nunito"/>
            </a:endParaRPr>
          </a:p>
        </p:txBody>
      </p:sp>
      <p:sp>
        <p:nvSpPr>
          <p:cNvPr id="643" name="Google Shape;643;p41"/>
          <p:cNvSpPr txBox="1"/>
          <p:nvPr/>
        </p:nvSpPr>
        <p:spPr>
          <a:xfrm>
            <a:off x="5753638" y="1588388"/>
            <a:ext cx="2122137" cy="41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a:solidFill>
                  <a:schemeClr val="lt1"/>
                </a:solidFill>
                <a:latin typeface="Fredoka One"/>
                <a:ea typeface="Fredoka One"/>
                <a:cs typeface="Fredoka One"/>
                <a:sym typeface="Fredoka One"/>
              </a:rPr>
              <a:t>KHÔNG NÊN!</a:t>
            </a:r>
            <a:endParaRPr sz="2300" dirty="0">
              <a:solidFill>
                <a:schemeClr val="lt1"/>
              </a:solidFill>
              <a:latin typeface="Fredoka One"/>
              <a:ea typeface="Fredoka One"/>
              <a:cs typeface="Fredoka One"/>
              <a:sym typeface="Fredoka One"/>
            </a:endParaRPr>
          </a:p>
        </p:txBody>
      </p:sp>
      <p:sp>
        <p:nvSpPr>
          <p:cNvPr id="644" name="Google Shape;644;p41"/>
          <p:cNvSpPr/>
          <p:nvPr/>
        </p:nvSpPr>
        <p:spPr>
          <a:xfrm rot="-7008775">
            <a:off x="6936191" y="139547"/>
            <a:ext cx="533077" cy="781160"/>
          </a:xfrm>
          <a:custGeom>
            <a:avLst/>
            <a:gdLst/>
            <a:ahLst/>
            <a:cxnLst/>
            <a:rect l="l" t="t" r="r" b="b"/>
            <a:pathLst>
              <a:path w="44841" h="65709" extrusionOk="0">
                <a:moveTo>
                  <a:pt x="11247" y="0"/>
                </a:moveTo>
                <a:cubicBezTo>
                  <a:pt x="10906" y="0"/>
                  <a:pt x="10561" y="19"/>
                  <a:pt x="10211" y="57"/>
                </a:cubicBezTo>
                <a:cubicBezTo>
                  <a:pt x="0" y="1166"/>
                  <a:pt x="888" y="12044"/>
                  <a:pt x="2664" y="23365"/>
                </a:cubicBezTo>
                <a:cubicBezTo>
                  <a:pt x="3996" y="31578"/>
                  <a:pt x="15317" y="57994"/>
                  <a:pt x="19534" y="62211"/>
                </a:cubicBezTo>
                <a:cubicBezTo>
                  <a:pt x="21565" y="64412"/>
                  <a:pt x="24371" y="65708"/>
                  <a:pt x="27163" y="65708"/>
                </a:cubicBezTo>
                <a:cubicBezTo>
                  <a:pt x="28033" y="65708"/>
                  <a:pt x="28902" y="65583"/>
                  <a:pt x="29745" y="65319"/>
                </a:cubicBezTo>
                <a:cubicBezTo>
                  <a:pt x="35073" y="63321"/>
                  <a:pt x="36627" y="57550"/>
                  <a:pt x="35739" y="52666"/>
                </a:cubicBezTo>
                <a:cubicBezTo>
                  <a:pt x="33741" y="43565"/>
                  <a:pt x="29745" y="34686"/>
                  <a:pt x="23974" y="27360"/>
                </a:cubicBezTo>
                <a:cubicBezTo>
                  <a:pt x="22924" y="25906"/>
                  <a:pt x="21932" y="25275"/>
                  <a:pt x="21213" y="25275"/>
                </a:cubicBezTo>
                <a:cubicBezTo>
                  <a:pt x="19958" y="25275"/>
                  <a:pt x="19535" y="27201"/>
                  <a:pt x="21088" y="30024"/>
                </a:cubicBezTo>
                <a:cubicBezTo>
                  <a:pt x="23530" y="34464"/>
                  <a:pt x="33075" y="49558"/>
                  <a:pt x="32187" y="56440"/>
                </a:cubicBezTo>
                <a:cubicBezTo>
                  <a:pt x="32004" y="57904"/>
                  <a:pt x="30614" y="61934"/>
                  <a:pt x="27643" y="61934"/>
                </a:cubicBezTo>
                <a:cubicBezTo>
                  <a:pt x="27010" y="61934"/>
                  <a:pt x="26307" y="61752"/>
                  <a:pt x="25528" y="61323"/>
                </a:cubicBezTo>
                <a:cubicBezTo>
                  <a:pt x="24196" y="60435"/>
                  <a:pt x="23086" y="59547"/>
                  <a:pt x="22198" y="58438"/>
                </a:cubicBezTo>
                <a:cubicBezTo>
                  <a:pt x="19312" y="55108"/>
                  <a:pt x="5772" y="30690"/>
                  <a:pt x="5550" y="11822"/>
                </a:cubicBezTo>
                <a:cubicBezTo>
                  <a:pt x="5328" y="8492"/>
                  <a:pt x="7325" y="5384"/>
                  <a:pt x="10211" y="4052"/>
                </a:cubicBezTo>
                <a:cubicBezTo>
                  <a:pt x="10720" y="3892"/>
                  <a:pt x="11212" y="3818"/>
                  <a:pt x="11688" y="3818"/>
                </a:cubicBezTo>
                <a:cubicBezTo>
                  <a:pt x="15165" y="3818"/>
                  <a:pt x="17804" y="7730"/>
                  <a:pt x="19756" y="10268"/>
                </a:cubicBezTo>
                <a:cubicBezTo>
                  <a:pt x="30189" y="24918"/>
                  <a:pt x="35295" y="42011"/>
                  <a:pt x="41954" y="58438"/>
                </a:cubicBezTo>
                <a:cubicBezTo>
                  <a:pt x="42117" y="58763"/>
                  <a:pt x="42430" y="58910"/>
                  <a:pt x="42771" y="58910"/>
                </a:cubicBezTo>
                <a:cubicBezTo>
                  <a:pt x="43359" y="58910"/>
                  <a:pt x="44034" y="58474"/>
                  <a:pt x="44174" y="57772"/>
                </a:cubicBezTo>
                <a:cubicBezTo>
                  <a:pt x="44840" y="55108"/>
                  <a:pt x="33963" y="28470"/>
                  <a:pt x="30633" y="21811"/>
                </a:cubicBezTo>
                <a:cubicBezTo>
                  <a:pt x="27418" y="14736"/>
                  <a:pt x="20889" y="0"/>
                  <a:pt x="11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41"/>
          <p:cNvGrpSpPr/>
          <p:nvPr/>
        </p:nvGrpSpPr>
        <p:grpSpPr>
          <a:xfrm rot="-632919" flipH="1">
            <a:off x="564354" y="783825"/>
            <a:ext cx="843656" cy="804530"/>
            <a:chOff x="2079900" y="3077638"/>
            <a:chExt cx="367775" cy="382800"/>
          </a:xfrm>
        </p:grpSpPr>
        <p:sp>
          <p:nvSpPr>
            <p:cNvPr id="662" name="Google Shape;662;p41"/>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1"/>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1"/>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1"/>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41"/>
          <p:cNvGrpSpPr/>
          <p:nvPr/>
        </p:nvGrpSpPr>
        <p:grpSpPr>
          <a:xfrm rot="148811">
            <a:off x="8357294" y="4411704"/>
            <a:ext cx="371396" cy="375435"/>
            <a:chOff x="2079900" y="3077638"/>
            <a:chExt cx="367775" cy="382800"/>
          </a:xfrm>
        </p:grpSpPr>
        <p:sp>
          <p:nvSpPr>
            <p:cNvPr id="667" name="Google Shape;667;p41"/>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1"/>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1"/>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1"/>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14;p64">
            <a:extLst>
              <a:ext uri="{FF2B5EF4-FFF2-40B4-BE49-F238E27FC236}">
                <a16:creationId xmlns:a16="http://schemas.microsoft.com/office/drawing/2014/main" id="{DA2BA7D8-8F7A-46E6-81A9-84EB7A7E73B9}"/>
              </a:ext>
            </a:extLst>
          </p:cNvPr>
          <p:cNvGrpSpPr/>
          <p:nvPr/>
        </p:nvGrpSpPr>
        <p:grpSpPr>
          <a:xfrm>
            <a:off x="7953867" y="1265004"/>
            <a:ext cx="692293" cy="692293"/>
            <a:chOff x="1629897" y="2079146"/>
            <a:chExt cx="348600" cy="348600"/>
          </a:xfrm>
        </p:grpSpPr>
        <p:sp>
          <p:nvSpPr>
            <p:cNvPr id="46" name="Google Shape;1515;p64">
              <a:extLst>
                <a:ext uri="{FF2B5EF4-FFF2-40B4-BE49-F238E27FC236}">
                  <a16:creationId xmlns:a16="http://schemas.microsoft.com/office/drawing/2014/main" id="{E467079F-7BCD-43BD-89CA-FEFBD55BC465}"/>
                </a:ext>
              </a:extLst>
            </p:cNvPr>
            <p:cNvSpPr/>
            <p:nvPr/>
          </p:nvSpPr>
          <p:spPr>
            <a:xfrm>
              <a:off x="1629897" y="2079146"/>
              <a:ext cx="348600" cy="348600"/>
            </a:xfrm>
            <a:prstGeom prst="roundRect">
              <a:avLst>
                <a:gd name="adj" fmla="val 50000"/>
              </a:avLst>
            </a:prstGeom>
            <a:solidFill>
              <a:schemeClr val="accent1"/>
            </a:solidFill>
            <a:ln w="28575" cap="flat" cmpd="sng">
              <a:solidFill>
                <a:schemeClr val="accent1"/>
              </a:solidFill>
              <a:prstDash val="solid"/>
              <a:round/>
              <a:headEnd type="none" w="sm" len="sm"/>
              <a:tailEnd type="none" w="sm" len="sm"/>
            </a:ln>
          </p:spPr>
          <p:txBody>
            <a:bodyPr spcFirstLastPara="1" wrap="square" lIns="64000" tIns="91425" rIns="91425" bIns="91425" anchor="ctr" anchorCtr="0">
              <a:noAutofit/>
            </a:bodyPr>
            <a:lstStyle/>
            <a:p>
              <a:pPr marL="0" lvl="0" indent="0" algn="l" rtl="0">
                <a:spcBef>
                  <a:spcPts val="0"/>
                </a:spcBef>
                <a:spcAft>
                  <a:spcPts val="0"/>
                </a:spcAft>
                <a:buNone/>
              </a:pPr>
              <a:endParaRPr>
                <a:solidFill>
                  <a:schemeClr val="lt1"/>
                </a:solidFill>
                <a:latin typeface="Fredoka One"/>
                <a:ea typeface="Fredoka One"/>
                <a:cs typeface="Fredoka One"/>
                <a:sym typeface="Fredoka One"/>
              </a:endParaRPr>
            </a:p>
          </p:txBody>
        </p:sp>
        <p:sp>
          <p:nvSpPr>
            <p:cNvPr id="47" name="Google Shape;1516;p64">
              <a:extLst>
                <a:ext uri="{FF2B5EF4-FFF2-40B4-BE49-F238E27FC236}">
                  <a16:creationId xmlns:a16="http://schemas.microsoft.com/office/drawing/2014/main" id="{B7BC730E-CC0E-4048-AEA8-3FD38BE783DA}"/>
                </a:ext>
              </a:extLst>
            </p:cNvPr>
            <p:cNvSpPr/>
            <p:nvPr/>
          </p:nvSpPr>
          <p:spPr>
            <a:xfrm>
              <a:off x="1697640" y="2158398"/>
              <a:ext cx="213105" cy="190096"/>
            </a:xfrm>
            <a:custGeom>
              <a:avLst/>
              <a:gdLst/>
              <a:ahLst/>
              <a:cxnLst/>
              <a:rect l="l" t="t" r="r" b="b"/>
              <a:pathLst>
                <a:path w="9313" h="8814" extrusionOk="0">
                  <a:moveTo>
                    <a:pt x="8434" y="1"/>
                  </a:moveTo>
                  <a:cubicBezTo>
                    <a:pt x="8298" y="1"/>
                    <a:pt x="8157" y="53"/>
                    <a:pt x="8032" y="178"/>
                  </a:cubicBezTo>
                  <a:cubicBezTo>
                    <a:pt x="6901" y="1297"/>
                    <a:pt x="5782" y="2428"/>
                    <a:pt x="4651" y="3547"/>
                  </a:cubicBezTo>
                  <a:cubicBezTo>
                    <a:pt x="3532" y="2428"/>
                    <a:pt x="2400" y="1297"/>
                    <a:pt x="1281" y="178"/>
                  </a:cubicBezTo>
                  <a:cubicBezTo>
                    <a:pt x="1157" y="54"/>
                    <a:pt x="1018" y="2"/>
                    <a:pt x="882" y="2"/>
                  </a:cubicBezTo>
                  <a:cubicBezTo>
                    <a:pt x="418" y="2"/>
                    <a:pt x="0" y="611"/>
                    <a:pt x="424" y="1035"/>
                  </a:cubicBezTo>
                  <a:cubicBezTo>
                    <a:pt x="1555" y="2154"/>
                    <a:pt x="2674" y="3286"/>
                    <a:pt x="3805" y="4405"/>
                  </a:cubicBezTo>
                  <a:cubicBezTo>
                    <a:pt x="2674" y="5536"/>
                    <a:pt x="1555" y="6655"/>
                    <a:pt x="424" y="7786"/>
                  </a:cubicBezTo>
                  <a:cubicBezTo>
                    <a:pt x="2" y="8208"/>
                    <a:pt x="414" y="8814"/>
                    <a:pt x="876" y="8814"/>
                  </a:cubicBezTo>
                  <a:cubicBezTo>
                    <a:pt x="1013" y="8814"/>
                    <a:pt x="1156" y="8760"/>
                    <a:pt x="1281" y="8631"/>
                  </a:cubicBezTo>
                  <a:cubicBezTo>
                    <a:pt x="2400" y="7512"/>
                    <a:pt x="3532" y="6381"/>
                    <a:pt x="4651" y="5262"/>
                  </a:cubicBezTo>
                  <a:cubicBezTo>
                    <a:pt x="5782" y="6381"/>
                    <a:pt x="6901" y="7512"/>
                    <a:pt x="8032" y="8631"/>
                  </a:cubicBezTo>
                  <a:cubicBezTo>
                    <a:pt x="8158" y="8760"/>
                    <a:pt x="8300" y="8814"/>
                    <a:pt x="8438" y="8814"/>
                  </a:cubicBezTo>
                  <a:cubicBezTo>
                    <a:pt x="8899" y="8814"/>
                    <a:pt x="9311" y="8208"/>
                    <a:pt x="8889" y="7786"/>
                  </a:cubicBezTo>
                  <a:cubicBezTo>
                    <a:pt x="7758" y="6655"/>
                    <a:pt x="6639" y="5536"/>
                    <a:pt x="5508" y="4405"/>
                  </a:cubicBezTo>
                  <a:lnTo>
                    <a:pt x="8889" y="1035"/>
                  </a:lnTo>
                  <a:cubicBezTo>
                    <a:pt x="9312" y="603"/>
                    <a:pt x="8898" y="1"/>
                    <a:pt x="8434" y="1"/>
                  </a:cubicBezTo>
                  <a:close/>
                </a:path>
              </a:pathLst>
            </a:custGeom>
            <a:solidFill>
              <a:schemeClr val="l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Nunito"/>
                <a:ea typeface="Nunito"/>
                <a:cs typeface="Nunito"/>
                <a:sym typeface="Nunito"/>
              </a:endParaRPr>
            </a:p>
          </p:txBody>
        </p:sp>
      </p:grpSp>
      <p:grpSp>
        <p:nvGrpSpPr>
          <p:cNvPr id="48" name="Google Shape;1532;p64">
            <a:extLst>
              <a:ext uri="{FF2B5EF4-FFF2-40B4-BE49-F238E27FC236}">
                <a16:creationId xmlns:a16="http://schemas.microsoft.com/office/drawing/2014/main" id="{DABE0ED5-9BCC-4E65-A84E-4426F445C07A}"/>
              </a:ext>
            </a:extLst>
          </p:cNvPr>
          <p:cNvGrpSpPr/>
          <p:nvPr/>
        </p:nvGrpSpPr>
        <p:grpSpPr>
          <a:xfrm>
            <a:off x="3676293" y="1259837"/>
            <a:ext cx="692292" cy="692292"/>
            <a:chOff x="3191072" y="2571383"/>
            <a:chExt cx="348600" cy="348600"/>
          </a:xfrm>
        </p:grpSpPr>
        <p:sp>
          <p:nvSpPr>
            <p:cNvPr id="49" name="Google Shape;1533;p64">
              <a:extLst>
                <a:ext uri="{FF2B5EF4-FFF2-40B4-BE49-F238E27FC236}">
                  <a16:creationId xmlns:a16="http://schemas.microsoft.com/office/drawing/2014/main" id="{E0B864A4-5D7D-478D-B57C-36283BE8F089}"/>
                </a:ext>
              </a:extLst>
            </p:cNvPr>
            <p:cNvSpPr/>
            <p:nvPr/>
          </p:nvSpPr>
          <p:spPr>
            <a:xfrm>
              <a:off x="3191072" y="2571383"/>
              <a:ext cx="348600" cy="348600"/>
            </a:xfrm>
            <a:prstGeom prst="roundRect">
              <a:avLst>
                <a:gd name="adj" fmla="val 50000"/>
              </a:avLst>
            </a:prstGeom>
            <a:solidFill>
              <a:schemeClr val="dk2"/>
            </a:solidFill>
            <a:ln w="28575" cap="flat" cmpd="sng">
              <a:solidFill>
                <a:schemeClr val="dk2"/>
              </a:solidFill>
              <a:prstDash val="solid"/>
              <a:round/>
              <a:headEnd type="none" w="sm" len="sm"/>
              <a:tailEnd type="none" w="sm" len="sm"/>
            </a:ln>
          </p:spPr>
          <p:txBody>
            <a:bodyPr spcFirstLastPara="1" wrap="square" lIns="64000" tIns="91425" rIns="91425" bIns="91425" anchor="ctr" anchorCtr="0">
              <a:noAutofit/>
            </a:bodyPr>
            <a:lstStyle/>
            <a:p>
              <a:pPr marL="0" lvl="0" indent="0" algn="l" rtl="0">
                <a:spcBef>
                  <a:spcPts val="0"/>
                </a:spcBef>
                <a:spcAft>
                  <a:spcPts val="0"/>
                </a:spcAft>
                <a:buNone/>
              </a:pPr>
              <a:endParaRPr>
                <a:solidFill>
                  <a:schemeClr val="lt1"/>
                </a:solidFill>
                <a:latin typeface="Fredoka One"/>
                <a:ea typeface="Fredoka One"/>
                <a:cs typeface="Fredoka One"/>
                <a:sym typeface="Fredoka One"/>
              </a:endParaRPr>
            </a:p>
          </p:txBody>
        </p:sp>
        <p:sp>
          <p:nvSpPr>
            <p:cNvPr id="50" name="Google Shape;1534;p64">
              <a:extLst>
                <a:ext uri="{FF2B5EF4-FFF2-40B4-BE49-F238E27FC236}">
                  <a16:creationId xmlns:a16="http://schemas.microsoft.com/office/drawing/2014/main" id="{EDFAA2DF-295F-4802-B7F5-D85A7D923222}"/>
                </a:ext>
              </a:extLst>
            </p:cNvPr>
            <p:cNvSpPr/>
            <p:nvPr/>
          </p:nvSpPr>
          <p:spPr>
            <a:xfrm>
              <a:off x="3248076" y="2662896"/>
              <a:ext cx="234596" cy="165568"/>
            </a:xfrm>
            <a:custGeom>
              <a:avLst/>
              <a:gdLst/>
              <a:ahLst/>
              <a:cxnLst/>
              <a:rect l="l" t="t" r="r" b="b"/>
              <a:pathLst>
                <a:path w="13335" h="9986" extrusionOk="0">
                  <a:moveTo>
                    <a:pt x="11960" y="0"/>
                  </a:moveTo>
                  <a:cubicBezTo>
                    <a:pt x="11742" y="0"/>
                    <a:pt x="11517" y="88"/>
                    <a:pt x="11318" y="297"/>
                  </a:cubicBezTo>
                  <a:cubicBezTo>
                    <a:pt x="8973" y="2774"/>
                    <a:pt x="6615" y="5250"/>
                    <a:pt x="4270" y="7739"/>
                  </a:cubicBezTo>
                  <a:cubicBezTo>
                    <a:pt x="3448" y="7131"/>
                    <a:pt x="2615" y="6512"/>
                    <a:pt x="1793" y="5905"/>
                  </a:cubicBezTo>
                  <a:cubicBezTo>
                    <a:pt x="1620" y="5777"/>
                    <a:pt x="1447" y="5721"/>
                    <a:pt x="1285" y="5721"/>
                  </a:cubicBezTo>
                  <a:cubicBezTo>
                    <a:pt x="517" y="5721"/>
                    <a:pt x="0" y="6972"/>
                    <a:pt x="817" y="7572"/>
                  </a:cubicBezTo>
                  <a:cubicBezTo>
                    <a:pt x="1841" y="8334"/>
                    <a:pt x="2877" y="9084"/>
                    <a:pt x="3901" y="9846"/>
                  </a:cubicBezTo>
                  <a:cubicBezTo>
                    <a:pt x="4029" y="9942"/>
                    <a:pt x="4190" y="9985"/>
                    <a:pt x="4356" y="9985"/>
                  </a:cubicBezTo>
                  <a:cubicBezTo>
                    <a:pt x="4622" y="9985"/>
                    <a:pt x="4899" y="9874"/>
                    <a:pt x="5068" y="9691"/>
                  </a:cubicBezTo>
                  <a:cubicBezTo>
                    <a:pt x="7604" y="7012"/>
                    <a:pt x="10140" y="4333"/>
                    <a:pt x="12676" y="1654"/>
                  </a:cubicBezTo>
                  <a:cubicBezTo>
                    <a:pt x="13335" y="968"/>
                    <a:pt x="12685" y="0"/>
                    <a:pt x="11960" y="0"/>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Nunito"/>
                <a:ea typeface="Nunito"/>
                <a:cs typeface="Nunito"/>
                <a:sym typeface="Nunit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59"/>
          <p:cNvSpPr/>
          <p:nvPr/>
        </p:nvSpPr>
        <p:spPr>
          <a:xfrm>
            <a:off x="930639" y="416667"/>
            <a:ext cx="7435591" cy="3887722"/>
          </a:xfrm>
          <a:custGeom>
            <a:avLst/>
            <a:gdLst/>
            <a:ahLst/>
            <a:cxnLst/>
            <a:rect l="l" t="t" r="r" b="b"/>
            <a:pathLst>
              <a:path w="43198" h="30328" extrusionOk="0">
                <a:moveTo>
                  <a:pt x="21526" y="0"/>
                </a:moveTo>
                <a:cubicBezTo>
                  <a:pt x="15938" y="0"/>
                  <a:pt x="9543" y="411"/>
                  <a:pt x="5904" y="3875"/>
                </a:cubicBezTo>
                <a:cubicBezTo>
                  <a:pt x="1401" y="8211"/>
                  <a:pt x="0" y="19186"/>
                  <a:pt x="5337" y="23389"/>
                </a:cubicBezTo>
                <a:cubicBezTo>
                  <a:pt x="8864" y="26197"/>
                  <a:pt x="14236" y="26811"/>
                  <a:pt x="19274" y="26811"/>
                </a:cubicBezTo>
                <a:cubicBezTo>
                  <a:pt x="21717" y="26811"/>
                  <a:pt x="24082" y="26667"/>
                  <a:pt x="26119" y="26558"/>
                </a:cubicBezTo>
                <a:lnTo>
                  <a:pt x="26119" y="26558"/>
                </a:lnTo>
                <a:cubicBezTo>
                  <a:pt x="25719" y="27492"/>
                  <a:pt x="23550" y="30227"/>
                  <a:pt x="24584" y="30327"/>
                </a:cubicBezTo>
                <a:cubicBezTo>
                  <a:pt x="24594" y="30328"/>
                  <a:pt x="24604" y="30328"/>
                  <a:pt x="24614" y="30328"/>
                </a:cubicBezTo>
                <a:cubicBezTo>
                  <a:pt x="26048" y="30328"/>
                  <a:pt x="32757" y="25724"/>
                  <a:pt x="32757" y="25724"/>
                </a:cubicBezTo>
                <a:cubicBezTo>
                  <a:pt x="32757" y="25724"/>
                  <a:pt x="34558" y="25324"/>
                  <a:pt x="35192" y="25057"/>
                </a:cubicBezTo>
                <a:cubicBezTo>
                  <a:pt x="41230" y="22655"/>
                  <a:pt x="43198" y="16217"/>
                  <a:pt x="42597" y="10246"/>
                </a:cubicBezTo>
                <a:cubicBezTo>
                  <a:pt x="42230" y="6744"/>
                  <a:pt x="41063" y="3174"/>
                  <a:pt x="37727" y="1473"/>
                </a:cubicBezTo>
                <a:cubicBezTo>
                  <a:pt x="35247" y="194"/>
                  <a:pt x="32092" y="18"/>
                  <a:pt x="29159" y="18"/>
                </a:cubicBezTo>
                <a:cubicBezTo>
                  <a:pt x="28344" y="18"/>
                  <a:pt x="27547" y="32"/>
                  <a:pt x="26786" y="39"/>
                </a:cubicBezTo>
                <a:cubicBezTo>
                  <a:pt x="26657" y="40"/>
                  <a:pt x="26526" y="40"/>
                  <a:pt x="26394" y="40"/>
                </a:cubicBezTo>
                <a:cubicBezTo>
                  <a:pt x="24920" y="40"/>
                  <a:pt x="23262" y="0"/>
                  <a:pt x="21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59"/>
          <p:cNvGrpSpPr/>
          <p:nvPr/>
        </p:nvGrpSpPr>
        <p:grpSpPr>
          <a:xfrm rot="544829">
            <a:off x="8389968" y="3088686"/>
            <a:ext cx="322982" cy="326452"/>
            <a:chOff x="2079900" y="3077638"/>
            <a:chExt cx="367775" cy="382800"/>
          </a:xfrm>
        </p:grpSpPr>
        <p:sp>
          <p:nvSpPr>
            <p:cNvPr id="1283" name="Google Shape;1283;p59"/>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9"/>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9"/>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9"/>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59"/>
          <p:cNvGrpSpPr/>
          <p:nvPr/>
        </p:nvGrpSpPr>
        <p:grpSpPr>
          <a:xfrm rot="-632919" flipH="1">
            <a:off x="392397" y="892187"/>
            <a:ext cx="641652" cy="668105"/>
            <a:chOff x="2079900" y="3077638"/>
            <a:chExt cx="367775" cy="382800"/>
          </a:xfrm>
        </p:grpSpPr>
        <p:sp>
          <p:nvSpPr>
            <p:cNvPr id="1288" name="Google Shape;1288;p59"/>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9"/>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9"/>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59"/>
          <p:cNvGrpSpPr/>
          <p:nvPr/>
        </p:nvGrpSpPr>
        <p:grpSpPr>
          <a:xfrm rot="148811">
            <a:off x="6913934" y="4411704"/>
            <a:ext cx="371396" cy="375435"/>
            <a:chOff x="2079900" y="3077638"/>
            <a:chExt cx="367775" cy="382800"/>
          </a:xfrm>
        </p:grpSpPr>
        <p:sp>
          <p:nvSpPr>
            <p:cNvPr id="1293" name="Google Shape;1293;p59"/>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9"/>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9"/>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9"/>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59"/>
          <p:cNvGrpSpPr/>
          <p:nvPr/>
        </p:nvGrpSpPr>
        <p:grpSpPr>
          <a:xfrm rot="1765296" flipH="1">
            <a:off x="1222717" y="454161"/>
            <a:ext cx="661771" cy="680768"/>
            <a:chOff x="2510200" y="3361463"/>
            <a:chExt cx="488700" cy="510950"/>
          </a:xfrm>
        </p:grpSpPr>
        <p:sp>
          <p:nvSpPr>
            <p:cNvPr id="1298" name="Google Shape;1298;p59"/>
            <p:cNvSpPr/>
            <p:nvPr/>
          </p:nvSpPr>
          <p:spPr>
            <a:xfrm>
              <a:off x="2696175" y="3569838"/>
              <a:ext cx="95925" cy="92400"/>
            </a:xfrm>
            <a:custGeom>
              <a:avLst/>
              <a:gdLst/>
              <a:ahLst/>
              <a:cxnLst/>
              <a:rect l="l" t="t" r="r" b="b"/>
              <a:pathLst>
                <a:path w="3837" h="3696" extrusionOk="0">
                  <a:moveTo>
                    <a:pt x="1933" y="1"/>
                  </a:moveTo>
                  <a:cubicBezTo>
                    <a:pt x="1676" y="1"/>
                    <a:pt x="1415" y="53"/>
                    <a:pt x="1168" y="160"/>
                  </a:cubicBezTo>
                  <a:cubicBezTo>
                    <a:pt x="400" y="494"/>
                    <a:pt x="0" y="1228"/>
                    <a:pt x="67" y="2028"/>
                  </a:cubicBezTo>
                  <a:cubicBezTo>
                    <a:pt x="67" y="2228"/>
                    <a:pt x="167" y="2462"/>
                    <a:pt x="234" y="2595"/>
                  </a:cubicBezTo>
                  <a:cubicBezTo>
                    <a:pt x="534" y="3296"/>
                    <a:pt x="1201" y="3696"/>
                    <a:pt x="1935" y="3696"/>
                  </a:cubicBezTo>
                  <a:cubicBezTo>
                    <a:pt x="2202" y="3696"/>
                    <a:pt x="2435" y="3663"/>
                    <a:pt x="2702" y="3529"/>
                  </a:cubicBezTo>
                  <a:cubicBezTo>
                    <a:pt x="3169" y="3329"/>
                    <a:pt x="3503" y="2995"/>
                    <a:pt x="3669" y="2495"/>
                  </a:cubicBezTo>
                  <a:cubicBezTo>
                    <a:pt x="3836" y="2061"/>
                    <a:pt x="3836" y="1561"/>
                    <a:pt x="3603" y="1127"/>
                  </a:cubicBezTo>
                  <a:cubicBezTo>
                    <a:pt x="3536" y="961"/>
                    <a:pt x="3436" y="827"/>
                    <a:pt x="3336" y="660"/>
                  </a:cubicBezTo>
                  <a:cubicBezTo>
                    <a:pt x="2997" y="231"/>
                    <a:pt x="2474" y="1"/>
                    <a:pt x="1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9"/>
            <p:cNvSpPr/>
            <p:nvPr/>
          </p:nvSpPr>
          <p:spPr>
            <a:xfrm>
              <a:off x="2630275" y="3361463"/>
              <a:ext cx="229375" cy="510950"/>
            </a:xfrm>
            <a:custGeom>
              <a:avLst/>
              <a:gdLst/>
              <a:ahLst/>
              <a:cxnLst/>
              <a:rect l="l" t="t" r="r" b="b"/>
              <a:pathLst>
                <a:path w="9175" h="20438" extrusionOk="0">
                  <a:moveTo>
                    <a:pt x="7239" y="489"/>
                  </a:moveTo>
                  <a:cubicBezTo>
                    <a:pt x="7339" y="489"/>
                    <a:pt x="7406" y="523"/>
                    <a:pt x="7506" y="556"/>
                  </a:cubicBezTo>
                  <a:cubicBezTo>
                    <a:pt x="7540" y="556"/>
                    <a:pt x="7573" y="623"/>
                    <a:pt x="7640" y="656"/>
                  </a:cubicBezTo>
                  <a:cubicBezTo>
                    <a:pt x="7673" y="690"/>
                    <a:pt x="7706" y="690"/>
                    <a:pt x="7706" y="723"/>
                  </a:cubicBezTo>
                  <a:lnTo>
                    <a:pt x="7973" y="990"/>
                  </a:lnTo>
                  <a:cubicBezTo>
                    <a:pt x="8073" y="1190"/>
                    <a:pt x="8207" y="1357"/>
                    <a:pt x="8307" y="1557"/>
                  </a:cubicBezTo>
                  <a:cubicBezTo>
                    <a:pt x="8474" y="2057"/>
                    <a:pt x="8574" y="2591"/>
                    <a:pt x="8640" y="3158"/>
                  </a:cubicBezTo>
                  <a:lnTo>
                    <a:pt x="8640" y="3058"/>
                  </a:lnTo>
                  <a:cubicBezTo>
                    <a:pt x="8707" y="3825"/>
                    <a:pt x="8707" y="4559"/>
                    <a:pt x="8674" y="5326"/>
                  </a:cubicBezTo>
                  <a:cubicBezTo>
                    <a:pt x="8640" y="6093"/>
                    <a:pt x="8540" y="6927"/>
                    <a:pt x="8373" y="7728"/>
                  </a:cubicBezTo>
                  <a:lnTo>
                    <a:pt x="8373" y="7695"/>
                  </a:lnTo>
                  <a:cubicBezTo>
                    <a:pt x="8173" y="8995"/>
                    <a:pt x="7873" y="10230"/>
                    <a:pt x="7506" y="11497"/>
                  </a:cubicBezTo>
                  <a:cubicBezTo>
                    <a:pt x="7139" y="12732"/>
                    <a:pt x="6672" y="13932"/>
                    <a:pt x="6139" y="15133"/>
                  </a:cubicBezTo>
                  <a:cubicBezTo>
                    <a:pt x="5571" y="16334"/>
                    <a:pt x="4904" y="17502"/>
                    <a:pt x="4070" y="18536"/>
                  </a:cubicBezTo>
                  <a:cubicBezTo>
                    <a:pt x="3737" y="18903"/>
                    <a:pt x="3403" y="19303"/>
                    <a:pt x="3036" y="19570"/>
                  </a:cubicBezTo>
                  <a:cubicBezTo>
                    <a:pt x="2870" y="19703"/>
                    <a:pt x="2703" y="19770"/>
                    <a:pt x="2503" y="19870"/>
                  </a:cubicBezTo>
                  <a:cubicBezTo>
                    <a:pt x="2369" y="19903"/>
                    <a:pt x="2236" y="19937"/>
                    <a:pt x="2136" y="19937"/>
                  </a:cubicBezTo>
                  <a:lnTo>
                    <a:pt x="1869" y="19937"/>
                  </a:lnTo>
                  <a:cubicBezTo>
                    <a:pt x="1802" y="19937"/>
                    <a:pt x="1702" y="19903"/>
                    <a:pt x="1669" y="19870"/>
                  </a:cubicBezTo>
                  <a:cubicBezTo>
                    <a:pt x="1569" y="19837"/>
                    <a:pt x="1502" y="19770"/>
                    <a:pt x="1469" y="19737"/>
                  </a:cubicBezTo>
                  <a:cubicBezTo>
                    <a:pt x="1368" y="19670"/>
                    <a:pt x="1302" y="19570"/>
                    <a:pt x="1202" y="19436"/>
                  </a:cubicBezTo>
                  <a:cubicBezTo>
                    <a:pt x="1068" y="19303"/>
                    <a:pt x="1002" y="19069"/>
                    <a:pt x="901" y="18903"/>
                  </a:cubicBezTo>
                  <a:cubicBezTo>
                    <a:pt x="868" y="18869"/>
                    <a:pt x="868" y="18769"/>
                    <a:pt x="835" y="18736"/>
                  </a:cubicBezTo>
                  <a:cubicBezTo>
                    <a:pt x="668" y="18269"/>
                    <a:pt x="568" y="17768"/>
                    <a:pt x="535" y="17268"/>
                  </a:cubicBezTo>
                  <a:lnTo>
                    <a:pt x="535" y="17368"/>
                  </a:lnTo>
                  <a:cubicBezTo>
                    <a:pt x="468" y="16568"/>
                    <a:pt x="468" y="15834"/>
                    <a:pt x="501" y="15033"/>
                  </a:cubicBezTo>
                  <a:lnTo>
                    <a:pt x="501" y="14766"/>
                  </a:lnTo>
                  <a:lnTo>
                    <a:pt x="501" y="14733"/>
                  </a:lnTo>
                  <a:cubicBezTo>
                    <a:pt x="535" y="14032"/>
                    <a:pt x="635" y="13365"/>
                    <a:pt x="735" y="12665"/>
                  </a:cubicBezTo>
                  <a:lnTo>
                    <a:pt x="735" y="12598"/>
                  </a:lnTo>
                  <a:cubicBezTo>
                    <a:pt x="901" y="11664"/>
                    <a:pt x="1135" y="10730"/>
                    <a:pt x="1368" y="9763"/>
                  </a:cubicBezTo>
                  <a:cubicBezTo>
                    <a:pt x="1368" y="9729"/>
                    <a:pt x="1368" y="9696"/>
                    <a:pt x="1402" y="9663"/>
                  </a:cubicBezTo>
                  <a:lnTo>
                    <a:pt x="1469" y="9563"/>
                  </a:lnTo>
                  <a:lnTo>
                    <a:pt x="1469" y="9529"/>
                  </a:lnTo>
                  <a:lnTo>
                    <a:pt x="1502" y="9429"/>
                  </a:lnTo>
                  <a:lnTo>
                    <a:pt x="1502" y="9396"/>
                  </a:lnTo>
                  <a:cubicBezTo>
                    <a:pt x="1502" y="9362"/>
                    <a:pt x="1502" y="9362"/>
                    <a:pt x="1535" y="9329"/>
                  </a:cubicBezTo>
                  <a:lnTo>
                    <a:pt x="1535" y="9262"/>
                  </a:lnTo>
                  <a:lnTo>
                    <a:pt x="1535" y="9229"/>
                  </a:lnTo>
                  <a:lnTo>
                    <a:pt x="1535" y="9196"/>
                  </a:lnTo>
                  <a:lnTo>
                    <a:pt x="1535" y="9162"/>
                  </a:lnTo>
                  <a:lnTo>
                    <a:pt x="1535" y="9062"/>
                  </a:lnTo>
                  <a:lnTo>
                    <a:pt x="1535" y="9029"/>
                  </a:lnTo>
                  <a:lnTo>
                    <a:pt x="1535" y="8929"/>
                  </a:lnTo>
                  <a:lnTo>
                    <a:pt x="1535" y="8895"/>
                  </a:lnTo>
                  <a:lnTo>
                    <a:pt x="1535" y="8862"/>
                  </a:lnTo>
                  <a:cubicBezTo>
                    <a:pt x="1535" y="8829"/>
                    <a:pt x="1535" y="8829"/>
                    <a:pt x="1569" y="8762"/>
                  </a:cubicBezTo>
                  <a:cubicBezTo>
                    <a:pt x="1702" y="8362"/>
                    <a:pt x="1835" y="7928"/>
                    <a:pt x="2002" y="7528"/>
                  </a:cubicBezTo>
                  <a:cubicBezTo>
                    <a:pt x="2002" y="7494"/>
                    <a:pt x="2036" y="7428"/>
                    <a:pt x="2036" y="7428"/>
                  </a:cubicBezTo>
                  <a:lnTo>
                    <a:pt x="2069" y="7394"/>
                  </a:lnTo>
                  <a:lnTo>
                    <a:pt x="2069" y="7361"/>
                  </a:lnTo>
                  <a:cubicBezTo>
                    <a:pt x="2336" y="6694"/>
                    <a:pt x="2636" y="5993"/>
                    <a:pt x="2903" y="5360"/>
                  </a:cubicBezTo>
                  <a:cubicBezTo>
                    <a:pt x="3470" y="4159"/>
                    <a:pt x="4137" y="2991"/>
                    <a:pt x="4971" y="1990"/>
                  </a:cubicBezTo>
                  <a:cubicBezTo>
                    <a:pt x="5305" y="1590"/>
                    <a:pt x="5638" y="1257"/>
                    <a:pt x="6005" y="990"/>
                  </a:cubicBezTo>
                  <a:cubicBezTo>
                    <a:pt x="6139" y="890"/>
                    <a:pt x="6239" y="823"/>
                    <a:pt x="6372" y="756"/>
                  </a:cubicBezTo>
                  <a:lnTo>
                    <a:pt x="6505" y="756"/>
                  </a:lnTo>
                  <a:cubicBezTo>
                    <a:pt x="6539" y="756"/>
                    <a:pt x="6572" y="723"/>
                    <a:pt x="6639" y="723"/>
                  </a:cubicBezTo>
                  <a:lnTo>
                    <a:pt x="6672" y="723"/>
                  </a:lnTo>
                  <a:cubicBezTo>
                    <a:pt x="6706" y="723"/>
                    <a:pt x="6806" y="690"/>
                    <a:pt x="6839" y="690"/>
                  </a:cubicBezTo>
                  <a:lnTo>
                    <a:pt x="6872" y="690"/>
                  </a:lnTo>
                  <a:cubicBezTo>
                    <a:pt x="7073" y="489"/>
                    <a:pt x="7173" y="489"/>
                    <a:pt x="7239" y="489"/>
                  </a:cubicBezTo>
                  <a:close/>
                  <a:moveTo>
                    <a:pt x="6953" y="0"/>
                  </a:moveTo>
                  <a:cubicBezTo>
                    <a:pt x="6928" y="0"/>
                    <a:pt x="6900" y="9"/>
                    <a:pt x="6872" y="22"/>
                  </a:cubicBezTo>
                  <a:cubicBezTo>
                    <a:pt x="6839" y="22"/>
                    <a:pt x="6739" y="22"/>
                    <a:pt x="6706" y="56"/>
                  </a:cubicBezTo>
                  <a:cubicBezTo>
                    <a:pt x="6572" y="122"/>
                    <a:pt x="6505" y="156"/>
                    <a:pt x="6372" y="189"/>
                  </a:cubicBezTo>
                  <a:cubicBezTo>
                    <a:pt x="6305" y="223"/>
                    <a:pt x="6205" y="289"/>
                    <a:pt x="6172" y="323"/>
                  </a:cubicBezTo>
                  <a:cubicBezTo>
                    <a:pt x="5905" y="489"/>
                    <a:pt x="5672" y="656"/>
                    <a:pt x="5405" y="856"/>
                  </a:cubicBezTo>
                  <a:lnTo>
                    <a:pt x="5238" y="1023"/>
                  </a:lnTo>
                  <a:lnTo>
                    <a:pt x="5205" y="1056"/>
                  </a:lnTo>
                  <a:cubicBezTo>
                    <a:pt x="5004" y="1290"/>
                    <a:pt x="4838" y="1457"/>
                    <a:pt x="4671" y="1657"/>
                  </a:cubicBezTo>
                  <a:cubicBezTo>
                    <a:pt x="4604" y="1690"/>
                    <a:pt x="4571" y="1724"/>
                    <a:pt x="4571" y="1790"/>
                  </a:cubicBezTo>
                  <a:cubicBezTo>
                    <a:pt x="4371" y="2024"/>
                    <a:pt x="4204" y="2291"/>
                    <a:pt x="4004" y="2558"/>
                  </a:cubicBezTo>
                  <a:cubicBezTo>
                    <a:pt x="3737" y="2924"/>
                    <a:pt x="3503" y="3358"/>
                    <a:pt x="3270" y="3758"/>
                  </a:cubicBezTo>
                  <a:cubicBezTo>
                    <a:pt x="3170" y="3992"/>
                    <a:pt x="3070" y="4192"/>
                    <a:pt x="2936" y="4392"/>
                  </a:cubicBezTo>
                  <a:cubicBezTo>
                    <a:pt x="2536" y="5193"/>
                    <a:pt x="2202" y="6027"/>
                    <a:pt x="1869" y="6861"/>
                  </a:cubicBezTo>
                  <a:cubicBezTo>
                    <a:pt x="1569" y="7594"/>
                    <a:pt x="1335" y="8362"/>
                    <a:pt x="1102" y="9096"/>
                  </a:cubicBezTo>
                  <a:cubicBezTo>
                    <a:pt x="1102" y="9162"/>
                    <a:pt x="1102" y="9162"/>
                    <a:pt x="1068" y="9196"/>
                  </a:cubicBezTo>
                  <a:lnTo>
                    <a:pt x="1068" y="9262"/>
                  </a:lnTo>
                  <a:cubicBezTo>
                    <a:pt x="668" y="10763"/>
                    <a:pt x="334" y="12265"/>
                    <a:pt x="168" y="13832"/>
                  </a:cubicBezTo>
                  <a:cubicBezTo>
                    <a:pt x="168" y="13899"/>
                    <a:pt x="168" y="13932"/>
                    <a:pt x="101" y="14032"/>
                  </a:cubicBezTo>
                  <a:cubicBezTo>
                    <a:pt x="34" y="14866"/>
                    <a:pt x="1" y="15700"/>
                    <a:pt x="1" y="16501"/>
                  </a:cubicBezTo>
                  <a:cubicBezTo>
                    <a:pt x="1" y="16901"/>
                    <a:pt x="34" y="17268"/>
                    <a:pt x="68" y="17702"/>
                  </a:cubicBezTo>
                  <a:cubicBezTo>
                    <a:pt x="101" y="18069"/>
                    <a:pt x="201" y="18436"/>
                    <a:pt x="334" y="18836"/>
                  </a:cubicBezTo>
                  <a:lnTo>
                    <a:pt x="334" y="18869"/>
                  </a:lnTo>
                  <a:lnTo>
                    <a:pt x="334" y="18903"/>
                  </a:lnTo>
                  <a:cubicBezTo>
                    <a:pt x="401" y="19169"/>
                    <a:pt x="535" y="19403"/>
                    <a:pt x="668" y="19603"/>
                  </a:cubicBezTo>
                  <a:cubicBezTo>
                    <a:pt x="768" y="19837"/>
                    <a:pt x="1002" y="20037"/>
                    <a:pt x="1202" y="20204"/>
                  </a:cubicBezTo>
                  <a:cubicBezTo>
                    <a:pt x="1268" y="20270"/>
                    <a:pt x="1402" y="20337"/>
                    <a:pt x="1502" y="20370"/>
                  </a:cubicBezTo>
                  <a:cubicBezTo>
                    <a:pt x="1602" y="20404"/>
                    <a:pt x="1702" y="20437"/>
                    <a:pt x="1835" y="20437"/>
                  </a:cubicBezTo>
                  <a:lnTo>
                    <a:pt x="2169" y="20437"/>
                  </a:lnTo>
                  <a:cubicBezTo>
                    <a:pt x="2302" y="20437"/>
                    <a:pt x="2436" y="20404"/>
                    <a:pt x="2569" y="20370"/>
                  </a:cubicBezTo>
                  <a:cubicBezTo>
                    <a:pt x="2836" y="20270"/>
                    <a:pt x="3070" y="20170"/>
                    <a:pt x="3270" y="20003"/>
                  </a:cubicBezTo>
                  <a:cubicBezTo>
                    <a:pt x="3570" y="19770"/>
                    <a:pt x="3870" y="19536"/>
                    <a:pt x="4104" y="19236"/>
                  </a:cubicBezTo>
                  <a:cubicBezTo>
                    <a:pt x="4604" y="18736"/>
                    <a:pt x="5004" y="18169"/>
                    <a:pt x="5371" y="17535"/>
                  </a:cubicBezTo>
                  <a:cubicBezTo>
                    <a:pt x="5738" y="16901"/>
                    <a:pt x="6072" y="16267"/>
                    <a:pt x="6405" y="15600"/>
                  </a:cubicBezTo>
                  <a:cubicBezTo>
                    <a:pt x="6706" y="14933"/>
                    <a:pt x="7006" y="14333"/>
                    <a:pt x="7239" y="13599"/>
                  </a:cubicBezTo>
                  <a:cubicBezTo>
                    <a:pt x="7773" y="12231"/>
                    <a:pt x="8207" y="10763"/>
                    <a:pt x="8540" y="9362"/>
                  </a:cubicBezTo>
                  <a:cubicBezTo>
                    <a:pt x="8874" y="7895"/>
                    <a:pt x="9074" y="6427"/>
                    <a:pt x="9107" y="4993"/>
                  </a:cubicBezTo>
                  <a:cubicBezTo>
                    <a:pt x="9174" y="4259"/>
                    <a:pt x="9107" y="3558"/>
                    <a:pt x="9041" y="2858"/>
                  </a:cubicBezTo>
                  <a:cubicBezTo>
                    <a:pt x="8974" y="2191"/>
                    <a:pt x="8807" y="1523"/>
                    <a:pt x="8440" y="923"/>
                  </a:cubicBezTo>
                  <a:cubicBezTo>
                    <a:pt x="8340" y="723"/>
                    <a:pt x="8173" y="523"/>
                    <a:pt x="7973" y="389"/>
                  </a:cubicBezTo>
                  <a:lnTo>
                    <a:pt x="7906" y="356"/>
                  </a:lnTo>
                  <a:cubicBezTo>
                    <a:pt x="7873" y="356"/>
                    <a:pt x="7873" y="323"/>
                    <a:pt x="7840" y="323"/>
                  </a:cubicBezTo>
                  <a:cubicBezTo>
                    <a:pt x="7740" y="223"/>
                    <a:pt x="7640" y="189"/>
                    <a:pt x="7506" y="156"/>
                  </a:cubicBezTo>
                  <a:cubicBezTo>
                    <a:pt x="7473" y="156"/>
                    <a:pt x="7406" y="89"/>
                    <a:pt x="7373" y="89"/>
                  </a:cubicBezTo>
                  <a:cubicBezTo>
                    <a:pt x="7306" y="89"/>
                    <a:pt x="7239" y="56"/>
                    <a:pt x="7173" y="56"/>
                  </a:cubicBezTo>
                  <a:lnTo>
                    <a:pt x="7039" y="56"/>
                  </a:lnTo>
                  <a:cubicBezTo>
                    <a:pt x="7020" y="17"/>
                    <a:pt x="6989" y="0"/>
                    <a:pt x="6953"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9"/>
            <p:cNvSpPr/>
            <p:nvPr/>
          </p:nvSpPr>
          <p:spPr>
            <a:xfrm>
              <a:off x="2546900" y="3408713"/>
              <a:ext cx="385300" cy="408650"/>
            </a:xfrm>
            <a:custGeom>
              <a:avLst/>
              <a:gdLst/>
              <a:ahLst/>
              <a:cxnLst/>
              <a:rect l="l" t="t" r="r" b="b"/>
              <a:pathLst>
                <a:path w="15412" h="16346" extrusionOk="0">
                  <a:moveTo>
                    <a:pt x="11708" y="15378"/>
                  </a:moveTo>
                  <a:lnTo>
                    <a:pt x="11708" y="15378"/>
                  </a:lnTo>
                  <a:cubicBezTo>
                    <a:pt x="11714" y="15381"/>
                    <a:pt x="11720" y="15384"/>
                    <a:pt x="11725" y="15386"/>
                  </a:cubicBezTo>
                  <a:lnTo>
                    <a:pt x="11725" y="15386"/>
                  </a:lnTo>
                  <a:cubicBezTo>
                    <a:pt x="11717" y="15378"/>
                    <a:pt x="11708" y="15378"/>
                    <a:pt x="11708" y="15378"/>
                  </a:cubicBezTo>
                  <a:close/>
                  <a:moveTo>
                    <a:pt x="13959" y="15882"/>
                  </a:moveTo>
                  <a:cubicBezTo>
                    <a:pt x="13940" y="15882"/>
                    <a:pt x="13910" y="15912"/>
                    <a:pt x="13910" y="15912"/>
                  </a:cubicBezTo>
                  <a:lnTo>
                    <a:pt x="13977" y="15912"/>
                  </a:lnTo>
                  <a:cubicBezTo>
                    <a:pt x="13977" y="15890"/>
                    <a:pt x="13969" y="15882"/>
                    <a:pt x="13959" y="15882"/>
                  </a:cubicBezTo>
                  <a:close/>
                  <a:moveTo>
                    <a:pt x="1568" y="601"/>
                  </a:moveTo>
                  <a:cubicBezTo>
                    <a:pt x="1801" y="601"/>
                    <a:pt x="2035" y="601"/>
                    <a:pt x="2235" y="634"/>
                  </a:cubicBezTo>
                  <a:cubicBezTo>
                    <a:pt x="2777" y="730"/>
                    <a:pt x="3258" y="917"/>
                    <a:pt x="3736" y="1137"/>
                  </a:cubicBezTo>
                  <a:lnTo>
                    <a:pt x="3736" y="1137"/>
                  </a:lnTo>
                  <a:cubicBezTo>
                    <a:pt x="3736" y="1136"/>
                    <a:pt x="3736" y="1135"/>
                    <a:pt x="3736" y="1135"/>
                  </a:cubicBezTo>
                  <a:lnTo>
                    <a:pt x="3736" y="1135"/>
                  </a:lnTo>
                  <a:cubicBezTo>
                    <a:pt x="3757" y="1145"/>
                    <a:pt x="3779" y="1156"/>
                    <a:pt x="3800" y="1166"/>
                  </a:cubicBezTo>
                  <a:lnTo>
                    <a:pt x="3800" y="1166"/>
                  </a:lnTo>
                  <a:cubicBezTo>
                    <a:pt x="3779" y="1157"/>
                    <a:pt x="3757" y="1147"/>
                    <a:pt x="3736" y="1137"/>
                  </a:cubicBezTo>
                  <a:lnTo>
                    <a:pt x="3736" y="1137"/>
                  </a:lnTo>
                  <a:cubicBezTo>
                    <a:pt x="3739" y="1167"/>
                    <a:pt x="3798" y="1168"/>
                    <a:pt x="3803" y="1168"/>
                  </a:cubicBezTo>
                  <a:lnTo>
                    <a:pt x="3803" y="1168"/>
                  </a:lnTo>
                  <a:cubicBezTo>
                    <a:pt x="3802" y="1167"/>
                    <a:pt x="3801" y="1167"/>
                    <a:pt x="3800" y="1166"/>
                  </a:cubicBezTo>
                  <a:lnTo>
                    <a:pt x="3800" y="1166"/>
                  </a:lnTo>
                  <a:cubicBezTo>
                    <a:pt x="3801" y="1167"/>
                    <a:pt x="3802" y="1167"/>
                    <a:pt x="3803" y="1168"/>
                  </a:cubicBezTo>
                  <a:cubicBezTo>
                    <a:pt x="3803" y="1168"/>
                    <a:pt x="3803" y="1168"/>
                    <a:pt x="3803" y="1168"/>
                  </a:cubicBezTo>
                  <a:lnTo>
                    <a:pt x="3803" y="1168"/>
                  </a:lnTo>
                  <a:cubicBezTo>
                    <a:pt x="4448" y="1493"/>
                    <a:pt x="5091" y="1849"/>
                    <a:pt x="5704" y="2269"/>
                  </a:cubicBezTo>
                  <a:cubicBezTo>
                    <a:pt x="6371" y="2736"/>
                    <a:pt x="7005" y="3236"/>
                    <a:pt x="7639" y="3736"/>
                  </a:cubicBezTo>
                  <a:lnTo>
                    <a:pt x="7572" y="3736"/>
                  </a:lnTo>
                  <a:cubicBezTo>
                    <a:pt x="8573" y="4570"/>
                    <a:pt x="9507" y="5471"/>
                    <a:pt x="10374" y="6438"/>
                  </a:cubicBezTo>
                  <a:cubicBezTo>
                    <a:pt x="11241" y="7406"/>
                    <a:pt x="12042" y="8406"/>
                    <a:pt x="12809" y="9474"/>
                  </a:cubicBezTo>
                  <a:cubicBezTo>
                    <a:pt x="13543" y="10575"/>
                    <a:pt x="14210" y="11742"/>
                    <a:pt x="14677" y="12976"/>
                  </a:cubicBezTo>
                  <a:cubicBezTo>
                    <a:pt x="14844" y="13443"/>
                    <a:pt x="14977" y="13910"/>
                    <a:pt x="15011" y="14411"/>
                  </a:cubicBezTo>
                  <a:lnTo>
                    <a:pt x="15011" y="15011"/>
                  </a:lnTo>
                  <a:cubicBezTo>
                    <a:pt x="14977" y="15145"/>
                    <a:pt x="14977" y="15278"/>
                    <a:pt x="14877" y="15378"/>
                  </a:cubicBezTo>
                  <a:cubicBezTo>
                    <a:pt x="14844" y="15478"/>
                    <a:pt x="14811" y="15545"/>
                    <a:pt x="14744" y="15612"/>
                  </a:cubicBezTo>
                  <a:lnTo>
                    <a:pt x="14577" y="15778"/>
                  </a:lnTo>
                  <a:lnTo>
                    <a:pt x="14344" y="15878"/>
                  </a:lnTo>
                  <a:cubicBezTo>
                    <a:pt x="14210" y="15945"/>
                    <a:pt x="14077" y="15945"/>
                    <a:pt x="13977" y="15979"/>
                  </a:cubicBezTo>
                  <a:cubicBezTo>
                    <a:pt x="13743" y="15979"/>
                    <a:pt x="13543" y="15979"/>
                    <a:pt x="13343" y="15945"/>
                  </a:cubicBezTo>
                  <a:cubicBezTo>
                    <a:pt x="13310" y="15945"/>
                    <a:pt x="13210" y="15878"/>
                    <a:pt x="13143" y="15878"/>
                  </a:cubicBezTo>
                  <a:cubicBezTo>
                    <a:pt x="12648" y="15780"/>
                    <a:pt x="12187" y="15616"/>
                    <a:pt x="11725" y="15386"/>
                  </a:cubicBezTo>
                  <a:lnTo>
                    <a:pt x="11725" y="15386"/>
                  </a:lnTo>
                  <a:cubicBezTo>
                    <a:pt x="11733" y="15395"/>
                    <a:pt x="11742" y="15411"/>
                    <a:pt x="11742" y="15445"/>
                  </a:cubicBezTo>
                  <a:cubicBezTo>
                    <a:pt x="11041" y="15111"/>
                    <a:pt x="10374" y="14678"/>
                    <a:pt x="9740" y="14277"/>
                  </a:cubicBezTo>
                  <a:cubicBezTo>
                    <a:pt x="9674" y="14211"/>
                    <a:pt x="9607" y="14177"/>
                    <a:pt x="9540" y="14144"/>
                  </a:cubicBezTo>
                  <a:cubicBezTo>
                    <a:pt x="8940" y="13710"/>
                    <a:pt x="8406" y="13310"/>
                    <a:pt x="7872" y="12843"/>
                  </a:cubicBezTo>
                  <a:cubicBezTo>
                    <a:pt x="7105" y="12209"/>
                    <a:pt x="6438" y="11542"/>
                    <a:pt x="5738" y="10875"/>
                  </a:cubicBezTo>
                  <a:lnTo>
                    <a:pt x="5671" y="10808"/>
                  </a:lnTo>
                  <a:lnTo>
                    <a:pt x="5571" y="10708"/>
                  </a:lnTo>
                  <a:lnTo>
                    <a:pt x="5504" y="10641"/>
                  </a:lnTo>
                  <a:lnTo>
                    <a:pt x="5471" y="10608"/>
                  </a:lnTo>
                  <a:lnTo>
                    <a:pt x="5404" y="10541"/>
                  </a:lnTo>
                  <a:lnTo>
                    <a:pt x="5371" y="10508"/>
                  </a:lnTo>
                  <a:lnTo>
                    <a:pt x="5337" y="10475"/>
                  </a:lnTo>
                  <a:lnTo>
                    <a:pt x="5304" y="10441"/>
                  </a:lnTo>
                  <a:lnTo>
                    <a:pt x="5237" y="10375"/>
                  </a:lnTo>
                  <a:lnTo>
                    <a:pt x="5204" y="10341"/>
                  </a:lnTo>
                  <a:lnTo>
                    <a:pt x="5170" y="10308"/>
                  </a:lnTo>
                  <a:lnTo>
                    <a:pt x="5137" y="10274"/>
                  </a:lnTo>
                  <a:lnTo>
                    <a:pt x="5070" y="10208"/>
                  </a:lnTo>
                  <a:lnTo>
                    <a:pt x="5037" y="10174"/>
                  </a:lnTo>
                  <a:cubicBezTo>
                    <a:pt x="5037" y="10141"/>
                    <a:pt x="5004" y="10141"/>
                    <a:pt x="5004" y="10108"/>
                  </a:cubicBezTo>
                  <a:cubicBezTo>
                    <a:pt x="4703" y="9774"/>
                    <a:pt x="4403" y="9440"/>
                    <a:pt x="4170" y="9107"/>
                  </a:cubicBezTo>
                  <a:lnTo>
                    <a:pt x="4070" y="9007"/>
                  </a:lnTo>
                  <a:lnTo>
                    <a:pt x="4036" y="8973"/>
                  </a:lnTo>
                  <a:cubicBezTo>
                    <a:pt x="4036" y="8973"/>
                    <a:pt x="4036" y="8940"/>
                    <a:pt x="4003" y="8940"/>
                  </a:cubicBezTo>
                  <a:cubicBezTo>
                    <a:pt x="3536" y="8340"/>
                    <a:pt x="3069" y="7806"/>
                    <a:pt x="2702" y="7172"/>
                  </a:cubicBezTo>
                  <a:cubicBezTo>
                    <a:pt x="1968" y="6105"/>
                    <a:pt x="1301" y="4937"/>
                    <a:pt x="834" y="3703"/>
                  </a:cubicBezTo>
                  <a:cubicBezTo>
                    <a:pt x="667" y="3269"/>
                    <a:pt x="534" y="2802"/>
                    <a:pt x="500" y="2302"/>
                  </a:cubicBezTo>
                  <a:lnTo>
                    <a:pt x="500" y="1868"/>
                  </a:lnTo>
                  <a:lnTo>
                    <a:pt x="500" y="1835"/>
                  </a:lnTo>
                  <a:lnTo>
                    <a:pt x="500" y="1802"/>
                  </a:lnTo>
                  <a:lnTo>
                    <a:pt x="500" y="1768"/>
                  </a:lnTo>
                  <a:lnTo>
                    <a:pt x="500" y="1702"/>
                  </a:lnTo>
                  <a:cubicBezTo>
                    <a:pt x="500" y="1668"/>
                    <a:pt x="500" y="1635"/>
                    <a:pt x="534" y="1602"/>
                  </a:cubicBezTo>
                  <a:lnTo>
                    <a:pt x="534" y="1535"/>
                  </a:lnTo>
                  <a:cubicBezTo>
                    <a:pt x="534" y="1501"/>
                    <a:pt x="567" y="1435"/>
                    <a:pt x="567" y="1368"/>
                  </a:cubicBezTo>
                  <a:lnTo>
                    <a:pt x="567" y="1335"/>
                  </a:lnTo>
                  <a:cubicBezTo>
                    <a:pt x="634" y="1101"/>
                    <a:pt x="667" y="1001"/>
                    <a:pt x="734" y="934"/>
                  </a:cubicBezTo>
                  <a:cubicBezTo>
                    <a:pt x="801" y="901"/>
                    <a:pt x="867" y="801"/>
                    <a:pt x="967" y="768"/>
                  </a:cubicBezTo>
                  <a:cubicBezTo>
                    <a:pt x="1001" y="768"/>
                    <a:pt x="1034" y="734"/>
                    <a:pt x="1068" y="734"/>
                  </a:cubicBezTo>
                  <a:cubicBezTo>
                    <a:pt x="1134" y="734"/>
                    <a:pt x="1168" y="668"/>
                    <a:pt x="1201" y="668"/>
                  </a:cubicBezTo>
                  <a:cubicBezTo>
                    <a:pt x="1334" y="634"/>
                    <a:pt x="1468" y="634"/>
                    <a:pt x="1568" y="601"/>
                  </a:cubicBezTo>
                  <a:close/>
                  <a:moveTo>
                    <a:pt x="1668" y="0"/>
                  </a:moveTo>
                  <a:cubicBezTo>
                    <a:pt x="1401" y="0"/>
                    <a:pt x="1168" y="67"/>
                    <a:pt x="967" y="134"/>
                  </a:cubicBezTo>
                  <a:lnTo>
                    <a:pt x="901" y="134"/>
                  </a:lnTo>
                  <a:cubicBezTo>
                    <a:pt x="867" y="134"/>
                    <a:pt x="867" y="167"/>
                    <a:pt x="834" y="167"/>
                  </a:cubicBezTo>
                  <a:cubicBezTo>
                    <a:pt x="701" y="234"/>
                    <a:pt x="634" y="301"/>
                    <a:pt x="534" y="401"/>
                  </a:cubicBezTo>
                  <a:lnTo>
                    <a:pt x="467" y="467"/>
                  </a:lnTo>
                  <a:cubicBezTo>
                    <a:pt x="400" y="501"/>
                    <a:pt x="367" y="601"/>
                    <a:pt x="334" y="634"/>
                  </a:cubicBezTo>
                  <a:cubicBezTo>
                    <a:pt x="334" y="668"/>
                    <a:pt x="300" y="668"/>
                    <a:pt x="300" y="734"/>
                  </a:cubicBezTo>
                  <a:lnTo>
                    <a:pt x="300" y="768"/>
                  </a:lnTo>
                  <a:cubicBezTo>
                    <a:pt x="167" y="901"/>
                    <a:pt x="167" y="968"/>
                    <a:pt x="134" y="1001"/>
                  </a:cubicBezTo>
                  <a:cubicBezTo>
                    <a:pt x="67" y="1068"/>
                    <a:pt x="67" y="1101"/>
                    <a:pt x="67" y="1168"/>
                  </a:cubicBezTo>
                  <a:cubicBezTo>
                    <a:pt x="33" y="1301"/>
                    <a:pt x="33" y="1435"/>
                    <a:pt x="0" y="1501"/>
                  </a:cubicBezTo>
                  <a:lnTo>
                    <a:pt x="0" y="1768"/>
                  </a:lnTo>
                  <a:cubicBezTo>
                    <a:pt x="0" y="2069"/>
                    <a:pt x="33" y="2402"/>
                    <a:pt x="67" y="2669"/>
                  </a:cubicBezTo>
                  <a:cubicBezTo>
                    <a:pt x="67" y="2769"/>
                    <a:pt x="134" y="2836"/>
                    <a:pt x="134" y="2936"/>
                  </a:cubicBezTo>
                  <a:lnTo>
                    <a:pt x="134" y="2969"/>
                  </a:lnTo>
                  <a:lnTo>
                    <a:pt x="367" y="3736"/>
                  </a:lnTo>
                  <a:cubicBezTo>
                    <a:pt x="367" y="3770"/>
                    <a:pt x="400" y="3803"/>
                    <a:pt x="400" y="3903"/>
                  </a:cubicBezTo>
                  <a:lnTo>
                    <a:pt x="801" y="4770"/>
                  </a:lnTo>
                  <a:cubicBezTo>
                    <a:pt x="1001" y="5171"/>
                    <a:pt x="1201" y="5604"/>
                    <a:pt x="1468" y="6005"/>
                  </a:cubicBezTo>
                  <a:lnTo>
                    <a:pt x="1835" y="6638"/>
                  </a:lnTo>
                  <a:cubicBezTo>
                    <a:pt x="2335" y="7406"/>
                    <a:pt x="2835" y="8140"/>
                    <a:pt x="3403" y="8807"/>
                  </a:cubicBezTo>
                  <a:cubicBezTo>
                    <a:pt x="3903" y="9440"/>
                    <a:pt x="4403" y="10008"/>
                    <a:pt x="4970" y="10608"/>
                  </a:cubicBezTo>
                  <a:lnTo>
                    <a:pt x="5037" y="10675"/>
                  </a:lnTo>
                  <a:lnTo>
                    <a:pt x="5070" y="10741"/>
                  </a:lnTo>
                  <a:cubicBezTo>
                    <a:pt x="6104" y="11842"/>
                    <a:pt x="7305" y="12910"/>
                    <a:pt x="8506" y="13844"/>
                  </a:cubicBezTo>
                  <a:cubicBezTo>
                    <a:pt x="8540" y="13910"/>
                    <a:pt x="8573" y="13944"/>
                    <a:pt x="8673" y="13977"/>
                  </a:cubicBezTo>
                  <a:cubicBezTo>
                    <a:pt x="9340" y="14477"/>
                    <a:pt x="10007" y="14944"/>
                    <a:pt x="10741" y="15345"/>
                  </a:cubicBezTo>
                  <a:cubicBezTo>
                    <a:pt x="11075" y="15578"/>
                    <a:pt x="11442" y="15745"/>
                    <a:pt x="11842" y="15912"/>
                  </a:cubicBezTo>
                  <a:cubicBezTo>
                    <a:pt x="12175" y="16079"/>
                    <a:pt x="12542" y="16179"/>
                    <a:pt x="12909" y="16279"/>
                  </a:cubicBezTo>
                  <a:lnTo>
                    <a:pt x="13009" y="16279"/>
                  </a:lnTo>
                  <a:cubicBezTo>
                    <a:pt x="13243" y="16312"/>
                    <a:pt x="13543" y="16345"/>
                    <a:pt x="13777" y="16345"/>
                  </a:cubicBezTo>
                  <a:cubicBezTo>
                    <a:pt x="14043" y="16345"/>
                    <a:pt x="14277" y="16312"/>
                    <a:pt x="14544" y="16179"/>
                  </a:cubicBezTo>
                  <a:cubicBezTo>
                    <a:pt x="14611" y="16145"/>
                    <a:pt x="14744" y="16079"/>
                    <a:pt x="14844" y="16012"/>
                  </a:cubicBezTo>
                  <a:lnTo>
                    <a:pt x="15078" y="15778"/>
                  </a:lnTo>
                  <a:cubicBezTo>
                    <a:pt x="15178" y="15678"/>
                    <a:pt x="15211" y="15578"/>
                    <a:pt x="15244" y="15478"/>
                  </a:cubicBezTo>
                  <a:cubicBezTo>
                    <a:pt x="15278" y="15345"/>
                    <a:pt x="15344" y="15245"/>
                    <a:pt x="15378" y="15078"/>
                  </a:cubicBezTo>
                  <a:cubicBezTo>
                    <a:pt x="15411" y="14811"/>
                    <a:pt x="15411" y="14511"/>
                    <a:pt x="15411" y="14244"/>
                  </a:cubicBezTo>
                  <a:cubicBezTo>
                    <a:pt x="15378" y="13844"/>
                    <a:pt x="15278" y="13510"/>
                    <a:pt x="15211" y="13143"/>
                  </a:cubicBezTo>
                  <a:cubicBezTo>
                    <a:pt x="15011" y="12476"/>
                    <a:pt x="14711" y="11809"/>
                    <a:pt x="14377" y="11175"/>
                  </a:cubicBezTo>
                  <a:cubicBezTo>
                    <a:pt x="14043" y="10508"/>
                    <a:pt x="13677" y="9941"/>
                    <a:pt x="13243" y="9307"/>
                  </a:cubicBezTo>
                  <a:cubicBezTo>
                    <a:pt x="12843" y="8740"/>
                    <a:pt x="12409" y="8140"/>
                    <a:pt x="11942" y="7572"/>
                  </a:cubicBezTo>
                  <a:cubicBezTo>
                    <a:pt x="11041" y="6405"/>
                    <a:pt x="10007" y="5304"/>
                    <a:pt x="8973" y="4270"/>
                  </a:cubicBezTo>
                  <a:cubicBezTo>
                    <a:pt x="7872" y="3269"/>
                    <a:pt x="6738" y="2302"/>
                    <a:pt x="5504" y="1501"/>
                  </a:cubicBezTo>
                  <a:cubicBezTo>
                    <a:pt x="4904" y="1135"/>
                    <a:pt x="4236" y="768"/>
                    <a:pt x="3603" y="501"/>
                  </a:cubicBezTo>
                  <a:cubicBezTo>
                    <a:pt x="3002" y="267"/>
                    <a:pt x="2335" y="0"/>
                    <a:pt x="1668"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9"/>
            <p:cNvSpPr/>
            <p:nvPr/>
          </p:nvSpPr>
          <p:spPr>
            <a:xfrm>
              <a:off x="2510200" y="3478763"/>
              <a:ext cx="488700" cy="271875"/>
            </a:xfrm>
            <a:custGeom>
              <a:avLst/>
              <a:gdLst/>
              <a:ahLst/>
              <a:cxnLst/>
              <a:rect l="l" t="t" r="r" b="b"/>
              <a:pathLst>
                <a:path w="19548" h="10875" extrusionOk="0">
                  <a:moveTo>
                    <a:pt x="16312" y="401"/>
                  </a:moveTo>
                  <a:cubicBezTo>
                    <a:pt x="16842" y="401"/>
                    <a:pt x="17344" y="409"/>
                    <a:pt x="17846" y="534"/>
                  </a:cubicBezTo>
                  <a:lnTo>
                    <a:pt x="18480" y="801"/>
                  </a:lnTo>
                  <a:cubicBezTo>
                    <a:pt x="18547" y="834"/>
                    <a:pt x="18680" y="934"/>
                    <a:pt x="18780" y="1001"/>
                  </a:cubicBezTo>
                  <a:lnTo>
                    <a:pt x="18847" y="1101"/>
                  </a:lnTo>
                  <a:cubicBezTo>
                    <a:pt x="18881" y="1101"/>
                    <a:pt x="18881" y="1135"/>
                    <a:pt x="18914" y="1168"/>
                  </a:cubicBezTo>
                  <a:cubicBezTo>
                    <a:pt x="18981" y="1201"/>
                    <a:pt x="19014" y="1301"/>
                    <a:pt x="19047" y="1368"/>
                  </a:cubicBezTo>
                  <a:cubicBezTo>
                    <a:pt x="19047" y="1466"/>
                    <a:pt x="19083" y="1528"/>
                    <a:pt x="19011" y="1528"/>
                  </a:cubicBezTo>
                  <a:cubicBezTo>
                    <a:pt x="18984" y="1528"/>
                    <a:pt x="18943" y="1519"/>
                    <a:pt x="18881" y="1501"/>
                  </a:cubicBezTo>
                  <a:lnTo>
                    <a:pt x="18881" y="1535"/>
                  </a:lnTo>
                  <a:lnTo>
                    <a:pt x="18881" y="1702"/>
                  </a:lnTo>
                  <a:lnTo>
                    <a:pt x="18881" y="1735"/>
                  </a:lnTo>
                  <a:lnTo>
                    <a:pt x="18881" y="1868"/>
                  </a:lnTo>
                  <a:lnTo>
                    <a:pt x="18881" y="1902"/>
                  </a:lnTo>
                  <a:lnTo>
                    <a:pt x="18881" y="1968"/>
                  </a:lnTo>
                  <a:lnTo>
                    <a:pt x="18881" y="2002"/>
                  </a:lnTo>
                  <a:cubicBezTo>
                    <a:pt x="18847" y="2169"/>
                    <a:pt x="18814" y="2302"/>
                    <a:pt x="18714" y="2402"/>
                  </a:cubicBezTo>
                  <a:cubicBezTo>
                    <a:pt x="18480" y="2836"/>
                    <a:pt x="18180" y="3203"/>
                    <a:pt x="17846" y="3570"/>
                  </a:cubicBezTo>
                  <a:cubicBezTo>
                    <a:pt x="16912" y="4537"/>
                    <a:pt x="15878" y="5338"/>
                    <a:pt x="14744" y="6038"/>
                  </a:cubicBezTo>
                  <a:cubicBezTo>
                    <a:pt x="14177" y="6405"/>
                    <a:pt x="13510" y="6805"/>
                    <a:pt x="12876" y="7139"/>
                  </a:cubicBezTo>
                  <a:cubicBezTo>
                    <a:pt x="12876" y="7172"/>
                    <a:pt x="12843" y="7172"/>
                    <a:pt x="12843" y="7172"/>
                  </a:cubicBezTo>
                  <a:cubicBezTo>
                    <a:pt x="12843" y="7206"/>
                    <a:pt x="12810" y="7206"/>
                    <a:pt x="12810" y="7206"/>
                  </a:cubicBezTo>
                  <a:cubicBezTo>
                    <a:pt x="12743" y="7206"/>
                    <a:pt x="12743" y="7239"/>
                    <a:pt x="12709" y="7239"/>
                  </a:cubicBezTo>
                  <a:cubicBezTo>
                    <a:pt x="12343" y="7472"/>
                    <a:pt x="11909" y="7673"/>
                    <a:pt x="11542" y="7839"/>
                  </a:cubicBezTo>
                  <a:cubicBezTo>
                    <a:pt x="11509" y="7839"/>
                    <a:pt x="11509" y="7873"/>
                    <a:pt x="11475" y="7873"/>
                  </a:cubicBezTo>
                  <a:cubicBezTo>
                    <a:pt x="11475" y="7906"/>
                    <a:pt x="11409" y="7906"/>
                    <a:pt x="11409" y="7906"/>
                  </a:cubicBezTo>
                  <a:cubicBezTo>
                    <a:pt x="11409" y="7973"/>
                    <a:pt x="11375" y="7973"/>
                    <a:pt x="11375" y="7973"/>
                  </a:cubicBezTo>
                  <a:lnTo>
                    <a:pt x="11308" y="8006"/>
                  </a:lnTo>
                  <a:cubicBezTo>
                    <a:pt x="11308" y="8040"/>
                    <a:pt x="11242" y="8040"/>
                    <a:pt x="11242" y="8040"/>
                  </a:cubicBezTo>
                  <a:cubicBezTo>
                    <a:pt x="11242" y="8073"/>
                    <a:pt x="11208" y="8073"/>
                    <a:pt x="11208" y="8073"/>
                  </a:cubicBezTo>
                  <a:cubicBezTo>
                    <a:pt x="11208" y="8140"/>
                    <a:pt x="11175" y="8140"/>
                    <a:pt x="11175" y="8140"/>
                  </a:cubicBezTo>
                  <a:cubicBezTo>
                    <a:pt x="11175" y="8173"/>
                    <a:pt x="11142" y="8173"/>
                    <a:pt x="11142" y="8173"/>
                  </a:cubicBezTo>
                  <a:cubicBezTo>
                    <a:pt x="11142" y="8206"/>
                    <a:pt x="11075" y="8206"/>
                    <a:pt x="11075" y="8206"/>
                  </a:cubicBezTo>
                  <a:lnTo>
                    <a:pt x="11042" y="8240"/>
                  </a:lnTo>
                  <a:cubicBezTo>
                    <a:pt x="11008" y="8240"/>
                    <a:pt x="11008" y="8306"/>
                    <a:pt x="10975" y="8306"/>
                  </a:cubicBezTo>
                  <a:lnTo>
                    <a:pt x="10908" y="8306"/>
                  </a:lnTo>
                  <a:cubicBezTo>
                    <a:pt x="10875" y="8306"/>
                    <a:pt x="10875" y="8340"/>
                    <a:pt x="10841" y="8340"/>
                  </a:cubicBezTo>
                  <a:lnTo>
                    <a:pt x="10808" y="8340"/>
                  </a:lnTo>
                  <a:cubicBezTo>
                    <a:pt x="10741" y="8340"/>
                    <a:pt x="10741" y="8373"/>
                    <a:pt x="10708" y="8373"/>
                  </a:cubicBezTo>
                  <a:cubicBezTo>
                    <a:pt x="10708" y="8373"/>
                    <a:pt x="10675" y="8406"/>
                    <a:pt x="10641" y="8406"/>
                  </a:cubicBezTo>
                  <a:cubicBezTo>
                    <a:pt x="9774" y="8807"/>
                    <a:pt x="8840" y="9140"/>
                    <a:pt x="7939" y="9407"/>
                  </a:cubicBezTo>
                  <a:lnTo>
                    <a:pt x="7873" y="9407"/>
                  </a:lnTo>
                  <a:cubicBezTo>
                    <a:pt x="7206" y="9641"/>
                    <a:pt x="6538" y="9807"/>
                    <a:pt x="5871" y="9974"/>
                  </a:cubicBezTo>
                  <a:lnTo>
                    <a:pt x="5838" y="9974"/>
                  </a:lnTo>
                  <a:cubicBezTo>
                    <a:pt x="5771" y="9974"/>
                    <a:pt x="5671" y="10008"/>
                    <a:pt x="5604" y="10008"/>
                  </a:cubicBezTo>
                  <a:cubicBezTo>
                    <a:pt x="4837" y="10174"/>
                    <a:pt x="4103" y="10241"/>
                    <a:pt x="3303" y="10308"/>
                  </a:cubicBezTo>
                  <a:lnTo>
                    <a:pt x="3369" y="10308"/>
                  </a:lnTo>
                  <a:cubicBezTo>
                    <a:pt x="3244" y="10316"/>
                    <a:pt x="3119" y="10320"/>
                    <a:pt x="2994" y="10320"/>
                  </a:cubicBezTo>
                  <a:cubicBezTo>
                    <a:pt x="2619" y="10320"/>
                    <a:pt x="2244" y="10283"/>
                    <a:pt x="1868" y="10208"/>
                  </a:cubicBezTo>
                  <a:cubicBezTo>
                    <a:pt x="1802" y="10208"/>
                    <a:pt x="1702" y="10174"/>
                    <a:pt x="1668" y="10174"/>
                  </a:cubicBezTo>
                  <a:cubicBezTo>
                    <a:pt x="1468" y="10141"/>
                    <a:pt x="1301" y="10041"/>
                    <a:pt x="1101" y="9974"/>
                  </a:cubicBezTo>
                  <a:cubicBezTo>
                    <a:pt x="1001" y="9908"/>
                    <a:pt x="868" y="9841"/>
                    <a:pt x="801" y="9741"/>
                  </a:cubicBezTo>
                  <a:cubicBezTo>
                    <a:pt x="768" y="9674"/>
                    <a:pt x="668" y="9641"/>
                    <a:pt x="634" y="9541"/>
                  </a:cubicBezTo>
                  <a:cubicBezTo>
                    <a:pt x="601" y="9474"/>
                    <a:pt x="601" y="9407"/>
                    <a:pt x="534" y="9340"/>
                  </a:cubicBezTo>
                  <a:cubicBezTo>
                    <a:pt x="534" y="9240"/>
                    <a:pt x="501" y="9174"/>
                    <a:pt x="501" y="9074"/>
                  </a:cubicBezTo>
                  <a:cubicBezTo>
                    <a:pt x="501" y="8974"/>
                    <a:pt x="501" y="8840"/>
                    <a:pt x="534" y="8707"/>
                  </a:cubicBezTo>
                  <a:cubicBezTo>
                    <a:pt x="601" y="8507"/>
                    <a:pt x="668" y="8306"/>
                    <a:pt x="768" y="8140"/>
                  </a:cubicBezTo>
                  <a:cubicBezTo>
                    <a:pt x="1001" y="7706"/>
                    <a:pt x="1301" y="7339"/>
                    <a:pt x="1635" y="6972"/>
                  </a:cubicBezTo>
                  <a:cubicBezTo>
                    <a:pt x="2536" y="6005"/>
                    <a:pt x="3603" y="5204"/>
                    <a:pt x="4704" y="4504"/>
                  </a:cubicBezTo>
                  <a:cubicBezTo>
                    <a:pt x="5805" y="3836"/>
                    <a:pt x="6972" y="3203"/>
                    <a:pt x="8140" y="2669"/>
                  </a:cubicBezTo>
                  <a:cubicBezTo>
                    <a:pt x="9307" y="2169"/>
                    <a:pt x="10508" y="1668"/>
                    <a:pt x="11742" y="1301"/>
                  </a:cubicBezTo>
                  <a:lnTo>
                    <a:pt x="11709" y="1301"/>
                  </a:lnTo>
                  <a:cubicBezTo>
                    <a:pt x="12476" y="1068"/>
                    <a:pt x="13243" y="868"/>
                    <a:pt x="14044" y="701"/>
                  </a:cubicBezTo>
                  <a:cubicBezTo>
                    <a:pt x="14811" y="534"/>
                    <a:pt x="15545" y="467"/>
                    <a:pt x="16312" y="401"/>
                  </a:cubicBezTo>
                  <a:close/>
                  <a:moveTo>
                    <a:pt x="16479" y="0"/>
                  </a:moveTo>
                  <a:cubicBezTo>
                    <a:pt x="15778" y="0"/>
                    <a:pt x="15044" y="100"/>
                    <a:pt x="14344" y="201"/>
                  </a:cubicBezTo>
                  <a:cubicBezTo>
                    <a:pt x="12876" y="467"/>
                    <a:pt x="11475" y="868"/>
                    <a:pt x="10108" y="1368"/>
                  </a:cubicBezTo>
                  <a:cubicBezTo>
                    <a:pt x="8707" y="1868"/>
                    <a:pt x="7339" y="2502"/>
                    <a:pt x="6038" y="3203"/>
                  </a:cubicBezTo>
                  <a:cubicBezTo>
                    <a:pt x="5438" y="3536"/>
                    <a:pt x="4804" y="3937"/>
                    <a:pt x="4203" y="4303"/>
                  </a:cubicBezTo>
                  <a:cubicBezTo>
                    <a:pt x="3636" y="4704"/>
                    <a:pt x="3003" y="5137"/>
                    <a:pt x="2469" y="5604"/>
                  </a:cubicBezTo>
                  <a:cubicBezTo>
                    <a:pt x="1935" y="6005"/>
                    <a:pt x="1435" y="6505"/>
                    <a:pt x="968" y="7039"/>
                  </a:cubicBezTo>
                  <a:cubicBezTo>
                    <a:pt x="701" y="7339"/>
                    <a:pt x="501" y="7639"/>
                    <a:pt x="334" y="7973"/>
                  </a:cubicBezTo>
                  <a:cubicBezTo>
                    <a:pt x="201" y="8173"/>
                    <a:pt x="100" y="8473"/>
                    <a:pt x="34" y="8707"/>
                  </a:cubicBezTo>
                  <a:cubicBezTo>
                    <a:pt x="0" y="8840"/>
                    <a:pt x="0" y="9007"/>
                    <a:pt x="0" y="9140"/>
                  </a:cubicBezTo>
                  <a:cubicBezTo>
                    <a:pt x="0" y="9274"/>
                    <a:pt x="0" y="9340"/>
                    <a:pt x="34" y="9474"/>
                  </a:cubicBezTo>
                  <a:cubicBezTo>
                    <a:pt x="100" y="9607"/>
                    <a:pt x="134" y="9707"/>
                    <a:pt x="167" y="9807"/>
                  </a:cubicBezTo>
                  <a:cubicBezTo>
                    <a:pt x="267" y="9941"/>
                    <a:pt x="301" y="10008"/>
                    <a:pt x="367" y="10108"/>
                  </a:cubicBezTo>
                  <a:cubicBezTo>
                    <a:pt x="534" y="10308"/>
                    <a:pt x="768" y="10441"/>
                    <a:pt x="1001" y="10541"/>
                  </a:cubicBezTo>
                  <a:cubicBezTo>
                    <a:pt x="1268" y="10675"/>
                    <a:pt x="1501" y="10775"/>
                    <a:pt x="1768" y="10808"/>
                  </a:cubicBezTo>
                  <a:lnTo>
                    <a:pt x="1835" y="10808"/>
                  </a:lnTo>
                  <a:cubicBezTo>
                    <a:pt x="2202" y="10842"/>
                    <a:pt x="2602" y="10875"/>
                    <a:pt x="2969" y="10875"/>
                  </a:cubicBezTo>
                  <a:cubicBezTo>
                    <a:pt x="3369" y="10875"/>
                    <a:pt x="3770" y="10842"/>
                    <a:pt x="4170" y="10808"/>
                  </a:cubicBezTo>
                  <a:cubicBezTo>
                    <a:pt x="5004" y="10708"/>
                    <a:pt x="5838" y="10541"/>
                    <a:pt x="6638" y="10341"/>
                  </a:cubicBezTo>
                  <a:lnTo>
                    <a:pt x="6805" y="10308"/>
                  </a:lnTo>
                  <a:cubicBezTo>
                    <a:pt x="8306" y="9941"/>
                    <a:pt x="9774" y="9374"/>
                    <a:pt x="11175" y="8773"/>
                  </a:cubicBezTo>
                  <a:cubicBezTo>
                    <a:pt x="11208" y="8707"/>
                    <a:pt x="11208" y="8707"/>
                    <a:pt x="11275" y="8707"/>
                  </a:cubicBezTo>
                  <a:cubicBezTo>
                    <a:pt x="11308" y="8707"/>
                    <a:pt x="11308" y="8673"/>
                    <a:pt x="11342" y="8673"/>
                  </a:cubicBezTo>
                  <a:cubicBezTo>
                    <a:pt x="12042" y="8340"/>
                    <a:pt x="12776" y="8006"/>
                    <a:pt x="13477" y="7639"/>
                  </a:cubicBezTo>
                  <a:cubicBezTo>
                    <a:pt x="14277" y="7172"/>
                    <a:pt x="15011" y="6705"/>
                    <a:pt x="15778" y="6205"/>
                  </a:cubicBezTo>
                  <a:cubicBezTo>
                    <a:pt x="15978" y="6105"/>
                    <a:pt x="16145" y="5938"/>
                    <a:pt x="16345" y="5805"/>
                  </a:cubicBezTo>
                  <a:cubicBezTo>
                    <a:pt x="16712" y="5504"/>
                    <a:pt x="17113" y="5204"/>
                    <a:pt x="17446" y="4937"/>
                  </a:cubicBezTo>
                  <a:cubicBezTo>
                    <a:pt x="17680" y="4704"/>
                    <a:pt x="17947" y="4504"/>
                    <a:pt x="18147" y="4270"/>
                  </a:cubicBezTo>
                  <a:lnTo>
                    <a:pt x="18280" y="4137"/>
                  </a:lnTo>
                  <a:lnTo>
                    <a:pt x="18780" y="3503"/>
                  </a:lnTo>
                  <a:lnTo>
                    <a:pt x="18814" y="3470"/>
                  </a:lnTo>
                  <a:cubicBezTo>
                    <a:pt x="18847" y="3369"/>
                    <a:pt x="18881" y="3336"/>
                    <a:pt x="18947" y="3236"/>
                  </a:cubicBezTo>
                  <a:cubicBezTo>
                    <a:pt x="19114" y="3003"/>
                    <a:pt x="19281" y="2769"/>
                    <a:pt x="19381" y="2469"/>
                  </a:cubicBezTo>
                  <a:cubicBezTo>
                    <a:pt x="19448" y="2369"/>
                    <a:pt x="19448" y="2302"/>
                    <a:pt x="19481" y="2202"/>
                  </a:cubicBezTo>
                  <a:cubicBezTo>
                    <a:pt x="19514" y="2135"/>
                    <a:pt x="19548" y="2002"/>
                    <a:pt x="19548" y="1868"/>
                  </a:cubicBezTo>
                  <a:lnTo>
                    <a:pt x="19548" y="1702"/>
                  </a:lnTo>
                  <a:cubicBezTo>
                    <a:pt x="19548" y="1647"/>
                    <a:pt x="19548" y="1593"/>
                    <a:pt x="19511" y="1593"/>
                  </a:cubicBezTo>
                  <a:cubicBezTo>
                    <a:pt x="19503" y="1593"/>
                    <a:pt x="19493" y="1595"/>
                    <a:pt x="19481" y="1602"/>
                  </a:cubicBezTo>
                  <a:lnTo>
                    <a:pt x="19481" y="1535"/>
                  </a:lnTo>
                  <a:lnTo>
                    <a:pt x="19481" y="1468"/>
                  </a:lnTo>
                  <a:cubicBezTo>
                    <a:pt x="19481" y="1368"/>
                    <a:pt x="19481" y="1335"/>
                    <a:pt x="19448" y="1268"/>
                  </a:cubicBezTo>
                  <a:cubicBezTo>
                    <a:pt x="19448" y="1201"/>
                    <a:pt x="19381" y="1168"/>
                    <a:pt x="19381" y="1135"/>
                  </a:cubicBezTo>
                  <a:cubicBezTo>
                    <a:pt x="19314" y="1034"/>
                    <a:pt x="19281" y="934"/>
                    <a:pt x="19181" y="834"/>
                  </a:cubicBezTo>
                  <a:lnTo>
                    <a:pt x="19147" y="801"/>
                  </a:lnTo>
                  <a:lnTo>
                    <a:pt x="19114" y="768"/>
                  </a:lnTo>
                  <a:cubicBezTo>
                    <a:pt x="18947" y="601"/>
                    <a:pt x="18714" y="434"/>
                    <a:pt x="18480" y="334"/>
                  </a:cubicBezTo>
                  <a:cubicBezTo>
                    <a:pt x="17846" y="34"/>
                    <a:pt x="17146" y="0"/>
                    <a:pt x="16479" y="0"/>
                  </a:cubicBez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59"/>
          <p:cNvGrpSpPr/>
          <p:nvPr/>
        </p:nvGrpSpPr>
        <p:grpSpPr>
          <a:xfrm rot="1153345">
            <a:off x="1172984" y="3117573"/>
            <a:ext cx="1134455" cy="1664267"/>
            <a:chOff x="1091475" y="2382538"/>
            <a:chExt cx="610200" cy="895175"/>
          </a:xfrm>
        </p:grpSpPr>
        <p:sp>
          <p:nvSpPr>
            <p:cNvPr id="1303" name="Google Shape;1303;p59"/>
            <p:cNvSpPr/>
            <p:nvPr/>
          </p:nvSpPr>
          <p:spPr>
            <a:xfrm>
              <a:off x="1238875" y="2878763"/>
              <a:ext cx="105650" cy="114000"/>
            </a:xfrm>
            <a:custGeom>
              <a:avLst/>
              <a:gdLst/>
              <a:ahLst/>
              <a:cxnLst/>
              <a:rect l="l" t="t" r="r" b="b"/>
              <a:pathLst>
                <a:path w="4226" h="4560" extrusionOk="0">
                  <a:moveTo>
                    <a:pt x="4104" y="1733"/>
                  </a:moveTo>
                  <a:lnTo>
                    <a:pt x="2980" y="4134"/>
                  </a:lnTo>
                  <a:cubicBezTo>
                    <a:pt x="2828" y="4438"/>
                    <a:pt x="2493" y="4560"/>
                    <a:pt x="2189" y="4438"/>
                  </a:cubicBezTo>
                  <a:lnTo>
                    <a:pt x="427" y="3587"/>
                  </a:lnTo>
                  <a:cubicBezTo>
                    <a:pt x="123" y="3435"/>
                    <a:pt x="1" y="3101"/>
                    <a:pt x="123" y="2797"/>
                  </a:cubicBezTo>
                  <a:lnTo>
                    <a:pt x="1217" y="395"/>
                  </a:lnTo>
                  <a:cubicBezTo>
                    <a:pt x="1369" y="91"/>
                    <a:pt x="1703" y="0"/>
                    <a:pt x="2007" y="91"/>
                  </a:cubicBezTo>
                  <a:lnTo>
                    <a:pt x="3800" y="943"/>
                  </a:lnTo>
                  <a:cubicBezTo>
                    <a:pt x="4104" y="1094"/>
                    <a:pt x="4226" y="1429"/>
                    <a:pt x="4104" y="17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9"/>
            <p:cNvSpPr/>
            <p:nvPr/>
          </p:nvSpPr>
          <p:spPr>
            <a:xfrm>
              <a:off x="1128700" y="2382538"/>
              <a:ext cx="572975" cy="573000"/>
            </a:xfrm>
            <a:custGeom>
              <a:avLst/>
              <a:gdLst/>
              <a:ahLst/>
              <a:cxnLst/>
              <a:rect l="l" t="t" r="r" b="b"/>
              <a:pathLst>
                <a:path w="22919" h="22920" extrusionOk="0">
                  <a:moveTo>
                    <a:pt x="15685" y="2311"/>
                  </a:moveTo>
                  <a:cubicBezTo>
                    <a:pt x="10639" y="1"/>
                    <a:pt x="4621" y="2159"/>
                    <a:pt x="2311" y="7235"/>
                  </a:cubicBezTo>
                  <a:cubicBezTo>
                    <a:pt x="1" y="12281"/>
                    <a:pt x="2159" y="18269"/>
                    <a:pt x="7204" y="20609"/>
                  </a:cubicBezTo>
                  <a:cubicBezTo>
                    <a:pt x="12280" y="22919"/>
                    <a:pt x="18268" y="20761"/>
                    <a:pt x="20579" y="15685"/>
                  </a:cubicBezTo>
                  <a:cubicBezTo>
                    <a:pt x="22919" y="10639"/>
                    <a:pt x="20700" y="4651"/>
                    <a:pt x="15685" y="23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9"/>
            <p:cNvSpPr/>
            <p:nvPr/>
          </p:nvSpPr>
          <p:spPr>
            <a:xfrm>
              <a:off x="1091475" y="2934238"/>
              <a:ext cx="242425" cy="343475"/>
            </a:xfrm>
            <a:custGeom>
              <a:avLst/>
              <a:gdLst/>
              <a:ahLst/>
              <a:cxnLst/>
              <a:rect l="l" t="t" r="r" b="b"/>
              <a:pathLst>
                <a:path w="9697" h="13739" extrusionOk="0">
                  <a:moveTo>
                    <a:pt x="9453" y="2766"/>
                  </a:moveTo>
                  <a:lnTo>
                    <a:pt x="4712" y="13040"/>
                  </a:lnTo>
                  <a:cubicBezTo>
                    <a:pt x="4499" y="13496"/>
                    <a:pt x="3921" y="13739"/>
                    <a:pt x="3465" y="13496"/>
                  </a:cubicBezTo>
                  <a:lnTo>
                    <a:pt x="699" y="12219"/>
                  </a:lnTo>
                  <a:cubicBezTo>
                    <a:pt x="243" y="11976"/>
                    <a:pt x="0" y="11398"/>
                    <a:pt x="243" y="10943"/>
                  </a:cubicBezTo>
                  <a:lnTo>
                    <a:pt x="4985" y="699"/>
                  </a:lnTo>
                  <a:cubicBezTo>
                    <a:pt x="5198" y="243"/>
                    <a:pt x="5775" y="0"/>
                    <a:pt x="6231" y="243"/>
                  </a:cubicBezTo>
                  <a:lnTo>
                    <a:pt x="8997" y="1520"/>
                  </a:lnTo>
                  <a:cubicBezTo>
                    <a:pt x="9453" y="1763"/>
                    <a:pt x="9696" y="2280"/>
                    <a:pt x="9453" y="27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9"/>
            <p:cNvSpPr/>
            <p:nvPr/>
          </p:nvSpPr>
          <p:spPr>
            <a:xfrm>
              <a:off x="1210000" y="2463088"/>
              <a:ext cx="409625" cy="409625"/>
            </a:xfrm>
            <a:custGeom>
              <a:avLst/>
              <a:gdLst/>
              <a:ahLst/>
              <a:cxnLst/>
              <a:rect l="l" t="t" r="r" b="b"/>
              <a:pathLst>
                <a:path w="16385" h="16385" extrusionOk="0">
                  <a:moveTo>
                    <a:pt x="11217" y="1673"/>
                  </a:moveTo>
                  <a:cubicBezTo>
                    <a:pt x="7600" y="1"/>
                    <a:pt x="3314" y="1581"/>
                    <a:pt x="1673" y="5168"/>
                  </a:cubicBezTo>
                  <a:cubicBezTo>
                    <a:pt x="1" y="8785"/>
                    <a:pt x="1582" y="13071"/>
                    <a:pt x="5168" y="14712"/>
                  </a:cubicBezTo>
                  <a:cubicBezTo>
                    <a:pt x="8785" y="16384"/>
                    <a:pt x="13071" y="14834"/>
                    <a:pt x="14712" y="11217"/>
                  </a:cubicBezTo>
                  <a:cubicBezTo>
                    <a:pt x="16384" y="7661"/>
                    <a:pt x="14834" y="3344"/>
                    <a:pt x="11217" y="1673"/>
                  </a:cubicBezTo>
                  <a:close/>
                </a:path>
              </a:pathLst>
            </a:custGeom>
            <a:solidFill>
              <a:srgbClr val="FFF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a:extLst>
              <a:ext uri="{FF2B5EF4-FFF2-40B4-BE49-F238E27FC236}">
                <a16:creationId xmlns:a16="http://schemas.microsoft.com/office/drawing/2014/main" id="{6B6CFD80-6242-422C-8881-12AD30B3B559}"/>
              </a:ext>
            </a:extLst>
          </p:cNvPr>
          <p:cNvSpPr txBox="1"/>
          <p:nvPr/>
        </p:nvSpPr>
        <p:spPr>
          <a:xfrm>
            <a:off x="1886554" y="867989"/>
            <a:ext cx="5976090" cy="30433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solidFill>
                  <a:srgbClr val="20124D"/>
                </a:solidFill>
                <a:latin typeface="Times New Roman" panose="02020603050405020304" pitchFamily="18" charset="0"/>
                <a:ea typeface="Segoe UI Black" panose="020B0A02040204020203" pitchFamily="34" charset="0"/>
              </a:rPr>
              <a:t>Khi ở </a:t>
            </a:r>
            <a:r>
              <a:rPr lang="en-US" sz="1800" dirty="0" err="1">
                <a:solidFill>
                  <a:srgbClr val="20124D"/>
                </a:solidFill>
                <a:latin typeface="Times New Roman" panose="02020603050405020304" pitchFamily="18" charset="0"/>
                <a:ea typeface="Segoe UI Black" panose="020B0A02040204020203" pitchFamily="34" charset="0"/>
              </a:rPr>
              <a:t>trường</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các</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em</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nên</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chơi</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các</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trò</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chơi</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lành</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mạnh</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nhẹ</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nhàng</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giúp</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vận</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động</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cơ</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thể</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thư</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giãn</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đầu</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óc</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Tuyệt</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đối</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không</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nên</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chơi</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các</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trò</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chơi</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gây</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nguy</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hiểm</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cho</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bản</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thân</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cũng</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như</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các</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bạn</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xung</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quanh</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như</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leo</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trèo</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đánh</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nhau</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đuổi</a:t>
            </a:r>
            <a:r>
              <a:rPr lang="en-US" sz="1800" dirty="0">
                <a:solidFill>
                  <a:srgbClr val="20124D"/>
                </a:solidFill>
                <a:latin typeface="Times New Roman" panose="02020603050405020304" pitchFamily="18" charset="0"/>
                <a:ea typeface="Segoe UI Black" panose="020B0A02040204020203" pitchFamily="34" charset="0"/>
              </a:rPr>
              <a:t> </a:t>
            </a:r>
            <a:r>
              <a:rPr lang="en-US" sz="1800" dirty="0" err="1">
                <a:solidFill>
                  <a:srgbClr val="20124D"/>
                </a:solidFill>
                <a:latin typeface="Times New Roman" panose="02020603050405020304" pitchFamily="18" charset="0"/>
                <a:ea typeface="Segoe UI Black" panose="020B0A02040204020203" pitchFamily="34" charset="0"/>
              </a:rPr>
              <a:t>bắt</a:t>
            </a:r>
            <a:r>
              <a:rPr lang="en-US" sz="1800" dirty="0">
                <a:solidFill>
                  <a:srgbClr val="20124D"/>
                </a:solidFill>
                <a:latin typeface="Times New Roman" panose="02020603050405020304" pitchFamily="18" charset="0"/>
                <a:ea typeface="Segoe UI Black" panose="020B0A02040204020203" pitchFamily="34" charset="0"/>
              </a:rPr>
              <a:t> …</a:t>
            </a:r>
            <a:endParaRPr lang="en-US" sz="1800" dirty="0">
              <a:solidFill>
                <a:srgbClr val="20124D"/>
              </a:solidFill>
              <a:latin typeface="Calibri Light" panose="020F0302020204030204"/>
              <a:ea typeface="Segoe UI Black" panose="020B0A02040204020203" pitchFamily="34" charset="0"/>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Có</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như</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thế</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em</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mới</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bảo</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vệ</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được</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mình</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và</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những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người</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xung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quanh</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không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gặp</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nguy</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hiểm</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lang="en-US" sz="1800" b="1" dirty="0">
              <a:solidFill>
                <a:srgbClr val="20124D"/>
              </a:solidFill>
              <a:latin typeface="Times New Roman" panose="02020603050405020304" pitchFamily="18" charset="0"/>
              <a:ea typeface="Segoe UI Black" panose="020B0A02040204020203"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262B7-87A0-4767-A875-95FEB7BA888A}"/>
              </a:ext>
            </a:extLst>
          </p:cNvPr>
          <p:cNvSpPr>
            <a:spLocks noGrp="1"/>
          </p:cNvSpPr>
          <p:nvPr>
            <p:ph type="title"/>
          </p:nvPr>
        </p:nvSpPr>
        <p:spPr/>
        <p:txBody>
          <a:bodyPr/>
          <a:lstStyle/>
          <a:p>
            <a:r>
              <a:rPr lang="en-US" sz="2600" b="1" dirty="0" err="1"/>
              <a:t>Một</a:t>
            </a:r>
            <a:r>
              <a:rPr lang="en-US" sz="2600" b="1" dirty="0"/>
              <a:t> </a:t>
            </a:r>
            <a:r>
              <a:rPr lang="en-US" sz="2600" b="1" dirty="0" err="1"/>
              <a:t>số</a:t>
            </a:r>
            <a:r>
              <a:rPr lang="en-US" sz="2600" b="1" dirty="0"/>
              <a:t> </a:t>
            </a:r>
            <a:r>
              <a:rPr lang="en-US" sz="2600" b="1" dirty="0" err="1"/>
              <a:t>trò</a:t>
            </a:r>
            <a:r>
              <a:rPr lang="en-US" sz="2600" b="1" dirty="0"/>
              <a:t> </a:t>
            </a:r>
            <a:r>
              <a:rPr lang="en-US" sz="2600" b="1" dirty="0" err="1"/>
              <a:t>chơi</a:t>
            </a:r>
            <a:r>
              <a:rPr lang="en-US" sz="2600" b="1" dirty="0"/>
              <a:t> </a:t>
            </a:r>
            <a:r>
              <a:rPr lang="en-US" sz="2600" b="1" dirty="0" err="1"/>
              <a:t>tại</a:t>
            </a:r>
            <a:r>
              <a:rPr lang="en-US" sz="2600" b="1" dirty="0"/>
              <a:t> </a:t>
            </a:r>
            <a:r>
              <a:rPr lang="en-US" sz="2600" b="1" dirty="0" err="1"/>
              <a:t>nhà</a:t>
            </a:r>
            <a:endParaRPr lang="en-US" sz="2600" b="1" dirty="0"/>
          </a:p>
        </p:txBody>
      </p:sp>
      <p:sp>
        <p:nvSpPr>
          <p:cNvPr id="12" name="Subtitle 11">
            <a:extLst>
              <a:ext uri="{FF2B5EF4-FFF2-40B4-BE49-F238E27FC236}">
                <a16:creationId xmlns:a16="http://schemas.microsoft.com/office/drawing/2014/main" id="{610A2576-B36D-4FC3-B73F-EE3114C5F50E}"/>
              </a:ext>
            </a:extLst>
          </p:cNvPr>
          <p:cNvSpPr>
            <a:spLocks noGrp="1"/>
          </p:cNvSpPr>
          <p:nvPr>
            <p:ph type="subTitle" idx="1"/>
          </p:nvPr>
        </p:nvSpPr>
        <p:spPr/>
        <p:txBody>
          <a:bodyPr/>
          <a:lstStyle/>
          <a:p>
            <a:endParaRPr lang="en-US"/>
          </a:p>
        </p:txBody>
      </p:sp>
      <p:sp>
        <p:nvSpPr>
          <p:cNvPr id="13" name="Title 12">
            <a:extLst>
              <a:ext uri="{FF2B5EF4-FFF2-40B4-BE49-F238E27FC236}">
                <a16:creationId xmlns:a16="http://schemas.microsoft.com/office/drawing/2014/main" id="{5630B8C9-837B-4750-8590-C4AA2B649C7A}"/>
              </a:ext>
            </a:extLst>
          </p:cNvPr>
          <p:cNvSpPr>
            <a:spLocks noGrp="1"/>
          </p:cNvSpPr>
          <p:nvPr>
            <p:ph type="title" idx="2"/>
          </p:nvPr>
        </p:nvSpPr>
        <p:spPr/>
        <p:txBody>
          <a:bodyPr/>
          <a:lstStyle/>
          <a:p>
            <a:endParaRPr lang="en-US"/>
          </a:p>
        </p:txBody>
      </p:sp>
      <p:sp>
        <p:nvSpPr>
          <p:cNvPr id="14" name="Subtitle 13">
            <a:extLst>
              <a:ext uri="{FF2B5EF4-FFF2-40B4-BE49-F238E27FC236}">
                <a16:creationId xmlns:a16="http://schemas.microsoft.com/office/drawing/2014/main" id="{F15CDDAE-64E5-4E7E-8706-50C99E571864}"/>
              </a:ext>
            </a:extLst>
          </p:cNvPr>
          <p:cNvSpPr>
            <a:spLocks noGrp="1"/>
          </p:cNvSpPr>
          <p:nvPr>
            <p:ph type="subTitle" idx="3"/>
          </p:nvPr>
        </p:nvSpPr>
        <p:spPr/>
        <p:txBody>
          <a:bodyPr/>
          <a:lstStyle/>
          <a:p>
            <a:endParaRPr lang="en-US"/>
          </a:p>
        </p:txBody>
      </p:sp>
      <p:sp>
        <p:nvSpPr>
          <p:cNvPr id="15" name="Title 14">
            <a:extLst>
              <a:ext uri="{FF2B5EF4-FFF2-40B4-BE49-F238E27FC236}">
                <a16:creationId xmlns:a16="http://schemas.microsoft.com/office/drawing/2014/main" id="{D274E73B-9D8C-4B7E-B7D8-0AA1C32CE441}"/>
              </a:ext>
            </a:extLst>
          </p:cNvPr>
          <p:cNvSpPr>
            <a:spLocks noGrp="1"/>
          </p:cNvSpPr>
          <p:nvPr>
            <p:ph type="title" idx="4"/>
          </p:nvPr>
        </p:nvSpPr>
        <p:spPr/>
        <p:txBody>
          <a:bodyPr/>
          <a:lstStyle/>
          <a:p>
            <a:endParaRPr lang="en-US"/>
          </a:p>
        </p:txBody>
      </p:sp>
      <p:sp>
        <p:nvSpPr>
          <p:cNvPr id="16" name="Subtitle 15">
            <a:extLst>
              <a:ext uri="{FF2B5EF4-FFF2-40B4-BE49-F238E27FC236}">
                <a16:creationId xmlns:a16="http://schemas.microsoft.com/office/drawing/2014/main" id="{77441A5C-391D-47AC-9A9B-D7F7C5159AC0}"/>
              </a:ext>
            </a:extLst>
          </p:cNvPr>
          <p:cNvSpPr>
            <a:spLocks noGrp="1"/>
          </p:cNvSpPr>
          <p:nvPr>
            <p:ph type="subTitle" idx="5"/>
          </p:nvPr>
        </p:nvSpPr>
        <p:spPr/>
        <p:txBody>
          <a:bodyPr/>
          <a:lstStyle/>
          <a:p>
            <a:endParaRPr lang="en-US"/>
          </a:p>
        </p:txBody>
      </p:sp>
      <p:pic>
        <p:nvPicPr>
          <p:cNvPr id="3" name="24 TRÒ CHƠI VUI NHỘN CHO CÁC BỮA TIỆC">
            <a:hlinkClick r:id="" action="ppaction://media"/>
            <a:extLst>
              <a:ext uri="{FF2B5EF4-FFF2-40B4-BE49-F238E27FC236}">
                <a16:creationId xmlns:a16="http://schemas.microsoft.com/office/drawing/2014/main" id="{8BC0F396-205A-48D5-B9BE-563B43793904}"/>
              </a:ext>
            </a:extLst>
          </p:cNvPr>
          <p:cNvPicPr>
            <a:picLocks noChangeAspect="1"/>
          </p:cNvPicPr>
          <p:nvPr>
            <a:videoFile r:link="rId1"/>
            <p:extLst>
              <p:ext uri="{DAA4B4D4-6D71-4841-9C94-3DE7FCFB9230}">
                <p14:media xmlns:p14="http://schemas.microsoft.com/office/powerpoint/2010/main" r:embed="rId2">
                  <p14:trim st="473168" end="19738.1406"/>
                </p14:media>
              </p:ext>
            </p:extLst>
          </p:nvPr>
        </p:nvPicPr>
        <p:blipFill>
          <a:blip r:embed="rId4"/>
          <a:stretch>
            <a:fillRect/>
          </a:stretch>
        </p:blipFill>
        <p:spPr>
          <a:xfrm>
            <a:off x="163287" y="0"/>
            <a:ext cx="5143500" cy="5143500"/>
          </a:xfrm>
          <a:prstGeom prst="rect">
            <a:avLst/>
          </a:prstGeom>
        </p:spPr>
      </p:pic>
      <p:sp>
        <p:nvSpPr>
          <p:cNvPr id="17" name="Google Shape;630;p41">
            <a:extLst>
              <a:ext uri="{FF2B5EF4-FFF2-40B4-BE49-F238E27FC236}">
                <a16:creationId xmlns:a16="http://schemas.microsoft.com/office/drawing/2014/main" id="{2A332888-EC83-4B28-99C4-A36A8D707A96}"/>
              </a:ext>
            </a:extLst>
          </p:cNvPr>
          <p:cNvSpPr txBox="1">
            <a:spLocks/>
          </p:cNvSpPr>
          <p:nvPr/>
        </p:nvSpPr>
        <p:spPr>
          <a:xfrm>
            <a:off x="5845628" y="3253925"/>
            <a:ext cx="3233059" cy="65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Gochi Hand"/>
              <a:buNone/>
              <a:defRPr sz="60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9600"/>
              <a:buFont typeface="Gochi Hand"/>
              <a:buNone/>
              <a:defRPr sz="96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9600"/>
              <a:buFont typeface="Gochi Hand"/>
              <a:buNone/>
              <a:defRPr sz="96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9600"/>
              <a:buFont typeface="Gochi Hand"/>
              <a:buNone/>
              <a:defRPr sz="96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9600"/>
              <a:buFont typeface="Gochi Hand"/>
              <a:buNone/>
              <a:defRPr sz="96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9600"/>
              <a:buFont typeface="Gochi Hand"/>
              <a:buNone/>
              <a:defRPr sz="96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9600"/>
              <a:buFont typeface="Gochi Hand"/>
              <a:buNone/>
              <a:defRPr sz="96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9600"/>
              <a:buFont typeface="Gochi Hand"/>
              <a:buNone/>
              <a:defRPr sz="96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9600"/>
              <a:buFont typeface="Gochi Hand"/>
              <a:buNone/>
              <a:defRPr sz="9600" b="0" i="0" u="none" strike="noStrike" cap="none">
                <a:solidFill>
                  <a:schemeClr val="dk1"/>
                </a:solidFill>
                <a:latin typeface="Gochi Hand"/>
                <a:ea typeface="Gochi Hand"/>
                <a:cs typeface="Gochi Hand"/>
                <a:sym typeface="Gochi Hand"/>
              </a:defRPr>
            </a:lvl9pPr>
          </a:lstStyle>
          <a:p>
            <a:pPr algn="just"/>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số</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trò</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vui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nhộn</a:t>
            </a:r>
            <a:r>
              <a:rPr lang="en-US" sz="2200" b="1" dirty="0">
                <a:latin typeface="Times New Roman" panose="02020603050405020304" pitchFamily="18" charset="0"/>
                <a:cs typeface="Times New Roman" panose="02020603050405020304" pitchFamily="18" charset="0"/>
              </a:rPr>
              <a:t> ở </a:t>
            </a:r>
            <a:r>
              <a:rPr lang="en-US" sz="2200" b="1" dirty="0" err="1">
                <a:latin typeface="Times New Roman" panose="02020603050405020304" pitchFamily="18" charset="0"/>
                <a:cs typeface="Times New Roman" panose="02020603050405020304" pitchFamily="18" charset="0"/>
              </a:rPr>
              <a:t>nhà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trong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gian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được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trường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vì</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dịch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bệnh</a:t>
            </a:r>
            <a:r>
              <a:rPr lang="en-US" sz="2200" b="1" dirty="0">
                <a:latin typeface="Times New Roman" panose="02020603050405020304" pitchFamily="18" charset="0"/>
                <a:cs typeface="Times New Roman" panose="02020603050405020304" pitchFamily="18" charset="0"/>
              </a:rPr>
              <a:t>.</a:t>
            </a:r>
            <a:endParaRPr lang="vi-VN"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1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50"/>
          <p:cNvSpPr/>
          <p:nvPr/>
        </p:nvSpPr>
        <p:spPr>
          <a:xfrm>
            <a:off x="1620825" y="733666"/>
            <a:ext cx="5697730" cy="2760745"/>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0"/>
          <p:cNvSpPr txBox="1">
            <a:spLocks noGrp="1"/>
          </p:cNvSpPr>
          <p:nvPr>
            <p:ph type="ctrTitle"/>
          </p:nvPr>
        </p:nvSpPr>
        <p:spPr>
          <a:xfrm>
            <a:off x="2264568" y="1128715"/>
            <a:ext cx="4766323" cy="147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b="1" dirty="0">
                <a:latin typeface="Calibri" panose="020F0502020204030204" pitchFamily="34" charset="0"/>
                <a:cs typeface="Calibri" panose="020F0502020204030204" pitchFamily="34" charset="0"/>
              </a:rPr>
              <a:t>3. Vận dụng</a:t>
            </a:r>
            <a:endParaRPr sz="7200" b="1" dirty="0">
              <a:latin typeface="Calibri" panose="020F0502020204030204" pitchFamily="34" charset="0"/>
              <a:cs typeface="Calibri" panose="020F0502020204030204" pitchFamily="34" charset="0"/>
            </a:endParaRPr>
          </a:p>
        </p:txBody>
      </p:sp>
      <p:grpSp>
        <p:nvGrpSpPr>
          <p:cNvPr id="919" name="Google Shape;919;p50"/>
          <p:cNvGrpSpPr/>
          <p:nvPr/>
        </p:nvGrpSpPr>
        <p:grpSpPr>
          <a:xfrm rot="-544829" flipH="1">
            <a:off x="366370" y="3088686"/>
            <a:ext cx="322982" cy="326452"/>
            <a:chOff x="2079900" y="3077638"/>
            <a:chExt cx="367775" cy="382800"/>
          </a:xfrm>
        </p:grpSpPr>
        <p:sp>
          <p:nvSpPr>
            <p:cNvPr id="920" name="Google Shape;920;p50"/>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0"/>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0"/>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0"/>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50"/>
          <p:cNvGrpSpPr/>
          <p:nvPr/>
        </p:nvGrpSpPr>
        <p:grpSpPr>
          <a:xfrm rot="632919">
            <a:off x="8039421" y="852037"/>
            <a:ext cx="641652" cy="668105"/>
            <a:chOff x="2079900" y="3077638"/>
            <a:chExt cx="367775" cy="382800"/>
          </a:xfrm>
        </p:grpSpPr>
        <p:sp>
          <p:nvSpPr>
            <p:cNvPr id="925" name="Google Shape;925;p50"/>
            <p:cNvSpPr/>
            <p:nvPr/>
          </p:nvSpPr>
          <p:spPr>
            <a:xfrm>
              <a:off x="2079900" y="3077638"/>
              <a:ext cx="367775" cy="382800"/>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0"/>
            <p:cNvSpPr/>
            <p:nvPr/>
          </p:nvSpPr>
          <p:spPr>
            <a:xfrm>
              <a:off x="2219150" y="3095988"/>
              <a:ext cx="65900" cy="75075"/>
            </a:xfrm>
            <a:custGeom>
              <a:avLst/>
              <a:gdLst/>
              <a:ahLst/>
              <a:cxnLst/>
              <a:rect l="l" t="t" r="r" b="b"/>
              <a:pathLst>
                <a:path w="2636" h="3003" extrusionOk="0">
                  <a:moveTo>
                    <a:pt x="2402" y="0"/>
                  </a:moveTo>
                  <a:cubicBezTo>
                    <a:pt x="2336" y="0"/>
                    <a:pt x="2302" y="0"/>
                    <a:pt x="2269" y="67"/>
                  </a:cubicBezTo>
                  <a:cubicBezTo>
                    <a:pt x="1802" y="334"/>
                    <a:pt x="1335" y="668"/>
                    <a:pt x="1001" y="1068"/>
                  </a:cubicBezTo>
                  <a:cubicBezTo>
                    <a:pt x="635" y="1468"/>
                    <a:pt x="334" y="1935"/>
                    <a:pt x="101" y="2436"/>
                  </a:cubicBezTo>
                  <a:cubicBezTo>
                    <a:pt x="1" y="2636"/>
                    <a:pt x="67" y="2903"/>
                    <a:pt x="268" y="2969"/>
                  </a:cubicBezTo>
                  <a:cubicBezTo>
                    <a:pt x="334" y="3003"/>
                    <a:pt x="468" y="3003"/>
                    <a:pt x="568" y="3003"/>
                  </a:cubicBezTo>
                  <a:cubicBezTo>
                    <a:pt x="635" y="2969"/>
                    <a:pt x="768" y="2903"/>
                    <a:pt x="801" y="2802"/>
                  </a:cubicBezTo>
                  <a:cubicBezTo>
                    <a:pt x="1001" y="2269"/>
                    <a:pt x="1268" y="1768"/>
                    <a:pt x="1602" y="1301"/>
                  </a:cubicBezTo>
                  <a:cubicBezTo>
                    <a:pt x="1769" y="1068"/>
                    <a:pt x="1969" y="801"/>
                    <a:pt x="2236" y="601"/>
                  </a:cubicBezTo>
                  <a:cubicBezTo>
                    <a:pt x="2302" y="501"/>
                    <a:pt x="2436" y="467"/>
                    <a:pt x="2503" y="401"/>
                  </a:cubicBezTo>
                  <a:cubicBezTo>
                    <a:pt x="2603" y="334"/>
                    <a:pt x="2636" y="167"/>
                    <a:pt x="2569" y="101"/>
                  </a:cubicBezTo>
                  <a:cubicBezTo>
                    <a:pt x="2503" y="0"/>
                    <a:pt x="243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0"/>
            <p:cNvSpPr/>
            <p:nvPr/>
          </p:nvSpPr>
          <p:spPr>
            <a:xfrm>
              <a:off x="2105750" y="3184388"/>
              <a:ext cx="65900" cy="39225"/>
            </a:xfrm>
            <a:custGeom>
              <a:avLst/>
              <a:gdLst/>
              <a:ahLst/>
              <a:cxnLst/>
              <a:rect l="l" t="t" r="r" b="b"/>
              <a:pathLst>
                <a:path w="2636" h="1569" extrusionOk="0">
                  <a:moveTo>
                    <a:pt x="2002" y="0"/>
                  </a:moveTo>
                  <a:cubicBezTo>
                    <a:pt x="1701" y="0"/>
                    <a:pt x="1435" y="67"/>
                    <a:pt x="1134" y="167"/>
                  </a:cubicBezTo>
                  <a:cubicBezTo>
                    <a:pt x="701" y="334"/>
                    <a:pt x="334" y="634"/>
                    <a:pt x="100" y="968"/>
                  </a:cubicBezTo>
                  <a:cubicBezTo>
                    <a:pt x="34" y="1068"/>
                    <a:pt x="0" y="1134"/>
                    <a:pt x="0" y="1235"/>
                  </a:cubicBezTo>
                  <a:cubicBezTo>
                    <a:pt x="0" y="1301"/>
                    <a:pt x="34" y="1401"/>
                    <a:pt x="134" y="1468"/>
                  </a:cubicBezTo>
                  <a:cubicBezTo>
                    <a:pt x="200" y="1568"/>
                    <a:pt x="300" y="1568"/>
                    <a:pt x="367" y="1568"/>
                  </a:cubicBezTo>
                  <a:cubicBezTo>
                    <a:pt x="501" y="1568"/>
                    <a:pt x="634" y="1468"/>
                    <a:pt x="667" y="1335"/>
                  </a:cubicBezTo>
                  <a:cubicBezTo>
                    <a:pt x="701" y="1301"/>
                    <a:pt x="701" y="1268"/>
                    <a:pt x="767" y="1235"/>
                  </a:cubicBezTo>
                  <a:cubicBezTo>
                    <a:pt x="834" y="1101"/>
                    <a:pt x="968" y="1001"/>
                    <a:pt x="1034" y="901"/>
                  </a:cubicBezTo>
                  <a:cubicBezTo>
                    <a:pt x="1168" y="801"/>
                    <a:pt x="1301" y="667"/>
                    <a:pt x="1468" y="634"/>
                  </a:cubicBezTo>
                  <a:cubicBezTo>
                    <a:pt x="1601" y="601"/>
                    <a:pt x="1668" y="567"/>
                    <a:pt x="1801" y="501"/>
                  </a:cubicBezTo>
                  <a:cubicBezTo>
                    <a:pt x="1890" y="501"/>
                    <a:pt x="1965" y="486"/>
                    <a:pt x="2044" y="486"/>
                  </a:cubicBezTo>
                  <a:cubicBezTo>
                    <a:pt x="2083" y="486"/>
                    <a:pt x="2124" y="490"/>
                    <a:pt x="2168" y="501"/>
                  </a:cubicBezTo>
                  <a:lnTo>
                    <a:pt x="2268" y="501"/>
                  </a:lnTo>
                  <a:cubicBezTo>
                    <a:pt x="2369" y="501"/>
                    <a:pt x="2535" y="467"/>
                    <a:pt x="2535" y="301"/>
                  </a:cubicBezTo>
                  <a:cubicBezTo>
                    <a:pt x="2635" y="234"/>
                    <a:pt x="2535" y="67"/>
                    <a:pt x="2369" y="67"/>
                  </a:cubicBezTo>
                  <a:cubicBezTo>
                    <a:pt x="2268" y="67"/>
                    <a:pt x="2135" y="0"/>
                    <a:pt x="2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0"/>
            <p:cNvSpPr/>
            <p:nvPr/>
          </p:nvSpPr>
          <p:spPr>
            <a:xfrm>
              <a:off x="2130750" y="3327813"/>
              <a:ext cx="28400" cy="75925"/>
            </a:xfrm>
            <a:custGeom>
              <a:avLst/>
              <a:gdLst/>
              <a:ahLst/>
              <a:cxnLst/>
              <a:rect l="l" t="t" r="r" b="b"/>
              <a:pathLst>
                <a:path w="1136" h="3037" extrusionOk="0">
                  <a:moveTo>
                    <a:pt x="935" y="1"/>
                  </a:moveTo>
                  <a:cubicBezTo>
                    <a:pt x="835" y="1"/>
                    <a:pt x="768" y="34"/>
                    <a:pt x="701" y="101"/>
                  </a:cubicBezTo>
                  <a:cubicBezTo>
                    <a:pt x="468" y="501"/>
                    <a:pt x="301" y="901"/>
                    <a:pt x="134" y="1368"/>
                  </a:cubicBezTo>
                  <a:cubicBezTo>
                    <a:pt x="1" y="1835"/>
                    <a:pt x="1" y="2269"/>
                    <a:pt x="168" y="2736"/>
                  </a:cubicBezTo>
                  <a:cubicBezTo>
                    <a:pt x="201" y="2869"/>
                    <a:pt x="234" y="2970"/>
                    <a:pt x="368" y="3003"/>
                  </a:cubicBezTo>
                  <a:cubicBezTo>
                    <a:pt x="468" y="3036"/>
                    <a:pt x="568" y="3036"/>
                    <a:pt x="701" y="3036"/>
                  </a:cubicBezTo>
                  <a:cubicBezTo>
                    <a:pt x="968" y="2970"/>
                    <a:pt x="1068" y="2669"/>
                    <a:pt x="902" y="2402"/>
                  </a:cubicBezTo>
                  <a:cubicBezTo>
                    <a:pt x="868" y="2369"/>
                    <a:pt x="835" y="2302"/>
                    <a:pt x="835" y="2236"/>
                  </a:cubicBezTo>
                  <a:cubicBezTo>
                    <a:pt x="801" y="2136"/>
                    <a:pt x="735" y="2036"/>
                    <a:pt x="735" y="1902"/>
                  </a:cubicBezTo>
                  <a:cubicBezTo>
                    <a:pt x="701" y="1735"/>
                    <a:pt x="701" y="1569"/>
                    <a:pt x="701" y="1402"/>
                  </a:cubicBezTo>
                  <a:cubicBezTo>
                    <a:pt x="735" y="1202"/>
                    <a:pt x="801" y="1035"/>
                    <a:pt x="835" y="868"/>
                  </a:cubicBezTo>
                  <a:lnTo>
                    <a:pt x="1068" y="368"/>
                  </a:lnTo>
                  <a:cubicBezTo>
                    <a:pt x="1135" y="234"/>
                    <a:pt x="1102" y="101"/>
                    <a:pt x="1002" y="34"/>
                  </a:cubicBezTo>
                  <a:cubicBezTo>
                    <a:pt x="968" y="34"/>
                    <a:pt x="968" y="1"/>
                    <a:pt x="9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50"/>
          <p:cNvGrpSpPr/>
          <p:nvPr/>
        </p:nvGrpSpPr>
        <p:grpSpPr>
          <a:xfrm rot="350284" flipH="1">
            <a:off x="1925318" y="639807"/>
            <a:ext cx="582103" cy="695032"/>
            <a:chOff x="2279175" y="2462338"/>
            <a:chExt cx="376175" cy="449125"/>
          </a:xfrm>
        </p:grpSpPr>
        <p:sp>
          <p:nvSpPr>
            <p:cNvPr id="930" name="Google Shape;930;p50"/>
            <p:cNvSpPr/>
            <p:nvPr/>
          </p:nvSpPr>
          <p:spPr>
            <a:xfrm>
              <a:off x="2279175" y="2665988"/>
              <a:ext cx="210525" cy="245475"/>
            </a:xfrm>
            <a:custGeom>
              <a:avLst/>
              <a:gdLst/>
              <a:ahLst/>
              <a:cxnLst/>
              <a:rect l="l" t="t" r="r" b="b"/>
              <a:pathLst>
                <a:path w="8421" h="9819" extrusionOk="0">
                  <a:moveTo>
                    <a:pt x="6688" y="0"/>
                  </a:moveTo>
                  <a:cubicBezTo>
                    <a:pt x="183" y="8390"/>
                    <a:pt x="1" y="9818"/>
                    <a:pt x="1824" y="7843"/>
                  </a:cubicBezTo>
                  <a:cubicBezTo>
                    <a:pt x="3679" y="5867"/>
                    <a:pt x="8420" y="152"/>
                    <a:pt x="8420" y="1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0"/>
            <p:cNvSpPr/>
            <p:nvPr/>
          </p:nvSpPr>
          <p:spPr>
            <a:xfrm>
              <a:off x="2342250" y="2564163"/>
              <a:ext cx="243200" cy="216600"/>
            </a:xfrm>
            <a:custGeom>
              <a:avLst/>
              <a:gdLst/>
              <a:ahLst/>
              <a:cxnLst/>
              <a:rect l="l" t="t" r="r" b="b"/>
              <a:pathLst>
                <a:path w="9728" h="8664" extrusionOk="0">
                  <a:moveTo>
                    <a:pt x="1064" y="1399"/>
                  </a:moveTo>
                  <a:cubicBezTo>
                    <a:pt x="2128" y="0"/>
                    <a:pt x="4712" y="183"/>
                    <a:pt x="6809" y="1794"/>
                  </a:cubicBezTo>
                  <a:cubicBezTo>
                    <a:pt x="8907" y="3374"/>
                    <a:pt x="9727" y="5836"/>
                    <a:pt x="8663" y="7265"/>
                  </a:cubicBezTo>
                  <a:cubicBezTo>
                    <a:pt x="7599" y="8663"/>
                    <a:pt x="5016" y="8481"/>
                    <a:pt x="2949" y="6870"/>
                  </a:cubicBezTo>
                  <a:cubicBezTo>
                    <a:pt x="852" y="5229"/>
                    <a:pt x="1" y="2797"/>
                    <a:pt x="1064" y="13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0"/>
            <p:cNvSpPr/>
            <p:nvPr/>
          </p:nvSpPr>
          <p:spPr>
            <a:xfrm>
              <a:off x="2405325" y="2462338"/>
              <a:ext cx="250025" cy="260675"/>
            </a:xfrm>
            <a:custGeom>
              <a:avLst/>
              <a:gdLst/>
              <a:ahLst/>
              <a:cxnLst/>
              <a:rect l="l" t="t" r="r" b="b"/>
              <a:pathLst>
                <a:path w="10001" h="10427" extrusionOk="0">
                  <a:moveTo>
                    <a:pt x="578" y="6536"/>
                  </a:moveTo>
                  <a:cubicBezTo>
                    <a:pt x="1125" y="5776"/>
                    <a:pt x="4317" y="0"/>
                    <a:pt x="7143" y="2159"/>
                  </a:cubicBezTo>
                  <a:cubicBezTo>
                    <a:pt x="10001" y="4347"/>
                    <a:pt x="5198" y="8906"/>
                    <a:pt x="4590" y="9666"/>
                  </a:cubicBezTo>
                  <a:cubicBezTo>
                    <a:pt x="4013" y="10426"/>
                    <a:pt x="2645" y="10305"/>
                    <a:pt x="1520" y="9453"/>
                  </a:cubicBezTo>
                  <a:cubicBezTo>
                    <a:pt x="426" y="8602"/>
                    <a:pt x="0" y="7295"/>
                    <a:pt x="578" y="65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0"/>
            <p:cNvSpPr/>
            <p:nvPr/>
          </p:nvSpPr>
          <p:spPr>
            <a:xfrm>
              <a:off x="2457750" y="2473738"/>
              <a:ext cx="188475" cy="167950"/>
            </a:xfrm>
            <a:custGeom>
              <a:avLst/>
              <a:gdLst/>
              <a:ahLst/>
              <a:cxnLst/>
              <a:rect l="l" t="t" r="r" b="b"/>
              <a:pathLst>
                <a:path w="7539" h="6718" extrusionOk="0">
                  <a:moveTo>
                    <a:pt x="821" y="1095"/>
                  </a:moveTo>
                  <a:cubicBezTo>
                    <a:pt x="1672" y="0"/>
                    <a:pt x="3679" y="152"/>
                    <a:pt x="5259" y="1399"/>
                  </a:cubicBezTo>
                  <a:cubicBezTo>
                    <a:pt x="6901" y="2675"/>
                    <a:pt x="7539" y="4560"/>
                    <a:pt x="6718" y="5624"/>
                  </a:cubicBezTo>
                  <a:cubicBezTo>
                    <a:pt x="5867" y="6718"/>
                    <a:pt x="3861" y="6566"/>
                    <a:pt x="2280" y="5320"/>
                  </a:cubicBezTo>
                  <a:cubicBezTo>
                    <a:pt x="639" y="4104"/>
                    <a:pt x="1" y="2219"/>
                    <a:pt x="821" y="1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0"/>
            <p:cNvSpPr/>
            <p:nvPr/>
          </p:nvSpPr>
          <p:spPr>
            <a:xfrm>
              <a:off x="2451675" y="2614313"/>
              <a:ext cx="127700" cy="107175"/>
            </a:xfrm>
            <a:custGeom>
              <a:avLst/>
              <a:gdLst/>
              <a:ahLst/>
              <a:cxnLst/>
              <a:rect l="l" t="t" r="r" b="b"/>
              <a:pathLst>
                <a:path w="5108" h="4287" extrusionOk="0">
                  <a:moveTo>
                    <a:pt x="2827" y="92"/>
                  </a:moveTo>
                  <a:cubicBezTo>
                    <a:pt x="2371" y="882"/>
                    <a:pt x="1763" y="1612"/>
                    <a:pt x="1247" y="2219"/>
                  </a:cubicBezTo>
                  <a:cubicBezTo>
                    <a:pt x="760" y="2767"/>
                    <a:pt x="396" y="3192"/>
                    <a:pt x="244" y="3374"/>
                  </a:cubicBezTo>
                  <a:cubicBezTo>
                    <a:pt x="153" y="3466"/>
                    <a:pt x="92" y="3587"/>
                    <a:pt x="1" y="3618"/>
                  </a:cubicBezTo>
                  <a:cubicBezTo>
                    <a:pt x="92" y="3648"/>
                    <a:pt x="183" y="3739"/>
                    <a:pt x="274" y="3770"/>
                  </a:cubicBezTo>
                  <a:cubicBezTo>
                    <a:pt x="1247" y="4286"/>
                    <a:pt x="2280" y="4256"/>
                    <a:pt x="2767" y="3618"/>
                  </a:cubicBezTo>
                  <a:cubicBezTo>
                    <a:pt x="2979" y="3374"/>
                    <a:pt x="3618" y="2706"/>
                    <a:pt x="4286" y="1855"/>
                  </a:cubicBezTo>
                  <a:cubicBezTo>
                    <a:pt x="4560" y="1520"/>
                    <a:pt x="4864" y="1125"/>
                    <a:pt x="5107" y="760"/>
                  </a:cubicBezTo>
                  <a:cubicBezTo>
                    <a:pt x="4408" y="730"/>
                    <a:pt x="3618" y="457"/>
                    <a:pt x="2888" y="1"/>
                  </a:cubicBezTo>
                  <a:cubicBezTo>
                    <a:pt x="2858" y="1"/>
                    <a:pt x="2858" y="31"/>
                    <a:pt x="2827" y="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0"/>
            <p:cNvSpPr/>
            <p:nvPr/>
          </p:nvSpPr>
          <p:spPr>
            <a:xfrm>
              <a:off x="2493475" y="2495763"/>
              <a:ext cx="126150" cy="110975"/>
            </a:xfrm>
            <a:custGeom>
              <a:avLst/>
              <a:gdLst/>
              <a:ahLst/>
              <a:cxnLst/>
              <a:rect l="l" t="t" r="r" b="b"/>
              <a:pathLst>
                <a:path w="5046" h="4439" extrusionOk="0">
                  <a:moveTo>
                    <a:pt x="578" y="730"/>
                  </a:moveTo>
                  <a:cubicBezTo>
                    <a:pt x="1155" y="1"/>
                    <a:pt x="2462" y="62"/>
                    <a:pt x="3526" y="913"/>
                  </a:cubicBezTo>
                  <a:cubicBezTo>
                    <a:pt x="4651" y="1733"/>
                    <a:pt x="5046" y="3010"/>
                    <a:pt x="4499" y="3709"/>
                  </a:cubicBezTo>
                  <a:cubicBezTo>
                    <a:pt x="3921" y="4439"/>
                    <a:pt x="2584" y="4378"/>
                    <a:pt x="1520" y="3527"/>
                  </a:cubicBezTo>
                  <a:cubicBezTo>
                    <a:pt x="426" y="2706"/>
                    <a:pt x="0" y="1429"/>
                    <a:pt x="578" y="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DC819256-59EB-4F90-ADBA-11AC40A49025}"/>
              </a:ext>
            </a:extLst>
          </p:cNvPr>
          <p:cNvSpPr>
            <a:spLocks noGrp="1"/>
          </p:cNvSpPr>
          <p:nvPr>
            <p:ph type="subTitle" idx="1"/>
          </p:nvPr>
        </p:nvSpPr>
        <p:spPr>
          <a:xfrm>
            <a:off x="3024850" y="2638975"/>
            <a:ext cx="3476600" cy="804300"/>
          </a:xfrm>
        </p:spPr>
        <p:txBody>
          <a:bodyPr/>
          <a:lstStyle/>
          <a:p>
            <a:r>
              <a:rPr lang="en-US" sz="2000" b="1" i="1" dirty="0" err="1">
                <a:latin typeface="Times New Roman" panose="02020603050405020304" pitchFamily="18" charset="0"/>
                <a:cs typeface="Times New Roman" panose="02020603050405020304" pitchFamily="18" charset="0"/>
              </a:rPr>
              <a:t>Trò</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Chiếc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vòng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sắc</a:t>
            </a:r>
            <a:r>
              <a:rPr lang="en-US" sz="2000" b="1" i="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3698559" y="-331296"/>
            <a:ext cx="6228702" cy="6228702"/>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381542" y="1282246"/>
            <a:ext cx="4897037" cy="1824386"/>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410583" y="942166"/>
            <a:ext cx="1563760" cy="749873"/>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1962913" y="965025"/>
            <a:ext cx="1570449" cy="730237"/>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557580" y="1465141"/>
            <a:ext cx="4544962" cy="1458595"/>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7" name="TextBox 96">
            <a:extLst>
              <a:ext uri="{FF2B5EF4-FFF2-40B4-BE49-F238E27FC236}">
                <a16:creationId xmlns:a16="http://schemas.microsoft.com/office/drawing/2014/main" id="{EF9E5127-919F-42DC-BDBE-231121A785A3}"/>
              </a:ext>
            </a:extLst>
          </p:cNvPr>
          <p:cNvSpPr txBox="1"/>
          <p:nvPr/>
        </p:nvSpPr>
        <p:spPr>
          <a:xfrm>
            <a:off x="1998980" y="3548651"/>
            <a:ext cx="1045159" cy="369332"/>
          </a:xfrm>
          <a:prstGeom prst="rect">
            <a:avLst/>
          </a:prstGeom>
          <a:noFill/>
        </p:spPr>
        <p:txBody>
          <a:bodyPr wrap="none" lIns="0" tIns="0" rIns="0" bIns="0" rtlCol="0">
            <a:spAutoFit/>
          </a:bodyPr>
          <a:lstStyle/>
          <a:p>
            <a:pPr algn="ctr"/>
            <a:r>
              <a:rPr lang="en-US" sz="2400">
                <a:solidFill>
                  <a:schemeClr val="bg1"/>
                </a:solidFill>
                <a:latin typeface="iCiel Cadena" panose="02000503000000020004" pitchFamily="50" charset="0"/>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235372" y="3404766"/>
            <a:ext cx="706928" cy="651547"/>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914401" y="0"/>
            <a:ext cx="365522" cy="36552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14:bounceEnd="62000">
                                          <p:cBhvr additive="base">
                                            <p:cTn id="11"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14:bounceEnd="62000">
                                          <p:cBhvr additive="base">
                                            <p:cTn id="1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62000">
                                          <p:cBhvr additive="base">
                                            <p:cTn id="23"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14:bounceEnd="60000">
                                          <p:cBhvr additive="base">
                                            <p:cTn id="38"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14:bounceEnd="60000">
                                          <p:cBhvr additive="base">
                                            <p:cTn id="42"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ppt_x"/>
                                              </p:val>
                                            </p:tav>
                                            <p:tav tm="100000">
                                              <p:val>
                                                <p:strVal val="#ppt_x"/>
                                              </p:val>
                                            </p:tav>
                                          </p:tavLst>
                                        </p:anim>
                                        <p:anim calcmode="lin" valueType="num">
                                          <p:cBhvr additive="base">
                                            <p:cTn id="12" dur="1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1500" fill="hold"/>
                                            <p:tgtEl>
                                              <p:spTgt spid="86"/>
                                            </p:tgtEl>
                                            <p:attrNameLst>
                                              <p:attrName>ppt_x</p:attrName>
                                            </p:attrNameLst>
                                          </p:cBhvr>
                                          <p:tavLst>
                                            <p:tav tm="0">
                                              <p:val>
                                                <p:strVal val="#ppt_x"/>
                                              </p:val>
                                            </p:tav>
                                            <p:tav tm="100000">
                                              <p:val>
                                                <p:strVal val="#ppt_x"/>
                                              </p:val>
                                            </p:tav>
                                          </p:tavLst>
                                        </p:anim>
                                        <p:anim calcmode="lin" valueType="num">
                                          <p:cBhvr additive="base">
                                            <p:cTn id="20" dur="1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1500" fill="hold"/>
                                            <p:tgtEl>
                                              <p:spTgt spid="85"/>
                                            </p:tgtEl>
                                            <p:attrNameLst>
                                              <p:attrName>ppt_x</p:attrName>
                                            </p:attrNameLst>
                                          </p:cBhvr>
                                          <p:tavLst>
                                            <p:tav tm="0">
                                              <p:val>
                                                <p:strVal val="1+#ppt_w/2"/>
                                              </p:val>
                                            </p:tav>
                                            <p:tav tm="100000">
                                              <p:val>
                                                <p:strVal val="#ppt_x"/>
                                              </p:val>
                                            </p:tav>
                                          </p:tavLst>
                                        </p:anim>
                                        <p:anim calcmode="lin" valueType="num">
                                          <p:cBhvr additive="base">
                                            <p:cTn id="24" dur="1500" fill="hold"/>
                                            <p:tgtEl>
                                              <p:spTgt spid="8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1000" fill="hold"/>
                                            <p:tgtEl>
                                              <p:spTgt spid="85"/>
                                            </p:tgtEl>
                                            <p:attrNameLst>
                                              <p:attrName>ppt_w</p:attrName>
                                            </p:attrNameLst>
                                          </p:cBhvr>
                                          <p:tavLst>
                                            <p:tav tm="0">
                                              <p:val>
                                                <p:fltVal val="0"/>
                                              </p:val>
                                            </p:tav>
                                            <p:tav tm="100000">
                                              <p:val>
                                                <p:strVal val="#ppt_w"/>
                                              </p:val>
                                            </p:tav>
                                          </p:tavLst>
                                        </p:anim>
                                        <p:anim calcmode="lin" valueType="num">
                                          <p:cBhvr>
                                            <p:cTn id="28" dur="1000" fill="hold"/>
                                            <p:tgtEl>
                                              <p:spTgt spid="85"/>
                                            </p:tgtEl>
                                            <p:attrNameLst>
                                              <p:attrName>ppt_h</p:attrName>
                                            </p:attrNameLst>
                                          </p:cBhvr>
                                          <p:tavLst>
                                            <p:tav tm="0">
                                              <p:val>
                                                <p:fltVal val="0"/>
                                              </p:val>
                                            </p:tav>
                                            <p:tav tm="100000">
                                              <p:val>
                                                <p:strVal val="#ppt_h"/>
                                              </p:val>
                                            </p:tav>
                                          </p:tavLst>
                                        </p:anim>
                                        <p:animEffect transition="in" filter="fade">
                                          <p:cBhvr>
                                            <p:cTn id="29" dur="1000"/>
                                            <p:tgtEl>
                                              <p:spTgt spid="8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barn(outVertical)">
                                          <p:cBhvr>
                                            <p:cTn id="33" dur="1000"/>
                                            <p:tgtEl>
                                              <p:spTgt spid="95"/>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 calcmode="lin" valueType="num">
                                          <p:cBhvr additive="base">
                                            <p:cTn id="38" dur="750" fill="hold"/>
                                            <p:tgtEl>
                                              <p:spTgt spid="98"/>
                                            </p:tgtEl>
                                            <p:attrNameLst>
                                              <p:attrName>ppt_x</p:attrName>
                                            </p:attrNameLst>
                                          </p:cBhvr>
                                          <p:tavLst>
                                            <p:tav tm="0">
                                              <p:val>
                                                <p:strVal val="#ppt_x"/>
                                              </p:val>
                                            </p:tav>
                                            <p:tav tm="100000">
                                              <p:val>
                                                <p:strVal val="#ppt_x"/>
                                              </p:val>
                                            </p:tav>
                                          </p:tavLst>
                                        </p:anim>
                                        <p:anim calcmode="lin" valueType="num">
                                          <p:cBhvr additive="base">
                                            <p:cTn id="39" dur="750" fill="hold"/>
                                            <p:tgtEl>
                                              <p:spTgt spid="9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750" fill="hold"/>
                                            <p:tgtEl>
                                              <p:spTgt spid="96"/>
                                            </p:tgtEl>
                                            <p:attrNameLst>
                                              <p:attrName>ppt_x</p:attrName>
                                            </p:attrNameLst>
                                          </p:cBhvr>
                                          <p:tavLst>
                                            <p:tav tm="0">
                                              <p:val>
                                                <p:strVal val="#ppt_x"/>
                                              </p:val>
                                            </p:tav>
                                            <p:tav tm="100000">
                                              <p:val>
                                                <p:strVal val="#ppt_x"/>
                                              </p:val>
                                            </p:tav>
                                          </p:tavLst>
                                        </p:anim>
                                        <p:anim calcmode="lin" valueType="num">
                                          <p:cBhvr additive="base">
                                            <p:cTn id="43" dur="750" fill="hold"/>
                                            <p:tgtEl>
                                              <p:spTgt spid="96"/>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98"/>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left)">
                                          <p:cBhvr>
                                            <p:cTn id="4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3456059" y="1436257"/>
            <a:ext cx="4143763" cy="323165"/>
          </a:xfrm>
          <a:prstGeom prst="rect">
            <a:avLst/>
          </a:prstGeom>
          <a:noFill/>
        </p:spPr>
        <p:txBody>
          <a:bodyPr wrap="none" lIns="0" tIns="0" rIns="0" bIns="0" rtlCol="0">
            <a:spAutoFit/>
          </a:bodyPr>
          <a:lstStyle/>
          <a:p>
            <a:pPr algn="ctr"/>
            <a:r>
              <a:rPr lang="en-US" sz="2100">
                <a:solidFill>
                  <a:srgbClr val="00A0E9"/>
                </a:solidFill>
                <a:latin typeface="iCiel Cadena" panose="02000503000000020004" pitchFamily="50" charset="0"/>
              </a:rPr>
              <a:t>Trò chơi gồm 4 câu hỏi trắc nghiệm</a:t>
            </a:r>
          </a:p>
        </p:txBody>
      </p:sp>
      <p:sp>
        <p:nvSpPr>
          <p:cNvPr id="78" name="TextBox 77">
            <a:extLst>
              <a:ext uri="{FF2B5EF4-FFF2-40B4-BE49-F238E27FC236}">
                <a16:creationId xmlns:a16="http://schemas.microsoft.com/office/drawing/2014/main" id="{654CC343-1D7B-4C04-A590-96E9F84E3720}"/>
              </a:ext>
            </a:extLst>
          </p:cNvPr>
          <p:cNvSpPr txBox="1"/>
          <p:nvPr/>
        </p:nvSpPr>
        <p:spPr>
          <a:xfrm>
            <a:off x="3436817" y="2196120"/>
            <a:ext cx="5249333" cy="1061829"/>
          </a:xfrm>
          <a:prstGeom prst="rect">
            <a:avLst/>
          </a:prstGeom>
          <a:noFill/>
        </p:spPr>
        <p:txBody>
          <a:bodyPr wrap="square">
            <a:spAutoFit/>
          </a:bodyPr>
          <a:lstStyle/>
          <a:p>
            <a:r>
              <a:rPr lang="en-US" sz="2100" dirty="0" err="1">
                <a:solidFill>
                  <a:srgbClr val="00A0E9"/>
                </a:solidFill>
                <a:latin typeface="iCiel Cadena" panose="02000503000000020004" pitchFamily="50" charset="0"/>
              </a:rPr>
              <a:t>Để</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trả</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lời</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em</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hãy</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nhấn</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chuột</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vào</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chiếc</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chuông</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của</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từng</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thẻ</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màu</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đáp</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án</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tương</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ứng</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để</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chọn</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đáp</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án</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đúng</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nhất</a:t>
            </a:r>
            <a:r>
              <a:rPr lang="en-US" sz="2100" dirty="0">
                <a:solidFill>
                  <a:srgbClr val="00A0E9"/>
                </a:solidFill>
                <a:latin typeface="iCiel Cadena" panose="02000503000000020004" pitchFamily="50" charset="0"/>
              </a:rPr>
              <a:t> </a:t>
            </a:r>
            <a:r>
              <a:rPr lang="en-US" sz="2100" dirty="0" err="1">
                <a:solidFill>
                  <a:srgbClr val="00A0E9"/>
                </a:solidFill>
                <a:latin typeface="iCiel Cadena" panose="02000503000000020004" pitchFamily="50" charset="0"/>
              </a:rPr>
              <a:t>nhé</a:t>
            </a:r>
            <a:r>
              <a:rPr lang="en-US" sz="2100" dirty="0">
                <a:solidFill>
                  <a:srgbClr val="00A0E9"/>
                </a:solidFill>
                <a:latin typeface="iCiel Cadena" panose="02000503000000020004" pitchFamily="50" charset="0"/>
              </a:rPr>
              <a:t>!</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9" name="TextBox 88">
              <a:extLst>
                <a:ext uri="{FF2B5EF4-FFF2-40B4-BE49-F238E27FC236}">
                  <a16:creationId xmlns:a16="http://schemas.microsoft.com/office/drawing/2014/main" id="{7CED4D03-5600-462A-B55E-D17FE6EDBE60}"/>
                </a:ext>
              </a:extLst>
            </p:cNvPr>
            <p:cNvSpPr txBox="1"/>
            <p:nvPr/>
          </p:nvSpPr>
          <p:spPr>
            <a:xfrm>
              <a:off x="4991849" y="4761479"/>
              <a:ext cx="865623" cy="553998"/>
            </a:xfrm>
            <a:prstGeom prst="rect">
              <a:avLst/>
            </a:prstGeom>
            <a:noFill/>
          </p:spPr>
          <p:txBody>
            <a:bodyPr wrap="none" lIns="0" tIns="0" rIns="0" bIns="0" rtlCol="0">
              <a:spAutoFit/>
            </a:bodyPr>
            <a:lstStyle/>
            <a:p>
              <a:pPr algn="ctr"/>
              <a:r>
                <a:rPr lang="en-US" sz="2700">
                  <a:solidFill>
                    <a:schemeClr val="bg1"/>
                  </a:solidFill>
                  <a:latin typeface="iCiel Cadena" panose="02000503000000020004" pitchFamily="50"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4773817" y="3429001"/>
            <a:ext cx="1164692" cy="715580"/>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TextBox 89">
              <a:extLst>
                <a:ext uri="{FF2B5EF4-FFF2-40B4-BE49-F238E27FC236}">
                  <a16:creationId xmlns:a16="http://schemas.microsoft.com/office/drawing/2014/main" id="{689B7B8F-0869-4218-BF92-E7123E0AFF47}"/>
                </a:ext>
              </a:extLst>
            </p:cNvPr>
            <p:cNvSpPr txBox="1"/>
            <p:nvPr/>
          </p:nvSpPr>
          <p:spPr>
            <a:xfrm>
              <a:off x="6726585" y="4672044"/>
              <a:ext cx="857074" cy="738664"/>
            </a:xfrm>
            <a:prstGeom prst="rect">
              <a:avLst/>
            </a:prstGeom>
            <a:noFill/>
          </p:spPr>
          <p:txBody>
            <a:bodyPr wrap="none" lIns="0" tIns="0" rIns="0" bIns="0" rtlCol="0">
              <a:spAutoFit/>
            </a:bodyPr>
            <a:lstStyle/>
            <a:p>
              <a:pPr algn="ctr"/>
              <a:r>
                <a:rPr lang="en-US" sz="1800">
                  <a:solidFill>
                    <a:schemeClr val="bg1"/>
                  </a:solidFill>
                  <a:latin typeface="iCiel Cadena" panose="02000503000000020004" pitchFamily="50" charset="0"/>
                </a:rPr>
                <a:t>Xanh</a:t>
              </a:r>
            </a:p>
            <a:p>
              <a:pPr algn="ctr"/>
              <a:r>
                <a:rPr lang="en-US" sz="1800">
                  <a:solidFill>
                    <a:schemeClr val="bg1"/>
                  </a:solidFill>
                  <a:latin typeface="iCiel Cadena" panose="02000503000000020004" pitchFamily="50"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6061484" y="3429001"/>
            <a:ext cx="1164692" cy="715580"/>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TextBox 90">
              <a:extLst>
                <a:ext uri="{FF2B5EF4-FFF2-40B4-BE49-F238E27FC236}">
                  <a16:creationId xmlns:a16="http://schemas.microsoft.com/office/drawing/2014/main" id="{9DC425B9-F398-43A8-BD9D-023DD0061CAC}"/>
                </a:ext>
              </a:extLst>
            </p:cNvPr>
            <p:cNvSpPr txBox="1"/>
            <p:nvPr/>
          </p:nvSpPr>
          <p:spPr>
            <a:xfrm>
              <a:off x="8511959" y="4672044"/>
              <a:ext cx="688224" cy="738664"/>
            </a:xfrm>
            <a:prstGeom prst="rect">
              <a:avLst/>
            </a:prstGeom>
            <a:noFill/>
          </p:spPr>
          <p:txBody>
            <a:bodyPr wrap="none" lIns="0" tIns="0" rIns="0" bIns="0" rtlCol="0">
              <a:spAutoFit/>
            </a:bodyPr>
            <a:lstStyle/>
            <a:p>
              <a:pPr algn="ctr"/>
              <a:r>
                <a:rPr lang="en-US" sz="1800">
                  <a:solidFill>
                    <a:schemeClr val="bg1"/>
                  </a:solidFill>
                  <a:latin typeface="iCiel Cadena" panose="02000503000000020004" pitchFamily="50" charset="0"/>
                </a:rPr>
                <a:t>Xanh</a:t>
              </a:r>
            </a:p>
            <a:p>
              <a:pPr algn="ctr"/>
              <a:r>
                <a:rPr lang="en-US" sz="1800">
                  <a:solidFill>
                    <a:schemeClr val="bg1"/>
                  </a:solidFill>
                  <a:latin typeface="iCiel Cadena" panose="02000503000000020004" pitchFamily="50"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7349151" y="3429001"/>
            <a:ext cx="1164692" cy="715580"/>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4" name="TextBox 93">
              <a:extLst>
                <a:ext uri="{FF2B5EF4-FFF2-40B4-BE49-F238E27FC236}">
                  <a16:creationId xmlns:a16="http://schemas.microsoft.com/office/drawing/2014/main" id="{B2323BC0-2B71-4E70-B542-6EF0A07065A5}"/>
                </a:ext>
              </a:extLst>
            </p:cNvPr>
            <p:cNvSpPr txBox="1"/>
            <p:nvPr/>
          </p:nvSpPr>
          <p:spPr>
            <a:xfrm>
              <a:off x="10329447" y="4772053"/>
              <a:ext cx="549296" cy="553998"/>
            </a:xfrm>
            <a:prstGeom prst="rect">
              <a:avLst/>
            </a:prstGeom>
            <a:noFill/>
          </p:spPr>
          <p:txBody>
            <a:bodyPr wrap="none" lIns="0" tIns="0" rIns="0" bIns="0" rtlCol="0">
              <a:spAutoFit/>
            </a:bodyPr>
            <a:lstStyle/>
            <a:p>
              <a:pPr algn="ctr"/>
              <a:r>
                <a:rPr lang="en-US" sz="2700">
                  <a:solidFill>
                    <a:schemeClr val="bg1"/>
                  </a:solidFill>
                  <a:latin typeface="iCiel Cadena" panose="02000503000000020004" pitchFamily="50" charset="0"/>
                </a:rPr>
                <a:t>Đỏ</a:t>
              </a:r>
            </a:p>
          </p:txBody>
        </p:sp>
      </p:gr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00069" y="176153"/>
            <a:ext cx="2771067" cy="122268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373939" y="1561523"/>
            <a:ext cx="3140728" cy="3392359"/>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Hoan</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hô</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cổ</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vũ</a:t>
              </a:r>
              <a:endParaRPr lang="en-US" sz="2700" dirty="0">
                <a:solidFill>
                  <a:schemeClr val="bg1"/>
                </a:solidFill>
                <a:latin typeface="iCiel Cadena" panose="02000503000000020004" pitchFamily="50"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Không</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nhắc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nhở</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mặc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kệ</a:t>
              </a:r>
              <a:endParaRPr lang="en-US" sz="2700" dirty="0">
                <a:solidFill>
                  <a:schemeClr val="bg1"/>
                </a:solidFill>
                <a:latin typeface="iCiel Cadena" panose="02000503000000020004" pitchFamily="50"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Cùng</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tham</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gia</a:t>
              </a:r>
              <a:endParaRPr lang="en-US" sz="2700" dirty="0">
                <a:solidFill>
                  <a:schemeClr val="bg1"/>
                </a:solidFill>
                <a:latin typeface="iCiel Cadena" panose="02000503000000020004" pitchFamily="50"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Báo</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cáo</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với</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thầy</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cô</a:t>
              </a:r>
              <a:endParaRPr lang="en-US" sz="2700" dirty="0">
                <a:solidFill>
                  <a:schemeClr val="bg1"/>
                </a:solidFill>
                <a:latin typeface="iCiel Cadena" panose="02000503000000020004" pitchFamily="50"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latin typeface="iCiel Cadena" panose="02000503000000020004" pitchFamily="50" charset="0"/>
                </a:rPr>
                <a:t>1. </a:t>
              </a:r>
              <a:r>
                <a:rPr lang="en-US" sz="2400" dirty="0" err="1">
                  <a:solidFill>
                    <a:schemeClr val="tx1">
                      <a:lumMod val="50000"/>
                      <a:lumOff val="50000"/>
                    </a:schemeClr>
                  </a:solidFill>
                  <a:latin typeface="iCiel Cadena" panose="02000503000000020004" pitchFamily="50" charset="0"/>
                </a:rPr>
                <a:t>Thấy</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các</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bạn</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đang</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chơi</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trò</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bắn</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nhau</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bằng</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súng</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cao</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su</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em</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sẽ</a:t>
              </a:r>
              <a:r>
                <a:rPr lang="en-US" sz="2400" dirty="0">
                  <a:solidFill>
                    <a:schemeClr val="tx1">
                      <a:lumMod val="50000"/>
                      <a:lumOff val="50000"/>
                    </a:schemeClr>
                  </a:solidFill>
                  <a:latin typeface="iCiel Cadena" panose="02000503000000020004" pitchFamily="50"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6100" y="114348"/>
            <a:ext cx="3035922" cy="1749231"/>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100">
                  <a:solidFill>
                    <a:schemeClr val="tx1">
                      <a:lumMod val="65000"/>
                      <a:lumOff val="35000"/>
                    </a:schemeClr>
                  </a:solidFill>
                  <a:latin typeface="iCiel Cadena" panose="02000503000000020004" pitchFamily="50" charset="0"/>
                </a:rPr>
                <a:t>Yeahhh,</a:t>
              </a:r>
            </a:p>
            <a:p>
              <a:pPr algn="ctr"/>
              <a:r>
                <a:rPr lang="en-US" sz="900">
                  <a:solidFill>
                    <a:schemeClr val="tx1">
                      <a:lumMod val="65000"/>
                      <a:lumOff val="35000"/>
                    </a:schemeClr>
                  </a:solidFill>
                  <a:latin typeface="iCiel Cadena" panose="02000503000000020004" pitchFamily="50" charset="0"/>
                </a:rPr>
                <a:t>Đúng rồi!</a:t>
              </a:r>
            </a:p>
            <a:p>
              <a:pPr algn="ctr"/>
              <a:r>
                <a:rPr lang="en-US" sz="900">
                  <a:solidFill>
                    <a:schemeClr val="tx1">
                      <a:lumMod val="65000"/>
                      <a:lumOff val="35000"/>
                    </a:schemeClr>
                  </a:solidFill>
                  <a:latin typeface="iCiel Cadena" panose="02000503000000020004" pitchFamily="50" charset="0"/>
                </a:rPr>
                <a:t>Mình thích màu này!</a:t>
              </a:r>
              <a:endParaRPr lang="en-US" sz="675">
                <a:solidFill>
                  <a:schemeClr val="tx1">
                    <a:lumMod val="65000"/>
                    <a:lumOff val="35000"/>
                  </a:scheme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r>
                  <a:rPr lang="en-US" sz="1800">
                    <a:solidFill>
                      <a:schemeClr val="tx1">
                        <a:lumMod val="65000"/>
                        <a:lumOff val="35000"/>
                      </a:schemeClr>
                    </a:solidFill>
                    <a:latin typeface="iCiel Cadena" panose="02000503000000020004" pitchFamily="50" charset="0"/>
                  </a:rPr>
                  <a:t>Huhu,</a:t>
                </a:r>
              </a:p>
              <a:p>
                <a:pPr algn="ctr"/>
                <a:r>
                  <a:rPr lang="en-US" sz="1050">
                    <a:solidFill>
                      <a:schemeClr val="tx1">
                        <a:lumMod val="65000"/>
                        <a:lumOff val="35000"/>
                      </a:schemeClr>
                    </a:solidFill>
                    <a:latin typeface="iCiel Cadena" panose="02000503000000020004" pitchFamily="50" charset="0"/>
                  </a:rPr>
                  <a:t>chưa chính xác rồi!</a:t>
                </a:r>
              </a:p>
              <a:p>
                <a:pPr algn="ctr"/>
                <a:r>
                  <a:rPr lang="en-US" sz="1050">
                    <a:solidFill>
                      <a:schemeClr val="tx1">
                        <a:lumMod val="65000"/>
                        <a:lumOff val="35000"/>
                      </a:scheme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59931" y="235615"/>
            <a:ext cx="1161389" cy="1787807"/>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1"/>
        <p:cNvGrpSpPr/>
        <p:nvPr/>
      </p:nvGrpSpPr>
      <p:grpSpPr>
        <a:xfrm>
          <a:off x="0" y="0"/>
          <a:ext cx="0" cy="0"/>
          <a:chOff x="0" y="0"/>
          <a:chExt cx="0" cy="0"/>
        </a:xfrm>
      </p:grpSpPr>
      <p:sp>
        <p:nvSpPr>
          <p:cNvPr id="352" name="Google Shape;352;p37"/>
          <p:cNvSpPr txBox="1">
            <a:spLocks noGrp="1"/>
          </p:cNvSpPr>
          <p:nvPr>
            <p:ph type="ctrTitle"/>
          </p:nvPr>
        </p:nvSpPr>
        <p:spPr>
          <a:xfrm>
            <a:off x="0" y="807190"/>
            <a:ext cx="8489014" cy="117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1. Suy nghĩ và chia sẻ</a:t>
            </a:r>
            <a:endParaRPr sz="4800" dirty="0"/>
          </a:p>
        </p:txBody>
      </p:sp>
      <p:sp>
        <p:nvSpPr>
          <p:cNvPr id="353" name="Google Shape;353;p37"/>
          <p:cNvSpPr txBox="1">
            <a:spLocks noGrp="1"/>
          </p:cNvSpPr>
          <p:nvPr>
            <p:ph type="subTitle" idx="1"/>
          </p:nvPr>
        </p:nvSpPr>
        <p:spPr>
          <a:xfrm>
            <a:off x="746850" y="1710050"/>
            <a:ext cx="7642200" cy="74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i="1" dirty="0">
                <a:solidFill>
                  <a:schemeClr val="bg2">
                    <a:lumMod val="75000"/>
                  </a:schemeClr>
                </a:solidFill>
              </a:rPr>
              <a:t>(Quan </a:t>
            </a:r>
            <a:r>
              <a:rPr lang="en-US" i="1" dirty="0" err="1">
                <a:solidFill>
                  <a:schemeClr val="bg2">
                    <a:lumMod val="75000"/>
                  </a:schemeClr>
                </a:solidFill>
              </a:rPr>
              <a:t>sát</a:t>
            </a:r>
            <a:r>
              <a:rPr lang="en-US" i="1" dirty="0">
                <a:solidFill>
                  <a:schemeClr val="bg2">
                    <a:lumMod val="75000"/>
                  </a:schemeClr>
                </a:solidFill>
              </a:rPr>
              <a:t> </a:t>
            </a:r>
            <a:r>
              <a:rPr lang="en-US" i="1" dirty="0" err="1">
                <a:solidFill>
                  <a:schemeClr val="bg2">
                    <a:lumMod val="75000"/>
                  </a:schemeClr>
                </a:solidFill>
              </a:rPr>
              <a:t>tranh</a:t>
            </a:r>
            <a:r>
              <a:rPr lang="en-US" i="1" dirty="0">
                <a:solidFill>
                  <a:schemeClr val="bg2">
                    <a:lumMod val="75000"/>
                  </a:schemeClr>
                </a:solidFill>
              </a:rPr>
              <a:t> 50, 51 SGK </a:t>
            </a:r>
            <a:r>
              <a:rPr lang="en-US" i="1" dirty="0" err="1">
                <a:solidFill>
                  <a:schemeClr val="bg2">
                    <a:lumMod val="75000"/>
                  </a:schemeClr>
                </a:solidFill>
              </a:rPr>
              <a:t>Tự</a:t>
            </a:r>
            <a:r>
              <a:rPr lang="en-US" i="1" dirty="0">
                <a:solidFill>
                  <a:schemeClr val="bg2">
                    <a:lumMod val="75000"/>
                  </a:schemeClr>
                </a:solidFill>
              </a:rPr>
              <a:t> </a:t>
            </a:r>
            <a:r>
              <a:rPr lang="en-US" i="1" dirty="0" err="1">
                <a:solidFill>
                  <a:schemeClr val="bg2">
                    <a:lumMod val="75000"/>
                  </a:schemeClr>
                </a:solidFill>
              </a:rPr>
              <a:t>nhiên</a:t>
            </a:r>
            <a:r>
              <a:rPr lang="en-US" i="1" dirty="0">
                <a:solidFill>
                  <a:schemeClr val="bg2">
                    <a:lumMod val="75000"/>
                  </a:schemeClr>
                </a:solidFill>
              </a:rPr>
              <a:t> </a:t>
            </a:r>
            <a:r>
              <a:rPr lang="en-US" i="1" dirty="0" err="1">
                <a:solidFill>
                  <a:schemeClr val="bg2">
                    <a:lumMod val="75000"/>
                  </a:schemeClr>
                </a:solidFill>
              </a:rPr>
              <a:t>và</a:t>
            </a:r>
            <a:r>
              <a:rPr lang="en-US" i="1" dirty="0">
                <a:solidFill>
                  <a:schemeClr val="bg2">
                    <a:lumMod val="75000"/>
                  </a:schemeClr>
                </a:solidFill>
              </a:rPr>
              <a:t> </a:t>
            </a:r>
            <a:r>
              <a:rPr lang="en-US" i="1" dirty="0" err="1">
                <a:solidFill>
                  <a:schemeClr val="bg2">
                    <a:lumMod val="75000"/>
                  </a:schemeClr>
                </a:solidFill>
              </a:rPr>
              <a:t>Xã</a:t>
            </a:r>
            <a:r>
              <a:rPr lang="en-US" i="1" dirty="0">
                <a:solidFill>
                  <a:schemeClr val="bg2">
                    <a:lumMod val="75000"/>
                  </a:schemeClr>
                </a:solidFill>
              </a:rPr>
              <a:t> </a:t>
            </a:r>
            <a:r>
              <a:rPr lang="en-US" i="1" dirty="0" err="1">
                <a:solidFill>
                  <a:schemeClr val="bg2">
                    <a:lumMod val="75000"/>
                  </a:schemeClr>
                </a:solidFill>
              </a:rPr>
              <a:t>hội</a:t>
            </a:r>
            <a:r>
              <a:rPr lang="en-US" i="1" dirty="0">
                <a:solidFill>
                  <a:schemeClr val="bg2">
                    <a:lumMod val="75000"/>
                  </a:schemeClr>
                </a:solidFill>
              </a:rPr>
              <a:t> </a:t>
            </a:r>
            <a:r>
              <a:rPr lang="en-US" i="1" dirty="0" err="1">
                <a:solidFill>
                  <a:schemeClr val="bg2">
                    <a:lumMod val="75000"/>
                  </a:schemeClr>
                </a:solidFill>
              </a:rPr>
              <a:t>lớp</a:t>
            </a:r>
            <a:r>
              <a:rPr lang="en-US" i="1" dirty="0">
                <a:solidFill>
                  <a:schemeClr val="bg2">
                    <a:lumMod val="75000"/>
                  </a:schemeClr>
                </a:solidFill>
              </a:rPr>
              <a:t> 3)</a:t>
            </a:r>
            <a:endParaRPr i="1" dirty="0">
              <a:solidFill>
                <a:schemeClr val="bg2">
                  <a:lumMod val="75000"/>
                </a:schemeClr>
              </a:solidFill>
            </a:endParaRPr>
          </a:p>
          <a:p>
            <a:pPr marL="0" lvl="0" indent="0" algn="ctr" rtl="0">
              <a:spcBef>
                <a:spcPts val="0"/>
              </a:spcBef>
              <a:spcAft>
                <a:spcPts val="0"/>
              </a:spcAft>
              <a:buNone/>
            </a:pPr>
            <a:endParaRPr dirty="0"/>
          </a:p>
        </p:txBody>
      </p:sp>
      <p:grpSp>
        <p:nvGrpSpPr>
          <p:cNvPr id="354" name="Google Shape;354;p37"/>
          <p:cNvGrpSpPr/>
          <p:nvPr/>
        </p:nvGrpSpPr>
        <p:grpSpPr>
          <a:xfrm>
            <a:off x="4421639" y="2317215"/>
            <a:ext cx="2715832" cy="3933888"/>
            <a:chOff x="4421639" y="2317215"/>
            <a:chExt cx="2715832" cy="3933888"/>
          </a:xfrm>
        </p:grpSpPr>
        <p:sp>
          <p:nvSpPr>
            <p:cNvPr id="355" name="Google Shape;355;p37"/>
            <p:cNvSpPr/>
            <p:nvPr/>
          </p:nvSpPr>
          <p:spPr>
            <a:xfrm flipH="1">
              <a:off x="4888237" y="3127475"/>
              <a:ext cx="410019" cy="347027"/>
            </a:xfrm>
            <a:custGeom>
              <a:avLst/>
              <a:gdLst/>
              <a:ahLst/>
              <a:cxnLst/>
              <a:rect l="l" t="t" r="r" b="b"/>
              <a:pathLst>
                <a:path w="6457" h="5465" extrusionOk="0">
                  <a:moveTo>
                    <a:pt x="3606" y="1"/>
                  </a:moveTo>
                  <a:cubicBezTo>
                    <a:pt x="3559" y="1"/>
                    <a:pt x="3512" y="2"/>
                    <a:pt x="3464" y="4"/>
                  </a:cubicBezTo>
                  <a:cubicBezTo>
                    <a:pt x="1055" y="155"/>
                    <a:pt x="0" y="3167"/>
                    <a:pt x="1833" y="4773"/>
                  </a:cubicBezTo>
                  <a:cubicBezTo>
                    <a:pt x="2370" y="5251"/>
                    <a:pt x="3001" y="5465"/>
                    <a:pt x="3619" y="5465"/>
                  </a:cubicBezTo>
                  <a:cubicBezTo>
                    <a:pt x="5076" y="5465"/>
                    <a:pt x="6456" y="4275"/>
                    <a:pt x="6350" y="2564"/>
                  </a:cubicBezTo>
                  <a:cubicBezTo>
                    <a:pt x="6277" y="1106"/>
                    <a:pt x="5051" y="1"/>
                    <a:pt x="3606" y="1"/>
                  </a:cubicBezTo>
                  <a:close/>
                </a:path>
              </a:pathLst>
            </a:custGeom>
            <a:solidFill>
              <a:srgbClr val="EBBA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37"/>
            <p:cNvSpPr/>
            <p:nvPr/>
          </p:nvSpPr>
          <p:spPr>
            <a:xfrm flipH="1">
              <a:off x="6291142" y="2317215"/>
              <a:ext cx="846328" cy="1087564"/>
            </a:xfrm>
            <a:custGeom>
              <a:avLst/>
              <a:gdLst/>
              <a:ahLst/>
              <a:cxnLst/>
              <a:rect l="l" t="t" r="r" b="b"/>
              <a:pathLst>
                <a:path w="13328" h="17127" extrusionOk="0">
                  <a:moveTo>
                    <a:pt x="8043" y="0"/>
                  </a:moveTo>
                  <a:cubicBezTo>
                    <a:pt x="7365" y="0"/>
                    <a:pt x="6617" y="176"/>
                    <a:pt x="5798" y="591"/>
                  </a:cubicBezTo>
                  <a:cubicBezTo>
                    <a:pt x="578" y="3252"/>
                    <a:pt x="4142" y="10004"/>
                    <a:pt x="2761" y="13191"/>
                  </a:cubicBezTo>
                  <a:cubicBezTo>
                    <a:pt x="1356" y="16404"/>
                    <a:pt x="0" y="16805"/>
                    <a:pt x="1883" y="17106"/>
                  </a:cubicBezTo>
                  <a:cubicBezTo>
                    <a:pt x="1976" y="17120"/>
                    <a:pt x="2068" y="17127"/>
                    <a:pt x="2160" y="17127"/>
                  </a:cubicBezTo>
                  <a:cubicBezTo>
                    <a:pt x="3063" y="17127"/>
                    <a:pt x="3912" y="16487"/>
                    <a:pt x="4368" y="15826"/>
                  </a:cubicBezTo>
                  <a:cubicBezTo>
                    <a:pt x="4593" y="15889"/>
                    <a:pt x="4826" y="15921"/>
                    <a:pt x="5058" y="15921"/>
                  </a:cubicBezTo>
                  <a:cubicBezTo>
                    <a:pt x="5290" y="15921"/>
                    <a:pt x="5522" y="15889"/>
                    <a:pt x="5748" y="15826"/>
                  </a:cubicBezTo>
                  <a:cubicBezTo>
                    <a:pt x="7154" y="15500"/>
                    <a:pt x="7630" y="13894"/>
                    <a:pt x="7580" y="12689"/>
                  </a:cubicBezTo>
                  <a:lnTo>
                    <a:pt x="7580" y="12689"/>
                  </a:lnTo>
                  <a:cubicBezTo>
                    <a:pt x="7636" y="12701"/>
                    <a:pt x="7692" y="12707"/>
                    <a:pt x="7749" y="12707"/>
                  </a:cubicBezTo>
                  <a:cubicBezTo>
                    <a:pt x="8308" y="12707"/>
                    <a:pt x="8906" y="12102"/>
                    <a:pt x="9111" y="10029"/>
                  </a:cubicBezTo>
                  <a:cubicBezTo>
                    <a:pt x="9464" y="6746"/>
                    <a:pt x="10729" y="5184"/>
                    <a:pt x="11994" y="5184"/>
                  </a:cubicBezTo>
                  <a:cubicBezTo>
                    <a:pt x="12257" y="5184"/>
                    <a:pt x="12520" y="5251"/>
                    <a:pt x="12776" y="5385"/>
                  </a:cubicBezTo>
                  <a:lnTo>
                    <a:pt x="12851" y="5436"/>
                  </a:lnTo>
                  <a:cubicBezTo>
                    <a:pt x="13002" y="5285"/>
                    <a:pt x="13152" y="5159"/>
                    <a:pt x="13328" y="5034"/>
                  </a:cubicBezTo>
                  <a:cubicBezTo>
                    <a:pt x="13118" y="4448"/>
                    <a:pt x="11459" y="0"/>
                    <a:pt x="80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37"/>
            <p:cNvSpPr/>
            <p:nvPr/>
          </p:nvSpPr>
          <p:spPr>
            <a:xfrm flipH="1">
              <a:off x="6254439" y="2486442"/>
              <a:ext cx="156274" cy="153670"/>
            </a:xfrm>
            <a:custGeom>
              <a:avLst/>
              <a:gdLst/>
              <a:ahLst/>
              <a:cxnLst/>
              <a:rect l="l" t="t" r="r" b="b"/>
              <a:pathLst>
                <a:path w="2461" h="2420" extrusionOk="0">
                  <a:moveTo>
                    <a:pt x="879" y="587"/>
                  </a:moveTo>
                  <a:cubicBezTo>
                    <a:pt x="1004" y="612"/>
                    <a:pt x="1130" y="662"/>
                    <a:pt x="1230" y="738"/>
                  </a:cubicBezTo>
                  <a:cubicBezTo>
                    <a:pt x="1456" y="888"/>
                    <a:pt x="1657" y="1114"/>
                    <a:pt x="1833" y="1365"/>
                  </a:cubicBezTo>
                  <a:cubicBezTo>
                    <a:pt x="1958" y="1516"/>
                    <a:pt x="2059" y="1691"/>
                    <a:pt x="2109" y="1892"/>
                  </a:cubicBezTo>
                  <a:cubicBezTo>
                    <a:pt x="2109" y="1942"/>
                    <a:pt x="2109" y="1992"/>
                    <a:pt x="2109" y="2018"/>
                  </a:cubicBezTo>
                  <a:lnTo>
                    <a:pt x="2109" y="2043"/>
                  </a:lnTo>
                  <a:cubicBezTo>
                    <a:pt x="2109" y="2043"/>
                    <a:pt x="2109" y="2068"/>
                    <a:pt x="2084" y="2068"/>
                  </a:cubicBezTo>
                  <a:cubicBezTo>
                    <a:pt x="2084" y="2059"/>
                    <a:pt x="2084" y="2057"/>
                    <a:pt x="2082" y="2057"/>
                  </a:cubicBezTo>
                  <a:cubicBezTo>
                    <a:pt x="2078" y="2057"/>
                    <a:pt x="2067" y="2068"/>
                    <a:pt x="2033" y="2068"/>
                  </a:cubicBezTo>
                  <a:cubicBezTo>
                    <a:pt x="1833" y="2068"/>
                    <a:pt x="1657" y="2018"/>
                    <a:pt x="1506" y="1892"/>
                  </a:cubicBezTo>
                  <a:cubicBezTo>
                    <a:pt x="1280" y="1716"/>
                    <a:pt x="1055" y="1516"/>
                    <a:pt x="904" y="1290"/>
                  </a:cubicBezTo>
                  <a:cubicBezTo>
                    <a:pt x="804" y="1164"/>
                    <a:pt x="728" y="1039"/>
                    <a:pt x="678" y="913"/>
                  </a:cubicBezTo>
                  <a:cubicBezTo>
                    <a:pt x="653" y="863"/>
                    <a:pt x="653" y="838"/>
                    <a:pt x="653" y="788"/>
                  </a:cubicBezTo>
                  <a:cubicBezTo>
                    <a:pt x="653" y="763"/>
                    <a:pt x="653" y="763"/>
                    <a:pt x="653" y="763"/>
                  </a:cubicBezTo>
                  <a:lnTo>
                    <a:pt x="678" y="712"/>
                  </a:lnTo>
                  <a:cubicBezTo>
                    <a:pt x="703" y="662"/>
                    <a:pt x="703" y="662"/>
                    <a:pt x="728" y="662"/>
                  </a:cubicBezTo>
                  <a:cubicBezTo>
                    <a:pt x="753" y="637"/>
                    <a:pt x="753" y="637"/>
                    <a:pt x="778" y="612"/>
                  </a:cubicBezTo>
                  <a:cubicBezTo>
                    <a:pt x="804" y="612"/>
                    <a:pt x="829" y="587"/>
                    <a:pt x="879" y="587"/>
                  </a:cubicBezTo>
                  <a:close/>
                  <a:moveTo>
                    <a:pt x="816" y="0"/>
                  </a:moveTo>
                  <a:cubicBezTo>
                    <a:pt x="703" y="0"/>
                    <a:pt x="590" y="29"/>
                    <a:pt x="477" y="85"/>
                  </a:cubicBezTo>
                  <a:cubicBezTo>
                    <a:pt x="427" y="110"/>
                    <a:pt x="352" y="160"/>
                    <a:pt x="302" y="210"/>
                  </a:cubicBezTo>
                  <a:cubicBezTo>
                    <a:pt x="251" y="261"/>
                    <a:pt x="201" y="311"/>
                    <a:pt x="151" y="361"/>
                  </a:cubicBezTo>
                  <a:lnTo>
                    <a:pt x="126" y="411"/>
                  </a:lnTo>
                  <a:cubicBezTo>
                    <a:pt x="76" y="461"/>
                    <a:pt x="76" y="436"/>
                    <a:pt x="76" y="461"/>
                  </a:cubicBezTo>
                  <a:lnTo>
                    <a:pt x="51" y="512"/>
                  </a:lnTo>
                  <a:cubicBezTo>
                    <a:pt x="26" y="587"/>
                    <a:pt x="0" y="687"/>
                    <a:pt x="0" y="763"/>
                  </a:cubicBezTo>
                  <a:cubicBezTo>
                    <a:pt x="0" y="913"/>
                    <a:pt x="26" y="1039"/>
                    <a:pt x="76" y="1164"/>
                  </a:cubicBezTo>
                  <a:cubicBezTo>
                    <a:pt x="176" y="1365"/>
                    <a:pt x="302" y="1541"/>
                    <a:pt x="477" y="1666"/>
                  </a:cubicBezTo>
                  <a:cubicBezTo>
                    <a:pt x="728" y="1917"/>
                    <a:pt x="1004" y="2093"/>
                    <a:pt x="1331" y="2243"/>
                  </a:cubicBezTo>
                  <a:cubicBezTo>
                    <a:pt x="1557" y="2369"/>
                    <a:pt x="1808" y="2419"/>
                    <a:pt x="2084" y="2419"/>
                  </a:cubicBezTo>
                  <a:cubicBezTo>
                    <a:pt x="2184" y="2394"/>
                    <a:pt x="2284" y="2344"/>
                    <a:pt x="2360" y="2269"/>
                  </a:cubicBezTo>
                  <a:cubicBezTo>
                    <a:pt x="2360" y="2243"/>
                    <a:pt x="2385" y="2218"/>
                    <a:pt x="2385" y="2218"/>
                  </a:cubicBezTo>
                  <a:lnTo>
                    <a:pt x="2410" y="2193"/>
                  </a:lnTo>
                  <a:cubicBezTo>
                    <a:pt x="2435" y="2143"/>
                    <a:pt x="2435" y="2118"/>
                    <a:pt x="2435" y="2068"/>
                  </a:cubicBezTo>
                  <a:cubicBezTo>
                    <a:pt x="2460" y="1992"/>
                    <a:pt x="2460" y="1892"/>
                    <a:pt x="2435" y="1817"/>
                  </a:cubicBezTo>
                  <a:cubicBezTo>
                    <a:pt x="2360" y="1591"/>
                    <a:pt x="2284" y="1365"/>
                    <a:pt x="2159" y="1139"/>
                  </a:cubicBezTo>
                  <a:cubicBezTo>
                    <a:pt x="2008" y="838"/>
                    <a:pt x="1782" y="562"/>
                    <a:pt x="1531" y="336"/>
                  </a:cubicBezTo>
                  <a:cubicBezTo>
                    <a:pt x="1356" y="160"/>
                    <a:pt x="1155" y="60"/>
                    <a:pt x="929" y="10"/>
                  </a:cubicBezTo>
                  <a:cubicBezTo>
                    <a:pt x="891" y="3"/>
                    <a:pt x="854" y="0"/>
                    <a:pt x="8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7"/>
            <p:cNvSpPr/>
            <p:nvPr/>
          </p:nvSpPr>
          <p:spPr>
            <a:xfrm flipH="1">
              <a:off x="6198686" y="2447580"/>
              <a:ext cx="106871" cy="184531"/>
            </a:xfrm>
            <a:custGeom>
              <a:avLst/>
              <a:gdLst/>
              <a:ahLst/>
              <a:cxnLst/>
              <a:rect l="l" t="t" r="r" b="b"/>
              <a:pathLst>
                <a:path w="1683" h="2906" extrusionOk="0">
                  <a:moveTo>
                    <a:pt x="829" y="597"/>
                  </a:moveTo>
                  <a:cubicBezTo>
                    <a:pt x="904" y="597"/>
                    <a:pt x="980" y="647"/>
                    <a:pt x="1005" y="722"/>
                  </a:cubicBezTo>
                  <a:cubicBezTo>
                    <a:pt x="1055" y="822"/>
                    <a:pt x="1105" y="948"/>
                    <a:pt x="1105" y="1073"/>
                  </a:cubicBezTo>
                  <a:cubicBezTo>
                    <a:pt x="1130" y="1375"/>
                    <a:pt x="1105" y="1651"/>
                    <a:pt x="1030" y="1927"/>
                  </a:cubicBezTo>
                  <a:cubicBezTo>
                    <a:pt x="980" y="2128"/>
                    <a:pt x="904" y="2303"/>
                    <a:pt x="779" y="2479"/>
                  </a:cubicBezTo>
                  <a:cubicBezTo>
                    <a:pt x="754" y="2479"/>
                    <a:pt x="754" y="2504"/>
                    <a:pt x="729" y="2529"/>
                  </a:cubicBezTo>
                  <a:cubicBezTo>
                    <a:pt x="704" y="2504"/>
                    <a:pt x="704" y="2479"/>
                    <a:pt x="704" y="2454"/>
                  </a:cubicBezTo>
                  <a:cubicBezTo>
                    <a:pt x="603" y="2278"/>
                    <a:pt x="553" y="2077"/>
                    <a:pt x="553" y="1877"/>
                  </a:cubicBezTo>
                  <a:cubicBezTo>
                    <a:pt x="503" y="1601"/>
                    <a:pt x="503" y="1299"/>
                    <a:pt x="553" y="1023"/>
                  </a:cubicBezTo>
                  <a:cubicBezTo>
                    <a:pt x="553" y="898"/>
                    <a:pt x="603" y="772"/>
                    <a:pt x="653" y="647"/>
                  </a:cubicBezTo>
                  <a:cubicBezTo>
                    <a:pt x="679" y="597"/>
                    <a:pt x="704" y="597"/>
                    <a:pt x="704" y="597"/>
                  </a:cubicBezTo>
                  <a:close/>
                  <a:moveTo>
                    <a:pt x="641" y="0"/>
                  </a:moveTo>
                  <a:cubicBezTo>
                    <a:pt x="628" y="0"/>
                    <a:pt x="616" y="7"/>
                    <a:pt x="603" y="19"/>
                  </a:cubicBezTo>
                  <a:cubicBezTo>
                    <a:pt x="553" y="19"/>
                    <a:pt x="528" y="19"/>
                    <a:pt x="478" y="44"/>
                  </a:cubicBezTo>
                  <a:cubicBezTo>
                    <a:pt x="327" y="120"/>
                    <a:pt x="227" y="220"/>
                    <a:pt x="152" y="371"/>
                  </a:cubicBezTo>
                  <a:cubicBezTo>
                    <a:pt x="51" y="546"/>
                    <a:pt x="1" y="772"/>
                    <a:pt x="1" y="998"/>
                  </a:cubicBezTo>
                  <a:cubicBezTo>
                    <a:pt x="26" y="1324"/>
                    <a:pt x="51" y="1651"/>
                    <a:pt x="152" y="1977"/>
                  </a:cubicBezTo>
                  <a:cubicBezTo>
                    <a:pt x="202" y="2203"/>
                    <a:pt x="302" y="2429"/>
                    <a:pt x="403" y="2630"/>
                  </a:cubicBezTo>
                  <a:cubicBezTo>
                    <a:pt x="453" y="2705"/>
                    <a:pt x="503" y="2780"/>
                    <a:pt x="578" y="2830"/>
                  </a:cubicBezTo>
                  <a:cubicBezTo>
                    <a:pt x="603" y="2855"/>
                    <a:pt x="628" y="2855"/>
                    <a:pt x="653" y="2881"/>
                  </a:cubicBezTo>
                  <a:lnTo>
                    <a:pt x="679" y="2881"/>
                  </a:lnTo>
                  <a:lnTo>
                    <a:pt x="704" y="2906"/>
                  </a:lnTo>
                  <a:lnTo>
                    <a:pt x="729" y="2906"/>
                  </a:lnTo>
                  <a:cubicBezTo>
                    <a:pt x="779" y="2906"/>
                    <a:pt x="804" y="2881"/>
                    <a:pt x="854" y="2881"/>
                  </a:cubicBezTo>
                  <a:cubicBezTo>
                    <a:pt x="930" y="2830"/>
                    <a:pt x="1005" y="2780"/>
                    <a:pt x="1055" y="2705"/>
                  </a:cubicBezTo>
                  <a:cubicBezTo>
                    <a:pt x="1206" y="2529"/>
                    <a:pt x="1331" y="2303"/>
                    <a:pt x="1406" y="2077"/>
                  </a:cubicBezTo>
                  <a:cubicBezTo>
                    <a:pt x="1532" y="1776"/>
                    <a:pt x="1632" y="1450"/>
                    <a:pt x="1657" y="1099"/>
                  </a:cubicBezTo>
                  <a:cubicBezTo>
                    <a:pt x="1683" y="898"/>
                    <a:pt x="1632" y="672"/>
                    <a:pt x="1557" y="471"/>
                  </a:cubicBezTo>
                  <a:cubicBezTo>
                    <a:pt x="1432" y="220"/>
                    <a:pt x="1181" y="19"/>
                    <a:pt x="879" y="19"/>
                  </a:cubicBezTo>
                  <a:lnTo>
                    <a:pt x="679" y="19"/>
                  </a:lnTo>
                  <a:cubicBezTo>
                    <a:pt x="666" y="7"/>
                    <a:pt x="653" y="0"/>
                    <a:pt x="6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7"/>
            <p:cNvSpPr/>
            <p:nvPr/>
          </p:nvSpPr>
          <p:spPr>
            <a:xfrm flipH="1">
              <a:off x="4879029" y="4664746"/>
              <a:ext cx="229553" cy="583311"/>
            </a:xfrm>
            <a:custGeom>
              <a:avLst/>
              <a:gdLst/>
              <a:ahLst/>
              <a:cxnLst/>
              <a:rect l="l" t="t" r="r" b="b"/>
              <a:pathLst>
                <a:path w="3615" h="9186" extrusionOk="0">
                  <a:moveTo>
                    <a:pt x="1493" y="1"/>
                  </a:moveTo>
                  <a:cubicBezTo>
                    <a:pt x="1422" y="1"/>
                    <a:pt x="1350" y="6"/>
                    <a:pt x="1280" y="16"/>
                  </a:cubicBezTo>
                  <a:cubicBezTo>
                    <a:pt x="1230" y="41"/>
                    <a:pt x="1180" y="66"/>
                    <a:pt x="1130" y="91"/>
                  </a:cubicBezTo>
                  <a:cubicBezTo>
                    <a:pt x="1079" y="166"/>
                    <a:pt x="1004" y="242"/>
                    <a:pt x="979" y="317"/>
                  </a:cubicBezTo>
                  <a:cubicBezTo>
                    <a:pt x="1205" y="392"/>
                    <a:pt x="1456" y="467"/>
                    <a:pt x="1682" y="518"/>
                  </a:cubicBezTo>
                  <a:cubicBezTo>
                    <a:pt x="2284" y="693"/>
                    <a:pt x="2209" y="2701"/>
                    <a:pt x="2008" y="2952"/>
                  </a:cubicBezTo>
                  <a:cubicBezTo>
                    <a:pt x="1963" y="3002"/>
                    <a:pt x="1898" y="3023"/>
                    <a:pt x="1821" y="3023"/>
                  </a:cubicBezTo>
                  <a:cubicBezTo>
                    <a:pt x="1553" y="3023"/>
                    <a:pt x="1152" y="2774"/>
                    <a:pt x="1054" y="2676"/>
                  </a:cubicBezTo>
                  <a:cubicBezTo>
                    <a:pt x="954" y="2425"/>
                    <a:pt x="853" y="2174"/>
                    <a:pt x="803" y="1923"/>
                  </a:cubicBezTo>
                  <a:cubicBezTo>
                    <a:pt x="837" y="1915"/>
                    <a:pt x="828" y="1912"/>
                    <a:pt x="802" y="1912"/>
                  </a:cubicBezTo>
                  <a:cubicBezTo>
                    <a:pt x="750" y="1912"/>
                    <a:pt x="628" y="1923"/>
                    <a:pt x="628" y="1923"/>
                  </a:cubicBezTo>
                  <a:cubicBezTo>
                    <a:pt x="527" y="2952"/>
                    <a:pt x="477" y="4157"/>
                    <a:pt x="402" y="4784"/>
                  </a:cubicBezTo>
                  <a:cubicBezTo>
                    <a:pt x="301" y="5939"/>
                    <a:pt x="0" y="7821"/>
                    <a:pt x="653" y="8374"/>
                  </a:cubicBezTo>
                  <a:cubicBezTo>
                    <a:pt x="1185" y="8790"/>
                    <a:pt x="2528" y="9185"/>
                    <a:pt x="3167" y="9185"/>
                  </a:cubicBezTo>
                  <a:cubicBezTo>
                    <a:pt x="3221" y="9185"/>
                    <a:pt x="3270" y="9183"/>
                    <a:pt x="3313" y="9177"/>
                  </a:cubicBezTo>
                  <a:cubicBezTo>
                    <a:pt x="3388" y="9152"/>
                    <a:pt x="3464" y="9127"/>
                    <a:pt x="3489" y="9076"/>
                  </a:cubicBezTo>
                  <a:cubicBezTo>
                    <a:pt x="3614" y="8775"/>
                    <a:pt x="2811" y="5236"/>
                    <a:pt x="2711" y="3755"/>
                  </a:cubicBezTo>
                  <a:cubicBezTo>
                    <a:pt x="2610" y="2601"/>
                    <a:pt x="2661" y="1245"/>
                    <a:pt x="2485" y="593"/>
                  </a:cubicBezTo>
                  <a:cubicBezTo>
                    <a:pt x="2485" y="467"/>
                    <a:pt x="2410" y="317"/>
                    <a:pt x="2309" y="242"/>
                  </a:cubicBezTo>
                  <a:cubicBezTo>
                    <a:pt x="2068" y="81"/>
                    <a:pt x="1779" y="1"/>
                    <a:pt x="14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7"/>
            <p:cNvSpPr/>
            <p:nvPr/>
          </p:nvSpPr>
          <p:spPr>
            <a:xfrm flipH="1">
              <a:off x="4435990" y="4536921"/>
              <a:ext cx="591312" cy="426911"/>
            </a:xfrm>
            <a:custGeom>
              <a:avLst/>
              <a:gdLst/>
              <a:ahLst/>
              <a:cxnLst/>
              <a:rect l="l" t="t" r="r" b="b"/>
              <a:pathLst>
                <a:path w="9312" h="6723" extrusionOk="0">
                  <a:moveTo>
                    <a:pt x="5882" y="3985"/>
                  </a:moveTo>
                  <a:cubicBezTo>
                    <a:pt x="6366" y="3985"/>
                    <a:pt x="6290" y="5016"/>
                    <a:pt x="5791" y="5016"/>
                  </a:cubicBezTo>
                  <a:cubicBezTo>
                    <a:pt x="5785" y="5016"/>
                    <a:pt x="5779" y="5016"/>
                    <a:pt x="5773" y="5015"/>
                  </a:cubicBezTo>
                  <a:cubicBezTo>
                    <a:pt x="5271" y="4965"/>
                    <a:pt x="5321" y="4011"/>
                    <a:pt x="5848" y="3986"/>
                  </a:cubicBezTo>
                  <a:cubicBezTo>
                    <a:pt x="5860" y="3985"/>
                    <a:pt x="5871" y="3985"/>
                    <a:pt x="5882" y="3985"/>
                  </a:cubicBezTo>
                  <a:close/>
                  <a:moveTo>
                    <a:pt x="5119" y="0"/>
                  </a:moveTo>
                  <a:cubicBezTo>
                    <a:pt x="4710" y="0"/>
                    <a:pt x="4198" y="311"/>
                    <a:pt x="3414" y="724"/>
                  </a:cubicBezTo>
                  <a:cubicBezTo>
                    <a:pt x="2560" y="1125"/>
                    <a:pt x="1682" y="1476"/>
                    <a:pt x="778" y="1753"/>
                  </a:cubicBezTo>
                  <a:cubicBezTo>
                    <a:pt x="402" y="1878"/>
                    <a:pt x="101" y="1978"/>
                    <a:pt x="0" y="2004"/>
                  </a:cubicBezTo>
                  <a:lnTo>
                    <a:pt x="0" y="2029"/>
                  </a:lnTo>
                  <a:cubicBezTo>
                    <a:pt x="70" y="2019"/>
                    <a:pt x="141" y="2014"/>
                    <a:pt x="211" y="2014"/>
                  </a:cubicBezTo>
                  <a:cubicBezTo>
                    <a:pt x="490" y="2014"/>
                    <a:pt x="763" y="2094"/>
                    <a:pt x="1004" y="2255"/>
                  </a:cubicBezTo>
                  <a:cubicBezTo>
                    <a:pt x="1105" y="2330"/>
                    <a:pt x="1180" y="2455"/>
                    <a:pt x="1205" y="2606"/>
                  </a:cubicBezTo>
                  <a:cubicBezTo>
                    <a:pt x="1655" y="3681"/>
                    <a:pt x="2354" y="6722"/>
                    <a:pt x="3351" y="6722"/>
                  </a:cubicBezTo>
                  <a:cubicBezTo>
                    <a:pt x="3355" y="6722"/>
                    <a:pt x="3359" y="6722"/>
                    <a:pt x="3363" y="6722"/>
                  </a:cubicBezTo>
                  <a:cubicBezTo>
                    <a:pt x="4217" y="6697"/>
                    <a:pt x="7053" y="5517"/>
                    <a:pt x="8358" y="4539"/>
                  </a:cubicBezTo>
                  <a:cubicBezTo>
                    <a:pt x="8684" y="4363"/>
                    <a:pt x="8910" y="4087"/>
                    <a:pt x="9061" y="3760"/>
                  </a:cubicBezTo>
                  <a:cubicBezTo>
                    <a:pt x="9312" y="2757"/>
                    <a:pt x="5823" y="222"/>
                    <a:pt x="5371" y="46"/>
                  </a:cubicBezTo>
                  <a:cubicBezTo>
                    <a:pt x="5291" y="15"/>
                    <a:pt x="5207" y="0"/>
                    <a:pt x="51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7"/>
            <p:cNvSpPr/>
            <p:nvPr/>
          </p:nvSpPr>
          <p:spPr>
            <a:xfrm flipH="1">
              <a:off x="4421639" y="4702338"/>
              <a:ext cx="529209" cy="550164"/>
            </a:xfrm>
            <a:custGeom>
              <a:avLst/>
              <a:gdLst/>
              <a:ahLst/>
              <a:cxnLst/>
              <a:rect l="l" t="t" r="r" b="b"/>
              <a:pathLst>
                <a:path w="8334" h="8664" extrusionOk="0">
                  <a:moveTo>
                    <a:pt x="1" y="1"/>
                  </a:moveTo>
                  <a:lnTo>
                    <a:pt x="1" y="1"/>
                  </a:lnTo>
                  <a:cubicBezTo>
                    <a:pt x="177" y="653"/>
                    <a:pt x="126" y="2009"/>
                    <a:pt x="202" y="3163"/>
                  </a:cubicBezTo>
                  <a:cubicBezTo>
                    <a:pt x="302" y="4644"/>
                    <a:pt x="1105" y="8183"/>
                    <a:pt x="955" y="8484"/>
                  </a:cubicBezTo>
                  <a:cubicBezTo>
                    <a:pt x="930" y="8535"/>
                    <a:pt x="879" y="8585"/>
                    <a:pt x="779" y="8585"/>
                  </a:cubicBezTo>
                  <a:lnTo>
                    <a:pt x="779" y="8610"/>
                  </a:lnTo>
                  <a:cubicBezTo>
                    <a:pt x="1155" y="8635"/>
                    <a:pt x="1532" y="8660"/>
                    <a:pt x="1908" y="8660"/>
                  </a:cubicBezTo>
                  <a:cubicBezTo>
                    <a:pt x="2000" y="8662"/>
                    <a:pt x="2091" y="8663"/>
                    <a:pt x="2182" y="8663"/>
                  </a:cubicBezTo>
                  <a:cubicBezTo>
                    <a:pt x="3170" y="8663"/>
                    <a:pt x="4156" y="8541"/>
                    <a:pt x="5121" y="8334"/>
                  </a:cubicBezTo>
                  <a:cubicBezTo>
                    <a:pt x="7430" y="7782"/>
                    <a:pt x="8258" y="6903"/>
                    <a:pt x="8309" y="6125"/>
                  </a:cubicBezTo>
                  <a:cubicBezTo>
                    <a:pt x="8334" y="5347"/>
                    <a:pt x="7229" y="2586"/>
                    <a:pt x="7154" y="1934"/>
                  </a:cubicBezTo>
                  <a:cubicBezTo>
                    <a:pt x="5849" y="2912"/>
                    <a:pt x="3013" y="4092"/>
                    <a:pt x="2159" y="4117"/>
                  </a:cubicBezTo>
                  <a:cubicBezTo>
                    <a:pt x="2151" y="4118"/>
                    <a:pt x="2143" y="4118"/>
                    <a:pt x="2135" y="4118"/>
                  </a:cubicBezTo>
                  <a:cubicBezTo>
                    <a:pt x="1144" y="4118"/>
                    <a:pt x="449" y="1096"/>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7"/>
            <p:cNvSpPr/>
            <p:nvPr/>
          </p:nvSpPr>
          <p:spPr>
            <a:xfrm flipH="1">
              <a:off x="6007424" y="3876775"/>
              <a:ext cx="382588" cy="462851"/>
            </a:xfrm>
            <a:custGeom>
              <a:avLst/>
              <a:gdLst/>
              <a:ahLst/>
              <a:cxnLst/>
              <a:rect l="l" t="t" r="r" b="b"/>
              <a:pathLst>
                <a:path w="6025" h="7289" extrusionOk="0">
                  <a:moveTo>
                    <a:pt x="4443" y="1"/>
                  </a:moveTo>
                  <a:cubicBezTo>
                    <a:pt x="3966" y="227"/>
                    <a:pt x="3540" y="528"/>
                    <a:pt x="3163" y="854"/>
                  </a:cubicBezTo>
                  <a:cubicBezTo>
                    <a:pt x="1632" y="2209"/>
                    <a:pt x="528" y="3966"/>
                    <a:pt x="1" y="5924"/>
                  </a:cubicBezTo>
                  <a:cubicBezTo>
                    <a:pt x="427" y="6301"/>
                    <a:pt x="929" y="6627"/>
                    <a:pt x="1456" y="6878"/>
                  </a:cubicBezTo>
                  <a:cubicBezTo>
                    <a:pt x="1982" y="7141"/>
                    <a:pt x="2585" y="7289"/>
                    <a:pt x="3180" y="7289"/>
                  </a:cubicBezTo>
                  <a:cubicBezTo>
                    <a:pt x="3267" y="7289"/>
                    <a:pt x="3353" y="7286"/>
                    <a:pt x="3439" y="7279"/>
                  </a:cubicBezTo>
                  <a:lnTo>
                    <a:pt x="3439" y="7254"/>
                  </a:lnTo>
                  <a:cubicBezTo>
                    <a:pt x="3264" y="7028"/>
                    <a:pt x="3138" y="6777"/>
                    <a:pt x="3038" y="6501"/>
                  </a:cubicBezTo>
                  <a:cubicBezTo>
                    <a:pt x="2962" y="6150"/>
                    <a:pt x="4619" y="4694"/>
                    <a:pt x="6024" y="3640"/>
                  </a:cubicBezTo>
                  <a:lnTo>
                    <a:pt x="5974" y="3565"/>
                  </a:lnTo>
                  <a:cubicBezTo>
                    <a:pt x="5347" y="2435"/>
                    <a:pt x="4820" y="1231"/>
                    <a:pt x="44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7"/>
            <p:cNvSpPr/>
            <p:nvPr/>
          </p:nvSpPr>
          <p:spPr>
            <a:xfrm flipH="1">
              <a:off x="5154746" y="4552542"/>
              <a:ext cx="833628" cy="239141"/>
            </a:xfrm>
            <a:custGeom>
              <a:avLst/>
              <a:gdLst/>
              <a:ahLst/>
              <a:cxnLst/>
              <a:rect l="l" t="t" r="r" b="b"/>
              <a:pathLst>
                <a:path w="13128" h="3766" extrusionOk="0">
                  <a:moveTo>
                    <a:pt x="6075" y="1"/>
                  </a:moveTo>
                  <a:cubicBezTo>
                    <a:pt x="4895" y="678"/>
                    <a:pt x="3615" y="1230"/>
                    <a:pt x="2310" y="1657"/>
                  </a:cubicBezTo>
                  <a:cubicBezTo>
                    <a:pt x="1632" y="2209"/>
                    <a:pt x="854" y="2586"/>
                    <a:pt x="1" y="2787"/>
                  </a:cubicBezTo>
                  <a:lnTo>
                    <a:pt x="1" y="2812"/>
                  </a:lnTo>
                  <a:cubicBezTo>
                    <a:pt x="1" y="2812"/>
                    <a:pt x="2335" y="3765"/>
                    <a:pt x="6853" y="3765"/>
                  </a:cubicBezTo>
                  <a:cubicBezTo>
                    <a:pt x="8936" y="3765"/>
                    <a:pt x="11044" y="3615"/>
                    <a:pt x="13127" y="3314"/>
                  </a:cubicBezTo>
                  <a:cubicBezTo>
                    <a:pt x="10592" y="2611"/>
                    <a:pt x="8233" y="1481"/>
                    <a:pt x="60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37"/>
            <p:cNvSpPr/>
            <p:nvPr/>
          </p:nvSpPr>
          <p:spPr>
            <a:xfrm flipH="1">
              <a:off x="4807338" y="3546892"/>
              <a:ext cx="1185799" cy="1139571"/>
            </a:xfrm>
            <a:custGeom>
              <a:avLst/>
              <a:gdLst/>
              <a:ahLst/>
              <a:cxnLst/>
              <a:rect l="l" t="t" r="r" b="b"/>
              <a:pathLst>
                <a:path w="18674" h="17946" extrusionOk="0">
                  <a:moveTo>
                    <a:pt x="14056" y="0"/>
                  </a:moveTo>
                  <a:cubicBezTo>
                    <a:pt x="14056" y="0"/>
                    <a:pt x="13830" y="327"/>
                    <a:pt x="13428" y="804"/>
                  </a:cubicBezTo>
                  <a:cubicBezTo>
                    <a:pt x="13378" y="904"/>
                    <a:pt x="13328" y="1004"/>
                    <a:pt x="13252" y="1105"/>
                  </a:cubicBezTo>
                  <a:cubicBezTo>
                    <a:pt x="12349" y="2410"/>
                    <a:pt x="11144" y="3489"/>
                    <a:pt x="9714" y="4217"/>
                  </a:cubicBezTo>
                  <a:lnTo>
                    <a:pt x="9764" y="4317"/>
                  </a:lnTo>
                  <a:cubicBezTo>
                    <a:pt x="9764" y="4317"/>
                    <a:pt x="9764" y="4342"/>
                    <a:pt x="9764" y="4418"/>
                  </a:cubicBezTo>
                  <a:cubicBezTo>
                    <a:pt x="9864" y="4870"/>
                    <a:pt x="10115" y="6752"/>
                    <a:pt x="9613" y="6802"/>
                  </a:cubicBezTo>
                  <a:cubicBezTo>
                    <a:pt x="9596" y="6804"/>
                    <a:pt x="9577" y="6805"/>
                    <a:pt x="9557" y="6805"/>
                  </a:cubicBezTo>
                  <a:cubicBezTo>
                    <a:pt x="8984" y="6805"/>
                    <a:pt x="7516" y="6117"/>
                    <a:pt x="7103" y="5899"/>
                  </a:cubicBezTo>
                  <a:lnTo>
                    <a:pt x="6928" y="5949"/>
                  </a:lnTo>
                  <a:cubicBezTo>
                    <a:pt x="6644" y="6350"/>
                    <a:pt x="5607" y="7926"/>
                    <a:pt x="5129" y="7926"/>
                  </a:cubicBezTo>
                  <a:cubicBezTo>
                    <a:pt x="5099" y="7926"/>
                    <a:pt x="5071" y="7920"/>
                    <a:pt x="5045" y="7906"/>
                  </a:cubicBezTo>
                  <a:cubicBezTo>
                    <a:pt x="4543" y="7681"/>
                    <a:pt x="2912" y="5597"/>
                    <a:pt x="2912" y="5597"/>
                  </a:cubicBezTo>
                  <a:lnTo>
                    <a:pt x="2962" y="5497"/>
                  </a:lnTo>
                  <a:cubicBezTo>
                    <a:pt x="2159" y="5447"/>
                    <a:pt x="1381" y="5296"/>
                    <a:pt x="603" y="5095"/>
                  </a:cubicBezTo>
                  <a:cubicBezTo>
                    <a:pt x="477" y="5070"/>
                    <a:pt x="377" y="5045"/>
                    <a:pt x="251" y="4995"/>
                  </a:cubicBezTo>
                  <a:lnTo>
                    <a:pt x="25" y="4920"/>
                  </a:lnTo>
                  <a:lnTo>
                    <a:pt x="0" y="5020"/>
                  </a:lnTo>
                  <a:cubicBezTo>
                    <a:pt x="327" y="5949"/>
                    <a:pt x="753" y="6852"/>
                    <a:pt x="1255" y="7706"/>
                  </a:cubicBezTo>
                  <a:lnTo>
                    <a:pt x="1305" y="7806"/>
                  </a:lnTo>
                  <a:cubicBezTo>
                    <a:pt x="1406" y="7756"/>
                    <a:pt x="1506" y="7706"/>
                    <a:pt x="1607" y="7706"/>
                  </a:cubicBezTo>
                  <a:cubicBezTo>
                    <a:pt x="2008" y="7756"/>
                    <a:pt x="4167" y="10718"/>
                    <a:pt x="5321" y="12725"/>
                  </a:cubicBezTo>
                  <a:lnTo>
                    <a:pt x="5346" y="12725"/>
                  </a:lnTo>
                  <a:cubicBezTo>
                    <a:pt x="8107" y="15160"/>
                    <a:pt x="11370" y="16942"/>
                    <a:pt x="14884" y="17946"/>
                  </a:cubicBezTo>
                  <a:cubicBezTo>
                    <a:pt x="14934" y="17846"/>
                    <a:pt x="14984" y="17770"/>
                    <a:pt x="15060" y="17695"/>
                  </a:cubicBezTo>
                  <a:cubicBezTo>
                    <a:pt x="15085" y="17670"/>
                    <a:pt x="15135" y="17645"/>
                    <a:pt x="15185" y="17620"/>
                  </a:cubicBezTo>
                  <a:lnTo>
                    <a:pt x="15185" y="17595"/>
                  </a:lnTo>
                  <a:cubicBezTo>
                    <a:pt x="15285" y="17569"/>
                    <a:pt x="15587" y="17469"/>
                    <a:pt x="15988" y="17344"/>
                  </a:cubicBezTo>
                  <a:cubicBezTo>
                    <a:pt x="15737" y="15436"/>
                    <a:pt x="14909" y="12349"/>
                    <a:pt x="14181" y="9889"/>
                  </a:cubicBezTo>
                  <a:cubicBezTo>
                    <a:pt x="16591" y="8308"/>
                    <a:pt x="18674" y="4769"/>
                    <a:pt x="18674" y="4769"/>
                  </a:cubicBezTo>
                  <a:cubicBezTo>
                    <a:pt x="18548" y="4568"/>
                    <a:pt x="18423" y="4393"/>
                    <a:pt x="18272" y="4217"/>
                  </a:cubicBezTo>
                  <a:cubicBezTo>
                    <a:pt x="17118" y="2661"/>
                    <a:pt x="15737" y="1280"/>
                    <a:pt x="14206" y="101"/>
                  </a:cubicBezTo>
                  <a:cubicBezTo>
                    <a:pt x="14156" y="51"/>
                    <a:pt x="14106" y="25"/>
                    <a:pt x="1405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7"/>
            <p:cNvSpPr/>
            <p:nvPr/>
          </p:nvSpPr>
          <p:spPr>
            <a:xfrm flipH="1">
              <a:off x="4496505" y="2894938"/>
              <a:ext cx="594550" cy="919734"/>
            </a:xfrm>
            <a:custGeom>
              <a:avLst/>
              <a:gdLst/>
              <a:ahLst/>
              <a:cxnLst/>
              <a:rect l="l" t="t" r="r" b="b"/>
              <a:pathLst>
                <a:path w="9363" h="14484" extrusionOk="0">
                  <a:moveTo>
                    <a:pt x="6472" y="1"/>
                  </a:moveTo>
                  <a:cubicBezTo>
                    <a:pt x="6465" y="1"/>
                    <a:pt x="6458" y="1"/>
                    <a:pt x="6451" y="2"/>
                  </a:cubicBezTo>
                  <a:cubicBezTo>
                    <a:pt x="5873" y="52"/>
                    <a:pt x="5321" y="2135"/>
                    <a:pt x="5321" y="2135"/>
                  </a:cubicBezTo>
                  <a:cubicBezTo>
                    <a:pt x="5321" y="2135"/>
                    <a:pt x="5225" y="956"/>
                    <a:pt x="4794" y="956"/>
                  </a:cubicBezTo>
                  <a:cubicBezTo>
                    <a:pt x="4734" y="956"/>
                    <a:pt x="4667" y="979"/>
                    <a:pt x="4593" y="1031"/>
                  </a:cubicBezTo>
                  <a:cubicBezTo>
                    <a:pt x="4016" y="1458"/>
                    <a:pt x="4443" y="3240"/>
                    <a:pt x="4443" y="3240"/>
                  </a:cubicBezTo>
                  <a:cubicBezTo>
                    <a:pt x="3188" y="6151"/>
                    <a:pt x="2083" y="8109"/>
                    <a:pt x="0" y="10368"/>
                  </a:cubicBezTo>
                  <a:cubicBezTo>
                    <a:pt x="1531" y="11547"/>
                    <a:pt x="2912" y="12928"/>
                    <a:pt x="4091" y="14484"/>
                  </a:cubicBezTo>
                  <a:cubicBezTo>
                    <a:pt x="7630" y="8761"/>
                    <a:pt x="7957" y="4018"/>
                    <a:pt x="7957" y="4018"/>
                  </a:cubicBezTo>
                  <a:cubicBezTo>
                    <a:pt x="7957" y="4018"/>
                    <a:pt x="9362" y="1935"/>
                    <a:pt x="9136" y="1583"/>
                  </a:cubicBezTo>
                  <a:cubicBezTo>
                    <a:pt x="9103" y="1527"/>
                    <a:pt x="9050" y="1503"/>
                    <a:pt x="8984" y="1503"/>
                  </a:cubicBezTo>
                  <a:cubicBezTo>
                    <a:pt x="8607" y="1503"/>
                    <a:pt x="7806" y="2286"/>
                    <a:pt x="7806" y="2286"/>
                  </a:cubicBezTo>
                  <a:cubicBezTo>
                    <a:pt x="7806" y="2286"/>
                    <a:pt x="8484" y="404"/>
                    <a:pt x="8032" y="127"/>
                  </a:cubicBezTo>
                  <a:cubicBezTo>
                    <a:pt x="8001" y="109"/>
                    <a:pt x="7968" y="101"/>
                    <a:pt x="7934" y="101"/>
                  </a:cubicBezTo>
                  <a:cubicBezTo>
                    <a:pt x="7444" y="101"/>
                    <a:pt x="6677" y="1834"/>
                    <a:pt x="6677" y="1834"/>
                  </a:cubicBezTo>
                  <a:cubicBezTo>
                    <a:pt x="6677" y="1834"/>
                    <a:pt x="6994" y="1"/>
                    <a:pt x="647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7"/>
            <p:cNvSpPr/>
            <p:nvPr/>
          </p:nvSpPr>
          <p:spPr>
            <a:xfrm flipH="1">
              <a:off x="4783398" y="4718277"/>
              <a:ext cx="1764411" cy="817689"/>
            </a:xfrm>
            <a:custGeom>
              <a:avLst/>
              <a:gdLst/>
              <a:ahLst/>
              <a:cxnLst/>
              <a:rect l="l" t="t" r="r" b="b"/>
              <a:pathLst>
                <a:path w="27786" h="12877" extrusionOk="0">
                  <a:moveTo>
                    <a:pt x="6251" y="1"/>
                  </a:moveTo>
                  <a:cubicBezTo>
                    <a:pt x="5774" y="704"/>
                    <a:pt x="1" y="8133"/>
                    <a:pt x="955" y="8836"/>
                  </a:cubicBezTo>
                  <a:cubicBezTo>
                    <a:pt x="1908" y="9538"/>
                    <a:pt x="4443" y="11044"/>
                    <a:pt x="7355" y="11120"/>
                  </a:cubicBezTo>
                  <a:cubicBezTo>
                    <a:pt x="7443" y="11132"/>
                    <a:pt x="7524" y="11138"/>
                    <a:pt x="7606" y="11138"/>
                  </a:cubicBezTo>
                  <a:cubicBezTo>
                    <a:pt x="7687" y="11138"/>
                    <a:pt x="7769" y="11132"/>
                    <a:pt x="7857" y="11120"/>
                  </a:cubicBezTo>
                  <a:cubicBezTo>
                    <a:pt x="7922" y="11118"/>
                    <a:pt x="7987" y="11117"/>
                    <a:pt x="8052" y="11117"/>
                  </a:cubicBezTo>
                  <a:cubicBezTo>
                    <a:pt x="10080" y="11117"/>
                    <a:pt x="11886" y="11864"/>
                    <a:pt x="13881" y="12375"/>
                  </a:cubicBezTo>
                  <a:cubicBezTo>
                    <a:pt x="14910" y="12651"/>
                    <a:pt x="15964" y="12826"/>
                    <a:pt x="17043" y="12877"/>
                  </a:cubicBezTo>
                  <a:lnTo>
                    <a:pt x="17771" y="12877"/>
                  </a:lnTo>
                  <a:cubicBezTo>
                    <a:pt x="20534" y="12729"/>
                    <a:pt x="21018" y="11319"/>
                    <a:pt x="23179" y="11319"/>
                  </a:cubicBezTo>
                  <a:cubicBezTo>
                    <a:pt x="23217" y="11319"/>
                    <a:pt x="23254" y="11320"/>
                    <a:pt x="23293" y="11320"/>
                  </a:cubicBezTo>
                  <a:lnTo>
                    <a:pt x="24121" y="11320"/>
                  </a:lnTo>
                  <a:cubicBezTo>
                    <a:pt x="27760" y="11295"/>
                    <a:pt x="27785" y="10668"/>
                    <a:pt x="27785" y="10668"/>
                  </a:cubicBezTo>
                  <a:lnTo>
                    <a:pt x="27057" y="8484"/>
                  </a:lnTo>
                  <a:lnTo>
                    <a:pt x="27057" y="8409"/>
                  </a:lnTo>
                  <a:cubicBezTo>
                    <a:pt x="26681" y="8409"/>
                    <a:pt x="26304" y="8384"/>
                    <a:pt x="25953" y="8359"/>
                  </a:cubicBezTo>
                  <a:lnTo>
                    <a:pt x="25953" y="8334"/>
                  </a:lnTo>
                  <a:cubicBezTo>
                    <a:pt x="25912" y="8340"/>
                    <a:pt x="25865" y="8342"/>
                    <a:pt x="25813" y="8342"/>
                  </a:cubicBezTo>
                  <a:cubicBezTo>
                    <a:pt x="25197" y="8342"/>
                    <a:pt x="23877" y="7947"/>
                    <a:pt x="23368" y="7531"/>
                  </a:cubicBezTo>
                  <a:cubicBezTo>
                    <a:pt x="22715" y="6978"/>
                    <a:pt x="23017" y="5121"/>
                    <a:pt x="23117" y="3941"/>
                  </a:cubicBezTo>
                  <a:cubicBezTo>
                    <a:pt x="23167" y="3314"/>
                    <a:pt x="23217" y="2109"/>
                    <a:pt x="23343" y="1080"/>
                  </a:cubicBezTo>
                  <a:cubicBezTo>
                    <a:pt x="22866" y="980"/>
                    <a:pt x="22389" y="854"/>
                    <a:pt x="21937" y="704"/>
                  </a:cubicBezTo>
                  <a:cubicBezTo>
                    <a:pt x="19854" y="1005"/>
                    <a:pt x="17746" y="1155"/>
                    <a:pt x="15663" y="1155"/>
                  </a:cubicBezTo>
                  <a:cubicBezTo>
                    <a:pt x="11145" y="1155"/>
                    <a:pt x="8811" y="202"/>
                    <a:pt x="8811" y="202"/>
                  </a:cubicBezTo>
                  <a:lnTo>
                    <a:pt x="8811" y="177"/>
                  </a:lnTo>
                  <a:cubicBezTo>
                    <a:pt x="8480" y="264"/>
                    <a:pt x="8145" y="306"/>
                    <a:pt x="7812" y="306"/>
                  </a:cubicBezTo>
                  <a:cubicBezTo>
                    <a:pt x="7284" y="306"/>
                    <a:pt x="6758" y="201"/>
                    <a:pt x="62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7"/>
            <p:cNvSpPr/>
            <p:nvPr/>
          </p:nvSpPr>
          <p:spPr>
            <a:xfrm flipH="1">
              <a:off x="4808925" y="5190082"/>
              <a:ext cx="261429" cy="129159"/>
            </a:xfrm>
            <a:custGeom>
              <a:avLst/>
              <a:gdLst/>
              <a:ahLst/>
              <a:cxnLst/>
              <a:rect l="l" t="t" r="r" b="b"/>
              <a:pathLst>
                <a:path w="4117" h="2034" extrusionOk="0">
                  <a:moveTo>
                    <a:pt x="1" y="0"/>
                  </a:moveTo>
                  <a:cubicBezTo>
                    <a:pt x="904" y="1908"/>
                    <a:pt x="2535" y="1983"/>
                    <a:pt x="4117" y="2033"/>
                  </a:cubicBezTo>
                  <a:lnTo>
                    <a:pt x="3790" y="1054"/>
                  </a:lnTo>
                  <a:lnTo>
                    <a:pt x="3790" y="1004"/>
                  </a:lnTo>
                  <a:cubicBezTo>
                    <a:pt x="3414" y="1004"/>
                    <a:pt x="3037" y="979"/>
                    <a:pt x="2661" y="929"/>
                  </a:cubicBezTo>
                  <a:lnTo>
                    <a:pt x="2661" y="904"/>
                  </a:lnTo>
                  <a:cubicBezTo>
                    <a:pt x="2620" y="910"/>
                    <a:pt x="2572" y="913"/>
                    <a:pt x="2519" y="913"/>
                  </a:cubicBezTo>
                  <a:cubicBezTo>
                    <a:pt x="1919" y="913"/>
                    <a:pt x="606" y="538"/>
                    <a:pt x="76" y="101"/>
                  </a:cubicBezTo>
                  <a:cubicBezTo>
                    <a:pt x="51" y="75"/>
                    <a:pt x="26" y="5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7"/>
            <p:cNvSpPr/>
            <p:nvPr/>
          </p:nvSpPr>
          <p:spPr>
            <a:xfrm flipH="1">
              <a:off x="4960309" y="2419069"/>
              <a:ext cx="1541272" cy="903669"/>
            </a:xfrm>
            <a:custGeom>
              <a:avLst/>
              <a:gdLst/>
              <a:ahLst/>
              <a:cxnLst/>
              <a:rect l="l" t="t" r="r" b="b"/>
              <a:pathLst>
                <a:path w="24272" h="14231" extrusionOk="0">
                  <a:moveTo>
                    <a:pt x="18220" y="6793"/>
                  </a:moveTo>
                  <a:cubicBezTo>
                    <a:pt x="18699" y="6793"/>
                    <a:pt x="20054" y="8036"/>
                    <a:pt x="20356" y="9127"/>
                  </a:cubicBezTo>
                  <a:cubicBezTo>
                    <a:pt x="18775" y="8425"/>
                    <a:pt x="17344" y="7345"/>
                    <a:pt x="18122" y="6818"/>
                  </a:cubicBezTo>
                  <a:cubicBezTo>
                    <a:pt x="18148" y="6801"/>
                    <a:pt x="18181" y="6793"/>
                    <a:pt x="18220" y="6793"/>
                  </a:cubicBezTo>
                  <a:close/>
                  <a:moveTo>
                    <a:pt x="13409" y="0"/>
                  </a:moveTo>
                  <a:cubicBezTo>
                    <a:pt x="9146" y="0"/>
                    <a:pt x="6175" y="2301"/>
                    <a:pt x="6175" y="2301"/>
                  </a:cubicBezTo>
                  <a:cubicBezTo>
                    <a:pt x="6175" y="2301"/>
                    <a:pt x="6102" y="2290"/>
                    <a:pt x="5971" y="2290"/>
                  </a:cubicBezTo>
                  <a:cubicBezTo>
                    <a:pt x="5538" y="2290"/>
                    <a:pt x="4471" y="2408"/>
                    <a:pt x="3314" y="3430"/>
                  </a:cubicBezTo>
                  <a:cubicBezTo>
                    <a:pt x="3163" y="3555"/>
                    <a:pt x="3013" y="3706"/>
                    <a:pt x="2862" y="3882"/>
                  </a:cubicBezTo>
                  <a:cubicBezTo>
                    <a:pt x="2511" y="4258"/>
                    <a:pt x="2209" y="4685"/>
                    <a:pt x="1933" y="5137"/>
                  </a:cubicBezTo>
                  <a:cubicBezTo>
                    <a:pt x="1" y="8274"/>
                    <a:pt x="402" y="13771"/>
                    <a:pt x="980" y="14197"/>
                  </a:cubicBezTo>
                  <a:cubicBezTo>
                    <a:pt x="1011" y="14220"/>
                    <a:pt x="1054" y="14231"/>
                    <a:pt x="1107" y="14231"/>
                  </a:cubicBezTo>
                  <a:cubicBezTo>
                    <a:pt x="2068" y="14231"/>
                    <a:pt x="6357" y="10635"/>
                    <a:pt x="6928" y="5664"/>
                  </a:cubicBezTo>
                  <a:cubicBezTo>
                    <a:pt x="6928" y="5664"/>
                    <a:pt x="11228" y="10784"/>
                    <a:pt x="18072" y="10784"/>
                  </a:cubicBezTo>
                  <a:cubicBezTo>
                    <a:pt x="18106" y="10784"/>
                    <a:pt x="18139" y="10784"/>
                    <a:pt x="18172" y="10784"/>
                  </a:cubicBezTo>
                  <a:cubicBezTo>
                    <a:pt x="20180" y="10759"/>
                    <a:pt x="20607" y="10006"/>
                    <a:pt x="20381" y="9127"/>
                  </a:cubicBezTo>
                  <a:lnTo>
                    <a:pt x="20381" y="9127"/>
                  </a:lnTo>
                  <a:cubicBezTo>
                    <a:pt x="20858" y="9353"/>
                    <a:pt x="21335" y="9504"/>
                    <a:pt x="21837" y="9654"/>
                  </a:cubicBezTo>
                  <a:cubicBezTo>
                    <a:pt x="22202" y="9751"/>
                    <a:pt x="22550" y="9807"/>
                    <a:pt x="22843" y="9807"/>
                  </a:cubicBezTo>
                  <a:cubicBezTo>
                    <a:pt x="23234" y="9807"/>
                    <a:pt x="23529" y="9708"/>
                    <a:pt x="23644" y="9479"/>
                  </a:cubicBezTo>
                  <a:cubicBezTo>
                    <a:pt x="24271" y="8149"/>
                    <a:pt x="23192" y="1773"/>
                    <a:pt x="15788" y="242"/>
                  </a:cubicBezTo>
                  <a:cubicBezTo>
                    <a:pt x="14961" y="72"/>
                    <a:pt x="14165" y="0"/>
                    <a:pt x="1340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7"/>
            <p:cNvSpPr/>
            <p:nvPr/>
          </p:nvSpPr>
          <p:spPr>
            <a:xfrm flipH="1">
              <a:off x="5016126" y="5437097"/>
              <a:ext cx="406464" cy="209106"/>
            </a:xfrm>
            <a:custGeom>
              <a:avLst/>
              <a:gdLst/>
              <a:ahLst/>
              <a:cxnLst/>
              <a:rect l="l" t="t" r="r" b="b"/>
              <a:pathLst>
                <a:path w="6401" h="3293" extrusionOk="0">
                  <a:moveTo>
                    <a:pt x="5490" y="0"/>
                  </a:moveTo>
                  <a:cubicBezTo>
                    <a:pt x="3281" y="0"/>
                    <a:pt x="2838" y="1432"/>
                    <a:pt x="26" y="1557"/>
                  </a:cubicBezTo>
                  <a:cubicBezTo>
                    <a:pt x="26" y="1707"/>
                    <a:pt x="1" y="2310"/>
                    <a:pt x="1" y="3138"/>
                  </a:cubicBezTo>
                  <a:cubicBezTo>
                    <a:pt x="155" y="3162"/>
                    <a:pt x="1101" y="3293"/>
                    <a:pt x="2245" y="3293"/>
                  </a:cubicBezTo>
                  <a:cubicBezTo>
                    <a:pt x="3513" y="3293"/>
                    <a:pt x="5024" y="3132"/>
                    <a:pt x="5974" y="2485"/>
                  </a:cubicBezTo>
                  <a:lnTo>
                    <a:pt x="6401" y="76"/>
                  </a:lnTo>
                  <a:lnTo>
                    <a:pt x="6401" y="0"/>
                  </a:lnTo>
                  <a:lnTo>
                    <a:pt x="5548" y="0"/>
                  </a:lnTo>
                  <a:cubicBezTo>
                    <a:pt x="5528" y="0"/>
                    <a:pt x="5509" y="0"/>
                    <a:pt x="549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7"/>
            <p:cNvSpPr/>
            <p:nvPr/>
          </p:nvSpPr>
          <p:spPr>
            <a:xfrm flipH="1">
              <a:off x="4985836" y="6018820"/>
              <a:ext cx="430340" cy="171450"/>
            </a:xfrm>
            <a:custGeom>
              <a:avLst/>
              <a:gdLst/>
              <a:ahLst/>
              <a:cxnLst/>
              <a:rect l="l" t="t" r="r" b="b"/>
              <a:pathLst>
                <a:path w="6777" h="2700" extrusionOk="0">
                  <a:moveTo>
                    <a:pt x="4694" y="0"/>
                  </a:moveTo>
                  <a:cubicBezTo>
                    <a:pt x="4112" y="429"/>
                    <a:pt x="3258" y="559"/>
                    <a:pt x="2436" y="559"/>
                  </a:cubicBezTo>
                  <a:cubicBezTo>
                    <a:pt x="1235" y="559"/>
                    <a:pt x="104" y="281"/>
                    <a:pt x="0" y="251"/>
                  </a:cubicBezTo>
                  <a:lnTo>
                    <a:pt x="0" y="251"/>
                  </a:lnTo>
                  <a:cubicBezTo>
                    <a:pt x="50" y="904"/>
                    <a:pt x="126" y="1356"/>
                    <a:pt x="226" y="1431"/>
                  </a:cubicBezTo>
                  <a:cubicBezTo>
                    <a:pt x="609" y="1774"/>
                    <a:pt x="3226" y="2699"/>
                    <a:pt x="4970" y="2699"/>
                  </a:cubicBezTo>
                  <a:cubicBezTo>
                    <a:pt x="5397" y="2699"/>
                    <a:pt x="5772" y="2644"/>
                    <a:pt x="6049" y="2510"/>
                  </a:cubicBezTo>
                  <a:cubicBezTo>
                    <a:pt x="6777" y="2159"/>
                    <a:pt x="4694" y="0"/>
                    <a:pt x="4694" y="0"/>
                  </a:cubicBezTo>
                  <a:close/>
                </a:path>
              </a:pathLst>
            </a:custGeom>
            <a:solidFill>
              <a:srgbClr val="00000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7"/>
            <p:cNvSpPr/>
            <p:nvPr/>
          </p:nvSpPr>
          <p:spPr>
            <a:xfrm flipH="1">
              <a:off x="5043177" y="5594894"/>
              <a:ext cx="381000" cy="459994"/>
            </a:xfrm>
            <a:custGeom>
              <a:avLst/>
              <a:gdLst/>
              <a:ahLst/>
              <a:cxnLst/>
              <a:rect l="l" t="t" r="r" b="b"/>
              <a:pathLst>
                <a:path w="6000" h="7244" extrusionOk="0">
                  <a:moveTo>
                    <a:pt x="5999" y="0"/>
                  </a:moveTo>
                  <a:lnTo>
                    <a:pt x="5999" y="0"/>
                  </a:lnTo>
                  <a:cubicBezTo>
                    <a:pt x="5058" y="641"/>
                    <a:pt x="3566" y="798"/>
                    <a:pt x="2309" y="798"/>
                  </a:cubicBezTo>
                  <a:cubicBezTo>
                    <a:pt x="1152" y="798"/>
                    <a:pt x="195" y="665"/>
                    <a:pt x="51" y="653"/>
                  </a:cubicBezTo>
                  <a:lnTo>
                    <a:pt x="51" y="653"/>
                  </a:lnTo>
                  <a:cubicBezTo>
                    <a:pt x="26" y="2460"/>
                    <a:pt x="1" y="5321"/>
                    <a:pt x="126" y="6953"/>
                  </a:cubicBezTo>
                  <a:cubicBezTo>
                    <a:pt x="229" y="6982"/>
                    <a:pt x="1331" y="7244"/>
                    <a:pt x="2514" y="7244"/>
                  </a:cubicBezTo>
                  <a:cubicBezTo>
                    <a:pt x="3350" y="7244"/>
                    <a:pt x="4227" y="7113"/>
                    <a:pt x="4820" y="6676"/>
                  </a:cubicBezTo>
                  <a:lnTo>
                    <a:pt x="599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7"/>
            <p:cNvSpPr/>
            <p:nvPr/>
          </p:nvSpPr>
          <p:spPr>
            <a:xfrm flipH="1">
              <a:off x="5371535" y="3814608"/>
              <a:ext cx="433578" cy="119507"/>
            </a:xfrm>
            <a:custGeom>
              <a:avLst/>
              <a:gdLst/>
              <a:ahLst/>
              <a:cxnLst/>
              <a:rect l="l" t="t" r="r" b="b"/>
              <a:pathLst>
                <a:path w="6828" h="1882" extrusionOk="0">
                  <a:moveTo>
                    <a:pt x="6753" y="1"/>
                  </a:moveTo>
                  <a:cubicBezTo>
                    <a:pt x="5020" y="878"/>
                    <a:pt x="3113" y="1338"/>
                    <a:pt x="1178" y="1338"/>
                  </a:cubicBezTo>
                  <a:cubicBezTo>
                    <a:pt x="786" y="1338"/>
                    <a:pt x="394" y="1319"/>
                    <a:pt x="1" y="1281"/>
                  </a:cubicBezTo>
                  <a:lnTo>
                    <a:pt x="1" y="1281"/>
                  </a:lnTo>
                  <a:cubicBezTo>
                    <a:pt x="226" y="1465"/>
                    <a:pt x="882" y="1881"/>
                    <a:pt x="2323" y="1881"/>
                  </a:cubicBezTo>
                  <a:cubicBezTo>
                    <a:pt x="2653" y="1881"/>
                    <a:pt x="3023" y="1859"/>
                    <a:pt x="3439" y="1808"/>
                  </a:cubicBezTo>
                  <a:cubicBezTo>
                    <a:pt x="3640" y="1783"/>
                    <a:pt x="3791" y="1758"/>
                    <a:pt x="3941" y="1733"/>
                  </a:cubicBezTo>
                  <a:lnTo>
                    <a:pt x="4117" y="1683"/>
                  </a:lnTo>
                  <a:cubicBezTo>
                    <a:pt x="6025" y="1256"/>
                    <a:pt x="6828" y="202"/>
                    <a:pt x="6828" y="202"/>
                  </a:cubicBezTo>
                  <a:cubicBezTo>
                    <a:pt x="6803" y="126"/>
                    <a:pt x="6803" y="101"/>
                    <a:pt x="6803" y="101"/>
                  </a:cubicBezTo>
                  <a:lnTo>
                    <a:pt x="6753" y="1"/>
                  </a:lnTo>
                  <a:close/>
                </a:path>
              </a:pathLst>
            </a:custGeom>
            <a:solidFill>
              <a:srgbClr val="EBB6AA"/>
            </a:solidFill>
            <a:ln w="9525" cap="flat" cmpd="sng">
              <a:solidFill>
                <a:srgbClr val="EBB6A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7"/>
            <p:cNvSpPr/>
            <p:nvPr/>
          </p:nvSpPr>
          <p:spPr>
            <a:xfrm flipH="1">
              <a:off x="5552073" y="3895888"/>
              <a:ext cx="253492" cy="154368"/>
            </a:xfrm>
            <a:custGeom>
              <a:avLst/>
              <a:gdLst/>
              <a:ahLst/>
              <a:cxnLst/>
              <a:rect l="l" t="t" r="r" b="b"/>
              <a:pathLst>
                <a:path w="3992" h="2431" extrusionOk="0">
                  <a:moveTo>
                    <a:pt x="51" y="1"/>
                  </a:moveTo>
                  <a:lnTo>
                    <a:pt x="1" y="101"/>
                  </a:lnTo>
                  <a:cubicBezTo>
                    <a:pt x="1" y="101"/>
                    <a:pt x="1632" y="2185"/>
                    <a:pt x="2109" y="2410"/>
                  </a:cubicBezTo>
                  <a:cubicBezTo>
                    <a:pt x="2136" y="2424"/>
                    <a:pt x="2166" y="2430"/>
                    <a:pt x="2198" y="2430"/>
                  </a:cubicBezTo>
                  <a:cubicBezTo>
                    <a:pt x="2696" y="2430"/>
                    <a:pt x="3732" y="854"/>
                    <a:pt x="3991" y="453"/>
                  </a:cubicBezTo>
                  <a:lnTo>
                    <a:pt x="3991" y="453"/>
                  </a:lnTo>
                  <a:cubicBezTo>
                    <a:pt x="3841" y="478"/>
                    <a:pt x="3665" y="503"/>
                    <a:pt x="3489" y="528"/>
                  </a:cubicBezTo>
                  <a:cubicBezTo>
                    <a:pt x="3073" y="579"/>
                    <a:pt x="2703" y="601"/>
                    <a:pt x="2373" y="601"/>
                  </a:cubicBezTo>
                  <a:cubicBezTo>
                    <a:pt x="932" y="601"/>
                    <a:pt x="276" y="185"/>
                    <a:pt x="51" y="1"/>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7"/>
            <p:cNvSpPr/>
            <p:nvPr/>
          </p:nvSpPr>
          <p:spPr>
            <a:xfrm flipH="1">
              <a:off x="5667953" y="5425603"/>
              <a:ext cx="412877" cy="209931"/>
            </a:xfrm>
            <a:custGeom>
              <a:avLst/>
              <a:gdLst/>
              <a:ahLst/>
              <a:cxnLst/>
              <a:rect l="l" t="t" r="r" b="b"/>
              <a:pathLst>
                <a:path w="6502" h="3306" extrusionOk="0">
                  <a:moveTo>
                    <a:pt x="789" y="1"/>
                  </a:moveTo>
                  <a:cubicBezTo>
                    <a:pt x="694" y="1"/>
                    <a:pt x="599" y="2"/>
                    <a:pt x="503" y="6"/>
                  </a:cubicBezTo>
                  <a:lnTo>
                    <a:pt x="1" y="6"/>
                  </a:lnTo>
                  <a:lnTo>
                    <a:pt x="1" y="2541"/>
                  </a:lnTo>
                  <a:lnTo>
                    <a:pt x="26" y="2541"/>
                  </a:lnTo>
                  <a:cubicBezTo>
                    <a:pt x="26" y="2541"/>
                    <a:pt x="2274" y="3305"/>
                    <a:pt x="4396" y="3305"/>
                  </a:cubicBezTo>
                  <a:cubicBezTo>
                    <a:pt x="5020" y="3305"/>
                    <a:pt x="5633" y="3239"/>
                    <a:pt x="6175" y="3068"/>
                  </a:cubicBezTo>
                  <a:lnTo>
                    <a:pt x="6250" y="3068"/>
                  </a:lnTo>
                  <a:cubicBezTo>
                    <a:pt x="6401" y="2039"/>
                    <a:pt x="6476" y="1361"/>
                    <a:pt x="6476" y="1361"/>
                  </a:cubicBezTo>
                  <a:lnTo>
                    <a:pt x="6501" y="1236"/>
                  </a:lnTo>
                  <a:cubicBezTo>
                    <a:pt x="4561" y="732"/>
                    <a:pt x="2780" y="1"/>
                    <a:pt x="789"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7"/>
            <p:cNvSpPr/>
            <p:nvPr/>
          </p:nvSpPr>
          <p:spPr>
            <a:xfrm flipH="1">
              <a:off x="5683892" y="5585306"/>
              <a:ext cx="396939" cy="484378"/>
            </a:xfrm>
            <a:custGeom>
              <a:avLst/>
              <a:gdLst/>
              <a:ahLst/>
              <a:cxnLst/>
              <a:rect l="l" t="t" r="r" b="b"/>
              <a:pathLst>
                <a:path w="6251" h="7628" extrusionOk="0">
                  <a:moveTo>
                    <a:pt x="1" y="1"/>
                  </a:moveTo>
                  <a:cubicBezTo>
                    <a:pt x="26" y="2536"/>
                    <a:pt x="76" y="6175"/>
                    <a:pt x="352" y="7304"/>
                  </a:cubicBezTo>
                  <a:cubicBezTo>
                    <a:pt x="352" y="7304"/>
                    <a:pt x="1524" y="7628"/>
                    <a:pt x="2936" y="7628"/>
                  </a:cubicBezTo>
                  <a:cubicBezTo>
                    <a:pt x="3643" y="7628"/>
                    <a:pt x="4410" y="7547"/>
                    <a:pt x="5121" y="7304"/>
                  </a:cubicBezTo>
                  <a:cubicBezTo>
                    <a:pt x="5523" y="5573"/>
                    <a:pt x="5974" y="2485"/>
                    <a:pt x="6250" y="553"/>
                  </a:cubicBezTo>
                  <a:lnTo>
                    <a:pt x="6175" y="553"/>
                  </a:lnTo>
                  <a:cubicBezTo>
                    <a:pt x="5647" y="714"/>
                    <a:pt x="5052" y="777"/>
                    <a:pt x="4445" y="777"/>
                  </a:cubicBezTo>
                  <a:cubicBezTo>
                    <a:pt x="2308" y="777"/>
                    <a:pt x="26" y="1"/>
                    <a:pt x="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7"/>
            <p:cNvSpPr/>
            <p:nvPr/>
          </p:nvSpPr>
          <p:spPr>
            <a:xfrm flipH="1">
              <a:off x="5755583" y="6049110"/>
              <a:ext cx="417640" cy="201993"/>
            </a:xfrm>
            <a:custGeom>
              <a:avLst/>
              <a:gdLst/>
              <a:ahLst/>
              <a:cxnLst/>
              <a:rect l="l" t="t" r="r" b="b"/>
              <a:pathLst>
                <a:path w="6577" h="3181" extrusionOk="0">
                  <a:moveTo>
                    <a:pt x="1807" y="0"/>
                  </a:moveTo>
                  <a:cubicBezTo>
                    <a:pt x="1807" y="0"/>
                    <a:pt x="0" y="2410"/>
                    <a:pt x="301" y="3037"/>
                  </a:cubicBezTo>
                  <a:cubicBezTo>
                    <a:pt x="345" y="3137"/>
                    <a:pt x="511" y="3181"/>
                    <a:pt x="761" y="3181"/>
                  </a:cubicBezTo>
                  <a:cubicBezTo>
                    <a:pt x="2083" y="3181"/>
                    <a:pt x="5760" y="1952"/>
                    <a:pt x="6225" y="1255"/>
                  </a:cubicBezTo>
                  <a:cubicBezTo>
                    <a:pt x="6400" y="854"/>
                    <a:pt x="6526" y="452"/>
                    <a:pt x="6576" y="25"/>
                  </a:cubicBezTo>
                  <a:lnTo>
                    <a:pt x="6576" y="25"/>
                  </a:lnTo>
                  <a:cubicBezTo>
                    <a:pt x="5881" y="254"/>
                    <a:pt x="5134" y="331"/>
                    <a:pt x="4441" y="331"/>
                  </a:cubicBezTo>
                  <a:cubicBezTo>
                    <a:pt x="3006" y="331"/>
                    <a:pt x="1807" y="0"/>
                    <a:pt x="1807" y="0"/>
                  </a:cubicBezTo>
                  <a:close/>
                </a:path>
              </a:pathLst>
            </a:custGeom>
            <a:solidFill>
              <a:srgbClr val="00000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7"/>
            <p:cNvSpPr/>
            <p:nvPr/>
          </p:nvSpPr>
          <p:spPr>
            <a:xfrm flipH="1">
              <a:off x="4603122" y="4780570"/>
              <a:ext cx="100838" cy="75629"/>
            </a:xfrm>
            <a:custGeom>
              <a:avLst/>
              <a:gdLst/>
              <a:ahLst/>
              <a:cxnLst/>
              <a:rect l="l" t="t" r="r" b="b"/>
              <a:pathLst>
                <a:path w="1588" h="1191" extrusionOk="0">
                  <a:moveTo>
                    <a:pt x="772" y="1"/>
                  </a:moveTo>
                  <a:cubicBezTo>
                    <a:pt x="685" y="1"/>
                    <a:pt x="594" y="31"/>
                    <a:pt x="505" y="99"/>
                  </a:cubicBezTo>
                  <a:cubicBezTo>
                    <a:pt x="1" y="478"/>
                    <a:pt x="324" y="1191"/>
                    <a:pt x="796" y="1191"/>
                  </a:cubicBezTo>
                  <a:cubicBezTo>
                    <a:pt x="888" y="1191"/>
                    <a:pt x="985" y="1164"/>
                    <a:pt x="1082" y="1103"/>
                  </a:cubicBezTo>
                  <a:cubicBezTo>
                    <a:pt x="1588" y="808"/>
                    <a:pt x="1227" y="1"/>
                    <a:pt x="7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4963484" y="4357653"/>
              <a:ext cx="691769" cy="506286"/>
            </a:xfrm>
            <a:custGeom>
              <a:avLst/>
              <a:gdLst/>
              <a:ahLst/>
              <a:cxnLst/>
              <a:rect l="l" t="t" r="r" b="b"/>
              <a:pathLst>
                <a:path w="10894" h="7973" extrusionOk="0">
                  <a:moveTo>
                    <a:pt x="0" y="0"/>
                  </a:moveTo>
                  <a:cubicBezTo>
                    <a:pt x="477" y="854"/>
                    <a:pt x="803" y="1531"/>
                    <a:pt x="728" y="1757"/>
                  </a:cubicBezTo>
                  <a:cubicBezTo>
                    <a:pt x="678" y="1833"/>
                    <a:pt x="628" y="1908"/>
                    <a:pt x="578" y="1983"/>
                  </a:cubicBezTo>
                  <a:cubicBezTo>
                    <a:pt x="803" y="2234"/>
                    <a:pt x="954" y="2560"/>
                    <a:pt x="1029" y="2912"/>
                  </a:cubicBezTo>
                  <a:cubicBezTo>
                    <a:pt x="1029" y="2937"/>
                    <a:pt x="954" y="3012"/>
                    <a:pt x="829" y="3113"/>
                  </a:cubicBezTo>
                  <a:cubicBezTo>
                    <a:pt x="2962" y="4593"/>
                    <a:pt x="5346" y="5723"/>
                    <a:pt x="7881" y="6426"/>
                  </a:cubicBezTo>
                  <a:cubicBezTo>
                    <a:pt x="8333" y="6576"/>
                    <a:pt x="8810" y="6702"/>
                    <a:pt x="9287" y="6802"/>
                  </a:cubicBezTo>
                  <a:lnTo>
                    <a:pt x="9337" y="6802"/>
                  </a:lnTo>
                  <a:cubicBezTo>
                    <a:pt x="9337" y="6802"/>
                    <a:pt x="9362" y="7731"/>
                    <a:pt x="9488" y="7856"/>
                  </a:cubicBezTo>
                  <a:cubicBezTo>
                    <a:pt x="9548" y="7929"/>
                    <a:pt x="9773" y="7973"/>
                    <a:pt x="10009" y="7973"/>
                  </a:cubicBezTo>
                  <a:cubicBezTo>
                    <a:pt x="10261" y="7973"/>
                    <a:pt x="10526" y="7923"/>
                    <a:pt x="10617" y="7806"/>
                  </a:cubicBezTo>
                  <a:cubicBezTo>
                    <a:pt x="10793" y="7580"/>
                    <a:pt x="10893" y="5572"/>
                    <a:pt x="10291" y="5422"/>
                  </a:cubicBezTo>
                  <a:cubicBezTo>
                    <a:pt x="10040" y="5346"/>
                    <a:pt x="9814" y="5271"/>
                    <a:pt x="9588" y="5221"/>
                  </a:cubicBezTo>
                  <a:cubicBezTo>
                    <a:pt x="6049" y="4217"/>
                    <a:pt x="2786" y="2435"/>
                    <a:pt x="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7"/>
            <p:cNvSpPr/>
            <p:nvPr/>
          </p:nvSpPr>
          <p:spPr>
            <a:xfrm flipH="1">
              <a:off x="4971485" y="3921415"/>
              <a:ext cx="202438" cy="733171"/>
            </a:xfrm>
            <a:custGeom>
              <a:avLst/>
              <a:gdLst/>
              <a:ahLst/>
              <a:cxnLst/>
              <a:rect l="l" t="t" r="r" b="b"/>
              <a:pathLst>
                <a:path w="3188" h="11546" extrusionOk="0">
                  <a:moveTo>
                    <a:pt x="75" y="1"/>
                  </a:moveTo>
                  <a:cubicBezTo>
                    <a:pt x="25" y="1"/>
                    <a:pt x="0" y="51"/>
                    <a:pt x="25" y="101"/>
                  </a:cubicBezTo>
                  <a:cubicBezTo>
                    <a:pt x="276" y="1030"/>
                    <a:pt x="552" y="1983"/>
                    <a:pt x="828" y="2912"/>
                  </a:cubicBezTo>
                  <a:lnTo>
                    <a:pt x="1029" y="3640"/>
                  </a:lnTo>
                  <a:cubicBezTo>
                    <a:pt x="1104" y="3866"/>
                    <a:pt x="1180" y="4092"/>
                    <a:pt x="1230" y="4343"/>
                  </a:cubicBezTo>
                  <a:lnTo>
                    <a:pt x="1632" y="5748"/>
                  </a:lnTo>
                  <a:cubicBezTo>
                    <a:pt x="1757" y="6225"/>
                    <a:pt x="1882" y="6702"/>
                    <a:pt x="2008" y="7154"/>
                  </a:cubicBezTo>
                  <a:cubicBezTo>
                    <a:pt x="2133" y="7631"/>
                    <a:pt x="2259" y="8107"/>
                    <a:pt x="2384" y="8584"/>
                  </a:cubicBezTo>
                  <a:lnTo>
                    <a:pt x="2560" y="9287"/>
                  </a:lnTo>
                  <a:cubicBezTo>
                    <a:pt x="2610" y="9538"/>
                    <a:pt x="2686" y="9764"/>
                    <a:pt x="2711" y="10015"/>
                  </a:cubicBezTo>
                  <a:lnTo>
                    <a:pt x="3012" y="11446"/>
                  </a:lnTo>
                  <a:lnTo>
                    <a:pt x="3012" y="11471"/>
                  </a:lnTo>
                  <a:cubicBezTo>
                    <a:pt x="3012" y="11521"/>
                    <a:pt x="3062" y="11546"/>
                    <a:pt x="3087" y="11546"/>
                  </a:cubicBezTo>
                  <a:cubicBezTo>
                    <a:pt x="3137" y="11546"/>
                    <a:pt x="3188" y="11496"/>
                    <a:pt x="3163" y="11446"/>
                  </a:cubicBezTo>
                  <a:lnTo>
                    <a:pt x="3163" y="11420"/>
                  </a:lnTo>
                  <a:lnTo>
                    <a:pt x="2937" y="9965"/>
                  </a:lnTo>
                  <a:cubicBezTo>
                    <a:pt x="2912" y="9714"/>
                    <a:pt x="2836" y="9488"/>
                    <a:pt x="2786" y="9237"/>
                  </a:cubicBezTo>
                  <a:lnTo>
                    <a:pt x="2635" y="8534"/>
                  </a:lnTo>
                  <a:cubicBezTo>
                    <a:pt x="2535" y="8032"/>
                    <a:pt x="2410" y="7580"/>
                    <a:pt x="2284" y="7078"/>
                  </a:cubicBezTo>
                  <a:cubicBezTo>
                    <a:pt x="2159" y="6602"/>
                    <a:pt x="2058" y="6125"/>
                    <a:pt x="1908" y="5673"/>
                  </a:cubicBezTo>
                  <a:lnTo>
                    <a:pt x="1506" y="4242"/>
                  </a:lnTo>
                  <a:cubicBezTo>
                    <a:pt x="1456" y="4016"/>
                    <a:pt x="1381" y="3765"/>
                    <a:pt x="1305" y="3539"/>
                  </a:cubicBezTo>
                  <a:lnTo>
                    <a:pt x="1079" y="2837"/>
                  </a:lnTo>
                  <a:cubicBezTo>
                    <a:pt x="803" y="1908"/>
                    <a:pt x="477" y="979"/>
                    <a:pt x="176" y="51"/>
                  </a:cubicBezTo>
                  <a:cubicBezTo>
                    <a:pt x="151" y="1"/>
                    <a:pt x="100"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7"/>
            <p:cNvSpPr/>
            <p:nvPr/>
          </p:nvSpPr>
          <p:spPr>
            <a:xfrm flipH="1">
              <a:off x="5032064" y="2778669"/>
              <a:ext cx="1604963" cy="1119695"/>
            </a:xfrm>
            <a:custGeom>
              <a:avLst/>
              <a:gdLst/>
              <a:ahLst/>
              <a:cxnLst/>
              <a:rect l="l" t="t" r="r" b="b"/>
              <a:pathLst>
                <a:path w="25275" h="17633" extrusionOk="0">
                  <a:moveTo>
                    <a:pt x="9011" y="1"/>
                  </a:moveTo>
                  <a:cubicBezTo>
                    <a:pt x="8440" y="4972"/>
                    <a:pt x="4173" y="8568"/>
                    <a:pt x="3215" y="8568"/>
                  </a:cubicBezTo>
                  <a:cubicBezTo>
                    <a:pt x="3162" y="8568"/>
                    <a:pt x="3119" y="8557"/>
                    <a:pt x="3088" y="8534"/>
                  </a:cubicBezTo>
                  <a:lnTo>
                    <a:pt x="3088" y="8534"/>
                  </a:lnTo>
                  <a:cubicBezTo>
                    <a:pt x="3088" y="8534"/>
                    <a:pt x="3113" y="8685"/>
                    <a:pt x="3163" y="8936"/>
                  </a:cubicBezTo>
                  <a:lnTo>
                    <a:pt x="3138" y="8936"/>
                  </a:lnTo>
                  <a:cubicBezTo>
                    <a:pt x="1205" y="9061"/>
                    <a:pt x="0" y="11069"/>
                    <a:pt x="829" y="12826"/>
                  </a:cubicBezTo>
                  <a:cubicBezTo>
                    <a:pt x="1313" y="13839"/>
                    <a:pt x="2305" y="14389"/>
                    <a:pt x="3310" y="14389"/>
                  </a:cubicBezTo>
                  <a:cubicBezTo>
                    <a:pt x="4024" y="14389"/>
                    <a:pt x="4744" y="14112"/>
                    <a:pt x="5296" y="13529"/>
                  </a:cubicBezTo>
                  <a:cubicBezTo>
                    <a:pt x="6476" y="15135"/>
                    <a:pt x="8157" y="16365"/>
                    <a:pt x="10065" y="16993"/>
                  </a:cubicBezTo>
                  <a:cubicBezTo>
                    <a:pt x="10165" y="17018"/>
                    <a:pt x="10266" y="17043"/>
                    <a:pt x="10366" y="17093"/>
                  </a:cubicBezTo>
                  <a:cubicBezTo>
                    <a:pt x="10492" y="17143"/>
                    <a:pt x="10592" y="17168"/>
                    <a:pt x="10718" y="17193"/>
                  </a:cubicBezTo>
                  <a:cubicBezTo>
                    <a:pt x="11827" y="17487"/>
                    <a:pt x="12962" y="17633"/>
                    <a:pt x="14095" y="17633"/>
                  </a:cubicBezTo>
                  <a:cubicBezTo>
                    <a:pt x="16066" y="17633"/>
                    <a:pt x="18028" y="17191"/>
                    <a:pt x="19828" y="16315"/>
                  </a:cubicBezTo>
                  <a:cubicBezTo>
                    <a:pt x="21259" y="15587"/>
                    <a:pt x="22489" y="14508"/>
                    <a:pt x="23392" y="13203"/>
                  </a:cubicBezTo>
                  <a:cubicBezTo>
                    <a:pt x="23443" y="13102"/>
                    <a:pt x="23518" y="13002"/>
                    <a:pt x="23568" y="12902"/>
                  </a:cubicBezTo>
                  <a:cubicBezTo>
                    <a:pt x="25275" y="9890"/>
                    <a:pt x="23920" y="4017"/>
                    <a:pt x="23920" y="4017"/>
                  </a:cubicBezTo>
                  <a:lnTo>
                    <a:pt x="23920" y="3991"/>
                  </a:lnTo>
                  <a:cubicBezTo>
                    <a:pt x="23418" y="3841"/>
                    <a:pt x="22941" y="3690"/>
                    <a:pt x="22464" y="3464"/>
                  </a:cubicBezTo>
                  <a:lnTo>
                    <a:pt x="22464" y="3464"/>
                  </a:lnTo>
                  <a:cubicBezTo>
                    <a:pt x="22715" y="4343"/>
                    <a:pt x="22288" y="5096"/>
                    <a:pt x="20280" y="5121"/>
                  </a:cubicBezTo>
                  <a:cubicBezTo>
                    <a:pt x="20247" y="5121"/>
                    <a:pt x="20214" y="5121"/>
                    <a:pt x="20180" y="5121"/>
                  </a:cubicBezTo>
                  <a:cubicBezTo>
                    <a:pt x="13336" y="5121"/>
                    <a:pt x="9011" y="1"/>
                    <a:pt x="9011"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7"/>
            <p:cNvSpPr/>
            <p:nvPr/>
          </p:nvSpPr>
          <p:spPr>
            <a:xfrm flipH="1">
              <a:off x="5301368" y="3147795"/>
              <a:ext cx="184975" cy="169609"/>
            </a:xfrm>
            <a:custGeom>
              <a:avLst/>
              <a:gdLst/>
              <a:ahLst/>
              <a:cxnLst/>
              <a:rect l="l" t="t" r="r" b="b"/>
              <a:pathLst>
                <a:path w="2913" h="2671" extrusionOk="0">
                  <a:moveTo>
                    <a:pt x="2808" y="0"/>
                  </a:moveTo>
                  <a:cubicBezTo>
                    <a:pt x="2692" y="0"/>
                    <a:pt x="2361" y="303"/>
                    <a:pt x="2134" y="462"/>
                  </a:cubicBezTo>
                  <a:lnTo>
                    <a:pt x="1958" y="563"/>
                  </a:lnTo>
                  <a:cubicBezTo>
                    <a:pt x="1780" y="466"/>
                    <a:pt x="1570" y="410"/>
                    <a:pt x="1363" y="410"/>
                  </a:cubicBezTo>
                  <a:cubicBezTo>
                    <a:pt x="1249" y="410"/>
                    <a:pt x="1136" y="427"/>
                    <a:pt x="1030" y="462"/>
                  </a:cubicBezTo>
                  <a:cubicBezTo>
                    <a:pt x="76" y="789"/>
                    <a:pt x="1" y="2094"/>
                    <a:pt x="879" y="2546"/>
                  </a:cubicBezTo>
                  <a:cubicBezTo>
                    <a:pt x="1051" y="2631"/>
                    <a:pt x="1225" y="2670"/>
                    <a:pt x="1392" y="2670"/>
                  </a:cubicBezTo>
                  <a:cubicBezTo>
                    <a:pt x="2108" y="2670"/>
                    <a:pt x="2704" y="1963"/>
                    <a:pt x="2460" y="1190"/>
                  </a:cubicBezTo>
                  <a:cubicBezTo>
                    <a:pt x="2460" y="1165"/>
                    <a:pt x="2435" y="1140"/>
                    <a:pt x="2435" y="1115"/>
                  </a:cubicBezTo>
                  <a:cubicBezTo>
                    <a:pt x="2837" y="739"/>
                    <a:pt x="2912" y="61"/>
                    <a:pt x="2837" y="11"/>
                  </a:cubicBezTo>
                  <a:cubicBezTo>
                    <a:pt x="2830" y="4"/>
                    <a:pt x="2820" y="0"/>
                    <a:pt x="2808"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7"/>
            <p:cNvSpPr/>
            <p:nvPr/>
          </p:nvSpPr>
          <p:spPr>
            <a:xfrm flipH="1">
              <a:off x="5918207" y="3256634"/>
              <a:ext cx="213614" cy="143192"/>
            </a:xfrm>
            <a:custGeom>
              <a:avLst/>
              <a:gdLst/>
              <a:ahLst/>
              <a:cxnLst/>
              <a:rect l="l" t="t" r="r" b="b"/>
              <a:pathLst>
                <a:path w="3364" h="2255" extrusionOk="0">
                  <a:moveTo>
                    <a:pt x="1826" y="0"/>
                  </a:moveTo>
                  <a:cubicBezTo>
                    <a:pt x="1528" y="0"/>
                    <a:pt x="1239" y="125"/>
                    <a:pt x="1055" y="355"/>
                  </a:cubicBezTo>
                  <a:lnTo>
                    <a:pt x="854" y="279"/>
                  </a:lnTo>
                  <a:cubicBezTo>
                    <a:pt x="595" y="193"/>
                    <a:pt x="223" y="13"/>
                    <a:pt x="93" y="13"/>
                  </a:cubicBezTo>
                  <a:cubicBezTo>
                    <a:pt x="73" y="13"/>
                    <a:pt x="58" y="18"/>
                    <a:pt x="51" y="28"/>
                  </a:cubicBezTo>
                  <a:cubicBezTo>
                    <a:pt x="1" y="104"/>
                    <a:pt x="252" y="731"/>
                    <a:pt x="729" y="1007"/>
                  </a:cubicBezTo>
                  <a:cubicBezTo>
                    <a:pt x="729" y="1007"/>
                    <a:pt x="729" y="1032"/>
                    <a:pt x="729" y="1058"/>
                  </a:cubicBezTo>
                  <a:cubicBezTo>
                    <a:pt x="693" y="1761"/>
                    <a:pt x="1262" y="2255"/>
                    <a:pt x="1864" y="2255"/>
                  </a:cubicBezTo>
                  <a:cubicBezTo>
                    <a:pt x="2121" y="2255"/>
                    <a:pt x="2385" y="2164"/>
                    <a:pt x="2611" y="1961"/>
                  </a:cubicBezTo>
                  <a:cubicBezTo>
                    <a:pt x="3364" y="1283"/>
                    <a:pt x="2912" y="54"/>
                    <a:pt x="1908" y="3"/>
                  </a:cubicBezTo>
                  <a:cubicBezTo>
                    <a:pt x="1881" y="1"/>
                    <a:pt x="1853" y="0"/>
                    <a:pt x="1826"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7"/>
            <p:cNvSpPr/>
            <p:nvPr/>
          </p:nvSpPr>
          <p:spPr>
            <a:xfrm flipH="1">
              <a:off x="5607374" y="3210977"/>
              <a:ext cx="159449" cy="119634"/>
            </a:xfrm>
            <a:custGeom>
              <a:avLst/>
              <a:gdLst/>
              <a:ahLst/>
              <a:cxnLst/>
              <a:rect l="l" t="t" r="r" b="b"/>
              <a:pathLst>
                <a:path w="2511" h="1884" extrusionOk="0">
                  <a:moveTo>
                    <a:pt x="1193" y="1"/>
                  </a:moveTo>
                  <a:cubicBezTo>
                    <a:pt x="1130" y="1"/>
                    <a:pt x="1067" y="7"/>
                    <a:pt x="1004" y="20"/>
                  </a:cubicBezTo>
                  <a:cubicBezTo>
                    <a:pt x="628" y="70"/>
                    <a:pt x="327" y="296"/>
                    <a:pt x="126" y="597"/>
                  </a:cubicBezTo>
                  <a:cubicBezTo>
                    <a:pt x="101" y="647"/>
                    <a:pt x="76" y="697"/>
                    <a:pt x="51" y="747"/>
                  </a:cubicBezTo>
                  <a:cubicBezTo>
                    <a:pt x="0" y="823"/>
                    <a:pt x="25" y="948"/>
                    <a:pt x="101" y="998"/>
                  </a:cubicBezTo>
                  <a:cubicBezTo>
                    <a:pt x="127" y="1016"/>
                    <a:pt x="160" y="1025"/>
                    <a:pt x="193" y="1025"/>
                  </a:cubicBezTo>
                  <a:cubicBezTo>
                    <a:pt x="252" y="1025"/>
                    <a:pt x="310" y="997"/>
                    <a:pt x="327" y="948"/>
                  </a:cubicBezTo>
                  <a:cubicBezTo>
                    <a:pt x="377" y="923"/>
                    <a:pt x="402" y="873"/>
                    <a:pt x="427" y="873"/>
                  </a:cubicBezTo>
                  <a:cubicBezTo>
                    <a:pt x="502" y="798"/>
                    <a:pt x="603" y="747"/>
                    <a:pt x="703" y="697"/>
                  </a:cubicBezTo>
                  <a:cubicBezTo>
                    <a:pt x="803" y="647"/>
                    <a:pt x="929" y="622"/>
                    <a:pt x="1080" y="622"/>
                  </a:cubicBezTo>
                  <a:cubicBezTo>
                    <a:pt x="1105" y="609"/>
                    <a:pt x="1136" y="603"/>
                    <a:pt x="1171" y="603"/>
                  </a:cubicBezTo>
                  <a:cubicBezTo>
                    <a:pt x="1205" y="603"/>
                    <a:pt x="1243" y="609"/>
                    <a:pt x="1280" y="622"/>
                  </a:cubicBezTo>
                  <a:cubicBezTo>
                    <a:pt x="1356" y="622"/>
                    <a:pt x="1431" y="647"/>
                    <a:pt x="1506" y="672"/>
                  </a:cubicBezTo>
                  <a:lnTo>
                    <a:pt x="1632" y="722"/>
                  </a:lnTo>
                  <a:lnTo>
                    <a:pt x="1707" y="773"/>
                  </a:lnTo>
                  <a:cubicBezTo>
                    <a:pt x="1807" y="823"/>
                    <a:pt x="1908" y="923"/>
                    <a:pt x="1933" y="1049"/>
                  </a:cubicBezTo>
                  <a:cubicBezTo>
                    <a:pt x="1958" y="1099"/>
                    <a:pt x="1983" y="1149"/>
                    <a:pt x="1983" y="1224"/>
                  </a:cubicBezTo>
                  <a:cubicBezTo>
                    <a:pt x="2008" y="1325"/>
                    <a:pt x="2008" y="1425"/>
                    <a:pt x="1983" y="1526"/>
                  </a:cubicBezTo>
                  <a:lnTo>
                    <a:pt x="1983" y="1651"/>
                  </a:lnTo>
                  <a:lnTo>
                    <a:pt x="1983" y="1726"/>
                  </a:lnTo>
                  <a:cubicBezTo>
                    <a:pt x="1983" y="1802"/>
                    <a:pt x="2033" y="1877"/>
                    <a:pt x="2109" y="1877"/>
                  </a:cubicBezTo>
                  <a:cubicBezTo>
                    <a:pt x="2122" y="1881"/>
                    <a:pt x="2136" y="1883"/>
                    <a:pt x="2150" y="1883"/>
                  </a:cubicBezTo>
                  <a:cubicBezTo>
                    <a:pt x="2217" y="1883"/>
                    <a:pt x="2289" y="1838"/>
                    <a:pt x="2309" y="1777"/>
                  </a:cubicBezTo>
                  <a:cubicBezTo>
                    <a:pt x="2335" y="1726"/>
                    <a:pt x="2360" y="1676"/>
                    <a:pt x="2385" y="1626"/>
                  </a:cubicBezTo>
                  <a:cubicBezTo>
                    <a:pt x="2435" y="1500"/>
                    <a:pt x="2485" y="1350"/>
                    <a:pt x="2485" y="1224"/>
                  </a:cubicBezTo>
                  <a:cubicBezTo>
                    <a:pt x="2510" y="973"/>
                    <a:pt x="2460" y="747"/>
                    <a:pt x="2335" y="547"/>
                  </a:cubicBezTo>
                  <a:cubicBezTo>
                    <a:pt x="2259" y="446"/>
                    <a:pt x="2159" y="346"/>
                    <a:pt x="2058" y="271"/>
                  </a:cubicBezTo>
                  <a:cubicBezTo>
                    <a:pt x="2008" y="220"/>
                    <a:pt x="1933" y="195"/>
                    <a:pt x="1883" y="170"/>
                  </a:cubicBezTo>
                  <a:lnTo>
                    <a:pt x="1732" y="95"/>
                  </a:lnTo>
                  <a:cubicBezTo>
                    <a:pt x="1632" y="45"/>
                    <a:pt x="1506" y="20"/>
                    <a:pt x="1381" y="20"/>
                  </a:cubicBezTo>
                  <a:cubicBezTo>
                    <a:pt x="1318" y="7"/>
                    <a:pt x="1255" y="1"/>
                    <a:pt x="119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7"/>
            <p:cNvSpPr/>
            <p:nvPr/>
          </p:nvSpPr>
          <p:spPr>
            <a:xfrm flipH="1">
              <a:off x="5591436" y="3463580"/>
              <a:ext cx="271018" cy="94551"/>
            </a:xfrm>
            <a:custGeom>
              <a:avLst/>
              <a:gdLst/>
              <a:ahLst/>
              <a:cxnLst/>
              <a:rect l="l" t="t" r="r" b="b"/>
              <a:pathLst>
                <a:path w="4268" h="1489" extrusionOk="0">
                  <a:moveTo>
                    <a:pt x="2042" y="1"/>
                  </a:moveTo>
                  <a:cubicBezTo>
                    <a:pt x="974" y="1"/>
                    <a:pt x="51" y="484"/>
                    <a:pt x="51" y="484"/>
                  </a:cubicBezTo>
                  <a:lnTo>
                    <a:pt x="0" y="534"/>
                  </a:lnTo>
                  <a:cubicBezTo>
                    <a:pt x="728" y="1162"/>
                    <a:pt x="1657" y="1488"/>
                    <a:pt x="2586" y="1488"/>
                  </a:cubicBezTo>
                  <a:cubicBezTo>
                    <a:pt x="3163" y="1488"/>
                    <a:pt x="3740" y="1388"/>
                    <a:pt x="4267" y="1162"/>
                  </a:cubicBezTo>
                  <a:lnTo>
                    <a:pt x="4242" y="1061"/>
                  </a:lnTo>
                  <a:cubicBezTo>
                    <a:pt x="3619" y="241"/>
                    <a:pt x="2795" y="1"/>
                    <a:pt x="2042"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37"/>
            <p:cNvSpPr/>
            <p:nvPr/>
          </p:nvSpPr>
          <p:spPr>
            <a:xfrm flipH="1">
              <a:off x="5460753" y="3332834"/>
              <a:ext cx="459105" cy="204533"/>
            </a:xfrm>
            <a:custGeom>
              <a:avLst/>
              <a:gdLst/>
              <a:ahLst/>
              <a:cxnLst/>
              <a:rect l="l" t="t" r="r" b="b"/>
              <a:pathLst>
                <a:path w="7230" h="3221" extrusionOk="0">
                  <a:moveTo>
                    <a:pt x="1241" y="0"/>
                  </a:moveTo>
                  <a:cubicBezTo>
                    <a:pt x="1028" y="0"/>
                    <a:pt x="815" y="91"/>
                    <a:pt x="578" y="334"/>
                  </a:cubicBezTo>
                  <a:cubicBezTo>
                    <a:pt x="1" y="912"/>
                    <a:pt x="151" y="1865"/>
                    <a:pt x="904" y="2568"/>
                  </a:cubicBezTo>
                  <a:lnTo>
                    <a:pt x="955" y="2543"/>
                  </a:lnTo>
                  <a:cubicBezTo>
                    <a:pt x="955" y="2543"/>
                    <a:pt x="1878" y="2060"/>
                    <a:pt x="2946" y="2060"/>
                  </a:cubicBezTo>
                  <a:cubicBezTo>
                    <a:pt x="3699" y="2060"/>
                    <a:pt x="4523" y="2300"/>
                    <a:pt x="5146" y="3120"/>
                  </a:cubicBezTo>
                  <a:lnTo>
                    <a:pt x="5171" y="3221"/>
                  </a:lnTo>
                  <a:cubicBezTo>
                    <a:pt x="6677" y="2543"/>
                    <a:pt x="7229" y="1012"/>
                    <a:pt x="6451" y="485"/>
                  </a:cubicBezTo>
                  <a:cubicBezTo>
                    <a:pt x="6323" y="399"/>
                    <a:pt x="6182" y="366"/>
                    <a:pt x="6026" y="366"/>
                  </a:cubicBezTo>
                  <a:cubicBezTo>
                    <a:pt x="5498" y="366"/>
                    <a:pt x="4785" y="745"/>
                    <a:pt x="3707" y="745"/>
                  </a:cubicBezTo>
                  <a:cubicBezTo>
                    <a:pt x="3612" y="745"/>
                    <a:pt x="3515" y="742"/>
                    <a:pt x="3414" y="736"/>
                  </a:cubicBezTo>
                  <a:cubicBezTo>
                    <a:pt x="2388" y="663"/>
                    <a:pt x="1817" y="0"/>
                    <a:pt x="124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37"/>
            <p:cNvSpPr/>
            <p:nvPr/>
          </p:nvSpPr>
          <p:spPr>
            <a:xfrm flipH="1">
              <a:off x="5953259" y="3424591"/>
              <a:ext cx="327850" cy="278829"/>
            </a:xfrm>
            <a:custGeom>
              <a:avLst/>
              <a:gdLst/>
              <a:ahLst/>
              <a:cxnLst/>
              <a:rect l="l" t="t" r="r" b="b"/>
              <a:pathLst>
                <a:path w="5163" h="4391" extrusionOk="0">
                  <a:moveTo>
                    <a:pt x="2891" y="1"/>
                  </a:moveTo>
                  <a:cubicBezTo>
                    <a:pt x="2305" y="1"/>
                    <a:pt x="1708" y="233"/>
                    <a:pt x="1247" y="747"/>
                  </a:cubicBezTo>
                  <a:cubicBezTo>
                    <a:pt x="1" y="2164"/>
                    <a:pt x="1015" y="4391"/>
                    <a:pt x="2877" y="4391"/>
                  </a:cubicBezTo>
                  <a:cubicBezTo>
                    <a:pt x="2927" y="4391"/>
                    <a:pt x="2978" y="4389"/>
                    <a:pt x="3029" y="4386"/>
                  </a:cubicBezTo>
                  <a:cubicBezTo>
                    <a:pt x="4234" y="4311"/>
                    <a:pt x="5163" y="3282"/>
                    <a:pt x="5087" y="2052"/>
                  </a:cubicBezTo>
                  <a:cubicBezTo>
                    <a:pt x="5006" y="784"/>
                    <a:pt x="3968" y="1"/>
                    <a:pt x="2891"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7"/>
            <p:cNvSpPr/>
            <p:nvPr/>
          </p:nvSpPr>
          <p:spPr>
            <a:xfrm flipH="1">
              <a:off x="5132458" y="3331056"/>
              <a:ext cx="329819" cy="279844"/>
            </a:xfrm>
            <a:custGeom>
              <a:avLst/>
              <a:gdLst/>
              <a:ahLst/>
              <a:cxnLst/>
              <a:rect l="l" t="t" r="r" b="b"/>
              <a:pathLst>
                <a:path w="5194" h="4407" extrusionOk="0">
                  <a:moveTo>
                    <a:pt x="2896" y="0"/>
                  </a:moveTo>
                  <a:cubicBezTo>
                    <a:pt x="2314" y="0"/>
                    <a:pt x="1726" y="230"/>
                    <a:pt x="1278" y="739"/>
                  </a:cubicBezTo>
                  <a:cubicBezTo>
                    <a:pt x="1" y="2164"/>
                    <a:pt x="1032" y="4406"/>
                    <a:pt x="2912" y="4406"/>
                  </a:cubicBezTo>
                  <a:cubicBezTo>
                    <a:pt x="2953" y="4406"/>
                    <a:pt x="2994" y="4405"/>
                    <a:pt x="3035" y="4403"/>
                  </a:cubicBezTo>
                  <a:cubicBezTo>
                    <a:pt x="4265" y="4328"/>
                    <a:pt x="5194" y="3274"/>
                    <a:pt x="5118" y="2069"/>
                  </a:cubicBezTo>
                  <a:cubicBezTo>
                    <a:pt x="5037" y="796"/>
                    <a:pt x="3978" y="0"/>
                    <a:pt x="2896" y="0"/>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7"/>
            <p:cNvSpPr/>
            <p:nvPr/>
          </p:nvSpPr>
          <p:spPr>
            <a:xfrm flipH="1">
              <a:off x="4609662" y="3022509"/>
              <a:ext cx="103696" cy="61341"/>
            </a:xfrm>
            <a:custGeom>
              <a:avLst/>
              <a:gdLst/>
              <a:ahLst/>
              <a:cxnLst/>
              <a:rect l="l" t="t" r="r" b="b"/>
              <a:pathLst>
                <a:path w="1633" h="966" extrusionOk="0">
                  <a:moveTo>
                    <a:pt x="76" y="1"/>
                  </a:moveTo>
                  <a:cubicBezTo>
                    <a:pt x="51" y="26"/>
                    <a:pt x="26" y="51"/>
                    <a:pt x="26" y="101"/>
                  </a:cubicBezTo>
                  <a:cubicBezTo>
                    <a:pt x="1" y="126"/>
                    <a:pt x="26" y="177"/>
                    <a:pt x="76" y="202"/>
                  </a:cubicBezTo>
                  <a:lnTo>
                    <a:pt x="327" y="277"/>
                  </a:lnTo>
                  <a:cubicBezTo>
                    <a:pt x="503" y="327"/>
                    <a:pt x="678" y="377"/>
                    <a:pt x="854" y="453"/>
                  </a:cubicBezTo>
                  <a:cubicBezTo>
                    <a:pt x="954" y="503"/>
                    <a:pt x="1030" y="553"/>
                    <a:pt x="1105" y="603"/>
                  </a:cubicBezTo>
                  <a:cubicBezTo>
                    <a:pt x="1155" y="628"/>
                    <a:pt x="1180" y="653"/>
                    <a:pt x="1230" y="679"/>
                  </a:cubicBezTo>
                  <a:cubicBezTo>
                    <a:pt x="1256" y="704"/>
                    <a:pt x="1281" y="729"/>
                    <a:pt x="1306" y="754"/>
                  </a:cubicBezTo>
                  <a:cubicBezTo>
                    <a:pt x="1356" y="804"/>
                    <a:pt x="1381" y="829"/>
                    <a:pt x="1431" y="879"/>
                  </a:cubicBezTo>
                  <a:lnTo>
                    <a:pt x="1481" y="930"/>
                  </a:lnTo>
                  <a:cubicBezTo>
                    <a:pt x="1499" y="947"/>
                    <a:pt x="1517" y="965"/>
                    <a:pt x="1535" y="965"/>
                  </a:cubicBezTo>
                  <a:cubicBezTo>
                    <a:pt x="1542" y="965"/>
                    <a:pt x="1549" y="962"/>
                    <a:pt x="1557" y="955"/>
                  </a:cubicBezTo>
                  <a:cubicBezTo>
                    <a:pt x="1607" y="955"/>
                    <a:pt x="1632" y="904"/>
                    <a:pt x="1607" y="854"/>
                  </a:cubicBezTo>
                  <a:lnTo>
                    <a:pt x="1582" y="779"/>
                  </a:lnTo>
                  <a:cubicBezTo>
                    <a:pt x="1557" y="704"/>
                    <a:pt x="1532" y="653"/>
                    <a:pt x="1481" y="578"/>
                  </a:cubicBezTo>
                  <a:cubicBezTo>
                    <a:pt x="1431" y="503"/>
                    <a:pt x="1356" y="428"/>
                    <a:pt x="1281" y="352"/>
                  </a:cubicBezTo>
                  <a:cubicBezTo>
                    <a:pt x="1180" y="277"/>
                    <a:pt x="1080" y="227"/>
                    <a:pt x="979" y="177"/>
                  </a:cubicBezTo>
                  <a:cubicBezTo>
                    <a:pt x="879" y="126"/>
                    <a:pt x="754" y="76"/>
                    <a:pt x="653" y="51"/>
                  </a:cubicBezTo>
                  <a:cubicBezTo>
                    <a:pt x="553" y="26"/>
                    <a:pt x="452" y="26"/>
                    <a:pt x="352"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7"/>
            <p:cNvSpPr/>
            <p:nvPr/>
          </p:nvSpPr>
          <p:spPr>
            <a:xfrm flipH="1">
              <a:off x="6150871" y="4289969"/>
              <a:ext cx="33528" cy="29972"/>
            </a:xfrm>
            <a:custGeom>
              <a:avLst/>
              <a:gdLst/>
              <a:ahLst/>
              <a:cxnLst/>
              <a:rect l="l" t="t" r="r" b="b"/>
              <a:pathLst>
                <a:path w="528" h="472" extrusionOk="0">
                  <a:moveTo>
                    <a:pt x="264" y="1"/>
                  </a:moveTo>
                  <a:cubicBezTo>
                    <a:pt x="138" y="1"/>
                    <a:pt x="13" y="82"/>
                    <a:pt x="0" y="245"/>
                  </a:cubicBezTo>
                  <a:cubicBezTo>
                    <a:pt x="13" y="396"/>
                    <a:pt x="138" y="471"/>
                    <a:pt x="264" y="471"/>
                  </a:cubicBezTo>
                  <a:cubicBezTo>
                    <a:pt x="389" y="471"/>
                    <a:pt x="515" y="396"/>
                    <a:pt x="528" y="245"/>
                  </a:cubicBezTo>
                  <a:cubicBezTo>
                    <a:pt x="515" y="82"/>
                    <a:pt x="389" y="1"/>
                    <a:pt x="264" y="1"/>
                  </a:cubicBezTo>
                  <a:close/>
                </a:path>
              </a:pathLst>
            </a:custGeom>
            <a:solidFill>
              <a:srgbClr val="BC09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37"/>
            <p:cNvSpPr/>
            <p:nvPr/>
          </p:nvSpPr>
          <p:spPr>
            <a:xfrm flipH="1">
              <a:off x="6015425" y="4457355"/>
              <a:ext cx="165799" cy="92075"/>
            </a:xfrm>
            <a:custGeom>
              <a:avLst/>
              <a:gdLst/>
              <a:ahLst/>
              <a:cxnLst/>
              <a:rect l="l" t="t" r="r" b="b"/>
              <a:pathLst>
                <a:path w="2611" h="1450" extrusionOk="0">
                  <a:moveTo>
                    <a:pt x="101" y="0"/>
                  </a:moveTo>
                  <a:cubicBezTo>
                    <a:pt x="82" y="0"/>
                    <a:pt x="63" y="6"/>
                    <a:pt x="51" y="19"/>
                  </a:cubicBezTo>
                  <a:cubicBezTo>
                    <a:pt x="26" y="44"/>
                    <a:pt x="1" y="94"/>
                    <a:pt x="26" y="144"/>
                  </a:cubicBezTo>
                  <a:cubicBezTo>
                    <a:pt x="26" y="144"/>
                    <a:pt x="151" y="270"/>
                    <a:pt x="327" y="496"/>
                  </a:cubicBezTo>
                  <a:lnTo>
                    <a:pt x="478" y="671"/>
                  </a:lnTo>
                  <a:cubicBezTo>
                    <a:pt x="528" y="722"/>
                    <a:pt x="578" y="772"/>
                    <a:pt x="628" y="797"/>
                  </a:cubicBezTo>
                  <a:lnTo>
                    <a:pt x="854" y="973"/>
                  </a:lnTo>
                  <a:lnTo>
                    <a:pt x="954" y="1073"/>
                  </a:lnTo>
                  <a:lnTo>
                    <a:pt x="1080" y="1123"/>
                  </a:lnTo>
                  <a:lnTo>
                    <a:pt x="1331" y="1274"/>
                  </a:lnTo>
                  <a:cubicBezTo>
                    <a:pt x="1406" y="1299"/>
                    <a:pt x="1507" y="1349"/>
                    <a:pt x="1582" y="1374"/>
                  </a:cubicBezTo>
                  <a:cubicBezTo>
                    <a:pt x="1682" y="1399"/>
                    <a:pt x="1758" y="1424"/>
                    <a:pt x="1833" y="1424"/>
                  </a:cubicBezTo>
                  <a:lnTo>
                    <a:pt x="2084" y="1449"/>
                  </a:lnTo>
                  <a:lnTo>
                    <a:pt x="2285" y="1449"/>
                  </a:lnTo>
                  <a:cubicBezTo>
                    <a:pt x="2335" y="1449"/>
                    <a:pt x="2385" y="1424"/>
                    <a:pt x="2435" y="1424"/>
                  </a:cubicBezTo>
                  <a:cubicBezTo>
                    <a:pt x="2460" y="1424"/>
                    <a:pt x="2511" y="1399"/>
                    <a:pt x="2561" y="1374"/>
                  </a:cubicBezTo>
                  <a:cubicBezTo>
                    <a:pt x="2586" y="1374"/>
                    <a:pt x="2611" y="1324"/>
                    <a:pt x="2611" y="1299"/>
                  </a:cubicBezTo>
                  <a:cubicBezTo>
                    <a:pt x="2586" y="1249"/>
                    <a:pt x="2561" y="1224"/>
                    <a:pt x="2511" y="1224"/>
                  </a:cubicBezTo>
                  <a:lnTo>
                    <a:pt x="2260" y="1224"/>
                  </a:lnTo>
                  <a:cubicBezTo>
                    <a:pt x="2209" y="1198"/>
                    <a:pt x="2159" y="1198"/>
                    <a:pt x="2109" y="1198"/>
                  </a:cubicBezTo>
                  <a:lnTo>
                    <a:pt x="1908" y="1173"/>
                  </a:lnTo>
                  <a:cubicBezTo>
                    <a:pt x="1833" y="1148"/>
                    <a:pt x="1758" y="1123"/>
                    <a:pt x="1682" y="1098"/>
                  </a:cubicBezTo>
                  <a:cubicBezTo>
                    <a:pt x="1607" y="1073"/>
                    <a:pt x="1532" y="1048"/>
                    <a:pt x="1456" y="998"/>
                  </a:cubicBezTo>
                  <a:lnTo>
                    <a:pt x="1256" y="872"/>
                  </a:lnTo>
                  <a:lnTo>
                    <a:pt x="1130" y="822"/>
                  </a:lnTo>
                  <a:lnTo>
                    <a:pt x="1030" y="747"/>
                  </a:lnTo>
                  <a:lnTo>
                    <a:pt x="829" y="596"/>
                  </a:lnTo>
                  <a:cubicBezTo>
                    <a:pt x="779" y="546"/>
                    <a:pt x="703" y="496"/>
                    <a:pt x="653" y="446"/>
                  </a:cubicBezTo>
                  <a:lnTo>
                    <a:pt x="478" y="320"/>
                  </a:lnTo>
                  <a:cubicBezTo>
                    <a:pt x="302" y="119"/>
                    <a:pt x="151" y="19"/>
                    <a:pt x="151" y="19"/>
                  </a:cubicBezTo>
                  <a:cubicBezTo>
                    <a:pt x="139" y="6"/>
                    <a:pt x="120" y="0"/>
                    <a:pt x="101" y="0"/>
                  </a:cubicBezTo>
                  <a:close/>
                </a:path>
              </a:pathLst>
            </a:custGeom>
            <a:solidFill>
              <a:srgbClr val="CB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37"/>
            <p:cNvSpPr/>
            <p:nvPr/>
          </p:nvSpPr>
          <p:spPr>
            <a:xfrm flipH="1">
              <a:off x="6361945" y="3419384"/>
              <a:ext cx="192214" cy="184404"/>
            </a:xfrm>
            <a:custGeom>
              <a:avLst/>
              <a:gdLst/>
              <a:ahLst/>
              <a:cxnLst/>
              <a:rect l="l" t="t" r="r" b="b"/>
              <a:pathLst>
                <a:path w="3027" h="2904" extrusionOk="0">
                  <a:moveTo>
                    <a:pt x="1607" y="0"/>
                  </a:moveTo>
                  <a:cubicBezTo>
                    <a:pt x="1532" y="0"/>
                    <a:pt x="1456" y="26"/>
                    <a:pt x="1381" y="26"/>
                  </a:cubicBezTo>
                  <a:lnTo>
                    <a:pt x="1281" y="51"/>
                  </a:lnTo>
                  <a:lnTo>
                    <a:pt x="1155" y="101"/>
                  </a:lnTo>
                  <a:cubicBezTo>
                    <a:pt x="1080" y="126"/>
                    <a:pt x="1004" y="151"/>
                    <a:pt x="929" y="176"/>
                  </a:cubicBezTo>
                  <a:cubicBezTo>
                    <a:pt x="779" y="251"/>
                    <a:pt x="628" y="377"/>
                    <a:pt x="502" y="502"/>
                  </a:cubicBezTo>
                  <a:cubicBezTo>
                    <a:pt x="277" y="728"/>
                    <a:pt x="126" y="1029"/>
                    <a:pt x="76" y="1356"/>
                  </a:cubicBezTo>
                  <a:cubicBezTo>
                    <a:pt x="1" y="1632"/>
                    <a:pt x="1" y="1908"/>
                    <a:pt x="76" y="2184"/>
                  </a:cubicBezTo>
                  <a:cubicBezTo>
                    <a:pt x="101" y="2385"/>
                    <a:pt x="176" y="2561"/>
                    <a:pt x="302" y="2736"/>
                  </a:cubicBezTo>
                  <a:cubicBezTo>
                    <a:pt x="327" y="2761"/>
                    <a:pt x="352" y="2786"/>
                    <a:pt x="377" y="2812"/>
                  </a:cubicBezTo>
                  <a:cubicBezTo>
                    <a:pt x="402" y="2837"/>
                    <a:pt x="427" y="2837"/>
                    <a:pt x="452" y="2862"/>
                  </a:cubicBezTo>
                  <a:lnTo>
                    <a:pt x="502" y="2887"/>
                  </a:lnTo>
                  <a:cubicBezTo>
                    <a:pt x="523" y="2897"/>
                    <a:pt x="548" y="2903"/>
                    <a:pt x="574" y="2903"/>
                  </a:cubicBezTo>
                  <a:cubicBezTo>
                    <a:pt x="611" y="2903"/>
                    <a:pt x="649" y="2891"/>
                    <a:pt x="678" y="2862"/>
                  </a:cubicBezTo>
                  <a:cubicBezTo>
                    <a:pt x="728" y="2812"/>
                    <a:pt x="728" y="2711"/>
                    <a:pt x="678" y="2636"/>
                  </a:cubicBezTo>
                  <a:lnTo>
                    <a:pt x="628" y="2611"/>
                  </a:lnTo>
                  <a:cubicBezTo>
                    <a:pt x="628" y="2586"/>
                    <a:pt x="628" y="2561"/>
                    <a:pt x="603" y="2510"/>
                  </a:cubicBezTo>
                  <a:cubicBezTo>
                    <a:pt x="553" y="2385"/>
                    <a:pt x="528" y="2259"/>
                    <a:pt x="528" y="2109"/>
                  </a:cubicBezTo>
                  <a:cubicBezTo>
                    <a:pt x="502" y="1657"/>
                    <a:pt x="653" y="1230"/>
                    <a:pt x="929" y="879"/>
                  </a:cubicBezTo>
                  <a:cubicBezTo>
                    <a:pt x="1004" y="804"/>
                    <a:pt x="1080" y="728"/>
                    <a:pt x="1180" y="678"/>
                  </a:cubicBezTo>
                  <a:cubicBezTo>
                    <a:pt x="1230" y="653"/>
                    <a:pt x="1281" y="628"/>
                    <a:pt x="1331" y="603"/>
                  </a:cubicBezTo>
                  <a:lnTo>
                    <a:pt x="1406" y="578"/>
                  </a:lnTo>
                  <a:lnTo>
                    <a:pt x="1506" y="553"/>
                  </a:lnTo>
                  <a:cubicBezTo>
                    <a:pt x="1557" y="528"/>
                    <a:pt x="1607" y="528"/>
                    <a:pt x="1657" y="502"/>
                  </a:cubicBezTo>
                  <a:lnTo>
                    <a:pt x="2109" y="502"/>
                  </a:lnTo>
                  <a:cubicBezTo>
                    <a:pt x="2310" y="553"/>
                    <a:pt x="2510" y="603"/>
                    <a:pt x="2711" y="703"/>
                  </a:cubicBezTo>
                  <a:cubicBezTo>
                    <a:pt x="2742" y="729"/>
                    <a:pt x="2775" y="740"/>
                    <a:pt x="2807" y="740"/>
                  </a:cubicBezTo>
                  <a:cubicBezTo>
                    <a:pt x="2928" y="740"/>
                    <a:pt x="3026" y="577"/>
                    <a:pt x="2887" y="477"/>
                  </a:cubicBezTo>
                  <a:cubicBezTo>
                    <a:pt x="2837" y="427"/>
                    <a:pt x="2786" y="377"/>
                    <a:pt x="2736" y="327"/>
                  </a:cubicBezTo>
                  <a:cubicBezTo>
                    <a:pt x="2561" y="226"/>
                    <a:pt x="2385" y="126"/>
                    <a:pt x="2209" y="76"/>
                  </a:cubicBezTo>
                  <a:cubicBezTo>
                    <a:pt x="2084" y="51"/>
                    <a:pt x="1958" y="26"/>
                    <a:pt x="183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37"/>
            <p:cNvSpPr/>
            <p:nvPr/>
          </p:nvSpPr>
          <p:spPr>
            <a:xfrm flipH="1">
              <a:off x="5208975" y="2850107"/>
              <a:ext cx="191262" cy="148590"/>
            </a:xfrm>
            <a:custGeom>
              <a:avLst/>
              <a:gdLst/>
              <a:ahLst/>
              <a:cxnLst/>
              <a:rect l="l" t="t" r="r" b="b"/>
              <a:pathLst>
                <a:path w="3012" h="2340" extrusionOk="0">
                  <a:moveTo>
                    <a:pt x="885" y="0"/>
                  </a:moveTo>
                  <a:cubicBezTo>
                    <a:pt x="843" y="0"/>
                    <a:pt x="806" y="10"/>
                    <a:pt x="778" y="30"/>
                  </a:cubicBezTo>
                  <a:cubicBezTo>
                    <a:pt x="0" y="557"/>
                    <a:pt x="1431" y="1637"/>
                    <a:pt x="3012" y="2339"/>
                  </a:cubicBezTo>
                  <a:cubicBezTo>
                    <a:pt x="2712" y="1255"/>
                    <a:pt x="1372" y="0"/>
                    <a:pt x="8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7"/>
            <p:cNvSpPr/>
            <p:nvPr/>
          </p:nvSpPr>
          <p:spPr>
            <a:xfrm flipH="1">
              <a:off x="5344872" y="3826010"/>
              <a:ext cx="194500" cy="151511"/>
            </a:xfrm>
            <a:custGeom>
              <a:avLst/>
              <a:gdLst/>
              <a:ahLst/>
              <a:cxnLst/>
              <a:rect l="l" t="t" r="r" b="b"/>
              <a:pathLst>
                <a:path w="3063" h="2386" extrusionOk="0">
                  <a:moveTo>
                    <a:pt x="2686" y="1"/>
                  </a:moveTo>
                  <a:cubicBezTo>
                    <a:pt x="2686" y="1"/>
                    <a:pt x="1908" y="1055"/>
                    <a:pt x="0" y="1482"/>
                  </a:cubicBezTo>
                  <a:cubicBezTo>
                    <a:pt x="419" y="1703"/>
                    <a:pt x="1905" y="2386"/>
                    <a:pt x="2480" y="2386"/>
                  </a:cubicBezTo>
                  <a:cubicBezTo>
                    <a:pt x="2491" y="2386"/>
                    <a:pt x="2500" y="2386"/>
                    <a:pt x="2510" y="2385"/>
                  </a:cubicBezTo>
                  <a:cubicBezTo>
                    <a:pt x="3062" y="2335"/>
                    <a:pt x="2761" y="453"/>
                    <a:pt x="2686" y="1"/>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37"/>
            <p:cNvSpPr/>
            <p:nvPr/>
          </p:nvSpPr>
          <p:spPr>
            <a:xfrm flipH="1">
              <a:off x="5911793" y="3855248"/>
              <a:ext cx="196088" cy="252730"/>
            </a:xfrm>
            <a:custGeom>
              <a:avLst/>
              <a:gdLst/>
              <a:ahLst/>
              <a:cxnLst/>
              <a:rect l="l" t="t" r="r" b="b"/>
              <a:pathLst>
                <a:path w="3088" h="3980" extrusionOk="0">
                  <a:moveTo>
                    <a:pt x="1303" y="1"/>
                  </a:moveTo>
                  <a:cubicBezTo>
                    <a:pt x="847" y="1"/>
                    <a:pt x="395" y="114"/>
                    <a:pt x="0" y="340"/>
                  </a:cubicBezTo>
                  <a:cubicBezTo>
                    <a:pt x="377" y="1570"/>
                    <a:pt x="904" y="2774"/>
                    <a:pt x="1531" y="3904"/>
                  </a:cubicBezTo>
                  <a:lnTo>
                    <a:pt x="1581" y="3979"/>
                  </a:lnTo>
                  <a:cubicBezTo>
                    <a:pt x="2058" y="3603"/>
                    <a:pt x="2560" y="3251"/>
                    <a:pt x="3087" y="2950"/>
                  </a:cubicBezTo>
                  <a:lnTo>
                    <a:pt x="3062" y="2850"/>
                  </a:lnTo>
                  <a:cubicBezTo>
                    <a:pt x="2535" y="1996"/>
                    <a:pt x="2134" y="1093"/>
                    <a:pt x="1832" y="164"/>
                  </a:cubicBezTo>
                  <a:lnTo>
                    <a:pt x="1832" y="64"/>
                  </a:lnTo>
                  <a:lnTo>
                    <a:pt x="1757" y="39"/>
                  </a:lnTo>
                  <a:cubicBezTo>
                    <a:pt x="1607" y="14"/>
                    <a:pt x="1454" y="1"/>
                    <a:pt x="130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7"/>
            <p:cNvSpPr/>
            <p:nvPr/>
          </p:nvSpPr>
          <p:spPr>
            <a:xfrm flipH="1">
              <a:off x="5607374" y="4036160"/>
              <a:ext cx="592963" cy="616839"/>
            </a:xfrm>
            <a:custGeom>
              <a:avLst/>
              <a:gdLst/>
              <a:ahLst/>
              <a:cxnLst/>
              <a:rect l="l" t="t" r="r" b="b"/>
              <a:pathLst>
                <a:path w="9338" h="9714" extrusionOk="0">
                  <a:moveTo>
                    <a:pt x="4845" y="1"/>
                  </a:moveTo>
                  <a:cubicBezTo>
                    <a:pt x="4744" y="1"/>
                    <a:pt x="4619" y="51"/>
                    <a:pt x="4543" y="101"/>
                  </a:cubicBezTo>
                  <a:cubicBezTo>
                    <a:pt x="4016" y="402"/>
                    <a:pt x="3514" y="754"/>
                    <a:pt x="3037" y="1130"/>
                  </a:cubicBezTo>
                  <a:cubicBezTo>
                    <a:pt x="1657" y="2184"/>
                    <a:pt x="0" y="3640"/>
                    <a:pt x="51" y="3991"/>
                  </a:cubicBezTo>
                  <a:cubicBezTo>
                    <a:pt x="151" y="4267"/>
                    <a:pt x="277" y="4518"/>
                    <a:pt x="452" y="4744"/>
                  </a:cubicBezTo>
                  <a:lnTo>
                    <a:pt x="427" y="4744"/>
                  </a:lnTo>
                  <a:cubicBezTo>
                    <a:pt x="1130" y="5924"/>
                    <a:pt x="2561" y="7857"/>
                    <a:pt x="2561" y="7857"/>
                  </a:cubicBezTo>
                  <a:lnTo>
                    <a:pt x="2561" y="7982"/>
                  </a:lnTo>
                  <a:cubicBezTo>
                    <a:pt x="2636" y="7982"/>
                    <a:pt x="2711" y="7957"/>
                    <a:pt x="2786" y="7932"/>
                  </a:cubicBezTo>
                  <a:cubicBezTo>
                    <a:pt x="2786" y="7932"/>
                    <a:pt x="3143" y="7139"/>
                    <a:pt x="3540" y="7139"/>
                  </a:cubicBezTo>
                  <a:cubicBezTo>
                    <a:pt x="3590" y="7139"/>
                    <a:pt x="3640" y="7151"/>
                    <a:pt x="3690" y="7179"/>
                  </a:cubicBezTo>
                  <a:cubicBezTo>
                    <a:pt x="4016" y="7355"/>
                    <a:pt x="3615" y="8158"/>
                    <a:pt x="3615" y="8158"/>
                  </a:cubicBezTo>
                  <a:cubicBezTo>
                    <a:pt x="3615" y="8158"/>
                    <a:pt x="4485" y="7461"/>
                    <a:pt x="4885" y="7461"/>
                  </a:cubicBezTo>
                  <a:cubicBezTo>
                    <a:pt x="4940" y="7461"/>
                    <a:pt x="4987" y="7475"/>
                    <a:pt x="5020" y="7505"/>
                  </a:cubicBezTo>
                  <a:cubicBezTo>
                    <a:pt x="5271" y="7781"/>
                    <a:pt x="4568" y="8509"/>
                    <a:pt x="4493" y="8584"/>
                  </a:cubicBezTo>
                  <a:cubicBezTo>
                    <a:pt x="4577" y="8521"/>
                    <a:pt x="5207" y="8019"/>
                    <a:pt x="5571" y="8019"/>
                  </a:cubicBezTo>
                  <a:cubicBezTo>
                    <a:pt x="5642" y="8019"/>
                    <a:pt x="5703" y="8038"/>
                    <a:pt x="5748" y="8082"/>
                  </a:cubicBezTo>
                  <a:cubicBezTo>
                    <a:pt x="5999" y="8384"/>
                    <a:pt x="5171" y="9112"/>
                    <a:pt x="5096" y="9187"/>
                  </a:cubicBezTo>
                  <a:cubicBezTo>
                    <a:pt x="5164" y="9152"/>
                    <a:pt x="5644" y="8919"/>
                    <a:pt x="5916" y="8919"/>
                  </a:cubicBezTo>
                  <a:cubicBezTo>
                    <a:pt x="6042" y="8919"/>
                    <a:pt x="6123" y="8969"/>
                    <a:pt x="6099" y="9112"/>
                  </a:cubicBezTo>
                  <a:cubicBezTo>
                    <a:pt x="6024" y="9362"/>
                    <a:pt x="5874" y="9563"/>
                    <a:pt x="5673" y="9714"/>
                  </a:cubicBezTo>
                  <a:cubicBezTo>
                    <a:pt x="5899" y="9588"/>
                    <a:pt x="8484" y="7831"/>
                    <a:pt x="9136" y="7003"/>
                  </a:cubicBezTo>
                  <a:cubicBezTo>
                    <a:pt x="9187" y="6928"/>
                    <a:pt x="9237" y="6853"/>
                    <a:pt x="9262" y="6777"/>
                  </a:cubicBezTo>
                  <a:cubicBezTo>
                    <a:pt x="9337" y="6551"/>
                    <a:pt x="9036" y="5874"/>
                    <a:pt x="8534" y="5020"/>
                  </a:cubicBezTo>
                  <a:cubicBezTo>
                    <a:pt x="7380" y="3013"/>
                    <a:pt x="5221" y="51"/>
                    <a:pt x="484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7"/>
            <p:cNvSpPr/>
            <p:nvPr/>
          </p:nvSpPr>
          <p:spPr>
            <a:xfrm flipH="1">
              <a:off x="5589848" y="4480850"/>
              <a:ext cx="251904" cy="175387"/>
            </a:xfrm>
            <a:custGeom>
              <a:avLst/>
              <a:gdLst/>
              <a:ahLst/>
              <a:cxnLst/>
              <a:rect l="l" t="t" r="r" b="b"/>
              <a:pathLst>
                <a:path w="3967" h="2762" extrusionOk="0">
                  <a:moveTo>
                    <a:pt x="3515" y="0"/>
                  </a:moveTo>
                  <a:cubicBezTo>
                    <a:pt x="2837" y="828"/>
                    <a:pt x="252" y="2585"/>
                    <a:pt x="51" y="2711"/>
                  </a:cubicBezTo>
                  <a:cubicBezTo>
                    <a:pt x="32" y="2729"/>
                    <a:pt x="28" y="2748"/>
                    <a:pt x="16" y="2756"/>
                  </a:cubicBezTo>
                  <a:lnTo>
                    <a:pt x="16" y="2756"/>
                  </a:lnTo>
                  <a:cubicBezTo>
                    <a:pt x="1316" y="2355"/>
                    <a:pt x="2566" y="1805"/>
                    <a:pt x="3766" y="1130"/>
                  </a:cubicBezTo>
                  <a:cubicBezTo>
                    <a:pt x="3916" y="1029"/>
                    <a:pt x="3966" y="954"/>
                    <a:pt x="3966" y="929"/>
                  </a:cubicBezTo>
                  <a:cubicBezTo>
                    <a:pt x="3891" y="577"/>
                    <a:pt x="3715" y="276"/>
                    <a:pt x="3515" y="0"/>
                  </a:cubicBezTo>
                  <a:close/>
                  <a:moveTo>
                    <a:pt x="16" y="2756"/>
                  </a:moveTo>
                  <a:lnTo>
                    <a:pt x="16" y="2756"/>
                  </a:lnTo>
                  <a:cubicBezTo>
                    <a:pt x="11" y="2758"/>
                    <a:pt x="6" y="2759"/>
                    <a:pt x="1" y="2761"/>
                  </a:cubicBezTo>
                  <a:cubicBezTo>
                    <a:pt x="7" y="2761"/>
                    <a:pt x="12" y="2759"/>
                    <a:pt x="16" y="275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7"/>
            <p:cNvSpPr/>
            <p:nvPr/>
          </p:nvSpPr>
          <p:spPr>
            <a:xfrm flipH="1">
              <a:off x="5809368" y="4313464"/>
              <a:ext cx="536004" cy="423608"/>
            </a:xfrm>
            <a:custGeom>
              <a:avLst/>
              <a:gdLst/>
              <a:ahLst/>
              <a:cxnLst/>
              <a:rect l="l" t="t" r="r" b="b"/>
              <a:pathLst>
                <a:path w="8441" h="6671" extrusionOk="0">
                  <a:moveTo>
                    <a:pt x="728" y="1"/>
                  </a:moveTo>
                  <a:lnTo>
                    <a:pt x="728" y="51"/>
                  </a:lnTo>
                  <a:cubicBezTo>
                    <a:pt x="728" y="51"/>
                    <a:pt x="0" y="3490"/>
                    <a:pt x="1833" y="5472"/>
                  </a:cubicBezTo>
                  <a:cubicBezTo>
                    <a:pt x="2184" y="5849"/>
                    <a:pt x="2611" y="6150"/>
                    <a:pt x="3088" y="6376"/>
                  </a:cubicBezTo>
                  <a:cubicBezTo>
                    <a:pt x="3576" y="6574"/>
                    <a:pt x="4101" y="6671"/>
                    <a:pt x="4624" y="6671"/>
                  </a:cubicBezTo>
                  <a:cubicBezTo>
                    <a:pt x="4961" y="6671"/>
                    <a:pt x="5298" y="6630"/>
                    <a:pt x="5623" y="6552"/>
                  </a:cubicBezTo>
                  <a:cubicBezTo>
                    <a:pt x="6476" y="6351"/>
                    <a:pt x="7279" y="5974"/>
                    <a:pt x="7957" y="5397"/>
                  </a:cubicBezTo>
                  <a:cubicBezTo>
                    <a:pt x="7957" y="5397"/>
                    <a:pt x="7982" y="5372"/>
                    <a:pt x="8007" y="5347"/>
                  </a:cubicBezTo>
                  <a:cubicBezTo>
                    <a:pt x="8208" y="5196"/>
                    <a:pt x="8333" y="4995"/>
                    <a:pt x="8409" y="4745"/>
                  </a:cubicBezTo>
                  <a:cubicBezTo>
                    <a:pt x="8440" y="4602"/>
                    <a:pt x="8362" y="4552"/>
                    <a:pt x="8236" y="4552"/>
                  </a:cubicBezTo>
                  <a:cubicBezTo>
                    <a:pt x="7964" y="4552"/>
                    <a:pt x="7473" y="4785"/>
                    <a:pt x="7405" y="4820"/>
                  </a:cubicBezTo>
                  <a:cubicBezTo>
                    <a:pt x="7505" y="4745"/>
                    <a:pt x="8308" y="3992"/>
                    <a:pt x="8057" y="3715"/>
                  </a:cubicBezTo>
                  <a:cubicBezTo>
                    <a:pt x="8020" y="3671"/>
                    <a:pt x="7965" y="3652"/>
                    <a:pt x="7898" y="3652"/>
                  </a:cubicBezTo>
                  <a:cubicBezTo>
                    <a:pt x="7551" y="3652"/>
                    <a:pt x="6886" y="4154"/>
                    <a:pt x="6802" y="4217"/>
                  </a:cubicBezTo>
                  <a:cubicBezTo>
                    <a:pt x="6878" y="4142"/>
                    <a:pt x="7580" y="3389"/>
                    <a:pt x="7329" y="3138"/>
                  </a:cubicBezTo>
                  <a:cubicBezTo>
                    <a:pt x="7304" y="3112"/>
                    <a:pt x="7266" y="3101"/>
                    <a:pt x="7219" y="3101"/>
                  </a:cubicBezTo>
                  <a:cubicBezTo>
                    <a:pt x="6855" y="3101"/>
                    <a:pt x="5949" y="3791"/>
                    <a:pt x="5949" y="3791"/>
                  </a:cubicBezTo>
                  <a:cubicBezTo>
                    <a:pt x="5949" y="3791"/>
                    <a:pt x="6325" y="2988"/>
                    <a:pt x="5999" y="2812"/>
                  </a:cubicBezTo>
                  <a:cubicBezTo>
                    <a:pt x="5955" y="2789"/>
                    <a:pt x="5910" y="2778"/>
                    <a:pt x="5866" y="2778"/>
                  </a:cubicBezTo>
                  <a:cubicBezTo>
                    <a:pt x="5479" y="2778"/>
                    <a:pt x="5096" y="3565"/>
                    <a:pt x="5096" y="3565"/>
                  </a:cubicBezTo>
                  <a:cubicBezTo>
                    <a:pt x="5045" y="3590"/>
                    <a:pt x="4970" y="3615"/>
                    <a:pt x="4895" y="3615"/>
                  </a:cubicBezTo>
                  <a:lnTo>
                    <a:pt x="4895" y="3490"/>
                  </a:lnTo>
                  <a:cubicBezTo>
                    <a:pt x="4895" y="3490"/>
                    <a:pt x="3464" y="1557"/>
                    <a:pt x="2736" y="402"/>
                  </a:cubicBezTo>
                  <a:cubicBezTo>
                    <a:pt x="2647" y="409"/>
                    <a:pt x="2558" y="412"/>
                    <a:pt x="2470" y="412"/>
                  </a:cubicBezTo>
                  <a:cubicBezTo>
                    <a:pt x="1862" y="412"/>
                    <a:pt x="1276" y="264"/>
                    <a:pt x="728"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37"/>
            <p:cNvSpPr/>
            <p:nvPr/>
          </p:nvSpPr>
          <p:spPr>
            <a:xfrm flipH="1">
              <a:off x="6021775" y="4297399"/>
              <a:ext cx="192913" cy="244031"/>
            </a:xfrm>
            <a:custGeom>
              <a:avLst/>
              <a:gdLst/>
              <a:ahLst/>
              <a:cxnLst/>
              <a:rect l="l" t="t" r="r" b="b"/>
              <a:pathLst>
                <a:path w="3038" h="3843" extrusionOk="0">
                  <a:moveTo>
                    <a:pt x="1180" y="706"/>
                  </a:moveTo>
                  <a:cubicBezTo>
                    <a:pt x="1130" y="731"/>
                    <a:pt x="1080" y="756"/>
                    <a:pt x="1030" y="781"/>
                  </a:cubicBezTo>
                  <a:cubicBezTo>
                    <a:pt x="1009" y="785"/>
                    <a:pt x="989" y="789"/>
                    <a:pt x="969" y="792"/>
                  </a:cubicBezTo>
                  <a:lnTo>
                    <a:pt x="969" y="792"/>
                  </a:lnTo>
                  <a:cubicBezTo>
                    <a:pt x="1015" y="751"/>
                    <a:pt x="1062" y="728"/>
                    <a:pt x="1130" y="706"/>
                  </a:cubicBezTo>
                  <a:close/>
                  <a:moveTo>
                    <a:pt x="801" y="0"/>
                  </a:moveTo>
                  <a:cubicBezTo>
                    <a:pt x="794" y="0"/>
                    <a:pt x="786" y="1"/>
                    <a:pt x="779" y="3"/>
                  </a:cubicBezTo>
                  <a:cubicBezTo>
                    <a:pt x="779" y="3"/>
                    <a:pt x="728" y="28"/>
                    <a:pt x="628" y="78"/>
                  </a:cubicBezTo>
                  <a:cubicBezTo>
                    <a:pt x="503" y="128"/>
                    <a:pt x="377" y="204"/>
                    <a:pt x="277" y="279"/>
                  </a:cubicBezTo>
                  <a:cubicBezTo>
                    <a:pt x="176" y="354"/>
                    <a:pt x="101" y="455"/>
                    <a:pt x="51" y="530"/>
                  </a:cubicBezTo>
                  <a:cubicBezTo>
                    <a:pt x="1" y="605"/>
                    <a:pt x="1" y="706"/>
                    <a:pt x="26" y="781"/>
                  </a:cubicBezTo>
                  <a:cubicBezTo>
                    <a:pt x="26" y="781"/>
                    <a:pt x="26" y="806"/>
                    <a:pt x="26" y="806"/>
                  </a:cubicBezTo>
                  <a:cubicBezTo>
                    <a:pt x="51" y="831"/>
                    <a:pt x="76" y="856"/>
                    <a:pt x="101" y="881"/>
                  </a:cubicBezTo>
                  <a:cubicBezTo>
                    <a:pt x="126" y="906"/>
                    <a:pt x="151" y="932"/>
                    <a:pt x="201" y="957"/>
                  </a:cubicBezTo>
                  <a:cubicBezTo>
                    <a:pt x="280" y="985"/>
                    <a:pt x="360" y="1008"/>
                    <a:pt x="442" y="1023"/>
                  </a:cubicBezTo>
                  <a:lnTo>
                    <a:pt x="442" y="1023"/>
                  </a:lnTo>
                  <a:cubicBezTo>
                    <a:pt x="437" y="1035"/>
                    <a:pt x="432" y="1046"/>
                    <a:pt x="427" y="1057"/>
                  </a:cubicBezTo>
                  <a:cubicBezTo>
                    <a:pt x="310" y="1448"/>
                    <a:pt x="558" y="1839"/>
                    <a:pt x="911" y="1934"/>
                  </a:cubicBezTo>
                  <a:lnTo>
                    <a:pt x="911" y="1934"/>
                  </a:lnTo>
                  <a:cubicBezTo>
                    <a:pt x="909" y="1943"/>
                    <a:pt x="906" y="1952"/>
                    <a:pt x="904" y="1961"/>
                  </a:cubicBezTo>
                  <a:cubicBezTo>
                    <a:pt x="854" y="2111"/>
                    <a:pt x="879" y="2262"/>
                    <a:pt x="929" y="2362"/>
                  </a:cubicBezTo>
                  <a:lnTo>
                    <a:pt x="929" y="2387"/>
                  </a:lnTo>
                  <a:lnTo>
                    <a:pt x="954" y="2437"/>
                  </a:lnTo>
                  <a:cubicBezTo>
                    <a:pt x="979" y="2463"/>
                    <a:pt x="1005" y="2488"/>
                    <a:pt x="1055" y="2488"/>
                  </a:cubicBezTo>
                  <a:cubicBezTo>
                    <a:pt x="1105" y="2538"/>
                    <a:pt x="1155" y="2563"/>
                    <a:pt x="1230" y="2588"/>
                  </a:cubicBezTo>
                  <a:cubicBezTo>
                    <a:pt x="1310" y="2606"/>
                    <a:pt x="1390" y="2614"/>
                    <a:pt x="1470" y="2614"/>
                  </a:cubicBezTo>
                  <a:cubicBezTo>
                    <a:pt x="1488" y="2614"/>
                    <a:pt x="1506" y="2614"/>
                    <a:pt x="1524" y="2613"/>
                  </a:cubicBezTo>
                  <a:lnTo>
                    <a:pt x="1524" y="2613"/>
                  </a:lnTo>
                  <a:cubicBezTo>
                    <a:pt x="1512" y="2680"/>
                    <a:pt x="1506" y="2747"/>
                    <a:pt x="1506" y="2814"/>
                  </a:cubicBezTo>
                  <a:cubicBezTo>
                    <a:pt x="1506" y="2939"/>
                    <a:pt x="1557" y="3040"/>
                    <a:pt x="1607" y="3140"/>
                  </a:cubicBezTo>
                  <a:lnTo>
                    <a:pt x="1657" y="3215"/>
                  </a:lnTo>
                  <a:cubicBezTo>
                    <a:pt x="1682" y="3215"/>
                    <a:pt x="1682" y="3241"/>
                    <a:pt x="1707" y="3241"/>
                  </a:cubicBezTo>
                  <a:lnTo>
                    <a:pt x="1732" y="3266"/>
                  </a:lnTo>
                  <a:lnTo>
                    <a:pt x="1783" y="3316"/>
                  </a:lnTo>
                  <a:lnTo>
                    <a:pt x="1858" y="3341"/>
                  </a:lnTo>
                  <a:cubicBezTo>
                    <a:pt x="1941" y="3388"/>
                    <a:pt x="2034" y="3419"/>
                    <a:pt x="2131" y="3427"/>
                  </a:cubicBezTo>
                  <a:lnTo>
                    <a:pt x="2131" y="3427"/>
                  </a:lnTo>
                  <a:cubicBezTo>
                    <a:pt x="2121" y="3495"/>
                    <a:pt x="2121" y="3565"/>
                    <a:pt x="2134" y="3642"/>
                  </a:cubicBezTo>
                  <a:cubicBezTo>
                    <a:pt x="2159" y="3717"/>
                    <a:pt x="2209" y="3768"/>
                    <a:pt x="2285" y="3793"/>
                  </a:cubicBezTo>
                  <a:cubicBezTo>
                    <a:pt x="2335" y="3843"/>
                    <a:pt x="2410" y="3843"/>
                    <a:pt x="2460" y="3843"/>
                  </a:cubicBezTo>
                  <a:cubicBezTo>
                    <a:pt x="2611" y="3818"/>
                    <a:pt x="2761" y="3768"/>
                    <a:pt x="2887" y="3667"/>
                  </a:cubicBezTo>
                  <a:cubicBezTo>
                    <a:pt x="2937" y="3642"/>
                    <a:pt x="2962" y="3617"/>
                    <a:pt x="3012" y="3592"/>
                  </a:cubicBezTo>
                  <a:cubicBezTo>
                    <a:pt x="3038" y="3567"/>
                    <a:pt x="3038" y="3517"/>
                    <a:pt x="3012" y="3466"/>
                  </a:cubicBezTo>
                  <a:cubicBezTo>
                    <a:pt x="2987" y="3454"/>
                    <a:pt x="2962" y="3448"/>
                    <a:pt x="2940" y="3448"/>
                  </a:cubicBezTo>
                  <a:cubicBezTo>
                    <a:pt x="2918" y="3448"/>
                    <a:pt x="2899" y="3454"/>
                    <a:pt x="2887" y="3466"/>
                  </a:cubicBezTo>
                  <a:cubicBezTo>
                    <a:pt x="2862" y="3517"/>
                    <a:pt x="2812" y="3517"/>
                    <a:pt x="2787" y="3542"/>
                  </a:cubicBezTo>
                  <a:cubicBezTo>
                    <a:pt x="2686" y="3617"/>
                    <a:pt x="2561" y="3667"/>
                    <a:pt x="2435" y="3667"/>
                  </a:cubicBezTo>
                  <a:lnTo>
                    <a:pt x="2360" y="3667"/>
                  </a:lnTo>
                  <a:cubicBezTo>
                    <a:pt x="2310" y="3642"/>
                    <a:pt x="2310" y="3642"/>
                    <a:pt x="2310" y="3617"/>
                  </a:cubicBezTo>
                  <a:cubicBezTo>
                    <a:pt x="2310" y="3540"/>
                    <a:pt x="2324" y="3478"/>
                    <a:pt x="2354" y="3407"/>
                  </a:cubicBezTo>
                  <a:lnTo>
                    <a:pt x="2354" y="3407"/>
                  </a:lnTo>
                  <a:cubicBezTo>
                    <a:pt x="2390" y="3397"/>
                    <a:pt x="2426" y="3383"/>
                    <a:pt x="2460" y="3366"/>
                  </a:cubicBezTo>
                  <a:cubicBezTo>
                    <a:pt x="2636" y="3316"/>
                    <a:pt x="2787" y="3165"/>
                    <a:pt x="2862" y="2990"/>
                  </a:cubicBezTo>
                  <a:cubicBezTo>
                    <a:pt x="2887" y="2914"/>
                    <a:pt x="2862" y="2839"/>
                    <a:pt x="2837" y="2789"/>
                  </a:cubicBezTo>
                  <a:lnTo>
                    <a:pt x="2812" y="2739"/>
                  </a:lnTo>
                  <a:lnTo>
                    <a:pt x="2787" y="2739"/>
                  </a:lnTo>
                  <a:cubicBezTo>
                    <a:pt x="2751" y="2721"/>
                    <a:pt x="2716" y="2703"/>
                    <a:pt x="2680" y="2703"/>
                  </a:cubicBezTo>
                  <a:cubicBezTo>
                    <a:pt x="2665" y="2703"/>
                    <a:pt x="2651" y="2706"/>
                    <a:pt x="2636" y="2714"/>
                  </a:cubicBezTo>
                  <a:cubicBezTo>
                    <a:pt x="2536" y="2739"/>
                    <a:pt x="2460" y="2789"/>
                    <a:pt x="2410" y="2864"/>
                  </a:cubicBezTo>
                  <a:cubicBezTo>
                    <a:pt x="2322" y="2974"/>
                    <a:pt x="2253" y="3085"/>
                    <a:pt x="2203" y="3195"/>
                  </a:cubicBezTo>
                  <a:lnTo>
                    <a:pt x="2203" y="3195"/>
                  </a:lnTo>
                  <a:cubicBezTo>
                    <a:pt x="2193" y="3196"/>
                    <a:pt x="2182" y="3197"/>
                    <a:pt x="2172" y="3197"/>
                  </a:cubicBezTo>
                  <a:cubicBezTo>
                    <a:pt x="2109" y="3197"/>
                    <a:pt x="2046" y="3178"/>
                    <a:pt x="1983" y="3140"/>
                  </a:cubicBezTo>
                  <a:cubicBezTo>
                    <a:pt x="1858" y="3090"/>
                    <a:pt x="1783" y="2965"/>
                    <a:pt x="1783" y="2839"/>
                  </a:cubicBezTo>
                  <a:cubicBezTo>
                    <a:pt x="1798" y="2749"/>
                    <a:pt x="1813" y="2650"/>
                    <a:pt x="1844" y="2558"/>
                  </a:cubicBezTo>
                  <a:lnTo>
                    <a:pt x="1844" y="2558"/>
                  </a:lnTo>
                  <a:cubicBezTo>
                    <a:pt x="1865" y="2552"/>
                    <a:pt x="1887" y="2545"/>
                    <a:pt x="1908" y="2538"/>
                  </a:cubicBezTo>
                  <a:cubicBezTo>
                    <a:pt x="2008" y="2513"/>
                    <a:pt x="2134" y="2463"/>
                    <a:pt x="2209" y="2387"/>
                  </a:cubicBezTo>
                  <a:cubicBezTo>
                    <a:pt x="2285" y="2337"/>
                    <a:pt x="2335" y="2287"/>
                    <a:pt x="2360" y="2212"/>
                  </a:cubicBezTo>
                  <a:cubicBezTo>
                    <a:pt x="2385" y="2161"/>
                    <a:pt x="2385" y="2111"/>
                    <a:pt x="2385" y="2061"/>
                  </a:cubicBezTo>
                  <a:cubicBezTo>
                    <a:pt x="2360" y="2036"/>
                    <a:pt x="2360" y="2011"/>
                    <a:pt x="2360" y="1986"/>
                  </a:cubicBezTo>
                  <a:lnTo>
                    <a:pt x="2360" y="1961"/>
                  </a:lnTo>
                  <a:cubicBezTo>
                    <a:pt x="2347" y="1948"/>
                    <a:pt x="2339" y="1940"/>
                    <a:pt x="2335" y="1935"/>
                  </a:cubicBezTo>
                  <a:lnTo>
                    <a:pt x="2310" y="1910"/>
                  </a:lnTo>
                  <a:cubicBezTo>
                    <a:pt x="2259" y="1885"/>
                    <a:pt x="2234" y="1860"/>
                    <a:pt x="2209" y="1860"/>
                  </a:cubicBezTo>
                  <a:lnTo>
                    <a:pt x="2034" y="1860"/>
                  </a:lnTo>
                  <a:cubicBezTo>
                    <a:pt x="1983" y="1885"/>
                    <a:pt x="1933" y="1910"/>
                    <a:pt x="1883" y="1961"/>
                  </a:cubicBezTo>
                  <a:cubicBezTo>
                    <a:pt x="1808" y="2036"/>
                    <a:pt x="1732" y="2136"/>
                    <a:pt x="1682" y="2212"/>
                  </a:cubicBezTo>
                  <a:cubicBezTo>
                    <a:pt x="1656" y="2253"/>
                    <a:pt x="1634" y="2294"/>
                    <a:pt x="1614" y="2335"/>
                  </a:cubicBezTo>
                  <a:lnTo>
                    <a:pt x="1614" y="2335"/>
                  </a:lnTo>
                  <a:cubicBezTo>
                    <a:pt x="1587" y="2338"/>
                    <a:pt x="1559" y="2339"/>
                    <a:pt x="1531" y="2339"/>
                  </a:cubicBezTo>
                  <a:cubicBezTo>
                    <a:pt x="1465" y="2339"/>
                    <a:pt x="1398" y="2331"/>
                    <a:pt x="1331" y="2312"/>
                  </a:cubicBezTo>
                  <a:cubicBezTo>
                    <a:pt x="1306" y="2312"/>
                    <a:pt x="1281" y="2312"/>
                    <a:pt x="1256" y="2287"/>
                  </a:cubicBezTo>
                  <a:cubicBezTo>
                    <a:pt x="1256" y="2287"/>
                    <a:pt x="1256" y="2287"/>
                    <a:pt x="1230" y="2262"/>
                  </a:cubicBezTo>
                  <a:lnTo>
                    <a:pt x="1205" y="2237"/>
                  </a:lnTo>
                  <a:cubicBezTo>
                    <a:pt x="1180" y="2161"/>
                    <a:pt x="1180" y="2111"/>
                    <a:pt x="1205" y="2061"/>
                  </a:cubicBezTo>
                  <a:cubicBezTo>
                    <a:pt x="1218" y="2016"/>
                    <a:pt x="1235" y="1972"/>
                    <a:pt x="1253" y="1930"/>
                  </a:cubicBezTo>
                  <a:lnTo>
                    <a:pt x="1253" y="1930"/>
                  </a:lnTo>
                  <a:cubicBezTo>
                    <a:pt x="1471" y="1877"/>
                    <a:pt x="1686" y="1753"/>
                    <a:pt x="1808" y="1559"/>
                  </a:cubicBezTo>
                  <a:cubicBezTo>
                    <a:pt x="1833" y="1534"/>
                    <a:pt x="1858" y="1484"/>
                    <a:pt x="1858" y="1459"/>
                  </a:cubicBezTo>
                  <a:cubicBezTo>
                    <a:pt x="1858" y="1433"/>
                    <a:pt x="1858" y="1408"/>
                    <a:pt x="1858" y="1383"/>
                  </a:cubicBezTo>
                  <a:lnTo>
                    <a:pt x="1858" y="1308"/>
                  </a:lnTo>
                  <a:cubicBezTo>
                    <a:pt x="1858" y="1311"/>
                    <a:pt x="1858" y="1312"/>
                    <a:pt x="1857" y="1312"/>
                  </a:cubicBezTo>
                  <a:cubicBezTo>
                    <a:pt x="1853" y="1312"/>
                    <a:pt x="1838" y="1254"/>
                    <a:pt x="1834" y="1254"/>
                  </a:cubicBezTo>
                  <a:cubicBezTo>
                    <a:pt x="1833" y="1254"/>
                    <a:pt x="1833" y="1255"/>
                    <a:pt x="1833" y="1258"/>
                  </a:cubicBezTo>
                  <a:lnTo>
                    <a:pt x="1808" y="1233"/>
                  </a:lnTo>
                  <a:cubicBezTo>
                    <a:pt x="1783" y="1182"/>
                    <a:pt x="1707" y="1157"/>
                    <a:pt x="1657" y="1157"/>
                  </a:cubicBezTo>
                  <a:cubicBezTo>
                    <a:pt x="1607" y="1157"/>
                    <a:pt x="1557" y="1157"/>
                    <a:pt x="1532" y="1182"/>
                  </a:cubicBezTo>
                  <a:cubicBezTo>
                    <a:pt x="1406" y="1233"/>
                    <a:pt x="1331" y="1308"/>
                    <a:pt x="1230" y="1383"/>
                  </a:cubicBezTo>
                  <a:cubicBezTo>
                    <a:pt x="1155" y="1471"/>
                    <a:pt x="1087" y="1564"/>
                    <a:pt x="1030" y="1661"/>
                  </a:cubicBezTo>
                  <a:lnTo>
                    <a:pt x="1030" y="1661"/>
                  </a:lnTo>
                  <a:cubicBezTo>
                    <a:pt x="941" y="1647"/>
                    <a:pt x="855" y="1602"/>
                    <a:pt x="804" y="1534"/>
                  </a:cubicBezTo>
                  <a:cubicBezTo>
                    <a:pt x="703" y="1433"/>
                    <a:pt x="653" y="1308"/>
                    <a:pt x="703" y="1157"/>
                  </a:cubicBezTo>
                  <a:cubicBezTo>
                    <a:pt x="718" y="1122"/>
                    <a:pt x="734" y="1086"/>
                    <a:pt x="753" y="1050"/>
                  </a:cubicBezTo>
                  <a:lnTo>
                    <a:pt x="753" y="1050"/>
                  </a:lnTo>
                  <a:cubicBezTo>
                    <a:pt x="861" y="1048"/>
                    <a:pt x="971" y="1034"/>
                    <a:pt x="1080" y="1007"/>
                  </a:cubicBezTo>
                  <a:cubicBezTo>
                    <a:pt x="1180" y="982"/>
                    <a:pt x="1256" y="932"/>
                    <a:pt x="1331" y="881"/>
                  </a:cubicBezTo>
                  <a:cubicBezTo>
                    <a:pt x="1381" y="856"/>
                    <a:pt x="1431" y="806"/>
                    <a:pt x="1456" y="731"/>
                  </a:cubicBezTo>
                  <a:cubicBezTo>
                    <a:pt x="1456" y="681"/>
                    <a:pt x="1456" y="655"/>
                    <a:pt x="1456" y="605"/>
                  </a:cubicBezTo>
                  <a:lnTo>
                    <a:pt x="1456" y="580"/>
                  </a:lnTo>
                  <a:lnTo>
                    <a:pt x="1456" y="530"/>
                  </a:lnTo>
                  <a:lnTo>
                    <a:pt x="1431" y="505"/>
                  </a:lnTo>
                  <a:cubicBezTo>
                    <a:pt x="1406" y="480"/>
                    <a:pt x="1381" y="455"/>
                    <a:pt x="1331" y="455"/>
                  </a:cubicBezTo>
                  <a:cubicBezTo>
                    <a:pt x="1306" y="430"/>
                    <a:pt x="1281" y="430"/>
                    <a:pt x="1230" y="404"/>
                  </a:cubicBezTo>
                  <a:cubicBezTo>
                    <a:pt x="1180" y="404"/>
                    <a:pt x="1105" y="430"/>
                    <a:pt x="1055" y="430"/>
                  </a:cubicBezTo>
                  <a:cubicBezTo>
                    <a:pt x="954" y="480"/>
                    <a:pt x="879" y="530"/>
                    <a:pt x="804" y="580"/>
                  </a:cubicBezTo>
                  <a:cubicBezTo>
                    <a:pt x="710" y="647"/>
                    <a:pt x="631" y="728"/>
                    <a:pt x="565" y="816"/>
                  </a:cubicBezTo>
                  <a:lnTo>
                    <a:pt x="565" y="816"/>
                  </a:lnTo>
                  <a:cubicBezTo>
                    <a:pt x="475" y="812"/>
                    <a:pt x="387" y="800"/>
                    <a:pt x="302" y="781"/>
                  </a:cubicBezTo>
                  <a:cubicBezTo>
                    <a:pt x="277" y="756"/>
                    <a:pt x="252" y="756"/>
                    <a:pt x="252" y="756"/>
                  </a:cubicBezTo>
                  <a:cubicBezTo>
                    <a:pt x="252" y="731"/>
                    <a:pt x="226" y="731"/>
                    <a:pt x="226" y="706"/>
                  </a:cubicBezTo>
                  <a:lnTo>
                    <a:pt x="226" y="681"/>
                  </a:lnTo>
                  <a:lnTo>
                    <a:pt x="226" y="630"/>
                  </a:lnTo>
                  <a:cubicBezTo>
                    <a:pt x="277" y="555"/>
                    <a:pt x="327" y="505"/>
                    <a:pt x="402" y="455"/>
                  </a:cubicBezTo>
                  <a:cubicBezTo>
                    <a:pt x="477" y="379"/>
                    <a:pt x="603" y="304"/>
                    <a:pt x="703" y="254"/>
                  </a:cubicBezTo>
                  <a:lnTo>
                    <a:pt x="829" y="179"/>
                  </a:lnTo>
                  <a:cubicBezTo>
                    <a:pt x="922" y="132"/>
                    <a:pt x="886" y="0"/>
                    <a:pt x="8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799"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899943" y="3075427"/>
              <a:ext cx="337051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Cướp</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truyện</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của</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bạn</a:t>
              </a:r>
              <a:endParaRPr lang="en-US" sz="2700" dirty="0">
                <a:solidFill>
                  <a:schemeClr val="bg1"/>
                </a:solidFill>
                <a:latin typeface="iCiel Cadena" panose="02000503000000020004" pitchFamily="50"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iCiel Cadena" panose="02000503000000020004" pitchFamily="50"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bg1"/>
                  </a:solidFill>
                  <a:latin typeface="iCiel Cadena" panose="02000503000000020004" pitchFamily="50" charset="0"/>
                </a:rPr>
                <a:t>Xin </a:t>
              </a:r>
              <a:r>
                <a:rPr lang="en-US" sz="2700" dirty="0" err="1">
                  <a:solidFill>
                    <a:schemeClr val="bg1"/>
                  </a:solidFill>
                  <a:latin typeface="iCiel Cadena" panose="02000503000000020004" pitchFamily="50" charset="0"/>
                </a:rPr>
                <a:t>đọc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cùng</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bạn</a:t>
              </a:r>
              <a:endParaRPr lang="en-US" sz="2700" dirty="0">
                <a:solidFill>
                  <a:schemeClr val="bg1"/>
                </a:solidFill>
                <a:latin typeface="iCiel Cadena" panose="02000503000000020004" pitchFamily="50"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Chọc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phá</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các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bạn</a:t>
              </a:r>
              <a:endParaRPr lang="en-US" sz="2700" dirty="0">
                <a:solidFill>
                  <a:schemeClr val="bg1"/>
                </a:solidFill>
                <a:latin typeface="iCiel Cadena" panose="02000503000000020004" pitchFamily="50"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latin typeface="iCiel Cadena" panose="02000503000000020004" pitchFamily="50" charset="0"/>
                </a:rPr>
                <a:t>2. </a:t>
              </a:r>
              <a:r>
                <a:rPr lang="en-US" sz="2400" dirty="0" err="1">
                  <a:solidFill>
                    <a:schemeClr val="tx1">
                      <a:lumMod val="50000"/>
                      <a:lumOff val="50000"/>
                    </a:schemeClr>
                  </a:solidFill>
                  <a:latin typeface="iCiel Cadena" panose="02000503000000020004" pitchFamily="50" charset="0"/>
                </a:rPr>
                <a:t>Em</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thấy</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các</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bạn</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đọc</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truyện</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em</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sẽ</a:t>
              </a:r>
              <a:r>
                <a:rPr lang="en-US" sz="2400" dirty="0">
                  <a:solidFill>
                    <a:schemeClr val="tx1">
                      <a:lumMod val="50000"/>
                      <a:lumOff val="50000"/>
                    </a:schemeClr>
                  </a:solidFill>
                  <a:latin typeface="iCiel Cadena" panose="02000503000000020004" pitchFamily="50"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287"/>
            <a:ext cx="3035028" cy="1747354"/>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100">
                  <a:solidFill>
                    <a:schemeClr val="tx1">
                      <a:lumMod val="65000"/>
                      <a:lumOff val="35000"/>
                    </a:schemeClr>
                  </a:solidFill>
                  <a:latin typeface="iCiel Cadena" panose="02000503000000020004" pitchFamily="50" charset="0"/>
                </a:rPr>
                <a:t>Yeahhh,</a:t>
              </a:r>
            </a:p>
            <a:p>
              <a:pPr algn="ctr"/>
              <a:r>
                <a:rPr lang="en-US" sz="900">
                  <a:solidFill>
                    <a:schemeClr val="tx1">
                      <a:lumMod val="65000"/>
                      <a:lumOff val="35000"/>
                    </a:schemeClr>
                  </a:solidFill>
                  <a:latin typeface="iCiel Cadena" panose="02000503000000020004" pitchFamily="50" charset="0"/>
                </a:rPr>
                <a:t>Đúng rồi!</a:t>
              </a:r>
            </a:p>
            <a:p>
              <a:pPr algn="ctr"/>
              <a:r>
                <a:rPr lang="en-US" sz="900">
                  <a:solidFill>
                    <a:schemeClr val="tx1">
                      <a:lumMod val="65000"/>
                      <a:lumOff val="35000"/>
                    </a:schemeClr>
                  </a:solidFill>
                  <a:latin typeface="iCiel Cadena" panose="02000503000000020004" pitchFamily="50" charset="0"/>
                </a:rPr>
                <a:t>Mình thích màu này!</a:t>
              </a:r>
              <a:endParaRPr lang="en-US" sz="675">
                <a:solidFill>
                  <a:schemeClr val="tx1">
                    <a:lumMod val="65000"/>
                    <a:lumOff val="35000"/>
                  </a:scheme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r>
                  <a:rPr lang="en-US" sz="1800">
                    <a:solidFill>
                      <a:schemeClr val="tx1">
                        <a:lumMod val="65000"/>
                        <a:lumOff val="35000"/>
                      </a:schemeClr>
                    </a:solidFill>
                    <a:latin typeface="iCiel Cadena" panose="02000503000000020004" pitchFamily="50" charset="0"/>
                  </a:rPr>
                  <a:t>Huhu,</a:t>
                </a:r>
              </a:p>
              <a:p>
                <a:pPr algn="ctr"/>
                <a:r>
                  <a:rPr lang="en-US" sz="1050">
                    <a:solidFill>
                      <a:schemeClr val="tx1">
                        <a:lumMod val="65000"/>
                        <a:lumOff val="35000"/>
                      </a:schemeClr>
                    </a:solidFill>
                    <a:latin typeface="iCiel Cadena" panose="02000503000000020004" pitchFamily="50" charset="0"/>
                  </a:rPr>
                  <a:t>chưa chính xác rồi!</a:t>
                </a:r>
              </a:p>
              <a:p>
                <a:pPr algn="ctr"/>
                <a:r>
                  <a:rPr lang="en-US" sz="1050">
                    <a:solidFill>
                      <a:schemeClr val="tx1">
                        <a:lumMod val="65000"/>
                        <a:lumOff val="35000"/>
                      </a:scheme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
        <p:nvSpPr>
          <p:cNvPr id="5" name="TextBox 4">
            <a:extLst>
              <a:ext uri="{FF2B5EF4-FFF2-40B4-BE49-F238E27FC236}">
                <a16:creationId xmlns:a16="http://schemas.microsoft.com/office/drawing/2014/main" id="{B35A8481-B5CB-40EB-BFFC-9215D9FD1E60}"/>
              </a:ext>
            </a:extLst>
          </p:cNvPr>
          <p:cNvSpPr txBox="1"/>
          <p:nvPr/>
        </p:nvSpPr>
        <p:spPr>
          <a:xfrm>
            <a:off x="5822500" y="3914731"/>
            <a:ext cx="2985477" cy="923330"/>
          </a:xfrm>
          <a:prstGeom prst="rect">
            <a:avLst/>
          </a:prstGeom>
          <a:noFill/>
        </p:spPr>
        <p:txBody>
          <a:bodyPr wrap="square" rtlCol="0">
            <a:spAutoFit/>
          </a:bodyPr>
          <a:lstStyle/>
          <a:p>
            <a:pPr algn="ctr"/>
            <a:r>
              <a:rPr lang="en-US" sz="2700" dirty="0" err="1">
                <a:solidFill>
                  <a:schemeClr val="bg1"/>
                </a:solidFill>
                <a:latin typeface="iCiel Cadena" panose="02000503000000020004" charset="0"/>
              </a:rPr>
              <a:t>Chê</a:t>
            </a:r>
            <a:r>
              <a:rPr lang="en-US" sz="2700" dirty="0">
                <a:solidFill>
                  <a:schemeClr val="bg1"/>
                </a:solidFill>
                <a:latin typeface="iCiel Cadena" panose="02000503000000020004" charset="0"/>
              </a:rPr>
              <a:t> </a:t>
            </a:r>
            <a:r>
              <a:rPr lang="en-US" sz="2700" dirty="0" err="1">
                <a:solidFill>
                  <a:schemeClr val="bg1"/>
                </a:solidFill>
                <a:latin typeface="iCiel Cadena" panose="02000503000000020004" charset="0"/>
              </a:rPr>
              <a:t>các</a:t>
            </a:r>
            <a:r>
              <a:rPr lang="en-US" sz="2700" dirty="0">
                <a:solidFill>
                  <a:schemeClr val="bg1"/>
                </a:solidFill>
                <a:latin typeface="iCiel Cadena" panose="02000503000000020004" charset="0"/>
              </a:rPr>
              <a:t> </a:t>
            </a:r>
            <a:r>
              <a:rPr lang="en-US" sz="2700" dirty="0" err="1">
                <a:solidFill>
                  <a:schemeClr val="bg1"/>
                </a:solidFill>
                <a:latin typeface="iCiel Cadena" panose="02000503000000020004" charset="0"/>
              </a:rPr>
              <a:t>bạn</a:t>
            </a:r>
            <a:r>
              <a:rPr lang="en-US" sz="2700" dirty="0">
                <a:solidFill>
                  <a:schemeClr val="bg1"/>
                </a:solidFill>
                <a:latin typeface="iCiel Cadena" panose="02000503000000020004" charset="0"/>
              </a:rPr>
              <a:t> </a:t>
            </a:r>
            <a:r>
              <a:rPr lang="en-US" sz="2700" dirty="0" err="1">
                <a:solidFill>
                  <a:schemeClr val="bg1"/>
                </a:solidFill>
                <a:latin typeface="iCiel Cadena" panose="02000503000000020004" charset="0"/>
              </a:rPr>
              <a:t>không</a:t>
            </a:r>
            <a:r>
              <a:rPr lang="en-US" sz="2700" dirty="0">
                <a:solidFill>
                  <a:schemeClr val="bg1"/>
                </a:solidFill>
                <a:latin typeface="iCiel Cadena" panose="02000503000000020004" charset="0"/>
              </a:rPr>
              <a:t> </a:t>
            </a:r>
            <a:r>
              <a:rPr lang="en-US" sz="2700" dirty="0" err="1">
                <a:solidFill>
                  <a:schemeClr val="bg1"/>
                </a:solidFill>
                <a:latin typeface="iCiel Cadena" panose="02000503000000020004" charset="0"/>
              </a:rPr>
              <a:t>biết</a:t>
            </a:r>
            <a:r>
              <a:rPr lang="en-US" sz="2700" dirty="0">
                <a:solidFill>
                  <a:schemeClr val="bg1"/>
                </a:solidFill>
                <a:latin typeface="iCiel Cadena" panose="02000503000000020004" charset="0"/>
              </a:rPr>
              <a:t> </a:t>
            </a:r>
            <a:r>
              <a:rPr lang="en-US" sz="2700" dirty="0" err="1">
                <a:solidFill>
                  <a:schemeClr val="bg1"/>
                </a:solidFill>
                <a:latin typeface="iCiel Cadena" panose="02000503000000020004" charset="0"/>
              </a:rPr>
              <a:t>vận</a:t>
            </a:r>
            <a:r>
              <a:rPr lang="en-US" sz="2700" dirty="0">
                <a:solidFill>
                  <a:schemeClr val="bg1"/>
                </a:solidFill>
                <a:latin typeface="iCiel Cadena" panose="02000503000000020004" charset="0"/>
              </a:rPr>
              <a:t> </a:t>
            </a:r>
            <a:r>
              <a:rPr lang="en-US" sz="2700" dirty="0" err="1">
                <a:solidFill>
                  <a:schemeClr val="bg1"/>
                </a:solidFill>
                <a:latin typeface="iCiel Cadena" panose="02000503000000020004" charset="0"/>
              </a:rPr>
              <a:t>động</a:t>
            </a:r>
            <a:endParaRPr lang="en-US" sz="2700" dirty="0">
              <a:solidFill>
                <a:schemeClr val="bg1"/>
              </a:solidFill>
              <a:latin typeface="iCiel Cadena" panose="02000503000000020004" charset="0"/>
            </a:endParaRPr>
          </a:p>
        </p:txBody>
      </p:sp>
    </p:spTree>
    <p:extLst>
      <p:ext uri="{BB962C8B-B14F-4D97-AF65-F5344CB8AC3E}">
        <p14:creationId xmlns:p14="http://schemas.microsoft.com/office/powerpoint/2010/main" val="90484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14:presetBounceEnd="65000">
                                      <p:stCondLst>
                                        <p:cond delay="1100"/>
                                      </p:stCondLst>
                                      <p:childTnLst>
                                        <p:set>
                                          <p:cBhvr>
                                            <p:cTn id="44" dur="1" fill="hold">
                                              <p:stCondLst>
                                                <p:cond delay="0"/>
                                              </p:stCondLst>
                                            </p:cTn>
                                            <p:tgtEl>
                                              <p:spTgt spid="5"/>
                                            </p:tgtEl>
                                            <p:attrNameLst>
                                              <p:attrName>style.visibility</p:attrName>
                                            </p:attrNameLst>
                                          </p:cBhvr>
                                          <p:to>
                                            <p:strVal val="visible"/>
                                          </p:to>
                                        </p:set>
                                        <p:anim calcmode="lin" valueType="num" p14:bounceEnd="65000">
                                          <p:cBhvr additive="base">
                                            <p:cTn id="45" dur="10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14:presetBounceEnd="65000">
                                      <p:stCondLst>
                                        <p:cond delay="1100"/>
                                      </p:stCondLst>
                                      <p:childTnLst>
                                        <p:set>
                                          <p:cBhvr>
                                            <p:cTn id="48" dur="1" fill="hold">
                                              <p:stCondLst>
                                                <p:cond delay="0"/>
                                              </p:stCondLst>
                                            </p:cTn>
                                            <p:tgtEl>
                                              <p:spTgt spid="120"/>
                                            </p:tgtEl>
                                            <p:attrNameLst>
                                              <p:attrName>style.visibility</p:attrName>
                                            </p:attrNameLst>
                                          </p:cBhvr>
                                          <p:to>
                                            <p:strVal val="visible"/>
                                          </p:to>
                                        </p:set>
                                        <p:anim calcmode="lin" valueType="num" p14:bounceEnd="65000">
                                          <p:cBhvr additive="base">
                                            <p:cTn id="49"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50"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afterEffect">
                                      <p:stCondLst>
                                        <p:cond delay="0"/>
                                      </p:stCondLst>
                                      <p:childTnLst>
                                        <p:cmd type="call" cmd="playFrom(0.0)">
                                          <p:cBhvr>
                                            <p:cTn id="55" dur="4995" fill="hold"/>
                                            <p:tgtEl>
                                              <p:spTgt spid="40"/>
                                            </p:tgtEl>
                                          </p:cBhvr>
                                        </p:cmd>
                                      </p:childTnLst>
                                    </p:cTn>
                                  </p:par>
                                  <p:par>
                                    <p:cTn id="56" presetID="10" presetClass="exit" presetSubtype="0" fill="hold" nodeType="withEffect">
                                      <p:stCondLst>
                                        <p:cond delay="0"/>
                                      </p:stCondLst>
                                      <p:childTnLst>
                                        <p:animEffect transition="out" filter="fade">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42" presetClass="path" presetSubtype="0" fill="hold" nodeType="withEffect" p14:presetBounceEnd="57000">
                                      <p:stCondLst>
                                        <p:cond delay="0"/>
                                      </p:stCondLst>
                                      <p:childTnLst>
                                        <p:animMotion origin="layout" path="M 1.45833E-6 4.07407E-6 L 0.60325 0.05208 " pathEditMode="relative" rAng="0" ptsTypes="AA" p14:bounceEnd="57000">
                                          <p:cBhvr>
                                            <p:cTn id="60"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1" restart="whenNotActive" fill="hold" evtFilter="cancelBubble" nodeType="interactiveSeq">
                    <p:stCondLst>
                      <p:cond evt="onClick" delay="0">
                        <p:tgtEl>
                          <p:spTgt spid="119"/>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afterEffect">
                                      <p:stCondLst>
                                        <p:cond delay="0"/>
                                      </p:stCondLst>
                                      <p:childTnLst>
                                        <p:cmd type="call" cmd="playFrom(0.0)">
                                          <p:cBhvr>
                                            <p:cTn id="65" dur="4995" fill="hold"/>
                                            <p:tgtEl>
                                              <p:spTgt spid="40"/>
                                            </p:tgtEl>
                                          </p:cBhvr>
                                        </p:cmd>
                                      </p:childTnLst>
                                    </p:cTn>
                                  </p:par>
                                  <p:par>
                                    <p:cTn id="66" presetID="10" presetClass="exit" presetSubtype="0" fill="hold"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par>
                                    <p:cTn id="69" presetID="42" presetClass="path" presetSubtype="0" fill="hold" nodeType="withEffect" p14:presetBounceEnd="57000">
                                      <p:stCondLst>
                                        <p:cond delay="0"/>
                                      </p:stCondLst>
                                      <p:childTnLst>
                                        <p:animMotion origin="layout" path="M 1.45833E-6 4.07407E-6 L 0.60325 0.0581 " pathEditMode="relative" rAng="0" ptsTypes="AA" p14:bounceEnd="57000">
                                          <p:cBhvr>
                                            <p:cTn id="70"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71" restart="whenNotActive" fill="hold" evtFilter="cancelBubble" nodeType="interactiveSeq">
                    <p:stCondLst>
                      <p:cond evt="onClick" delay="0">
                        <p:tgtEl>
                          <p:spTgt spid="2"/>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afterEffect">
                                      <p:stCondLst>
                                        <p:cond delay="0"/>
                                      </p:stCondLst>
                                      <p:childTnLst>
                                        <p:cmd type="call" cmd="playFrom(0.0)">
                                          <p:cBhvr>
                                            <p:cTn id="75" dur="4995" fill="hold"/>
                                            <p:tgtEl>
                                              <p:spTgt spid="40"/>
                                            </p:tgtEl>
                                          </p:cBhvr>
                                        </p:cmd>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14:presetBounceEnd="55000">
                                      <p:stCondLst>
                                        <p:cond delay="0"/>
                                      </p:stCondLst>
                                      <p:childTnLst>
                                        <p:animMotion origin="layout" path="M 1.45833E-6 4.07407E-6 L 0.58854 0.0581 " pathEditMode="relative" rAng="0" ptsTypes="AA" p14:bounceEnd="55000">
                                          <p:cBhvr>
                                            <p:cTn id="80"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3432" fill="hold"/>
                                            <p:tgtEl>
                                              <p:spTgt spid="41"/>
                                            </p:tgtEl>
                                          </p:cBhvr>
                                        </p:cmd>
                                      </p:childTnLst>
                                    </p:cTn>
                                  </p:par>
                                  <p:par>
                                    <p:cTn id="86" presetID="10" presetClass="exit" presetSubtype="0" fill="hold" nodeType="withEffect">
                                      <p:stCondLst>
                                        <p:cond delay="0"/>
                                      </p:stCondLst>
                                      <p:childTnLst>
                                        <p:animEffect transition="out" filter="fade">
                                          <p:cBhvr>
                                            <p:cTn id="87" dur="500"/>
                                            <p:tgtEl>
                                              <p:spTgt spid="27"/>
                                            </p:tgtEl>
                                          </p:cBhvr>
                                        </p:animEffect>
                                        <p:set>
                                          <p:cBhvr>
                                            <p:cTn id="88" dur="1" fill="hold">
                                              <p:stCondLst>
                                                <p:cond delay="499"/>
                                              </p:stCondLst>
                                            </p:cTn>
                                            <p:tgtEl>
                                              <p:spTgt spid="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9"/>
                                            </p:tgtEl>
                                          </p:cBhvr>
                                        </p:animEffect>
                                        <p:set>
                                          <p:cBhvr>
                                            <p:cTn id="91" dur="1" fill="hold">
                                              <p:stCondLst>
                                                <p:cond delay="499"/>
                                              </p:stCondLst>
                                            </p:cTn>
                                            <p:tgtEl>
                                              <p:spTgt spid="29"/>
                                            </p:tgtEl>
                                            <p:attrNameLst>
                                              <p:attrName>style.visibility</p:attrName>
                                            </p:attrNameLst>
                                          </p:cBhvr>
                                          <p:to>
                                            <p:strVal val="hidden"/>
                                          </p:to>
                                        </p:set>
                                      </p:childTnLst>
                                    </p:cTn>
                                  </p:par>
                                  <p:par>
                                    <p:cTn id="92" presetID="42" presetClass="path" presetSubtype="0" fill="hold" nodeType="withEffect" p14:presetBounceEnd="65000">
                                      <p:stCondLst>
                                        <p:cond delay="0"/>
                                      </p:stCondLst>
                                      <p:childTnLst>
                                        <p:animMotion origin="layout" path="M 4.16667E-6 3.7037E-7 L 0.34882 0.0412 " pathEditMode="relative" rAng="0" ptsTypes="AA" p14:bounceEnd="65000">
                                          <p:cBhvr>
                                            <p:cTn id="93" dur="1500" fill="hold"/>
                                            <p:tgtEl>
                                              <p:spTgt spid="26"/>
                                            </p:tgtEl>
                                            <p:attrNameLst>
                                              <p:attrName>ppt_x</p:attrName>
                                              <p:attrName>ppt_y</p:attrName>
                                            </p:attrNameLst>
                                          </p:cBhvr>
                                          <p:rCtr x="17435" y="2060"/>
                                        </p:animMotion>
                                      </p:childTnLst>
                                    </p:cTn>
                                  </p:par>
                                  <p:par>
                                    <p:cTn id="94" presetID="10" presetClass="exit" presetSubtype="0" fill="hold" nodeType="withEffect">
                                      <p:stCondLst>
                                        <p:cond delay="0"/>
                                      </p:stCondLst>
                                      <p:childTnLst>
                                        <p:animEffect transition="out" filter="fad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
                                            </p:tgtEl>
                                          </p:cBhvr>
                                        </p:animEffect>
                                        <p:set>
                                          <p:cBhvr>
                                            <p:cTn id="99" dur="1" fill="hold">
                                              <p:stCondLst>
                                                <p:cond delay="499"/>
                                              </p:stCondLst>
                                            </p:cTn>
                                            <p:tgtEl>
                                              <p:spTgt spid="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3"/>
                                            </p:tgtEl>
                                          </p:cBhvr>
                                        </p:animEffect>
                                        <p:set>
                                          <p:cBhvr>
                                            <p:cTn id="102" dur="1" fill="hold">
                                              <p:stCondLst>
                                                <p:cond delay="499"/>
                                              </p:stCondLst>
                                            </p:cTn>
                                            <p:tgtEl>
                                              <p:spTgt spid="2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9"/>
                                            </p:tgtEl>
                                          </p:cBhvr>
                                        </p:animEffect>
                                        <p:set>
                                          <p:cBhvr>
                                            <p:cTn id="105" dur="1" fill="hold">
                                              <p:stCondLst>
                                                <p:cond delay="499"/>
                                              </p:stCondLst>
                                            </p:cTn>
                                            <p:tgtEl>
                                              <p:spTgt spid="119"/>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5"/>
                                            </p:tgtEl>
                                          </p:cBhvr>
                                        </p:animEffect>
                                        <p:set>
                                          <p:cBhvr>
                                            <p:cTn id="111" dur="1" fill="hold">
                                              <p:stCondLst>
                                                <p:cond delay="499"/>
                                              </p:stCondLst>
                                            </p:cTn>
                                            <p:tgtEl>
                                              <p:spTgt spid="5"/>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20"/>
                                            </p:tgtEl>
                                          </p:cBhvr>
                                        </p:animEffect>
                                        <p:set>
                                          <p:cBhvr>
                                            <p:cTn id="114"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15" fill="hold" display="0">
                      <p:stCondLst>
                        <p:cond delay="indefinite"/>
                      </p:stCondLst>
                      <p:endCondLst>
                        <p:cond evt="onStopAudio" delay="0">
                          <p:tgtEl>
                            <p:sldTgt/>
                          </p:tgtEl>
                        </p:cond>
                      </p:endCondLst>
                    </p:cTn>
                    <p:tgtEl>
                      <p:spTgt spid="40"/>
                    </p:tgtEl>
                  </p:cMediaNode>
                </p:audio>
                <p:audio>
                  <p:cMediaNode vol="40244">
                    <p:cTn id="116" fill="hold" display="0">
                      <p:stCondLst>
                        <p:cond delay="indefinite"/>
                      </p:stCondLst>
                      <p:endCondLst>
                        <p:cond evt="onStopAudio" delay="0">
                          <p:tgtEl>
                            <p:sldTgt/>
                          </p:tgtEl>
                        </p:cond>
                      </p:endCondLst>
                    </p:cTn>
                    <p:tgtEl>
                      <p:spTgt spid="41"/>
                    </p:tgtEl>
                  </p:cMediaNode>
                </p:audio>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110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1000" fill="hold"/>
                                            <p:tgtEl>
                                              <p:spTgt spid="5"/>
                                            </p:tgtEl>
                                            <p:attrNameLst>
                                              <p:attrName>ppt_x</p:attrName>
                                            </p:attrNameLst>
                                          </p:cBhvr>
                                          <p:tavLst>
                                            <p:tav tm="0">
                                              <p:val>
                                                <p:strVal val="#ppt_x"/>
                                              </p:val>
                                            </p:tav>
                                            <p:tav tm="100000">
                                              <p:val>
                                                <p:strVal val="#ppt_x"/>
                                              </p:val>
                                            </p:tav>
                                          </p:tavLst>
                                        </p:anim>
                                        <p:anim calcmode="lin" valueType="num">
                                          <p:cBhvr additive="base">
                                            <p:cTn id="46" dur="10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1100"/>
                                      </p:stCondLst>
                                      <p:childTnLst>
                                        <p:set>
                                          <p:cBhvr>
                                            <p:cTn id="48" dur="1" fill="hold">
                                              <p:stCondLst>
                                                <p:cond delay="0"/>
                                              </p:stCondLst>
                                            </p:cTn>
                                            <p:tgtEl>
                                              <p:spTgt spid="120"/>
                                            </p:tgtEl>
                                            <p:attrNameLst>
                                              <p:attrName>style.visibility</p:attrName>
                                            </p:attrNameLst>
                                          </p:cBhvr>
                                          <p:to>
                                            <p:strVal val="visible"/>
                                          </p:to>
                                        </p:set>
                                        <p:anim calcmode="lin" valueType="num">
                                          <p:cBhvr additive="base">
                                            <p:cTn id="49" dur="1000" fill="hold"/>
                                            <p:tgtEl>
                                              <p:spTgt spid="120"/>
                                            </p:tgtEl>
                                            <p:attrNameLst>
                                              <p:attrName>ppt_x</p:attrName>
                                            </p:attrNameLst>
                                          </p:cBhvr>
                                          <p:tavLst>
                                            <p:tav tm="0">
                                              <p:val>
                                                <p:strVal val="#ppt_x"/>
                                              </p:val>
                                            </p:tav>
                                            <p:tav tm="100000">
                                              <p:val>
                                                <p:strVal val="#ppt_x"/>
                                              </p:val>
                                            </p:tav>
                                          </p:tavLst>
                                        </p:anim>
                                        <p:anim calcmode="lin" valueType="num">
                                          <p:cBhvr additive="base">
                                            <p:cTn id="50"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afterEffect">
                                      <p:stCondLst>
                                        <p:cond delay="0"/>
                                      </p:stCondLst>
                                      <p:childTnLst>
                                        <p:cmd type="call" cmd="playFrom(0.0)">
                                          <p:cBhvr>
                                            <p:cTn id="55" dur="4995" fill="hold"/>
                                            <p:tgtEl>
                                              <p:spTgt spid="40"/>
                                            </p:tgtEl>
                                          </p:cBhvr>
                                        </p:cmd>
                                      </p:childTnLst>
                                    </p:cTn>
                                  </p:par>
                                  <p:par>
                                    <p:cTn id="56" presetID="10" presetClass="exit" presetSubtype="0" fill="hold" nodeType="withEffect">
                                      <p:stCondLst>
                                        <p:cond delay="0"/>
                                      </p:stCondLst>
                                      <p:childTnLst>
                                        <p:animEffect transition="out" filter="fade">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42" presetClass="path" presetSubtype="0" fill="hold" nodeType="withEffect">
                                      <p:stCondLst>
                                        <p:cond delay="0"/>
                                      </p:stCondLst>
                                      <p:childTnLst>
                                        <p:animMotion origin="layout" path="M 1.45833E-6 4.07407E-6 L 0.60325 0.05208 " pathEditMode="relative" rAng="0" ptsTypes="AA">
                                          <p:cBhvr>
                                            <p:cTn id="60"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1" restart="whenNotActive" fill="hold" evtFilter="cancelBubble" nodeType="interactiveSeq">
                    <p:stCondLst>
                      <p:cond evt="onClick" delay="0">
                        <p:tgtEl>
                          <p:spTgt spid="119"/>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afterEffect">
                                      <p:stCondLst>
                                        <p:cond delay="0"/>
                                      </p:stCondLst>
                                      <p:childTnLst>
                                        <p:cmd type="call" cmd="playFrom(0.0)">
                                          <p:cBhvr>
                                            <p:cTn id="65" dur="4995" fill="hold"/>
                                            <p:tgtEl>
                                              <p:spTgt spid="40"/>
                                            </p:tgtEl>
                                          </p:cBhvr>
                                        </p:cmd>
                                      </p:childTnLst>
                                    </p:cTn>
                                  </p:par>
                                  <p:par>
                                    <p:cTn id="66" presetID="10" presetClass="exit" presetSubtype="0" fill="hold"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par>
                                    <p:cTn id="69" presetID="42" presetClass="path" presetSubtype="0" fill="hold" nodeType="withEffect">
                                      <p:stCondLst>
                                        <p:cond delay="0"/>
                                      </p:stCondLst>
                                      <p:childTnLst>
                                        <p:animMotion origin="layout" path="M 1.45833E-6 4.07407E-6 L 0.60325 0.0581 " pathEditMode="relative" rAng="0" ptsTypes="AA">
                                          <p:cBhvr>
                                            <p:cTn id="70"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71" restart="whenNotActive" fill="hold" evtFilter="cancelBubble" nodeType="interactiveSeq">
                    <p:stCondLst>
                      <p:cond evt="onClick" delay="0">
                        <p:tgtEl>
                          <p:spTgt spid="2"/>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afterEffect">
                                      <p:stCondLst>
                                        <p:cond delay="0"/>
                                      </p:stCondLst>
                                      <p:childTnLst>
                                        <p:cmd type="call" cmd="playFrom(0.0)">
                                          <p:cBhvr>
                                            <p:cTn id="75" dur="4995" fill="hold"/>
                                            <p:tgtEl>
                                              <p:spTgt spid="40"/>
                                            </p:tgtEl>
                                          </p:cBhvr>
                                        </p:cmd>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stCondLst>
                                        <p:cond delay="0"/>
                                      </p:stCondLst>
                                      <p:childTnLst>
                                        <p:animMotion origin="layout" path="M 1.45833E-6 4.07407E-6 L 0.58854 0.0581 " pathEditMode="relative" rAng="0" ptsTypes="AA">
                                          <p:cBhvr>
                                            <p:cTn id="80"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3432" fill="hold"/>
                                            <p:tgtEl>
                                              <p:spTgt spid="41"/>
                                            </p:tgtEl>
                                          </p:cBhvr>
                                        </p:cmd>
                                      </p:childTnLst>
                                    </p:cTn>
                                  </p:par>
                                  <p:par>
                                    <p:cTn id="86" presetID="10" presetClass="exit" presetSubtype="0" fill="hold" nodeType="withEffect">
                                      <p:stCondLst>
                                        <p:cond delay="0"/>
                                      </p:stCondLst>
                                      <p:childTnLst>
                                        <p:animEffect transition="out" filter="fade">
                                          <p:cBhvr>
                                            <p:cTn id="87" dur="500"/>
                                            <p:tgtEl>
                                              <p:spTgt spid="27"/>
                                            </p:tgtEl>
                                          </p:cBhvr>
                                        </p:animEffect>
                                        <p:set>
                                          <p:cBhvr>
                                            <p:cTn id="88" dur="1" fill="hold">
                                              <p:stCondLst>
                                                <p:cond delay="499"/>
                                              </p:stCondLst>
                                            </p:cTn>
                                            <p:tgtEl>
                                              <p:spTgt spid="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9"/>
                                            </p:tgtEl>
                                          </p:cBhvr>
                                        </p:animEffect>
                                        <p:set>
                                          <p:cBhvr>
                                            <p:cTn id="91" dur="1" fill="hold">
                                              <p:stCondLst>
                                                <p:cond delay="499"/>
                                              </p:stCondLst>
                                            </p:cTn>
                                            <p:tgtEl>
                                              <p:spTgt spid="29"/>
                                            </p:tgtEl>
                                            <p:attrNameLst>
                                              <p:attrName>style.visibility</p:attrName>
                                            </p:attrNameLst>
                                          </p:cBhvr>
                                          <p:to>
                                            <p:strVal val="hidden"/>
                                          </p:to>
                                        </p:set>
                                      </p:childTnLst>
                                    </p:cTn>
                                  </p:par>
                                  <p:par>
                                    <p:cTn id="92" presetID="42" presetClass="path" presetSubtype="0" fill="hold" nodeType="withEffect">
                                      <p:stCondLst>
                                        <p:cond delay="0"/>
                                      </p:stCondLst>
                                      <p:childTnLst>
                                        <p:animMotion origin="layout" path="M 4.16667E-6 3.7037E-7 L 0.34882 0.0412 " pathEditMode="relative" rAng="0" ptsTypes="AA">
                                          <p:cBhvr>
                                            <p:cTn id="93" dur="1500" fill="hold"/>
                                            <p:tgtEl>
                                              <p:spTgt spid="26"/>
                                            </p:tgtEl>
                                            <p:attrNameLst>
                                              <p:attrName>ppt_x</p:attrName>
                                              <p:attrName>ppt_y</p:attrName>
                                            </p:attrNameLst>
                                          </p:cBhvr>
                                          <p:rCtr x="17435" y="2060"/>
                                        </p:animMotion>
                                      </p:childTnLst>
                                    </p:cTn>
                                  </p:par>
                                  <p:par>
                                    <p:cTn id="94" presetID="10" presetClass="exit" presetSubtype="0" fill="hold" nodeType="withEffect">
                                      <p:stCondLst>
                                        <p:cond delay="0"/>
                                      </p:stCondLst>
                                      <p:childTnLst>
                                        <p:animEffect transition="out" filter="fad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
                                            </p:tgtEl>
                                          </p:cBhvr>
                                        </p:animEffect>
                                        <p:set>
                                          <p:cBhvr>
                                            <p:cTn id="99" dur="1" fill="hold">
                                              <p:stCondLst>
                                                <p:cond delay="499"/>
                                              </p:stCondLst>
                                            </p:cTn>
                                            <p:tgtEl>
                                              <p:spTgt spid="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3"/>
                                            </p:tgtEl>
                                          </p:cBhvr>
                                        </p:animEffect>
                                        <p:set>
                                          <p:cBhvr>
                                            <p:cTn id="102" dur="1" fill="hold">
                                              <p:stCondLst>
                                                <p:cond delay="499"/>
                                              </p:stCondLst>
                                            </p:cTn>
                                            <p:tgtEl>
                                              <p:spTgt spid="2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9"/>
                                            </p:tgtEl>
                                          </p:cBhvr>
                                        </p:animEffect>
                                        <p:set>
                                          <p:cBhvr>
                                            <p:cTn id="105" dur="1" fill="hold">
                                              <p:stCondLst>
                                                <p:cond delay="499"/>
                                              </p:stCondLst>
                                            </p:cTn>
                                            <p:tgtEl>
                                              <p:spTgt spid="119"/>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5"/>
                                            </p:tgtEl>
                                          </p:cBhvr>
                                        </p:animEffect>
                                        <p:set>
                                          <p:cBhvr>
                                            <p:cTn id="111" dur="1" fill="hold">
                                              <p:stCondLst>
                                                <p:cond delay="499"/>
                                              </p:stCondLst>
                                            </p:cTn>
                                            <p:tgtEl>
                                              <p:spTgt spid="5"/>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20"/>
                                            </p:tgtEl>
                                          </p:cBhvr>
                                        </p:animEffect>
                                        <p:set>
                                          <p:cBhvr>
                                            <p:cTn id="114"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15" fill="hold" display="0">
                      <p:stCondLst>
                        <p:cond delay="indefinite"/>
                      </p:stCondLst>
                      <p:endCondLst>
                        <p:cond evt="onStopAudio" delay="0">
                          <p:tgtEl>
                            <p:sldTgt/>
                          </p:tgtEl>
                        </p:cond>
                      </p:endCondLst>
                    </p:cTn>
                    <p:tgtEl>
                      <p:spTgt spid="40"/>
                    </p:tgtEl>
                  </p:cMediaNode>
                </p:audio>
                <p:audio>
                  <p:cMediaNode vol="40244">
                    <p:cTn id="116" fill="hold" display="0">
                      <p:stCondLst>
                        <p:cond delay="indefinite"/>
                      </p:stCondLst>
                      <p:endCondLst>
                        <p:cond evt="onStopAudio" delay="0">
                          <p:tgtEl>
                            <p:sldTgt/>
                          </p:tgtEl>
                        </p:cond>
                      </p:endCondLst>
                    </p:cTn>
                    <p:tgtEl>
                      <p:spTgt spid="41"/>
                    </p:tgtEl>
                  </p:cMediaNode>
                </p:audio>
              </p:childTnLst>
            </p:cTn>
          </p:par>
        </p:tnLst>
        <p:bldLst>
          <p:bldP spid="5" grpId="0"/>
          <p:bldP spid="5"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bg1"/>
                  </a:solidFill>
                  <a:latin typeface="iCiel Cadena" panose="02000503000000020004" pitchFamily="50" charset="0"/>
                </a:rPr>
                <a:t>Xin </a:t>
              </a:r>
              <a:r>
                <a:rPr lang="en-US" sz="2700" dirty="0" err="1">
                  <a:solidFill>
                    <a:schemeClr val="bg1"/>
                  </a:solidFill>
                  <a:latin typeface="iCiel Cadena" panose="02000503000000020004" pitchFamily="50" charset="0"/>
                </a:rPr>
                <a:t>tham</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gia</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cùng</a:t>
              </a:r>
              <a:endParaRPr lang="en-US" sz="2700" dirty="0">
                <a:solidFill>
                  <a:schemeClr val="bg1"/>
                </a:solidFill>
                <a:latin typeface="iCiel Cadena" panose="02000503000000020004" pitchFamily="50"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Cướp</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cầu</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của</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các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bạn</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để</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chơi</a:t>
              </a:r>
              <a:endParaRPr lang="en-US" sz="2700" dirty="0">
                <a:solidFill>
                  <a:schemeClr val="bg1"/>
                </a:solidFill>
                <a:latin typeface="iCiel Cadena" panose="02000503000000020004" pitchFamily="50"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Báo</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cáo</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thầy</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cô</a:t>
              </a:r>
              <a:endParaRPr lang="en-US" sz="2700" dirty="0">
                <a:solidFill>
                  <a:schemeClr val="bg1"/>
                </a:solidFill>
                <a:latin typeface="iCiel Cadena" panose="02000503000000020004" pitchFamily="50"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Chọc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phá</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các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bạn</a:t>
              </a:r>
              <a:endParaRPr lang="en-US" sz="2700" dirty="0">
                <a:solidFill>
                  <a:schemeClr val="bg1"/>
                </a:solidFill>
                <a:latin typeface="iCiel Cadena" panose="02000503000000020004" pitchFamily="50"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latin typeface="iCiel Cadena" panose="02000503000000020004" pitchFamily="50" charset="0"/>
                </a:rPr>
                <a:t>3. </a:t>
              </a:r>
              <a:r>
                <a:rPr lang="en-US" sz="2400" dirty="0" err="1">
                  <a:solidFill>
                    <a:schemeClr val="tx1">
                      <a:lumMod val="50000"/>
                      <a:lumOff val="50000"/>
                    </a:schemeClr>
                  </a:solidFill>
                  <a:latin typeface="iCiel Cadena" panose="02000503000000020004" pitchFamily="50" charset="0"/>
                </a:rPr>
                <a:t>Em</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thấy</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các</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bạn</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chơi</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đá</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cầu</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em</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sẽ</a:t>
              </a:r>
              <a:r>
                <a:rPr lang="en-US" sz="2400" dirty="0">
                  <a:solidFill>
                    <a:schemeClr val="tx1">
                      <a:lumMod val="50000"/>
                      <a:lumOff val="50000"/>
                    </a:schemeClr>
                  </a:solidFill>
                  <a:latin typeface="iCiel Cadena" panose="02000503000000020004" pitchFamily="50"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100">
                  <a:solidFill>
                    <a:schemeClr val="tx1">
                      <a:lumMod val="65000"/>
                      <a:lumOff val="35000"/>
                    </a:schemeClr>
                  </a:solidFill>
                  <a:latin typeface="iCiel Cadena" panose="02000503000000020004" pitchFamily="50" charset="0"/>
                </a:rPr>
                <a:t>Yeahhh,</a:t>
              </a:r>
            </a:p>
            <a:p>
              <a:pPr algn="ctr"/>
              <a:r>
                <a:rPr lang="en-US" sz="900">
                  <a:solidFill>
                    <a:schemeClr val="tx1">
                      <a:lumMod val="65000"/>
                      <a:lumOff val="35000"/>
                    </a:schemeClr>
                  </a:solidFill>
                  <a:latin typeface="iCiel Cadena" panose="02000503000000020004" pitchFamily="50" charset="0"/>
                </a:rPr>
                <a:t>Đúng rồi!</a:t>
              </a:r>
            </a:p>
            <a:p>
              <a:pPr algn="ctr"/>
              <a:r>
                <a:rPr lang="en-US" sz="900">
                  <a:solidFill>
                    <a:schemeClr val="tx1">
                      <a:lumMod val="65000"/>
                      <a:lumOff val="35000"/>
                    </a:schemeClr>
                  </a:solidFill>
                  <a:latin typeface="iCiel Cadena" panose="02000503000000020004" pitchFamily="50" charset="0"/>
                </a:rPr>
                <a:t>Mình thích màu này!</a:t>
              </a:r>
              <a:endParaRPr lang="en-US" sz="675">
                <a:solidFill>
                  <a:schemeClr val="tx1">
                    <a:lumMod val="65000"/>
                    <a:lumOff val="35000"/>
                  </a:scheme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r>
                  <a:rPr lang="en-US" sz="1800">
                    <a:solidFill>
                      <a:schemeClr val="tx1">
                        <a:lumMod val="65000"/>
                        <a:lumOff val="35000"/>
                      </a:schemeClr>
                    </a:solidFill>
                    <a:latin typeface="iCiel Cadena" panose="02000503000000020004" pitchFamily="50" charset="0"/>
                  </a:rPr>
                  <a:t>Huhu,</a:t>
                </a:r>
              </a:p>
              <a:p>
                <a:pPr algn="ctr"/>
                <a:r>
                  <a:rPr lang="en-US" sz="1050">
                    <a:solidFill>
                      <a:schemeClr val="tx1">
                        <a:lumMod val="65000"/>
                        <a:lumOff val="35000"/>
                      </a:schemeClr>
                    </a:solidFill>
                    <a:latin typeface="iCiel Cadena" panose="02000503000000020004" pitchFamily="50" charset="0"/>
                  </a:rPr>
                  <a:t>chưa chính xác rồi!</a:t>
                </a:r>
              </a:p>
              <a:p>
                <a:pPr algn="ctr"/>
                <a:r>
                  <a:rPr lang="en-US" sz="1050">
                    <a:solidFill>
                      <a:schemeClr val="tx1">
                        <a:lumMod val="65000"/>
                        <a:lumOff val="35000"/>
                      </a:scheme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Cổ</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vũ</a:t>
              </a:r>
              <a:endParaRPr lang="en-US" sz="2700" dirty="0">
                <a:solidFill>
                  <a:schemeClr val="bg1"/>
                </a:solidFill>
                <a:latin typeface="iCiel Cadena" panose="02000503000000020004" pitchFamily="50"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bg1"/>
                  </a:solidFill>
                  <a:latin typeface="iCiel Cadena" panose="02000503000000020004" pitchFamily="50" charset="0"/>
                </a:rPr>
                <a:t>Nhắc</a:t>
              </a:r>
              <a:r>
                <a:rPr lang="en-US" sz="2500" dirty="0">
                  <a:solidFill>
                    <a:schemeClr val="bg1"/>
                  </a:solidFill>
                  <a:latin typeface="iCiel Cadena" panose="02000503000000020004" pitchFamily="50" charset="0"/>
                </a:rPr>
                <a:t> </a:t>
              </a:r>
              <a:r>
                <a:rPr lang="en-US" sz="2500" dirty="0" err="1">
                  <a:solidFill>
                    <a:schemeClr val="bg1"/>
                  </a:solidFill>
                  <a:latin typeface="iCiel Cadena" panose="02000503000000020004" pitchFamily="50" charset="0"/>
                </a:rPr>
                <a:t>nhở</a:t>
              </a:r>
              <a:r>
                <a:rPr lang="en-US" sz="2500" dirty="0">
                  <a:solidFill>
                    <a:schemeClr val="bg1"/>
                  </a:solidFill>
                  <a:latin typeface="iCiel Cadena" panose="02000503000000020004" pitchFamily="50" charset="0"/>
                </a:rPr>
                <a:t>, </a:t>
              </a:r>
              <a:r>
                <a:rPr lang="en-US" sz="2500" dirty="0" err="1">
                  <a:solidFill>
                    <a:schemeClr val="bg1"/>
                  </a:solidFill>
                  <a:latin typeface="iCiel Cadena" panose="02000503000000020004" pitchFamily="50" charset="0"/>
                </a:rPr>
                <a:t>khuyên</a:t>
              </a:r>
              <a:r>
                <a:rPr lang="en-US" sz="2500" dirty="0">
                  <a:solidFill>
                    <a:schemeClr val="bg1"/>
                  </a:solidFill>
                  <a:latin typeface="iCiel Cadena" panose="02000503000000020004" pitchFamily="50" charset="0"/>
                </a:rPr>
                <a:t> </a:t>
              </a:r>
              <a:r>
                <a:rPr lang="en-US" sz="2500" dirty="0" err="1">
                  <a:solidFill>
                    <a:schemeClr val="bg1"/>
                  </a:solidFill>
                  <a:latin typeface="iCiel Cadena" panose="02000503000000020004" pitchFamily="50" charset="0"/>
                </a:rPr>
                <a:t>các</a:t>
              </a:r>
              <a:r>
                <a:rPr lang="en-US" sz="2500" dirty="0">
                  <a:solidFill>
                    <a:schemeClr val="bg1"/>
                  </a:solidFill>
                  <a:latin typeface="iCiel Cadena" panose="02000503000000020004" pitchFamily="50" charset="0"/>
                </a:rPr>
                <a:t> </a:t>
              </a:r>
              <a:r>
                <a:rPr lang="en-US" sz="2500" dirty="0" err="1">
                  <a:solidFill>
                    <a:schemeClr val="bg1"/>
                  </a:solidFill>
                  <a:latin typeface="iCiel Cadena" panose="02000503000000020004" pitchFamily="50" charset="0"/>
                </a:rPr>
                <a:t>bạn</a:t>
              </a:r>
              <a:r>
                <a:rPr lang="en-US" sz="2500" dirty="0">
                  <a:solidFill>
                    <a:schemeClr val="bg1"/>
                  </a:solidFill>
                  <a:latin typeface="iCiel Cadena" panose="02000503000000020004" pitchFamily="50" charset="0"/>
                </a:rPr>
                <a:t> </a:t>
              </a:r>
              <a:r>
                <a:rPr lang="en-US" sz="2500" dirty="0" err="1">
                  <a:solidFill>
                    <a:schemeClr val="bg1"/>
                  </a:solidFill>
                  <a:latin typeface="iCiel Cadena" panose="02000503000000020004" pitchFamily="50" charset="0"/>
                </a:rPr>
                <a:t>không</a:t>
              </a:r>
              <a:r>
                <a:rPr lang="en-US" sz="2500" dirty="0">
                  <a:solidFill>
                    <a:schemeClr val="bg1"/>
                  </a:solidFill>
                  <a:latin typeface="iCiel Cadena" panose="02000503000000020004" pitchFamily="50" charset="0"/>
                </a:rPr>
                <a:t> </a:t>
              </a:r>
              <a:r>
                <a:rPr lang="en-US" sz="2500" dirty="0" err="1">
                  <a:solidFill>
                    <a:schemeClr val="bg1"/>
                  </a:solidFill>
                  <a:latin typeface="iCiel Cadena" panose="02000503000000020004" pitchFamily="50" charset="0"/>
                </a:rPr>
                <a:t>nên</a:t>
              </a:r>
              <a:r>
                <a:rPr lang="en-US" sz="2500" dirty="0">
                  <a:solidFill>
                    <a:schemeClr val="bg1"/>
                  </a:solidFill>
                  <a:latin typeface="iCiel Cadena" panose="02000503000000020004" pitchFamily="50" charset="0"/>
                </a:rPr>
                <a:t> </a:t>
              </a:r>
              <a:r>
                <a:rPr lang="en-US" sz="2500" dirty="0" err="1">
                  <a:solidFill>
                    <a:schemeClr val="bg1"/>
                  </a:solidFill>
                  <a:latin typeface="iCiel Cadena" panose="02000503000000020004" pitchFamily="50" charset="0"/>
                </a:rPr>
                <a:t>chơi</a:t>
              </a:r>
              <a:endParaRPr lang="en-US" sz="2500" dirty="0">
                <a:solidFill>
                  <a:schemeClr val="bg1"/>
                </a:solidFill>
                <a:latin typeface="iCiel Cadena" panose="02000503000000020004" pitchFamily="50"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Rủ</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thêm</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các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bạn</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khác</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để</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chơi</a:t>
              </a:r>
              <a:endParaRPr lang="en-US" sz="2700" dirty="0">
                <a:solidFill>
                  <a:schemeClr val="bg1"/>
                </a:solidFill>
                <a:latin typeface="iCiel Cadena" panose="02000503000000020004" pitchFamily="50"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chemeClr val="bg1"/>
                  </a:solidFill>
                  <a:latin typeface="iCiel Cadena" panose="02000503000000020004" pitchFamily="50" charset="0"/>
                </a:rPr>
                <a:t>Tham</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gia</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chơi</a:t>
              </a:r>
              <a:r>
                <a:rPr lang="en-US" sz="2700" dirty="0">
                  <a:solidFill>
                    <a:schemeClr val="bg1"/>
                  </a:solidFill>
                  <a:latin typeface="iCiel Cadena" panose="02000503000000020004" pitchFamily="50" charset="0"/>
                </a:rPr>
                <a:t> </a:t>
              </a:r>
              <a:r>
                <a:rPr lang="en-US" sz="2700" dirty="0" err="1">
                  <a:solidFill>
                    <a:schemeClr val="bg1"/>
                  </a:solidFill>
                  <a:latin typeface="iCiel Cadena" panose="02000503000000020004" pitchFamily="50" charset="0"/>
                </a:rPr>
                <a:t>cùng</a:t>
              </a:r>
              <a:endParaRPr lang="en-US" sz="2700" dirty="0">
                <a:solidFill>
                  <a:schemeClr val="bg1"/>
                </a:solidFill>
                <a:latin typeface="iCiel Cadena" panose="02000503000000020004" pitchFamily="50"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latin typeface="iCiel Cadena" panose="02000503000000020004" pitchFamily="50" charset="0"/>
                </a:rPr>
                <a:t>4. </a:t>
              </a:r>
              <a:r>
                <a:rPr lang="en-US" sz="2400" dirty="0" err="1">
                  <a:solidFill>
                    <a:schemeClr val="tx1">
                      <a:lumMod val="50000"/>
                      <a:lumOff val="50000"/>
                    </a:schemeClr>
                  </a:solidFill>
                  <a:latin typeface="iCiel Cadena" panose="02000503000000020004" pitchFamily="50" charset="0"/>
                </a:rPr>
                <a:t>Nhìn</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thấy</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các</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bạn</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đang</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chơi</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trò</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đuổi</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bắt</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nhau</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trên</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hành</a:t>
              </a:r>
              <a:r>
                <a:rPr lang="en-US" sz="2400" dirty="0">
                  <a:solidFill>
                    <a:schemeClr val="tx1">
                      <a:lumMod val="50000"/>
                      <a:lumOff val="50000"/>
                    </a:schemeClr>
                  </a:solidFill>
                  <a:latin typeface="iCiel Cadena" panose="02000503000000020004" pitchFamily="50" charset="0"/>
                </a:rPr>
                <a:t> lang, </a:t>
              </a:r>
              <a:r>
                <a:rPr lang="en-US" sz="2400" dirty="0" err="1">
                  <a:solidFill>
                    <a:schemeClr val="tx1">
                      <a:lumMod val="50000"/>
                      <a:lumOff val="50000"/>
                    </a:schemeClr>
                  </a:solidFill>
                  <a:latin typeface="iCiel Cadena" panose="02000503000000020004" pitchFamily="50" charset="0"/>
                </a:rPr>
                <a:t>em</a:t>
              </a:r>
              <a:r>
                <a:rPr lang="en-US" sz="2400" dirty="0">
                  <a:solidFill>
                    <a:schemeClr val="tx1">
                      <a:lumMod val="50000"/>
                      <a:lumOff val="50000"/>
                    </a:schemeClr>
                  </a:solidFill>
                  <a:latin typeface="iCiel Cadena" panose="02000503000000020004" pitchFamily="50" charset="0"/>
                </a:rPr>
                <a:t> </a:t>
              </a:r>
              <a:r>
                <a:rPr lang="en-US" sz="2400" dirty="0" err="1">
                  <a:solidFill>
                    <a:schemeClr val="tx1">
                      <a:lumMod val="50000"/>
                      <a:lumOff val="50000"/>
                    </a:schemeClr>
                  </a:solidFill>
                  <a:latin typeface="iCiel Cadena" panose="02000503000000020004" pitchFamily="50" charset="0"/>
                </a:rPr>
                <a:t>sẽ</a:t>
              </a:r>
              <a:r>
                <a:rPr lang="en-US" sz="2400" dirty="0">
                  <a:solidFill>
                    <a:schemeClr val="tx1">
                      <a:lumMod val="50000"/>
                      <a:lumOff val="50000"/>
                    </a:schemeClr>
                  </a:solidFill>
                  <a:latin typeface="iCiel Cadena" panose="02000503000000020004" pitchFamily="50"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464"/>
            <a:ext cx="3035028" cy="1747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100">
                  <a:solidFill>
                    <a:schemeClr val="tx1">
                      <a:lumMod val="65000"/>
                      <a:lumOff val="35000"/>
                    </a:schemeClr>
                  </a:solidFill>
                  <a:latin typeface="iCiel Cadena" panose="02000503000000020004" pitchFamily="50" charset="0"/>
                </a:rPr>
                <a:t>Yeahhh,</a:t>
              </a:r>
            </a:p>
            <a:p>
              <a:pPr algn="ctr"/>
              <a:r>
                <a:rPr lang="en-US" sz="900">
                  <a:solidFill>
                    <a:schemeClr val="tx1">
                      <a:lumMod val="65000"/>
                      <a:lumOff val="35000"/>
                    </a:schemeClr>
                  </a:solidFill>
                  <a:latin typeface="iCiel Cadena" panose="02000503000000020004" pitchFamily="50" charset="0"/>
                </a:rPr>
                <a:t>Đúng rồi!</a:t>
              </a:r>
            </a:p>
            <a:p>
              <a:pPr algn="ctr"/>
              <a:r>
                <a:rPr lang="en-US" sz="900">
                  <a:solidFill>
                    <a:schemeClr val="tx1">
                      <a:lumMod val="65000"/>
                      <a:lumOff val="35000"/>
                    </a:schemeClr>
                  </a:solidFill>
                  <a:latin typeface="iCiel Cadena" panose="02000503000000020004" pitchFamily="50" charset="0"/>
                </a:rPr>
                <a:t>Mình thích màu này!</a:t>
              </a:r>
              <a:endParaRPr lang="en-US" sz="675">
                <a:solidFill>
                  <a:schemeClr val="tx1">
                    <a:lumMod val="65000"/>
                    <a:lumOff val="35000"/>
                  </a:scheme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a:r>
                  <a:rPr lang="en-US" sz="1800">
                    <a:solidFill>
                      <a:schemeClr val="tx1">
                        <a:lumMod val="65000"/>
                        <a:lumOff val="35000"/>
                      </a:schemeClr>
                    </a:solidFill>
                    <a:latin typeface="iCiel Cadena" panose="02000503000000020004" pitchFamily="50" charset="0"/>
                  </a:rPr>
                  <a:t>Huhu,</a:t>
                </a:r>
              </a:p>
              <a:p>
                <a:pPr algn="ctr"/>
                <a:r>
                  <a:rPr lang="en-US" sz="1050">
                    <a:solidFill>
                      <a:schemeClr val="tx1">
                        <a:lumMod val="65000"/>
                        <a:lumOff val="35000"/>
                      </a:schemeClr>
                    </a:solidFill>
                    <a:latin typeface="iCiel Cadena" panose="02000503000000020004" pitchFamily="50" charset="0"/>
                  </a:rPr>
                  <a:t>chưa chính xác rồi!</a:t>
                </a:r>
              </a:p>
              <a:p>
                <a:pPr algn="ctr"/>
                <a:r>
                  <a:rPr lang="en-US" sz="1050">
                    <a:solidFill>
                      <a:schemeClr val="tx1">
                        <a:lumMod val="65000"/>
                        <a:lumOff val="35000"/>
                      </a:scheme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3894" y="2157298"/>
            <a:ext cx="365522" cy="365522"/>
          </a:xfrm>
          <a:prstGeom prst="rect">
            <a:avLst/>
          </a:prstGeom>
        </p:spPr>
      </p:pic>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4240283" y="156769"/>
            <a:ext cx="3258897" cy="1440417"/>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534574" y="171982"/>
            <a:ext cx="4037426" cy="4677562"/>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3808343" y="2147179"/>
            <a:ext cx="4710905" cy="2798273"/>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1"/>
              <a:ext cx="6281207" cy="2031326"/>
            </a:xfrm>
            <a:prstGeom prst="rect">
              <a:avLst/>
            </a:prstGeom>
            <a:noFill/>
            <a:effectLst/>
          </p:spPr>
          <p:txBody>
            <a:bodyPr wrap="square" lIns="0" tIns="0" rIns="0" bIns="0" rtlCol="0">
              <a:spAutoFit/>
            </a:bodyPr>
            <a:lstStyle/>
            <a:p>
              <a:pPr algn="ctr"/>
              <a:r>
                <a:rPr lang="en-US" sz="3300">
                  <a:solidFill>
                    <a:schemeClr val="tx1">
                      <a:lumMod val="50000"/>
                      <a:lumOff val="50000"/>
                    </a:schemeClr>
                  </a:solidFill>
                  <a:latin typeface="iCiel Cadena" panose="02000503000000020004" pitchFamily="50" charset="0"/>
                </a:rPr>
                <a:t>Cảm ơn các bạn</a:t>
              </a:r>
            </a:p>
            <a:p>
              <a:pPr algn="ctr"/>
              <a:r>
                <a:rPr lang="en-US" sz="3300">
                  <a:solidFill>
                    <a:schemeClr val="tx1">
                      <a:lumMod val="50000"/>
                      <a:lumOff val="50000"/>
                    </a:schemeClr>
                  </a:solidFill>
                  <a:latin typeface="iCiel Cadena" panose="02000503000000020004" pitchFamily="50" charset="0"/>
                </a:rPr>
                <a:t>đã chọn vòng cổ</a:t>
              </a:r>
            </a:p>
            <a:p>
              <a:pPr algn="ctr"/>
              <a:r>
                <a:rPr lang="en-US" sz="3300">
                  <a:solidFill>
                    <a:schemeClr val="tx1">
                      <a:lumMod val="50000"/>
                      <a:lumOff val="50000"/>
                    </a:schemeClr>
                  </a:solidFill>
                  <a:latin typeface="iCiel Cadena" panose="02000503000000020004" pitchFamily="50" charset="0"/>
                </a:rPr>
                <a:t>cho tớ!</a:t>
              </a:r>
            </a:p>
          </p:txBody>
        </p:sp>
      </p:grpSp>
    </p:spTree>
    <p:extLst>
      <p:ext uri="{BB962C8B-B14F-4D97-AF65-F5344CB8AC3E}">
        <p14:creationId xmlns:p14="http://schemas.microsoft.com/office/powerpoint/2010/main" val="1338655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6" hidden="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Segoe UI Black" panose="020B0A02040204020203" pitchFamily="34" charset="0"/>
                <a:ea typeface="Segoe UI Black" panose="020B0A02040204020203" pitchFamily="34" charset="0"/>
              </a:rPr>
              <a:t>Làm việc cá nhân</a:t>
            </a:r>
            <a:endParaRPr sz="1800" dirty="0">
              <a:solidFill>
                <a:schemeClr val="dk1"/>
              </a:solidFill>
              <a:latin typeface="Segoe UI Black" panose="020B0A02040204020203" pitchFamily="34" charset="0"/>
              <a:ea typeface="Segoe UI Black" panose="020B0A02040204020203" pitchFamily="34" charset="0"/>
            </a:endParaRPr>
          </a:p>
        </p:txBody>
      </p:sp>
      <p:grpSp>
        <p:nvGrpSpPr>
          <p:cNvPr id="22" name="Group 21">
            <a:extLst>
              <a:ext uri="{FF2B5EF4-FFF2-40B4-BE49-F238E27FC236}">
                <a16:creationId xmlns:a16="http://schemas.microsoft.com/office/drawing/2014/main" id="{C7B49719-42E5-4F67-A339-7E6710CC740E}"/>
              </a:ext>
            </a:extLst>
          </p:cNvPr>
          <p:cNvGrpSpPr/>
          <p:nvPr/>
        </p:nvGrpSpPr>
        <p:grpSpPr>
          <a:xfrm>
            <a:off x="101641" y="3559943"/>
            <a:ext cx="3319195" cy="572700"/>
            <a:chOff x="261257" y="1300849"/>
            <a:chExt cx="4216958" cy="581334"/>
          </a:xfrm>
        </p:grpSpPr>
        <p:sp>
          <p:nvSpPr>
            <p:cNvPr id="23" name="Rectangle: Rounded Corners 22">
              <a:extLst>
                <a:ext uri="{FF2B5EF4-FFF2-40B4-BE49-F238E27FC236}">
                  <a16:creationId xmlns:a16="http://schemas.microsoft.com/office/drawing/2014/main" id="{E0D73D92-CABA-43E4-A486-5ACC63BFF2F9}"/>
                </a:ext>
              </a:extLst>
            </p:cNvPr>
            <p:cNvSpPr/>
            <p:nvPr/>
          </p:nvSpPr>
          <p:spPr>
            <a:xfrm>
              <a:off x="261257" y="1300849"/>
              <a:ext cx="4216958" cy="581334"/>
            </a:xfrm>
            <a:prstGeom prst="roundRect">
              <a:avLst>
                <a:gd name="adj"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Google Shape;356;p33">
              <a:extLst>
                <a:ext uri="{FF2B5EF4-FFF2-40B4-BE49-F238E27FC236}">
                  <a16:creationId xmlns:a16="http://schemas.microsoft.com/office/drawing/2014/main" id="{EF11BC3C-03C0-4E59-A8F6-3011838D68A7}"/>
                </a:ext>
              </a:extLst>
            </p:cNvPr>
            <p:cNvSpPr txBox="1">
              <a:spLocks/>
            </p:cNvSpPr>
            <p:nvPr/>
          </p:nvSpPr>
          <p:spPr>
            <a:xfrm flipH="1">
              <a:off x="386286" y="1394130"/>
              <a:ext cx="3400268" cy="46791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Trả</a:t>
              </a:r>
              <a:r>
                <a:rPr lang="en-US" sz="24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lời</a:t>
              </a:r>
              <a:r>
                <a:rPr lang="en-US" sz="24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các</a:t>
              </a:r>
              <a:r>
                <a:rPr lang="en-US" sz="24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câu</a:t>
              </a:r>
              <a:r>
                <a:rPr lang="en-US" sz="24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hỏi</a:t>
              </a:r>
              <a:endParaRPr lang="vi-VN" sz="24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endParaRPr>
            </a:p>
          </p:txBody>
        </p:sp>
      </p:grpSp>
      <p:sp>
        <p:nvSpPr>
          <p:cNvPr id="2" name="TextBox 1">
            <a:extLst>
              <a:ext uri="{FF2B5EF4-FFF2-40B4-BE49-F238E27FC236}">
                <a16:creationId xmlns:a16="http://schemas.microsoft.com/office/drawing/2014/main" id="{EF373CBB-E9D2-4595-B0E6-187E9A496A49}"/>
              </a:ext>
            </a:extLst>
          </p:cNvPr>
          <p:cNvSpPr txBox="1"/>
          <p:nvPr/>
        </p:nvSpPr>
        <p:spPr>
          <a:xfrm>
            <a:off x="3605803" y="3559943"/>
            <a:ext cx="5436556" cy="1659557"/>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Các</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bạn</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trong</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hình</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đang</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chơi</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những</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trò</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gì</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a:t>
            </a:r>
          </a:p>
          <a:p>
            <a:pPr marL="285750" marR="0" indent="-285750" algn="just">
              <a:lnSpc>
                <a:spcPct val="115000"/>
              </a:lnSpc>
              <a:spcBef>
                <a:spcPts val="0"/>
              </a:spcBef>
              <a:spcAft>
                <a:spcPts val="0"/>
              </a:spcAft>
              <a:buFont typeface="Arial" panose="020B0604020202020204" pitchFamily="34" charset="0"/>
              <a:buChar char="•"/>
            </a:pPr>
            <a:r>
              <a:rPr lang="en-US" sz="1800" i="1" dirty="0" err="1">
                <a:solidFill>
                  <a:schemeClr val="tx1">
                    <a:lumMod val="85000"/>
                    <a:lumOff val="15000"/>
                  </a:schemeClr>
                </a:solidFill>
                <a:latin typeface="Times New Roman" panose="02020603050405020304" pitchFamily="18" charset="0"/>
                <a:ea typeface="Calibri" panose="020F0502020204030204" pitchFamily="34" charset="0"/>
              </a:rPr>
              <a:t>Những</a:t>
            </a:r>
            <a:r>
              <a:rPr lang="en-US" sz="1800" i="1" dirty="0">
                <a:solidFill>
                  <a:schemeClr val="tx1">
                    <a:lumMod val="85000"/>
                    <a:lumOff val="15000"/>
                  </a:schemeClr>
                </a:solidFill>
                <a:latin typeface="Times New Roman" panose="02020603050405020304" pitchFamily="18" charset="0"/>
                <a:ea typeface="Calibri" panose="020F0502020204030204" pitchFamily="34" charset="0"/>
              </a:rPr>
              <a:t> </a:t>
            </a:r>
            <a:r>
              <a:rPr lang="en-US" sz="1800" b="1" i="1" dirty="0" err="1">
                <a:solidFill>
                  <a:schemeClr val="tx1">
                    <a:lumMod val="85000"/>
                    <a:lumOff val="15000"/>
                  </a:schemeClr>
                </a:solidFill>
                <a:latin typeface="Times New Roman" panose="02020603050405020304" pitchFamily="18" charset="0"/>
                <a:ea typeface="Calibri" panose="020F0502020204030204" pitchFamily="34" charset="0"/>
              </a:rPr>
              <a:t>trò</a:t>
            </a:r>
            <a:r>
              <a:rPr lang="en-US" sz="1800" b="1" i="1" dirty="0">
                <a:solidFill>
                  <a:schemeClr val="tx1">
                    <a:lumMod val="85000"/>
                    <a:lumOff val="15000"/>
                  </a:schemeClr>
                </a:solidFill>
                <a:latin typeface="Times New Roman" panose="02020603050405020304" pitchFamily="18" charset="0"/>
                <a:ea typeface="Calibri" panose="020F0502020204030204" pitchFamily="34" charset="0"/>
              </a:rPr>
              <a:t> </a:t>
            </a:r>
            <a:r>
              <a:rPr lang="en-US" sz="1800" b="1" i="1" dirty="0" err="1">
                <a:solidFill>
                  <a:schemeClr val="tx1">
                    <a:lumMod val="85000"/>
                    <a:lumOff val="15000"/>
                  </a:schemeClr>
                </a:solidFill>
                <a:latin typeface="Times New Roman" panose="02020603050405020304" pitchFamily="18" charset="0"/>
                <a:ea typeface="Calibri" panose="020F0502020204030204" pitchFamily="34" charset="0"/>
              </a:rPr>
              <a:t>chơi</a:t>
            </a:r>
            <a:r>
              <a:rPr lang="en-US" sz="1800" b="1" i="1" dirty="0">
                <a:solidFill>
                  <a:schemeClr val="tx1">
                    <a:lumMod val="85000"/>
                    <a:lumOff val="15000"/>
                  </a:schemeClr>
                </a:solidFill>
                <a:latin typeface="Times New Roman" panose="02020603050405020304" pitchFamily="18" charset="0"/>
                <a:ea typeface="Calibri" panose="020F0502020204030204" pitchFamily="34" charset="0"/>
              </a:rPr>
              <a:t> </a:t>
            </a:r>
            <a:r>
              <a:rPr lang="en-US" sz="1800" b="1" i="1" dirty="0" err="1">
                <a:solidFill>
                  <a:schemeClr val="tx1">
                    <a:lumMod val="85000"/>
                    <a:lumOff val="15000"/>
                  </a:schemeClr>
                </a:solidFill>
                <a:latin typeface="Times New Roman" panose="02020603050405020304" pitchFamily="18" charset="0"/>
                <a:ea typeface="Calibri" panose="020F0502020204030204" pitchFamily="34" charset="0"/>
              </a:rPr>
              <a:t>nào</a:t>
            </a:r>
            <a:r>
              <a:rPr lang="en-US" sz="1800" b="1" i="1" dirty="0">
                <a:solidFill>
                  <a:schemeClr val="tx1">
                    <a:lumMod val="85000"/>
                    <a:lumOff val="15000"/>
                  </a:schemeClr>
                </a:solidFill>
                <a:latin typeface="Times New Roman" panose="02020603050405020304" pitchFamily="18" charset="0"/>
                <a:ea typeface="Calibri" panose="020F0502020204030204" pitchFamily="34" charset="0"/>
              </a:rPr>
              <a:t> an </a:t>
            </a:r>
            <a:r>
              <a:rPr lang="en-US" sz="1800" b="1" i="1" dirty="0" err="1">
                <a:solidFill>
                  <a:schemeClr val="tx1">
                    <a:lumMod val="85000"/>
                    <a:lumOff val="15000"/>
                  </a:schemeClr>
                </a:solidFill>
                <a:latin typeface="Times New Roman" panose="02020603050405020304" pitchFamily="18" charset="0"/>
                <a:ea typeface="Calibri" panose="020F0502020204030204" pitchFamily="34" charset="0"/>
              </a:rPr>
              <a:t>toàn</a:t>
            </a:r>
            <a:r>
              <a:rPr lang="en-US" sz="1800" i="1" dirty="0">
                <a:solidFill>
                  <a:schemeClr val="tx1">
                    <a:lumMod val="85000"/>
                    <a:lumOff val="15000"/>
                  </a:schemeClr>
                </a:solidFill>
                <a:latin typeface="Times New Roman" panose="02020603050405020304" pitchFamily="18" charset="0"/>
                <a:ea typeface="Calibri" panose="020F0502020204030204" pitchFamily="34" charset="0"/>
              </a:rPr>
              <a:t>? </a:t>
            </a:r>
            <a:r>
              <a:rPr lang="en-US" sz="1800" b="1" i="1" dirty="0" err="1">
                <a:solidFill>
                  <a:schemeClr val="tx1">
                    <a:lumMod val="85000"/>
                    <a:lumOff val="15000"/>
                  </a:schemeClr>
                </a:solidFill>
                <a:latin typeface="Times New Roman" panose="02020603050405020304" pitchFamily="18" charset="0"/>
                <a:ea typeface="Calibri" panose="020F0502020204030204" pitchFamily="34" charset="0"/>
              </a:rPr>
              <a:t>Vì</a:t>
            </a:r>
            <a:r>
              <a:rPr lang="en-US" sz="1800" b="1" i="1" dirty="0">
                <a:solidFill>
                  <a:schemeClr val="tx1">
                    <a:lumMod val="85000"/>
                    <a:lumOff val="15000"/>
                  </a:schemeClr>
                </a:solidFill>
                <a:latin typeface="Times New Roman" panose="02020603050405020304" pitchFamily="18" charset="0"/>
                <a:ea typeface="Calibri" panose="020F0502020204030204" pitchFamily="34" charset="0"/>
              </a:rPr>
              <a:t> </a:t>
            </a:r>
            <a:r>
              <a:rPr lang="en-US" sz="1800" b="1" i="1" dirty="0" err="1">
                <a:solidFill>
                  <a:schemeClr val="tx1">
                    <a:lumMod val="85000"/>
                    <a:lumOff val="15000"/>
                  </a:schemeClr>
                </a:solidFill>
                <a:latin typeface="Times New Roman" panose="02020603050405020304" pitchFamily="18" charset="0"/>
                <a:ea typeface="Calibri" panose="020F0502020204030204" pitchFamily="34" charset="0"/>
              </a:rPr>
              <a:t>sao</a:t>
            </a:r>
            <a:r>
              <a:rPr lang="en-US" sz="1800" b="1" i="1" dirty="0">
                <a:solidFill>
                  <a:schemeClr val="tx1">
                    <a:lumMod val="85000"/>
                    <a:lumOff val="15000"/>
                  </a:schemeClr>
                </a:solidFill>
                <a:latin typeface="Times New Roman" panose="02020603050405020304" pitchFamily="18" charset="0"/>
                <a:ea typeface="Calibri" panose="020F0502020204030204" pitchFamily="34" charset="0"/>
              </a:rPr>
              <a:t>?</a:t>
            </a:r>
            <a:endParaRPr lang="en-US" sz="1800" b="1" i="1" dirty="0">
              <a:solidFill>
                <a:schemeClr val="tx1">
                  <a:lumMod val="85000"/>
                  <a:lumOff val="15000"/>
                </a:schemeClr>
              </a:solidFill>
              <a:effectLst/>
              <a:latin typeface="Times New Roman" panose="02020603050405020304" pitchFamily="18" charset="0"/>
              <a:ea typeface="Calibri" panose="020F0502020204030204" pitchFamily="34" charset="0"/>
            </a:endParaRPr>
          </a:p>
          <a:p>
            <a:pPr marL="285750" marR="0" indent="-285750" algn="just">
              <a:lnSpc>
                <a:spcPct val="115000"/>
              </a:lnSpc>
              <a:spcBef>
                <a:spcPts val="0"/>
              </a:spcBef>
              <a:spcAft>
                <a:spcPts val="0"/>
              </a:spcAft>
              <a:buFont typeface="Arial" panose="020B0604020202020204" pitchFamily="34" charset="0"/>
              <a:buChar char="•"/>
            </a:pP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Những</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trò</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chơi</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nào</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dễ</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gây</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nguy</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hiểm</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cho</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bản</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thân</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và</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người</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i="1" dirty="0" err="1">
                <a:solidFill>
                  <a:schemeClr val="tx1">
                    <a:lumMod val="85000"/>
                    <a:lumOff val="15000"/>
                  </a:schemeClr>
                </a:solidFill>
                <a:effectLst/>
                <a:latin typeface="Times New Roman" panose="02020603050405020304" pitchFamily="18" charset="0"/>
                <a:ea typeface="Times New Roman" panose="02020603050405020304" pitchFamily="18" charset="0"/>
              </a:rPr>
              <a:t>khác</a:t>
            </a:r>
            <a:r>
              <a:rPr lang="en-US" sz="1800"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Hậu</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quả</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có</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thể</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xảy</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ra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là</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 </a:t>
            </a:r>
            <a:r>
              <a:rPr lang="en-US" sz="1800" b="1" i="1" dirty="0" err="1">
                <a:solidFill>
                  <a:schemeClr val="tx1">
                    <a:lumMod val="85000"/>
                    <a:lumOff val="15000"/>
                  </a:schemeClr>
                </a:solidFill>
                <a:effectLst/>
                <a:latin typeface="Times New Roman" panose="02020603050405020304" pitchFamily="18" charset="0"/>
                <a:ea typeface="Times New Roman" panose="02020603050405020304" pitchFamily="18" charset="0"/>
              </a:rPr>
              <a:t>gì</a:t>
            </a:r>
            <a:r>
              <a:rPr lang="en-US" sz="1800" b="1" i="1" dirty="0">
                <a:solidFill>
                  <a:schemeClr val="tx1">
                    <a:lumMod val="85000"/>
                    <a:lumOff val="15000"/>
                  </a:schemeClr>
                </a:solidFill>
                <a:effectLst/>
                <a:latin typeface="Times New Roman" panose="02020603050405020304" pitchFamily="18" charset="0"/>
                <a:ea typeface="Times New Roman" panose="02020603050405020304" pitchFamily="18" charset="0"/>
              </a:rPr>
              <a:t>?</a:t>
            </a:r>
          </a:p>
          <a:p>
            <a:pPr marL="285750" marR="0" indent="-285750" algn="just">
              <a:lnSpc>
                <a:spcPct val="115000"/>
              </a:lnSpc>
              <a:spcBef>
                <a:spcPts val="0"/>
              </a:spcBef>
              <a:spcAft>
                <a:spcPts val="0"/>
              </a:spcAft>
              <a:buFont typeface="Arial" panose="020B0604020202020204" pitchFamily="34" charset="0"/>
              <a:buChar char="•"/>
            </a:pPr>
            <a:endParaRPr lang="en-US" sz="1800" i="1" dirty="0">
              <a:solidFill>
                <a:schemeClr val="tx1">
                  <a:lumMod val="85000"/>
                  <a:lumOff val="15000"/>
                </a:schemeClr>
              </a:solidFill>
              <a:effectLst/>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B9A10EB0-8C58-4D22-B223-DE0D7D74B8F4}"/>
              </a:ext>
            </a:extLst>
          </p:cNvPr>
          <p:cNvPicPr>
            <a:picLocks noChangeAspect="1"/>
          </p:cNvPicPr>
          <p:nvPr/>
        </p:nvPicPr>
        <p:blipFill>
          <a:blip r:embed="rId3"/>
          <a:stretch>
            <a:fillRect/>
          </a:stretch>
        </p:blipFill>
        <p:spPr>
          <a:xfrm>
            <a:off x="1404257" y="233864"/>
            <a:ext cx="5845628" cy="3108849"/>
          </a:xfrm>
          <a:prstGeom prst="rect">
            <a:avLst/>
          </a:prstGeom>
        </p:spPr>
      </p:pic>
    </p:spTree>
    <p:extLst>
      <p:ext uri="{BB962C8B-B14F-4D97-AF65-F5344CB8AC3E}">
        <p14:creationId xmlns:p14="http://schemas.microsoft.com/office/powerpoint/2010/main" val="37292832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6" hidden="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Segoe UI Black" panose="020B0A02040204020203" pitchFamily="34" charset="0"/>
                <a:ea typeface="Segoe UI Black" panose="020B0A02040204020203" pitchFamily="34" charset="0"/>
              </a:rPr>
              <a:t>Làm việc cá nhân</a:t>
            </a:r>
            <a:endParaRPr sz="1800" dirty="0">
              <a:solidFill>
                <a:schemeClr val="dk1"/>
              </a:solidFill>
              <a:latin typeface="Segoe UI Black" panose="020B0A02040204020203" pitchFamily="34" charset="0"/>
              <a:ea typeface="Segoe UI Black" panose="020B0A02040204020203" pitchFamily="34" charset="0"/>
            </a:endParaRPr>
          </a:p>
        </p:txBody>
      </p:sp>
      <p:pic>
        <p:nvPicPr>
          <p:cNvPr id="4" name="Picture 3">
            <a:extLst>
              <a:ext uri="{FF2B5EF4-FFF2-40B4-BE49-F238E27FC236}">
                <a16:creationId xmlns:a16="http://schemas.microsoft.com/office/drawing/2014/main" id="{B9A10EB0-8C58-4D22-B223-DE0D7D74B8F4}"/>
              </a:ext>
            </a:extLst>
          </p:cNvPr>
          <p:cNvPicPr>
            <a:picLocks noChangeAspect="1"/>
          </p:cNvPicPr>
          <p:nvPr/>
        </p:nvPicPr>
        <p:blipFill>
          <a:blip r:embed="rId3"/>
          <a:stretch>
            <a:fillRect/>
          </a:stretch>
        </p:blipFill>
        <p:spPr>
          <a:xfrm>
            <a:off x="1649186" y="429807"/>
            <a:ext cx="5845628" cy="3108849"/>
          </a:xfrm>
          <a:prstGeom prst="rect">
            <a:avLst/>
          </a:prstGeom>
        </p:spPr>
      </p:pic>
      <p:sp>
        <p:nvSpPr>
          <p:cNvPr id="8" name="TextBox 7">
            <a:extLst>
              <a:ext uri="{FF2B5EF4-FFF2-40B4-BE49-F238E27FC236}">
                <a16:creationId xmlns:a16="http://schemas.microsoft.com/office/drawing/2014/main" id="{FBC58CD8-AD81-4E2A-B72B-3D6A810C3AA6}"/>
              </a:ext>
            </a:extLst>
          </p:cNvPr>
          <p:cNvSpPr txBox="1"/>
          <p:nvPr/>
        </p:nvSpPr>
        <p:spPr>
          <a:xfrm>
            <a:off x="571499" y="3691234"/>
            <a:ext cx="8119795" cy="102245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vi-VN" sz="1800" b="1" i="1" dirty="0">
                <a:solidFill>
                  <a:schemeClr val="accent3">
                    <a:lumMod val="50000"/>
                  </a:schemeClr>
                </a:solidFill>
                <a:effectLst/>
                <a:latin typeface="Times New Roman" panose="02020603050405020304" pitchFamily="18" charset="0"/>
                <a:ea typeface="Times New Roman" panose="02020603050405020304" pitchFamily="18" charset="0"/>
              </a:rPr>
              <a:t>Các bạn đang chơi: nhảy dây, ô ăn quan, đá cầu, đuổi bắt, đá bóng, b</a:t>
            </a:r>
            <a:r>
              <a:rPr lang="en-US" sz="1800" b="1" i="1" dirty="0" err="1">
                <a:solidFill>
                  <a:schemeClr val="accent3">
                    <a:lumMod val="50000"/>
                  </a:schemeClr>
                </a:solidFill>
                <a:effectLst/>
                <a:latin typeface="Times New Roman" panose="02020603050405020304" pitchFamily="18" charset="0"/>
                <a:ea typeface="Times New Roman" panose="02020603050405020304" pitchFamily="18" charset="0"/>
              </a:rPr>
              <a:t>ắn</a:t>
            </a:r>
            <a:r>
              <a:rPr lang="vi-VN" sz="1800" b="1" i="1" dirty="0">
                <a:solidFill>
                  <a:schemeClr val="accent3">
                    <a:lumMod val="50000"/>
                  </a:schemeClr>
                </a:solidFill>
                <a:effectLst/>
                <a:latin typeface="Times New Roman" panose="02020603050405020304" pitchFamily="18" charset="0"/>
                <a:ea typeface="Times New Roman" panose="02020603050405020304" pitchFamily="18" charset="0"/>
              </a:rPr>
              <a:t> bi, đọc sách, </a:t>
            </a:r>
            <a:r>
              <a:rPr lang="en-US" sz="1800" b="1" i="1" dirty="0" err="1">
                <a:solidFill>
                  <a:schemeClr val="accent3">
                    <a:lumMod val="50000"/>
                  </a:schemeClr>
                </a:solidFill>
                <a:effectLst/>
                <a:latin typeface="Times New Roman" panose="02020603050405020304" pitchFamily="18" charset="0"/>
                <a:ea typeface="Times New Roman" panose="02020603050405020304" pitchFamily="18" charset="0"/>
              </a:rPr>
              <a:t>tập</a:t>
            </a:r>
            <a:r>
              <a:rPr lang="en-US" sz="1800" b="1" i="1" dirty="0">
                <a:solidFill>
                  <a:schemeClr val="accent3">
                    <a:lumMod val="50000"/>
                  </a:schemeClr>
                </a:solidFill>
                <a:effectLst/>
                <a:latin typeface="Times New Roman" panose="02020603050405020304" pitchFamily="18" charset="0"/>
                <a:ea typeface="Times New Roman" panose="02020603050405020304" pitchFamily="18" charset="0"/>
              </a:rPr>
              <a:t> </a:t>
            </a:r>
            <a:r>
              <a:rPr lang="en-US" sz="1800" b="1" i="1" dirty="0" err="1">
                <a:solidFill>
                  <a:schemeClr val="accent3">
                    <a:lumMod val="50000"/>
                  </a:schemeClr>
                </a:solidFill>
                <a:effectLst/>
                <a:latin typeface="Times New Roman" panose="02020603050405020304" pitchFamily="18" charset="0"/>
                <a:ea typeface="Times New Roman" panose="02020603050405020304" pitchFamily="18" charset="0"/>
              </a:rPr>
              <a:t>thể</a:t>
            </a:r>
            <a:r>
              <a:rPr lang="en-US" sz="1800" b="1" i="1" dirty="0">
                <a:solidFill>
                  <a:schemeClr val="accent3">
                    <a:lumMod val="50000"/>
                  </a:schemeClr>
                </a:solidFill>
                <a:effectLst/>
                <a:latin typeface="Times New Roman" panose="02020603050405020304" pitchFamily="18" charset="0"/>
                <a:ea typeface="Times New Roman" panose="02020603050405020304" pitchFamily="18" charset="0"/>
              </a:rPr>
              <a:t> </a:t>
            </a:r>
            <a:r>
              <a:rPr lang="en-US" sz="1800" b="1" i="1" dirty="0" err="1">
                <a:solidFill>
                  <a:schemeClr val="accent3">
                    <a:lumMod val="50000"/>
                  </a:schemeClr>
                </a:solidFill>
                <a:effectLst/>
                <a:latin typeface="Times New Roman" panose="02020603050405020304" pitchFamily="18" charset="0"/>
                <a:ea typeface="Times New Roman" panose="02020603050405020304" pitchFamily="18" charset="0"/>
              </a:rPr>
              <a:t>dục</a:t>
            </a:r>
            <a:r>
              <a:rPr lang="vi-VN" sz="1800" b="1" i="1" dirty="0">
                <a:solidFill>
                  <a:schemeClr val="accent3">
                    <a:lumMod val="50000"/>
                  </a:schemeClr>
                </a:solidFill>
                <a:effectLst/>
                <a:latin typeface="Times New Roman" panose="02020603050405020304" pitchFamily="18" charset="0"/>
                <a:ea typeface="Times New Roman" panose="02020603050405020304" pitchFamily="18" charset="0"/>
              </a:rPr>
              <a:t>,</a:t>
            </a:r>
            <a:r>
              <a:rPr lang="en-US" sz="1800" b="1" i="1" dirty="0">
                <a:solidFill>
                  <a:schemeClr val="accent3">
                    <a:lumMod val="50000"/>
                  </a:schemeClr>
                </a:solidFill>
                <a:effectLst/>
                <a:latin typeface="Times New Roman" panose="02020603050405020304" pitchFamily="18" charset="0"/>
                <a:ea typeface="Times New Roman" panose="02020603050405020304" pitchFamily="18" charset="0"/>
              </a:rPr>
              <a:t> </a:t>
            </a:r>
            <a:r>
              <a:rPr lang="en-US" sz="1800" b="1" i="1" dirty="0" err="1">
                <a:solidFill>
                  <a:schemeClr val="accent3">
                    <a:lumMod val="50000"/>
                  </a:schemeClr>
                </a:solidFill>
                <a:effectLst/>
                <a:latin typeface="Times New Roman" panose="02020603050405020304" pitchFamily="18" charset="0"/>
                <a:ea typeface="Times New Roman" panose="02020603050405020304" pitchFamily="18" charset="0"/>
              </a:rPr>
              <a:t>đánh</a:t>
            </a:r>
            <a:r>
              <a:rPr lang="en-US" sz="1800" b="1" i="1" dirty="0">
                <a:solidFill>
                  <a:schemeClr val="accent3">
                    <a:lumMod val="50000"/>
                  </a:schemeClr>
                </a:solidFill>
                <a:effectLst/>
                <a:latin typeface="Times New Roman" panose="02020603050405020304" pitchFamily="18" charset="0"/>
                <a:ea typeface="Times New Roman" panose="02020603050405020304" pitchFamily="18" charset="0"/>
              </a:rPr>
              <a:t> quay</a:t>
            </a:r>
            <a:r>
              <a:rPr lang="vi-VN" sz="1800" b="1" i="1" dirty="0">
                <a:solidFill>
                  <a:schemeClr val="accent3">
                    <a:lumMod val="50000"/>
                  </a:schemeClr>
                </a:solidFill>
                <a:effectLst/>
                <a:latin typeface="Times New Roman" panose="02020603050405020304" pitchFamily="18" charset="0"/>
                <a:ea typeface="Times New Roman" panose="02020603050405020304" pitchFamily="18" charset="0"/>
              </a:rPr>
              <a:t> ...</a:t>
            </a:r>
          </a:p>
          <a:p>
            <a:pPr marR="0" algn="just">
              <a:lnSpc>
                <a:spcPct val="115000"/>
              </a:lnSpc>
              <a:spcBef>
                <a:spcPts val="0"/>
              </a:spcBef>
              <a:spcAft>
                <a:spcPts val="0"/>
              </a:spcAft>
            </a:pPr>
            <a:endParaRPr lang="en-US" sz="1800" i="1" dirty="0">
              <a:solidFill>
                <a:schemeClr val="accent3">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302862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6" hidden="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Segoe UI Black" panose="020B0A02040204020203" pitchFamily="34" charset="0"/>
                <a:ea typeface="Segoe UI Black" panose="020B0A02040204020203" pitchFamily="34" charset="0"/>
              </a:rPr>
              <a:t>Làm việc cá nhân</a:t>
            </a:r>
            <a:endParaRPr sz="1800" dirty="0">
              <a:solidFill>
                <a:schemeClr val="dk1"/>
              </a:solidFill>
              <a:latin typeface="Segoe UI Black" panose="020B0A02040204020203" pitchFamily="34" charset="0"/>
              <a:ea typeface="Segoe UI Black" panose="020B0A02040204020203" pitchFamily="34" charset="0"/>
            </a:endParaRPr>
          </a:p>
        </p:txBody>
      </p:sp>
      <p:pic>
        <p:nvPicPr>
          <p:cNvPr id="4" name="Picture 3">
            <a:extLst>
              <a:ext uri="{FF2B5EF4-FFF2-40B4-BE49-F238E27FC236}">
                <a16:creationId xmlns:a16="http://schemas.microsoft.com/office/drawing/2014/main" id="{B9A10EB0-8C58-4D22-B223-DE0D7D74B8F4}"/>
              </a:ext>
            </a:extLst>
          </p:cNvPr>
          <p:cNvPicPr>
            <a:picLocks noChangeAspect="1"/>
          </p:cNvPicPr>
          <p:nvPr/>
        </p:nvPicPr>
        <p:blipFill>
          <a:blip r:embed="rId3"/>
          <a:stretch>
            <a:fillRect/>
          </a:stretch>
        </p:blipFill>
        <p:spPr>
          <a:xfrm>
            <a:off x="1722663" y="900393"/>
            <a:ext cx="6285369" cy="3342714"/>
          </a:xfrm>
          <a:prstGeom prst="rect">
            <a:avLst/>
          </a:prstGeom>
        </p:spPr>
      </p:pic>
      <p:sp>
        <p:nvSpPr>
          <p:cNvPr id="5" name="TextBox 4">
            <a:extLst>
              <a:ext uri="{FF2B5EF4-FFF2-40B4-BE49-F238E27FC236}">
                <a16:creationId xmlns:a16="http://schemas.microsoft.com/office/drawing/2014/main" id="{8EABBE6A-5A2F-44FE-9671-9D1B57C5F3F9}"/>
              </a:ext>
            </a:extLst>
          </p:cNvPr>
          <p:cNvSpPr txBox="1"/>
          <p:nvPr/>
        </p:nvSpPr>
        <p:spPr>
          <a:xfrm>
            <a:off x="207222" y="229787"/>
            <a:ext cx="9097091" cy="400110"/>
          </a:xfrm>
          <a:prstGeom prst="rect">
            <a:avLst/>
          </a:prstGeom>
          <a:noFill/>
        </p:spPr>
        <p:txBody>
          <a:bodyPr wrap="square" rtlCol="0">
            <a:spAutoFit/>
          </a:bodyPr>
          <a:lstStyle/>
          <a:p>
            <a:pPr algn="ctr"/>
            <a:r>
              <a:rPr lang="en-US" sz="2000" b="1" dirty="0" err="1">
                <a:solidFill>
                  <a:srgbClr val="20124D"/>
                </a:solidFill>
                <a:latin typeface="+mj-lt"/>
                <a:ea typeface="Segoe UI Black" panose="020B0A02040204020203" pitchFamily="34" charset="0"/>
              </a:rPr>
              <a:t>Em</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hãy</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kể</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tên</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những</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trò</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chơi</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không</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nguy</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hiểm</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trong</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hình</a:t>
            </a:r>
            <a:endParaRPr lang="en-US" sz="2000" b="1" dirty="0">
              <a:solidFill>
                <a:srgbClr val="20124D"/>
              </a:solidFill>
              <a:latin typeface="+mj-lt"/>
              <a:ea typeface="Segoe UI Black" panose="020B0A02040204020203" pitchFamily="34" charset="0"/>
            </a:endParaRPr>
          </a:p>
        </p:txBody>
      </p:sp>
      <p:sp>
        <p:nvSpPr>
          <p:cNvPr id="6" name="Circle: Hollow 5">
            <a:extLst>
              <a:ext uri="{FF2B5EF4-FFF2-40B4-BE49-F238E27FC236}">
                <a16:creationId xmlns:a16="http://schemas.microsoft.com/office/drawing/2014/main" id="{560F5374-26E4-4B4C-87CB-2E108B0E4319}"/>
              </a:ext>
            </a:extLst>
          </p:cNvPr>
          <p:cNvSpPr/>
          <p:nvPr/>
        </p:nvSpPr>
        <p:spPr>
          <a:xfrm rot="20946763">
            <a:off x="1454793" y="2282657"/>
            <a:ext cx="2607699" cy="1201410"/>
          </a:xfrm>
          <a:prstGeom prst="donut">
            <a:avLst>
              <a:gd name="adj" fmla="val 2998"/>
            </a:avLst>
          </a:prstGeom>
          <a:solidFill>
            <a:srgbClr val="95D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2C9FA1F5-5C27-4D41-88FE-9505C5E10658}"/>
              </a:ext>
            </a:extLst>
          </p:cNvPr>
          <p:cNvGrpSpPr/>
          <p:nvPr/>
        </p:nvGrpSpPr>
        <p:grpSpPr>
          <a:xfrm>
            <a:off x="446085" y="3350995"/>
            <a:ext cx="1379765" cy="379685"/>
            <a:chOff x="726621" y="3837215"/>
            <a:chExt cx="1379765" cy="379685"/>
          </a:xfrm>
        </p:grpSpPr>
        <p:sp>
          <p:nvSpPr>
            <p:cNvPr id="9" name="Rectangle: Rounded Corners 8">
              <a:extLst>
                <a:ext uri="{FF2B5EF4-FFF2-40B4-BE49-F238E27FC236}">
                  <a16:creationId xmlns:a16="http://schemas.microsoft.com/office/drawing/2014/main" id="{0A92EEA7-12F5-4D0D-AB3A-98F707599597}"/>
                </a:ext>
              </a:extLst>
            </p:cNvPr>
            <p:cNvSpPr/>
            <p:nvPr/>
          </p:nvSpPr>
          <p:spPr>
            <a:xfrm>
              <a:off x="836842" y="3837215"/>
              <a:ext cx="1208314" cy="379685"/>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 name="TextBox 9">
              <a:extLst>
                <a:ext uri="{FF2B5EF4-FFF2-40B4-BE49-F238E27FC236}">
                  <a16:creationId xmlns:a16="http://schemas.microsoft.com/office/drawing/2014/main" id="{58356360-A40C-4B54-BA7E-2ED6C780BB9D}"/>
                </a:ext>
              </a:extLst>
            </p:cNvPr>
            <p:cNvSpPr txBox="1"/>
            <p:nvPr/>
          </p:nvSpPr>
          <p:spPr>
            <a:xfrm>
              <a:off x="726621" y="3878346"/>
              <a:ext cx="1379765" cy="338554"/>
            </a:xfrm>
            <a:prstGeom prst="rect">
              <a:avLst/>
            </a:prstGeom>
            <a:noFill/>
          </p:spPr>
          <p:txBody>
            <a:bodyPr wrap="square" rtlCol="0">
              <a:spAutoFit/>
            </a:bodyPr>
            <a:lstStyle/>
            <a:p>
              <a:pPr algn="ctr"/>
              <a:r>
                <a:rPr lang="en-US" sz="1600" b="1" dirty="0" err="1">
                  <a:solidFill>
                    <a:schemeClr val="bg1"/>
                  </a:solidFill>
                </a:rPr>
                <a:t>Nhảy</a:t>
              </a:r>
              <a:r>
                <a:rPr lang="en-US" sz="1600" b="1" dirty="0">
                  <a:solidFill>
                    <a:schemeClr val="bg1"/>
                  </a:solidFill>
                </a:rPr>
                <a:t> </a:t>
              </a:r>
              <a:r>
                <a:rPr lang="en-US" sz="1600" b="1" dirty="0" err="1">
                  <a:solidFill>
                    <a:schemeClr val="bg1"/>
                  </a:solidFill>
                </a:rPr>
                <a:t>dây</a:t>
              </a:r>
              <a:endParaRPr lang="en-US" sz="1600" b="1" dirty="0">
                <a:solidFill>
                  <a:schemeClr val="bg1"/>
                </a:solidFill>
              </a:endParaRPr>
            </a:p>
          </p:txBody>
        </p:sp>
      </p:grpSp>
      <p:sp>
        <p:nvSpPr>
          <p:cNvPr id="11" name="Circle: Hollow 10">
            <a:extLst>
              <a:ext uri="{FF2B5EF4-FFF2-40B4-BE49-F238E27FC236}">
                <a16:creationId xmlns:a16="http://schemas.microsoft.com/office/drawing/2014/main" id="{0C2006CD-8F8B-46BD-9433-80108920621B}"/>
              </a:ext>
            </a:extLst>
          </p:cNvPr>
          <p:cNvSpPr/>
          <p:nvPr/>
        </p:nvSpPr>
        <p:spPr>
          <a:xfrm rot="20946763">
            <a:off x="1618697" y="1246357"/>
            <a:ext cx="1495439" cy="1092296"/>
          </a:xfrm>
          <a:prstGeom prst="donut">
            <a:avLst>
              <a:gd name="adj" fmla="val 2998"/>
            </a:avLst>
          </a:prstGeom>
          <a:solidFill>
            <a:srgbClr val="95D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11">
            <a:extLst>
              <a:ext uri="{FF2B5EF4-FFF2-40B4-BE49-F238E27FC236}">
                <a16:creationId xmlns:a16="http://schemas.microsoft.com/office/drawing/2014/main" id="{03E188B6-1FD1-494A-B940-1638CD3D48C3}"/>
              </a:ext>
            </a:extLst>
          </p:cNvPr>
          <p:cNvGrpSpPr/>
          <p:nvPr/>
        </p:nvGrpSpPr>
        <p:grpSpPr>
          <a:xfrm>
            <a:off x="270671" y="1667516"/>
            <a:ext cx="1379765" cy="379685"/>
            <a:chOff x="751226" y="3837215"/>
            <a:chExt cx="1379765" cy="379685"/>
          </a:xfrm>
        </p:grpSpPr>
        <p:sp>
          <p:nvSpPr>
            <p:cNvPr id="13" name="Rectangle: Rounded Corners 12">
              <a:extLst>
                <a:ext uri="{FF2B5EF4-FFF2-40B4-BE49-F238E27FC236}">
                  <a16:creationId xmlns:a16="http://schemas.microsoft.com/office/drawing/2014/main" id="{7D2432A3-BCA3-4C08-8ABE-183FC09CE3B1}"/>
                </a:ext>
              </a:extLst>
            </p:cNvPr>
            <p:cNvSpPr/>
            <p:nvPr/>
          </p:nvSpPr>
          <p:spPr>
            <a:xfrm>
              <a:off x="836842" y="3837215"/>
              <a:ext cx="1208314" cy="379685"/>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TextBox 13">
              <a:extLst>
                <a:ext uri="{FF2B5EF4-FFF2-40B4-BE49-F238E27FC236}">
                  <a16:creationId xmlns:a16="http://schemas.microsoft.com/office/drawing/2014/main" id="{D2A896C6-D104-4EF1-A925-CBFA6F92EA04}"/>
                </a:ext>
              </a:extLst>
            </p:cNvPr>
            <p:cNvSpPr txBox="1"/>
            <p:nvPr/>
          </p:nvSpPr>
          <p:spPr>
            <a:xfrm>
              <a:off x="751226" y="3878346"/>
              <a:ext cx="1379765" cy="338554"/>
            </a:xfrm>
            <a:prstGeom prst="rect">
              <a:avLst/>
            </a:prstGeom>
            <a:noFill/>
          </p:spPr>
          <p:txBody>
            <a:bodyPr wrap="square" rtlCol="0">
              <a:spAutoFit/>
            </a:bodyPr>
            <a:lstStyle/>
            <a:p>
              <a:pPr algn="ctr"/>
              <a:r>
                <a:rPr lang="en-US" sz="1600" b="1" dirty="0">
                  <a:solidFill>
                    <a:schemeClr val="bg1"/>
                  </a:solidFill>
                </a:rPr>
                <a:t>Ô </a:t>
              </a:r>
              <a:r>
                <a:rPr lang="en-US" sz="1600" b="1" dirty="0" err="1">
                  <a:solidFill>
                    <a:schemeClr val="bg1"/>
                  </a:solidFill>
                </a:rPr>
                <a:t>ăn</a:t>
              </a:r>
              <a:r>
                <a:rPr lang="en-US" sz="1600" b="1" dirty="0">
                  <a:solidFill>
                    <a:schemeClr val="bg1"/>
                  </a:solidFill>
                </a:rPr>
                <a:t> </a:t>
              </a:r>
              <a:r>
                <a:rPr lang="en-US" sz="1600" b="1" dirty="0" err="1">
                  <a:solidFill>
                    <a:schemeClr val="bg1"/>
                  </a:solidFill>
                </a:rPr>
                <a:t>quan</a:t>
              </a:r>
              <a:endParaRPr lang="en-US" sz="1600" b="1" dirty="0">
                <a:solidFill>
                  <a:schemeClr val="bg1"/>
                </a:solidFill>
              </a:endParaRPr>
            </a:p>
          </p:txBody>
        </p:sp>
      </p:grpSp>
      <p:sp>
        <p:nvSpPr>
          <p:cNvPr id="15" name="Circle: Hollow 14">
            <a:extLst>
              <a:ext uri="{FF2B5EF4-FFF2-40B4-BE49-F238E27FC236}">
                <a16:creationId xmlns:a16="http://schemas.microsoft.com/office/drawing/2014/main" id="{D47C9E53-FD23-4434-8B8E-5FD3CC518CFF}"/>
              </a:ext>
            </a:extLst>
          </p:cNvPr>
          <p:cNvSpPr/>
          <p:nvPr/>
        </p:nvSpPr>
        <p:spPr>
          <a:xfrm rot="20946763">
            <a:off x="3790673" y="1267156"/>
            <a:ext cx="1191415" cy="917476"/>
          </a:xfrm>
          <a:prstGeom prst="donut">
            <a:avLst>
              <a:gd name="adj" fmla="val 2998"/>
            </a:avLst>
          </a:prstGeom>
          <a:solidFill>
            <a:srgbClr val="95D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a:extLst>
              <a:ext uri="{FF2B5EF4-FFF2-40B4-BE49-F238E27FC236}">
                <a16:creationId xmlns:a16="http://schemas.microsoft.com/office/drawing/2014/main" id="{E1C989F2-0826-4975-AC36-D59EAD2E2F9F}"/>
              </a:ext>
            </a:extLst>
          </p:cNvPr>
          <p:cNvGrpSpPr/>
          <p:nvPr/>
        </p:nvGrpSpPr>
        <p:grpSpPr>
          <a:xfrm>
            <a:off x="4670152" y="1043840"/>
            <a:ext cx="1379765" cy="379685"/>
            <a:chOff x="751226" y="3837215"/>
            <a:chExt cx="1379765" cy="379685"/>
          </a:xfrm>
        </p:grpSpPr>
        <p:sp>
          <p:nvSpPr>
            <p:cNvPr id="17" name="Rectangle: Rounded Corners 16">
              <a:extLst>
                <a:ext uri="{FF2B5EF4-FFF2-40B4-BE49-F238E27FC236}">
                  <a16:creationId xmlns:a16="http://schemas.microsoft.com/office/drawing/2014/main" id="{A607F247-C724-4AD0-B12A-A0F8D24785A2}"/>
                </a:ext>
              </a:extLst>
            </p:cNvPr>
            <p:cNvSpPr/>
            <p:nvPr/>
          </p:nvSpPr>
          <p:spPr>
            <a:xfrm>
              <a:off x="836842" y="3837215"/>
              <a:ext cx="1208314" cy="379685"/>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 name="TextBox 17">
              <a:extLst>
                <a:ext uri="{FF2B5EF4-FFF2-40B4-BE49-F238E27FC236}">
                  <a16:creationId xmlns:a16="http://schemas.microsoft.com/office/drawing/2014/main" id="{6077535E-B979-4D4D-8F60-939A75032E96}"/>
                </a:ext>
              </a:extLst>
            </p:cNvPr>
            <p:cNvSpPr txBox="1"/>
            <p:nvPr/>
          </p:nvSpPr>
          <p:spPr>
            <a:xfrm>
              <a:off x="751226" y="3878346"/>
              <a:ext cx="1379765" cy="338554"/>
            </a:xfrm>
            <a:prstGeom prst="rect">
              <a:avLst/>
            </a:prstGeom>
            <a:noFill/>
          </p:spPr>
          <p:txBody>
            <a:bodyPr wrap="square" rtlCol="0">
              <a:spAutoFit/>
            </a:bodyPr>
            <a:lstStyle/>
            <a:p>
              <a:pPr algn="ctr"/>
              <a:r>
                <a:rPr lang="en-US" sz="1600" b="1" dirty="0" err="1">
                  <a:solidFill>
                    <a:schemeClr val="bg1"/>
                  </a:solidFill>
                </a:rPr>
                <a:t>Đá</a:t>
              </a:r>
              <a:r>
                <a:rPr lang="en-US" sz="1600" b="1" dirty="0">
                  <a:solidFill>
                    <a:schemeClr val="bg1"/>
                  </a:solidFill>
                </a:rPr>
                <a:t> </a:t>
              </a:r>
              <a:r>
                <a:rPr lang="en-US" sz="1600" b="1" dirty="0" err="1">
                  <a:solidFill>
                    <a:schemeClr val="bg1"/>
                  </a:solidFill>
                </a:rPr>
                <a:t>cầu</a:t>
              </a:r>
              <a:endParaRPr lang="en-US" sz="1600" b="1" dirty="0">
                <a:solidFill>
                  <a:schemeClr val="bg1"/>
                </a:solidFill>
              </a:endParaRPr>
            </a:p>
          </p:txBody>
        </p:sp>
      </p:grpSp>
      <p:sp>
        <p:nvSpPr>
          <p:cNvPr id="19" name="Circle: Hollow 18">
            <a:extLst>
              <a:ext uri="{FF2B5EF4-FFF2-40B4-BE49-F238E27FC236}">
                <a16:creationId xmlns:a16="http://schemas.microsoft.com/office/drawing/2014/main" id="{9EDA29D7-00BE-4E7A-90F1-D495039EA8FC}"/>
              </a:ext>
            </a:extLst>
          </p:cNvPr>
          <p:cNvSpPr/>
          <p:nvPr/>
        </p:nvSpPr>
        <p:spPr>
          <a:xfrm rot="20946763">
            <a:off x="5287102" y="3162718"/>
            <a:ext cx="1495439" cy="1092296"/>
          </a:xfrm>
          <a:prstGeom prst="donut">
            <a:avLst>
              <a:gd name="adj" fmla="val 2998"/>
            </a:avLst>
          </a:prstGeom>
          <a:solidFill>
            <a:srgbClr val="95D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 name="Group 19">
            <a:extLst>
              <a:ext uri="{FF2B5EF4-FFF2-40B4-BE49-F238E27FC236}">
                <a16:creationId xmlns:a16="http://schemas.microsoft.com/office/drawing/2014/main" id="{0D42F1E7-A436-4A62-807D-93D03F0BC6BF}"/>
              </a:ext>
            </a:extLst>
          </p:cNvPr>
          <p:cNvGrpSpPr/>
          <p:nvPr/>
        </p:nvGrpSpPr>
        <p:grpSpPr>
          <a:xfrm>
            <a:off x="5186307" y="4124418"/>
            <a:ext cx="1379765" cy="379685"/>
            <a:chOff x="751226" y="3837215"/>
            <a:chExt cx="1379765" cy="379685"/>
          </a:xfrm>
        </p:grpSpPr>
        <p:sp>
          <p:nvSpPr>
            <p:cNvPr id="21" name="Rectangle: Rounded Corners 20">
              <a:extLst>
                <a:ext uri="{FF2B5EF4-FFF2-40B4-BE49-F238E27FC236}">
                  <a16:creationId xmlns:a16="http://schemas.microsoft.com/office/drawing/2014/main" id="{112041FD-744B-499F-8CDA-A4CC5B32E540}"/>
                </a:ext>
              </a:extLst>
            </p:cNvPr>
            <p:cNvSpPr/>
            <p:nvPr/>
          </p:nvSpPr>
          <p:spPr>
            <a:xfrm>
              <a:off x="836842" y="3837215"/>
              <a:ext cx="1208314" cy="379685"/>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 name="TextBox 21">
              <a:extLst>
                <a:ext uri="{FF2B5EF4-FFF2-40B4-BE49-F238E27FC236}">
                  <a16:creationId xmlns:a16="http://schemas.microsoft.com/office/drawing/2014/main" id="{592215B4-6C5C-493A-BC5F-452DB2E9E8DB}"/>
                </a:ext>
              </a:extLst>
            </p:cNvPr>
            <p:cNvSpPr txBox="1"/>
            <p:nvPr/>
          </p:nvSpPr>
          <p:spPr>
            <a:xfrm>
              <a:off x="751226" y="3878346"/>
              <a:ext cx="1379765" cy="338554"/>
            </a:xfrm>
            <a:prstGeom prst="rect">
              <a:avLst/>
            </a:prstGeom>
            <a:noFill/>
          </p:spPr>
          <p:txBody>
            <a:bodyPr wrap="square" rtlCol="0">
              <a:spAutoFit/>
            </a:bodyPr>
            <a:lstStyle/>
            <a:p>
              <a:pPr algn="ctr"/>
              <a:r>
                <a:rPr lang="en-US" sz="1600" b="1" dirty="0" err="1">
                  <a:solidFill>
                    <a:schemeClr val="bg1"/>
                  </a:solidFill>
                </a:rPr>
                <a:t>Đọc</a:t>
              </a:r>
              <a:r>
                <a:rPr lang="en-US" sz="1600" b="1" dirty="0">
                  <a:solidFill>
                    <a:schemeClr val="bg1"/>
                  </a:solidFill>
                </a:rPr>
                <a:t> </a:t>
              </a:r>
              <a:r>
                <a:rPr lang="en-US" sz="1600" b="1" dirty="0" err="1">
                  <a:solidFill>
                    <a:schemeClr val="bg1"/>
                  </a:solidFill>
                </a:rPr>
                <a:t>sách</a:t>
              </a:r>
              <a:endParaRPr lang="en-US" sz="1600" b="1" dirty="0">
                <a:solidFill>
                  <a:schemeClr val="bg1"/>
                </a:solidFill>
              </a:endParaRPr>
            </a:p>
          </p:txBody>
        </p:sp>
      </p:grpSp>
      <p:sp>
        <p:nvSpPr>
          <p:cNvPr id="23" name="Circle: Hollow 22">
            <a:extLst>
              <a:ext uri="{FF2B5EF4-FFF2-40B4-BE49-F238E27FC236}">
                <a16:creationId xmlns:a16="http://schemas.microsoft.com/office/drawing/2014/main" id="{350CA2FE-AFB7-45B8-A9A8-A7AF9A4CA21C}"/>
              </a:ext>
            </a:extLst>
          </p:cNvPr>
          <p:cNvSpPr/>
          <p:nvPr/>
        </p:nvSpPr>
        <p:spPr>
          <a:xfrm rot="20946763">
            <a:off x="6748779" y="3434408"/>
            <a:ext cx="1094219" cy="963673"/>
          </a:xfrm>
          <a:prstGeom prst="donut">
            <a:avLst>
              <a:gd name="adj" fmla="val 2998"/>
            </a:avLst>
          </a:prstGeom>
          <a:solidFill>
            <a:srgbClr val="95D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 name="Group 23">
            <a:extLst>
              <a:ext uri="{FF2B5EF4-FFF2-40B4-BE49-F238E27FC236}">
                <a16:creationId xmlns:a16="http://schemas.microsoft.com/office/drawing/2014/main" id="{CA7F66B2-6BF5-4A3D-894D-FE290728B8D2}"/>
              </a:ext>
            </a:extLst>
          </p:cNvPr>
          <p:cNvGrpSpPr/>
          <p:nvPr/>
        </p:nvGrpSpPr>
        <p:grpSpPr>
          <a:xfrm>
            <a:off x="7652568" y="3701104"/>
            <a:ext cx="1379765" cy="379685"/>
            <a:chOff x="751226" y="3837215"/>
            <a:chExt cx="1379765" cy="379685"/>
          </a:xfrm>
        </p:grpSpPr>
        <p:sp>
          <p:nvSpPr>
            <p:cNvPr id="25" name="Rectangle: Rounded Corners 24">
              <a:extLst>
                <a:ext uri="{FF2B5EF4-FFF2-40B4-BE49-F238E27FC236}">
                  <a16:creationId xmlns:a16="http://schemas.microsoft.com/office/drawing/2014/main" id="{12416249-C168-4DC9-BCF0-5409CE2B0E76}"/>
                </a:ext>
              </a:extLst>
            </p:cNvPr>
            <p:cNvSpPr/>
            <p:nvPr/>
          </p:nvSpPr>
          <p:spPr>
            <a:xfrm>
              <a:off x="836842" y="3837215"/>
              <a:ext cx="1208314" cy="379685"/>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1AD71C42-87B5-4922-BF25-26598414B938}"/>
                </a:ext>
              </a:extLst>
            </p:cNvPr>
            <p:cNvSpPr txBox="1"/>
            <p:nvPr/>
          </p:nvSpPr>
          <p:spPr>
            <a:xfrm>
              <a:off x="751226" y="3878346"/>
              <a:ext cx="1379765" cy="338554"/>
            </a:xfrm>
            <a:prstGeom prst="rect">
              <a:avLst/>
            </a:prstGeom>
            <a:noFill/>
          </p:spPr>
          <p:txBody>
            <a:bodyPr wrap="square" rtlCol="0">
              <a:spAutoFit/>
            </a:bodyPr>
            <a:lstStyle/>
            <a:p>
              <a:pPr algn="ctr"/>
              <a:r>
                <a:rPr lang="en-US" sz="1600" b="1" dirty="0" err="1">
                  <a:solidFill>
                    <a:schemeClr val="bg1"/>
                  </a:solidFill>
                </a:rPr>
                <a:t>Tập</a:t>
              </a:r>
              <a:r>
                <a:rPr lang="en-US" sz="1600" b="1" dirty="0">
                  <a:solidFill>
                    <a:schemeClr val="bg1"/>
                  </a:solidFill>
                </a:rPr>
                <a:t> </a:t>
              </a:r>
              <a:r>
                <a:rPr lang="en-US" sz="1600" b="1" dirty="0" err="1">
                  <a:solidFill>
                    <a:schemeClr val="bg1"/>
                  </a:solidFill>
                </a:rPr>
                <a:t>thể</a:t>
              </a:r>
              <a:r>
                <a:rPr lang="en-US" sz="1600" b="1" dirty="0">
                  <a:solidFill>
                    <a:schemeClr val="bg1"/>
                  </a:solidFill>
                </a:rPr>
                <a:t> </a:t>
              </a:r>
              <a:r>
                <a:rPr lang="en-US" sz="1600" b="1" dirty="0" err="1">
                  <a:solidFill>
                    <a:schemeClr val="bg1"/>
                  </a:solidFill>
                </a:rPr>
                <a:t>dục</a:t>
              </a:r>
              <a:endParaRPr lang="en-US" sz="1600" b="1" dirty="0">
                <a:solidFill>
                  <a:schemeClr val="bg1"/>
                </a:solidFill>
              </a:endParaRPr>
            </a:p>
          </p:txBody>
        </p:sp>
      </p:grpSp>
      <p:sp>
        <p:nvSpPr>
          <p:cNvPr id="27" name="Circle: Hollow 26">
            <a:extLst>
              <a:ext uri="{FF2B5EF4-FFF2-40B4-BE49-F238E27FC236}">
                <a16:creationId xmlns:a16="http://schemas.microsoft.com/office/drawing/2014/main" id="{710F028A-4FEC-4C50-9DE1-729BF4D4E5B8}"/>
              </a:ext>
            </a:extLst>
          </p:cNvPr>
          <p:cNvSpPr/>
          <p:nvPr/>
        </p:nvSpPr>
        <p:spPr>
          <a:xfrm rot="20946763">
            <a:off x="6780758" y="1378372"/>
            <a:ext cx="1495439" cy="1092296"/>
          </a:xfrm>
          <a:prstGeom prst="donut">
            <a:avLst>
              <a:gd name="adj" fmla="val 2998"/>
            </a:avLst>
          </a:prstGeom>
          <a:solidFill>
            <a:srgbClr val="95D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 name="Group 27">
            <a:extLst>
              <a:ext uri="{FF2B5EF4-FFF2-40B4-BE49-F238E27FC236}">
                <a16:creationId xmlns:a16="http://schemas.microsoft.com/office/drawing/2014/main" id="{D89307DB-C5CE-4A11-932C-9613FE316BD2}"/>
              </a:ext>
            </a:extLst>
          </p:cNvPr>
          <p:cNvGrpSpPr/>
          <p:nvPr/>
        </p:nvGrpSpPr>
        <p:grpSpPr>
          <a:xfrm>
            <a:off x="7676011" y="2099049"/>
            <a:ext cx="1379765" cy="655196"/>
            <a:chOff x="751226" y="3837216"/>
            <a:chExt cx="1379765" cy="655196"/>
          </a:xfrm>
        </p:grpSpPr>
        <p:sp>
          <p:nvSpPr>
            <p:cNvPr id="29" name="Rectangle: Rounded Corners 28">
              <a:extLst>
                <a:ext uri="{FF2B5EF4-FFF2-40B4-BE49-F238E27FC236}">
                  <a16:creationId xmlns:a16="http://schemas.microsoft.com/office/drawing/2014/main" id="{5DBA7C43-9F1A-4D69-9BDC-7AC012B5DDD2}"/>
                </a:ext>
              </a:extLst>
            </p:cNvPr>
            <p:cNvSpPr/>
            <p:nvPr/>
          </p:nvSpPr>
          <p:spPr>
            <a:xfrm>
              <a:off x="836842" y="3837216"/>
              <a:ext cx="1208314" cy="655196"/>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TextBox 29">
              <a:extLst>
                <a:ext uri="{FF2B5EF4-FFF2-40B4-BE49-F238E27FC236}">
                  <a16:creationId xmlns:a16="http://schemas.microsoft.com/office/drawing/2014/main" id="{1B9A9E41-0FBA-4BEB-9E5D-4182FA6B5D83}"/>
                </a:ext>
              </a:extLst>
            </p:cNvPr>
            <p:cNvSpPr txBox="1"/>
            <p:nvPr/>
          </p:nvSpPr>
          <p:spPr>
            <a:xfrm>
              <a:off x="751226" y="3878346"/>
              <a:ext cx="1379765" cy="584775"/>
            </a:xfrm>
            <a:prstGeom prst="rect">
              <a:avLst/>
            </a:prstGeom>
            <a:noFill/>
          </p:spPr>
          <p:txBody>
            <a:bodyPr wrap="square" rtlCol="0">
              <a:spAutoFit/>
            </a:bodyPr>
            <a:lstStyle/>
            <a:p>
              <a:pPr algn="ctr"/>
              <a:r>
                <a:rPr lang="en-US" sz="1600" b="1" dirty="0" err="1">
                  <a:solidFill>
                    <a:schemeClr val="bg1"/>
                  </a:solidFill>
                </a:rPr>
                <a:t>Thảy</a:t>
              </a:r>
              <a:r>
                <a:rPr lang="en-US" sz="1600" b="1" dirty="0">
                  <a:solidFill>
                    <a:schemeClr val="bg1"/>
                  </a:solidFill>
                </a:rPr>
                <a:t> banh </a:t>
              </a:r>
              <a:r>
                <a:rPr lang="en-US" sz="1600" b="1" dirty="0" err="1">
                  <a:solidFill>
                    <a:schemeClr val="bg1"/>
                  </a:solidFill>
                </a:rPr>
                <a:t>vào</a:t>
              </a:r>
              <a:r>
                <a:rPr lang="en-US" sz="1600" b="1" dirty="0">
                  <a:solidFill>
                    <a:schemeClr val="bg1"/>
                  </a:solidFill>
                </a:rPr>
                <a:t> </a:t>
              </a:r>
              <a:r>
                <a:rPr lang="en-US" sz="1600" b="1" dirty="0" err="1">
                  <a:solidFill>
                    <a:schemeClr val="bg1"/>
                  </a:solidFill>
                </a:rPr>
                <a:t>lỗ</a:t>
              </a:r>
              <a:endParaRPr lang="en-US" sz="1600" b="1" dirty="0">
                <a:solidFill>
                  <a:schemeClr val="bg1"/>
                </a:solidFill>
              </a:endParaRPr>
            </a:p>
          </p:txBody>
        </p:sp>
      </p:grpSp>
      <p:sp>
        <p:nvSpPr>
          <p:cNvPr id="31" name="Circle: Hollow 30">
            <a:extLst>
              <a:ext uri="{FF2B5EF4-FFF2-40B4-BE49-F238E27FC236}">
                <a16:creationId xmlns:a16="http://schemas.microsoft.com/office/drawing/2014/main" id="{221DCA10-84F5-456E-BD60-54E3D5D1C6D4}"/>
              </a:ext>
            </a:extLst>
          </p:cNvPr>
          <p:cNvSpPr/>
          <p:nvPr/>
        </p:nvSpPr>
        <p:spPr>
          <a:xfrm rot="20946763">
            <a:off x="3843926" y="2857095"/>
            <a:ext cx="1495439" cy="1092296"/>
          </a:xfrm>
          <a:prstGeom prst="donut">
            <a:avLst>
              <a:gd name="adj" fmla="val 2998"/>
            </a:avLst>
          </a:prstGeom>
          <a:solidFill>
            <a:srgbClr val="95D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 name="Group 31">
            <a:extLst>
              <a:ext uri="{FF2B5EF4-FFF2-40B4-BE49-F238E27FC236}">
                <a16:creationId xmlns:a16="http://schemas.microsoft.com/office/drawing/2014/main" id="{7ED0C150-9809-4733-AFA2-627FD5BAEFDE}"/>
              </a:ext>
            </a:extLst>
          </p:cNvPr>
          <p:cNvGrpSpPr/>
          <p:nvPr/>
        </p:nvGrpSpPr>
        <p:grpSpPr>
          <a:xfrm>
            <a:off x="3219847" y="3873414"/>
            <a:ext cx="1379765" cy="379685"/>
            <a:chOff x="751226" y="3837215"/>
            <a:chExt cx="1379765" cy="379685"/>
          </a:xfrm>
        </p:grpSpPr>
        <p:sp>
          <p:nvSpPr>
            <p:cNvPr id="33" name="Rectangle: Rounded Corners 32">
              <a:extLst>
                <a:ext uri="{FF2B5EF4-FFF2-40B4-BE49-F238E27FC236}">
                  <a16:creationId xmlns:a16="http://schemas.microsoft.com/office/drawing/2014/main" id="{3000CC4D-4547-43AC-BBA4-39E1250EE243}"/>
                </a:ext>
              </a:extLst>
            </p:cNvPr>
            <p:cNvSpPr/>
            <p:nvPr/>
          </p:nvSpPr>
          <p:spPr>
            <a:xfrm>
              <a:off x="836842" y="3837215"/>
              <a:ext cx="1208314" cy="379685"/>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4" name="TextBox 33">
              <a:extLst>
                <a:ext uri="{FF2B5EF4-FFF2-40B4-BE49-F238E27FC236}">
                  <a16:creationId xmlns:a16="http://schemas.microsoft.com/office/drawing/2014/main" id="{201C8992-C860-4A56-9990-DB1F120DAE23}"/>
                </a:ext>
              </a:extLst>
            </p:cNvPr>
            <p:cNvSpPr txBox="1"/>
            <p:nvPr/>
          </p:nvSpPr>
          <p:spPr>
            <a:xfrm>
              <a:off x="751226" y="3878346"/>
              <a:ext cx="1379765" cy="338554"/>
            </a:xfrm>
            <a:prstGeom prst="rect">
              <a:avLst/>
            </a:prstGeom>
            <a:noFill/>
          </p:spPr>
          <p:txBody>
            <a:bodyPr wrap="square" rtlCol="0">
              <a:spAutoFit/>
            </a:bodyPr>
            <a:lstStyle/>
            <a:p>
              <a:pPr algn="ctr"/>
              <a:r>
                <a:rPr lang="en-US" sz="1600" b="1" dirty="0" err="1">
                  <a:solidFill>
                    <a:schemeClr val="bg1"/>
                  </a:solidFill>
                </a:rPr>
                <a:t>Bắn</a:t>
              </a:r>
              <a:r>
                <a:rPr lang="en-US" sz="1600" b="1" dirty="0">
                  <a:solidFill>
                    <a:schemeClr val="bg1"/>
                  </a:solidFill>
                </a:rPr>
                <a:t> bi</a:t>
              </a:r>
            </a:p>
          </p:txBody>
        </p:sp>
      </p:grpSp>
      <p:sp>
        <p:nvSpPr>
          <p:cNvPr id="35" name="TextBox 34">
            <a:extLst>
              <a:ext uri="{FF2B5EF4-FFF2-40B4-BE49-F238E27FC236}">
                <a16:creationId xmlns:a16="http://schemas.microsoft.com/office/drawing/2014/main" id="{941A24D8-836F-4D01-8D58-624B0506A566}"/>
              </a:ext>
            </a:extLst>
          </p:cNvPr>
          <p:cNvSpPr txBox="1"/>
          <p:nvPr/>
        </p:nvSpPr>
        <p:spPr>
          <a:xfrm>
            <a:off x="1299487" y="4486971"/>
            <a:ext cx="7364186" cy="4633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b="1" i="1" dirty="0" err="1">
                <a:solidFill>
                  <a:srgbClr val="20124D"/>
                </a:solidFill>
                <a:latin typeface="Times New Roman" panose="02020603050405020304" pitchFamily="18" charset="0"/>
                <a:ea typeface="Segoe UI Black" panose="020B0A02040204020203" pitchFamily="34" charset="0"/>
              </a:rPr>
              <a:t>Những</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trò</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chơi</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này</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giúp</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tinh</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thần</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thư</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giãn</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thoải</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mái</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cơ</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thể</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khỏe</a:t>
            </a:r>
            <a:r>
              <a:rPr lang="en-US" sz="1800" b="1" i="1" dirty="0">
                <a:solidFill>
                  <a:srgbClr val="20124D"/>
                </a:solidFill>
                <a:latin typeface="Times New Roman" panose="02020603050405020304" pitchFamily="18" charset="0"/>
                <a:ea typeface="Segoe UI Black" panose="020B0A02040204020203" pitchFamily="34" charset="0"/>
              </a:rPr>
              <a:t> </a:t>
            </a:r>
            <a:r>
              <a:rPr lang="en-US" sz="1800" b="1" i="1" dirty="0" err="1">
                <a:solidFill>
                  <a:srgbClr val="20124D"/>
                </a:solidFill>
                <a:latin typeface="Times New Roman" panose="02020603050405020304" pitchFamily="18" charset="0"/>
                <a:ea typeface="Segoe UI Black" panose="020B0A02040204020203" pitchFamily="34" charset="0"/>
              </a:rPr>
              <a:t>mạnh</a:t>
            </a:r>
            <a:endParaRPr kumimoji="0" lang="en-US" sz="1800" b="1" i="1" u="none" strike="noStrike" kern="0" cap="none" spc="0" normalizeH="0" baseline="0" noProof="0" dirty="0">
              <a:ln>
                <a:noFill/>
              </a:ln>
              <a:solidFill>
                <a:srgbClr val="20124D"/>
              </a:solidFill>
              <a:effectLst/>
              <a:uLnTx/>
              <a:uFillTx/>
              <a:latin typeface="Calibri Light" panose="020F0302020204030204"/>
              <a:ea typeface="Segoe UI Black" panose="020B0A02040204020203" pitchFamily="34" charset="0"/>
              <a:cs typeface="Arial"/>
              <a:sym typeface="Arial"/>
            </a:endParaRPr>
          </a:p>
        </p:txBody>
      </p:sp>
    </p:spTree>
    <p:extLst>
      <p:ext uri="{BB962C8B-B14F-4D97-AF65-F5344CB8AC3E}">
        <p14:creationId xmlns:p14="http://schemas.microsoft.com/office/powerpoint/2010/main" val="18760832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750"/>
                                        <p:tgtEl>
                                          <p:spTgt spid="6"/>
                                        </p:tgtEl>
                                      </p:cBhvr>
                                    </p:animEffect>
                                  </p:childTnLst>
                                </p:cTn>
                              </p:par>
                            </p:childTnLst>
                          </p:cTn>
                        </p:par>
                        <p:par>
                          <p:cTn id="8" fill="hold">
                            <p:stCondLst>
                              <p:cond delay="1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1750"/>
                                        <p:tgtEl>
                                          <p:spTgt spid="11"/>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1750"/>
                                        <p:tgtEl>
                                          <p:spTgt spid="15"/>
                                        </p:tgtEl>
                                      </p:cBhvr>
                                    </p:animEffect>
                                  </p:childTnLst>
                                </p:cTn>
                              </p:par>
                            </p:childTnLst>
                          </p:cTn>
                        </p:par>
                        <p:par>
                          <p:cTn id="30" fill="hold">
                            <p:stCondLst>
                              <p:cond delay="1750"/>
                            </p:stCondLst>
                            <p:childTnLst>
                              <p:par>
                                <p:cTn id="31" presetID="42"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1)">
                                      <p:cBhvr>
                                        <p:cTn id="40" dur="1750"/>
                                        <p:tgtEl>
                                          <p:spTgt spid="19"/>
                                        </p:tgtEl>
                                      </p:cBhvr>
                                    </p:animEffect>
                                  </p:childTnLst>
                                </p:cTn>
                              </p:par>
                            </p:childTnLst>
                          </p:cTn>
                        </p:par>
                        <p:par>
                          <p:cTn id="41" fill="hold">
                            <p:stCondLst>
                              <p:cond delay="1750"/>
                            </p:stCondLst>
                            <p:childTnLst>
                              <p:par>
                                <p:cTn id="42" presetID="42"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1)">
                                      <p:cBhvr>
                                        <p:cTn id="51" dur="1750"/>
                                        <p:tgtEl>
                                          <p:spTgt spid="23"/>
                                        </p:tgtEl>
                                      </p:cBhvr>
                                    </p:animEffect>
                                  </p:childTnLst>
                                </p:cTn>
                              </p:par>
                            </p:childTnLst>
                          </p:cTn>
                        </p:par>
                        <p:par>
                          <p:cTn id="52" fill="hold">
                            <p:stCondLst>
                              <p:cond delay="1750"/>
                            </p:stCondLst>
                            <p:childTnLst>
                              <p:par>
                                <p:cTn id="53" presetID="42" presetClass="entr" presetSubtype="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heel(1)">
                                      <p:cBhvr>
                                        <p:cTn id="62" dur="1750"/>
                                        <p:tgtEl>
                                          <p:spTgt spid="27"/>
                                        </p:tgtEl>
                                      </p:cBhvr>
                                    </p:animEffect>
                                  </p:childTnLst>
                                </p:cTn>
                              </p:par>
                            </p:childTnLst>
                          </p:cTn>
                        </p:par>
                        <p:par>
                          <p:cTn id="63" fill="hold">
                            <p:stCondLst>
                              <p:cond delay="1750"/>
                            </p:stCondLst>
                            <p:childTnLst>
                              <p:par>
                                <p:cTn id="64" presetID="42" presetClass="entr" presetSubtype="0" fill="hold"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1000"/>
                                        <p:tgtEl>
                                          <p:spTgt spid="28"/>
                                        </p:tgtEl>
                                      </p:cBhvr>
                                    </p:animEffect>
                                    <p:anim calcmode="lin" valueType="num">
                                      <p:cBhvr>
                                        <p:cTn id="67" dur="1000" fill="hold"/>
                                        <p:tgtEl>
                                          <p:spTgt spid="28"/>
                                        </p:tgtEl>
                                        <p:attrNameLst>
                                          <p:attrName>ppt_x</p:attrName>
                                        </p:attrNameLst>
                                      </p:cBhvr>
                                      <p:tavLst>
                                        <p:tav tm="0">
                                          <p:val>
                                            <p:strVal val="#ppt_x"/>
                                          </p:val>
                                        </p:tav>
                                        <p:tav tm="100000">
                                          <p:val>
                                            <p:strVal val="#ppt_x"/>
                                          </p:val>
                                        </p:tav>
                                      </p:tavLst>
                                    </p:anim>
                                    <p:anim calcmode="lin" valueType="num">
                                      <p:cBhvr>
                                        <p:cTn id="6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heel(1)">
                                      <p:cBhvr>
                                        <p:cTn id="73" dur="1750"/>
                                        <p:tgtEl>
                                          <p:spTgt spid="31"/>
                                        </p:tgtEl>
                                      </p:cBhvr>
                                    </p:animEffect>
                                  </p:childTnLst>
                                </p:cTn>
                              </p:par>
                            </p:childTnLst>
                          </p:cTn>
                        </p:par>
                        <p:par>
                          <p:cTn id="74" fill="hold">
                            <p:stCondLst>
                              <p:cond delay="1750"/>
                            </p:stCondLst>
                            <p:childTnLst>
                              <p:par>
                                <p:cTn id="75" presetID="42" presetClass="entr" presetSubtype="0"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5" grpId="0" animBg="1"/>
      <p:bldP spid="19" grpId="0" animBg="1"/>
      <p:bldP spid="23" grpId="0" animBg="1"/>
      <p:bldP spid="27"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6" hidden="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Segoe UI Black" panose="020B0A02040204020203" pitchFamily="34" charset="0"/>
                <a:ea typeface="Segoe UI Black" panose="020B0A02040204020203" pitchFamily="34" charset="0"/>
              </a:rPr>
              <a:t>Làm việc cá nhân</a:t>
            </a:r>
            <a:endParaRPr sz="1800" dirty="0">
              <a:solidFill>
                <a:schemeClr val="dk1"/>
              </a:solidFill>
              <a:latin typeface="Segoe UI Black" panose="020B0A02040204020203" pitchFamily="34" charset="0"/>
              <a:ea typeface="Segoe UI Black" panose="020B0A02040204020203" pitchFamily="34" charset="0"/>
            </a:endParaRPr>
          </a:p>
        </p:txBody>
      </p:sp>
      <p:pic>
        <p:nvPicPr>
          <p:cNvPr id="4" name="Picture 3">
            <a:extLst>
              <a:ext uri="{FF2B5EF4-FFF2-40B4-BE49-F238E27FC236}">
                <a16:creationId xmlns:a16="http://schemas.microsoft.com/office/drawing/2014/main" id="{B9A10EB0-8C58-4D22-B223-DE0D7D74B8F4}"/>
              </a:ext>
            </a:extLst>
          </p:cNvPr>
          <p:cNvPicPr>
            <a:picLocks noChangeAspect="1"/>
          </p:cNvPicPr>
          <p:nvPr/>
        </p:nvPicPr>
        <p:blipFill>
          <a:blip r:embed="rId3"/>
          <a:stretch>
            <a:fillRect/>
          </a:stretch>
        </p:blipFill>
        <p:spPr>
          <a:xfrm>
            <a:off x="1509994" y="1028665"/>
            <a:ext cx="6538284" cy="3477220"/>
          </a:xfrm>
          <a:prstGeom prst="rect">
            <a:avLst/>
          </a:prstGeom>
        </p:spPr>
      </p:pic>
      <p:sp>
        <p:nvSpPr>
          <p:cNvPr id="2" name="Circle: Hollow 1">
            <a:extLst>
              <a:ext uri="{FF2B5EF4-FFF2-40B4-BE49-F238E27FC236}">
                <a16:creationId xmlns:a16="http://schemas.microsoft.com/office/drawing/2014/main" id="{61F131DC-465E-4FDA-9A4F-A4ED93D4FC07}"/>
              </a:ext>
            </a:extLst>
          </p:cNvPr>
          <p:cNvSpPr/>
          <p:nvPr/>
        </p:nvSpPr>
        <p:spPr>
          <a:xfrm>
            <a:off x="1959429" y="3170735"/>
            <a:ext cx="1722664" cy="1670686"/>
          </a:xfrm>
          <a:prstGeom prst="donut">
            <a:avLst>
              <a:gd name="adj" fmla="val 29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8105F88B-CB2A-4BE6-A47B-F6C65D378F27}"/>
              </a:ext>
            </a:extLst>
          </p:cNvPr>
          <p:cNvGrpSpPr/>
          <p:nvPr/>
        </p:nvGrpSpPr>
        <p:grpSpPr>
          <a:xfrm>
            <a:off x="514350" y="4114835"/>
            <a:ext cx="1445079" cy="473529"/>
            <a:chOff x="661307" y="3837214"/>
            <a:chExt cx="1445079" cy="473529"/>
          </a:xfrm>
        </p:grpSpPr>
        <p:sp>
          <p:nvSpPr>
            <p:cNvPr id="3" name="Rectangle: Rounded Corners 2">
              <a:extLst>
                <a:ext uri="{FF2B5EF4-FFF2-40B4-BE49-F238E27FC236}">
                  <a16:creationId xmlns:a16="http://schemas.microsoft.com/office/drawing/2014/main" id="{C919FEB4-6DEA-4174-B93E-46ABA1189A50}"/>
                </a:ext>
              </a:extLst>
            </p:cNvPr>
            <p:cNvSpPr/>
            <p:nvPr/>
          </p:nvSpPr>
          <p:spPr>
            <a:xfrm>
              <a:off x="661307" y="3837214"/>
              <a:ext cx="1445079" cy="473529"/>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258EC0-D620-4400-B952-E277F0477867}"/>
                </a:ext>
              </a:extLst>
            </p:cNvPr>
            <p:cNvSpPr txBox="1"/>
            <p:nvPr/>
          </p:nvSpPr>
          <p:spPr>
            <a:xfrm>
              <a:off x="726621" y="3878346"/>
              <a:ext cx="1379765" cy="400110"/>
            </a:xfrm>
            <a:prstGeom prst="rect">
              <a:avLst/>
            </a:prstGeom>
            <a:noFill/>
          </p:spPr>
          <p:txBody>
            <a:bodyPr wrap="square" rtlCol="0">
              <a:spAutoFit/>
            </a:bodyPr>
            <a:lstStyle/>
            <a:p>
              <a:pPr algn="ctr"/>
              <a:r>
                <a:rPr lang="en-US" sz="2000" b="1" dirty="0" err="1">
                  <a:solidFill>
                    <a:schemeClr val="bg1"/>
                  </a:solidFill>
                </a:rPr>
                <a:t>Đá</a:t>
              </a:r>
              <a:r>
                <a:rPr lang="en-US" sz="2000" b="1" dirty="0">
                  <a:solidFill>
                    <a:schemeClr val="bg1"/>
                  </a:solidFill>
                </a:rPr>
                <a:t> </a:t>
              </a:r>
              <a:r>
                <a:rPr lang="en-US" sz="2000" b="1" dirty="0" err="1">
                  <a:solidFill>
                    <a:schemeClr val="bg1"/>
                  </a:solidFill>
                </a:rPr>
                <a:t>bóng</a:t>
              </a:r>
              <a:endParaRPr lang="en-US" sz="2000" b="1" dirty="0">
                <a:solidFill>
                  <a:schemeClr val="bg1"/>
                </a:solidFill>
              </a:endParaRPr>
            </a:p>
          </p:txBody>
        </p:sp>
      </p:grpSp>
      <p:sp>
        <p:nvSpPr>
          <p:cNvPr id="10" name="Circle: Hollow 9">
            <a:extLst>
              <a:ext uri="{FF2B5EF4-FFF2-40B4-BE49-F238E27FC236}">
                <a16:creationId xmlns:a16="http://schemas.microsoft.com/office/drawing/2014/main" id="{226DC529-8F1B-419A-B16C-14376BD4B525}"/>
              </a:ext>
            </a:extLst>
          </p:cNvPr>
          <p:cNvSpPr/>
          <p:nvPr/>
        </p:nvSpPr>
        <p:spPr>
          <a:xfrm>
            <a:off x="3483736" y="1943593"/>
            <a:ext cx="1295400" cy="1256314"/>
          </a:xfrm>
          <a:prstGeom prst="donut">
            <a:avLst>
              <a:gd name="adj" fmla="val 29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143854B4-40F0-4708-8B8E-F4670092E337}"/>
              </a:ext>
            </a:extLst>
          </p:cNvPr>
          <p:cNvGrpSpPr/>
          <p:nvPr/>
        </p:nvGrpSpPr>
        <p:grpSpPr>
          <a:xfrm>
            <a:off x="4587930" y="1943593"/>
            <a:ext cx="1445079" cy="473529"/>
            <a:chOff x="661307" y="3837214"/>
            <a:chExt cx="1445079" cy="473529"/>
          </a:xfrm>
        </p:grpSpPr>
        <p:sp>
          <p:nvSpPr>
            <p:cNvPr id="12" name="Rectangle: Rounded Corners 11">
              <a:extLst>
                <a:ext uri="{FF2B5EF4-FFF2-40B4-BE49-F238E27FC236}">
                  <a16:creationId xmlns:a16="http://schemas.microsoft.com/office/drawing/2014/main" id="{79387AA4-7AFE-44A2-A4B9-7A6B4FBB4ED6}"/>
                </a:ext>
              </a:extLst>
            </p:cNvPr>
            <p:cNvSpPr/>
            <p:nvPr/>
          </p:nvSpPr>
          <p:spPr>
            <a:xfrm>
              <a:off x="661307" y="3837214"/>
              <a:ext cx="1445079" cy="473529"/>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2A9C4C2-B1C8-4934-A13C-8F0FB8363B56}"/>
                </a:ext>
              </a:extLst>
            </p:cNvPr>
            <p:cNvSpPr txBox="1"/>
            <p:nvPr/>
          </p:nvSpPr>
          <p:spPr>
            <a:xfrm>
              <a:off x="726621" y="3878346"/>
              <a:ext cx="1379765" cy="400110"/>
            </a:xfrm>
            <a:prstGeom prst="rect">
              <a:avLst/>
            </a:prstGeom>
            <a:noFill/>
          </p:spPr>
          <p:txBody>
            <a:bodyPr wrap="square" rtlCol="0">
              <a:spAutoFit/>
            </a:bodyPr>
            <a:lstStyle/>
            <a:p>
              <a:pPr algn="ctr"/>
              <a:r>
                <a:rPr lang="en-US" sz="2000" b="1" dirty="0" err="1">
                  <a:solidFill>
                    <a:schemeClr val="bg1"/>
                  </a:solidFill>
                </a:rPr>
                <a:t>Đuổi</a:t>
              </a:r>
              <a:r>
                <a:rPr lang="en-US" sz="2000" b="1" dirty="0">
                  <a:solidFill>
                    <a:schemeClr val="bg1"/>
                  </a:solidFill>
                </a:rPr>
                <a:t> </a:t>
              </a:r>
              <a:r>
                <a:rPr lang="en-US" sz="2000" b="1" dirty="0" err="1">
                  <a:solidFill>
                    <a:schemeClr val="bg1"/>
                  </a:solidFill>
                </a:rPr>
                <a:t>bắt</a:t>
              </a:r>
              <a:endParaRPr lang="en-US" sz="2000" b="1" dirty="0">
                <a:solidFill>
                  <a:schemeClr val="bg1"/>
                </a:solidFill>
              </a:endParaRPr>
            </a:p>
          </p:txBody>
        </p:sp>
      </p:grpSp>
      <p:sp>
        <p:nvSpPr>
          <p:cNvPr id="14" name="Circle: Hollow 13">
            <a:extLst>
              <a:ext uri="{FF2B5EF4-FFF2-40B4-BE49-F238E27FC236}">
                <a16:creationId xmlns:a16="http://schemas.microsoft.com/office/drawing/2014/main" id="{2E971322-0B58-498E-AD5E-BB583D4704D1}"/>
              </a:ext>
            </a:extLst>
          </p:cNvPr>
          <p:cNvSpPr/>
          <p:nvPr/>
        </p:nvSpPr>
        <p:spPr>
          <a:xfrm>
            <a:off x="6224215" y="2335392"/>
            <a:ext cx="2095192" cy="1670686"/>
          </a:xfrm>
          <a:prstGeom prst="donut">
            <a:avLst>
              <a:gd name="adj" fmla="val 29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a:extLst>
              <a:ext uri="{FF2B5EF4-FFF2-40B4-BE49-F238E27FC236}">
                <a16:creationId xmlns:a16="http://schemas.microsoft.com/office/drawing/2014/main" id="{246FDF83-46D0-4FE7-8055-D11E080A30FE}"/>
              </a:ext>
            </a:extLst>
          </p:cNvPr>
          <p:cNvGrpSpPr/>
          <p:nvPr/>
        </p:nvGrpSpPr>
        <p:grpSpPr>
          <a:xfrm>
            <a:off x="7665865" y="3700317"/>
            <a:ext cx="1445079" cy="473529"/>
            <a:chOff x="661307" y="3837214"/>
            <a:chExt cx="1445079" cy="473529"/>
          </a:xfrm>
        </p:grpSpPr>
        <p:sp>
          <p:nvSpPr>
            <p:cNvPr id="16" name="Rectangle: Rounded Corners 15">
              <a:extLst>
                <a:ext uri="{FF2B5EF4-FFF2-40B4-BE49-F238E27FC236}">
                  <a16:creationId xmlns:a16="http://schemas.microsoft.com/office/drawing/2014/main" id="{2D5D5982-8BC8-4D8D-A7B3-48EED92AA346}"/>
                </a:ext>
              </a:extLst>
            </p:cNvPr>
            <p:cNvSpPr/>
            <p:nvPr/>
          </p:nvSpPr>
          <p:spPr>
            <a:xfrm>
              <a:off x="661307" y="3837214"/>
              <a:ext cx="1445079" cy="473529"/>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A102217-2E5A-4E0B-957C-26264C83C7F6}"/>
                </a:ext>
              </a:extLst>
            </p:cNvPr>
            <p:cNvSpPr txBox="1"/>
            <p:nvPr/>
          </p:nvSpPr>
          <p:spPr>
            <a:xfrm>
              <a:off x="726621" y="3878346"/>
              <a:ext cx="1379765" cy="369332"/>
            </a:xfrm>
            <a:prstGeom prst="rect">
              <a:avLst/>
            </a:prstGeom>
            <a:noFill/>
          </p:spPr>
          <p:txBody>
            <a:bodyPr wrap="square" rtlCol="0">
              <a:spAutoFit/>
            </a:bodyPr>
            <a:lstStyle/>
            <a:p>
              <a:pPr algn="ctr"/>
              <a:r>
                <a:rPr lang="en-US" sz="1800" b="1" dirty="0" err="1">
                  <a:solidFill>
                    <a:schemeClr val="bg1"/>
                  </a:solidFill>
                </a:rPr>
                <a:t>Đánh</a:t>
              </a:r>
              <a:r>
                <a:rPr lang="en-US" sz="1800" b="1" dirty="0">
                  <a:solidFill>
                    <a:schemeClr val="bg1"/>
                  </a:solidFill>
                </a:rPr>
                <a:t> quay</a:t>
              </a:r>
            </a:p>
          </p:txBody>
        </p:sp>
      </p:grpSp>
      <p:sp>
        <p:nvSpPr>
          <p:cNvPr id="18" name="TextBox 17">
            <a:extLst>
              <a:ext uri="{FF2B5EF4-FFF2-40B4-BE49-F238E27FC236}">
                <a16:creationId xmlns:a16="http://schemas.microsoft.com/office/drawing/2014/main" id="{7BF4262B-8F14-4B5D-8CCF-E63FFAC25F4B}"/>
              </a:ext>
            </a:extLst>
          </p:cNvPr>
          <p:cNvSpPr txBox="1"/>
          <p:nvPr/>
        </p:nvSpPr>
        <p:spPr>
          <a:xfrm>
            <a:off x="230590" y="387368"/>
            <a:ext cx="9097091" cy="400110"/>
          </a:xfrm>
          <a:prstGeom prst="rect">
            <a:avLst/>
          </a:prstGeom>
          <a:noFill/>
        </p:spPr>
        <p:txBody>
          <a:bodyPr wrap="square" rtlCol="0">
            <a:spAutoFit/>
          </a:bodyPr>
          <a:lstStyle/>
          <a:p>
            <a:pPr algn="ctr"/>
            <a:r>
              <a:rPr lang="en-US" sz="2000" b="1" dirty="0" err="1">
                <a:solidFill>
                  <a:srgbClr val="20124D"/>
                </a:solidFill>
                <a:latin typeface="+mj-lt"/>
                <a:ea typeface="Segoe UI Black" panose="020B0A02040204020203" pitchFamily="34" charset="0"/>
              </a:rPr>
              <a:t>Em</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hãy</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kể</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tên</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những</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trò</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chơi</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nguy</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hiểm</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trong</a:t>
            </a:r>
            <a:r>
              <a:rPr lang="en-US" sz="2000" b="1" dirty="0">
                <a:solidFill>
                  <a:srgbClr val="20124D"/>
                </a:solidFill>
                <a:latin typeface="+mj-lt"/>
                <a:ea typeface="Segoe UI Black" panose="020B0A02040204020203" pitchFamily="34" charset="0"/>
              </a:rPr>
              <a:t> </a:t>
            </a:r>
            <a:r>
              <a:rPr lang="en-US" sz="2000" b="1" dirty="0" err="1">
                <a:solidFill>
                  <a:srgbClr val="20124D"/>
                </a:solidFill>
                <a:latin typeface="+mj-lt"/>
                <a:ea typeface="Segoe UI Black" panose="020B0A02040204020203" pitchFamily="34" charset="0"/>
              </a:rPr>
              <a:t>hình</a:t>
            </a:r>
            <a:endParaRPr lang="en-US" sz="2000" b="1" dirty="0">
              <a:solidFill>
                <a:srgbClr val="20124D"/>
              </a:solidFill>
              <a:latin typeface="+mj-lt"/>
              <a:ea typeface="Segoe UI Black" panose="020B0A02040204020203" pitchFamily="34" charset="0"/>
            </a:endParaRPr>
          </a:p>
        </p:txBody>
      </p:sp>
    </p:spTree>
    <p:extLst>
      <p:ext uri="{BB962C8B-B14F-4D97-AF65-F5344CB8AC3E}">
        <p14:creationId xmlns:p14="http://schemas.microsoft.com/office/powerpoint/2010/main" val="26761322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childTnLst>
                          </p:cTn>
                        </p:par>
                        <p:par>
                          <p:cTn id="8" fill="hold">
                            <p:stCondLst>
                              <p:cond delay="1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1750"/>
                                        <p:tgtEl>
                                          <p:spTgt spid="10"/>
                                        </p:tgtEl>
                                      </p:cBhvr>
                                    </p:animEffec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1750"/>
                                        <p:tgtEl>
                                          <p:spTgt spid="14"/>
                                        </p:tgtEl>
                                      </p:cBhvr>
                                    </p:animEffect>
                                  </p:childTnLst>
                                </p:cTn>
                              </p:par>
                            </p:childTnLst>
                          </p:cTn>
                        </p:par>
                        <p:par>
                          <p:cTn id="30" fill="hold">
                            <p:stCondLst>
                              <p:cond delay="1750"/>
                            </p:stCondLst>
                            <p:childTnLst>
                              <p:par>
                                <p:cTn id="31" presetID="42"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6" hidden="1"/>
          <p:cNvSpPr txBox="1">
            <a:spLocks noGrp="1"/>
          </p:cNvSpPr>
          <p:nvPr>
            <p:ph type="ctrTitle"/>
          </p:nvPr>
        </p:nvSpPr>
        <p:spPr>
          <a:xfrm>
            <a:off x="1430860" y="346977"/>
            <a:ext cx="6282280" cy="5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Segoe UI Black" panose="020B0A02040204020203" pitchFamily="34" charset="0"/>
                <a:ea typeface="Segoe UI Black" panose="020B0A02040204020203" pitchFamily="34" charset="0"/>
              </a:rPr>
              <a:t>Làm việc cá nhân</a:t>
            </a:r>
            <a:endParaRPr sz="1800" dirty="0">
              <a:solidFill>
                <a:schemeClr val="dk1"/>
              </a:solidFill>
              <a:latin typeface="Segoe UI Black" panose="020B0A02040204020203" pitchFamily="34" charset="0"/>
              <a:ea typeface="Segoe UI Black" panose="020B0A02040204020203" pitchFamily="34" charset="0"/>
            </a:endParaRPr>
          </a:p>
        </p:txBody>
      </p:sp>
      <p:sp>
        <p:nvSpPr>
          <p:cNvPr id="11" name="TextBox 10">
            <a:extLst>
              <a:ext uri="{FF2B5EF4-FFF2-40B4-BE49-F238E27FC236}">
                <a16:creationId xmlns:a16="http://schemas.microsoft.com/office/drawing/2014/main" id="{20E26E9D-EEEE-4165-8618-30365A1C5E19}"/>
              </a:ext>
            </a:extLst>
          </p:cNvPr>
          <p:cNvSpPr txBox="1"/>
          <p:nvPr/>
        </p:nvSpPr>
        <p:spPr>
          <a:xfrm>
            <a:off x="2346143" y="347472"/>
            <a:ext cx="55014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Những</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trò</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chơi</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nguy</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hiểm</a:t>
            </a:r>
            <a:endParaRPr kumimoji="0" lang="en-US" sz="2400" b="1" i="0" u="none" strike="noStrike" kern="0" cap="none" spc="0" normalizeH="0" baseline="0" noProof="0" dirty="0">
              <a:ln>
                <a:noFill/>
              </a:ln>
              <a:solidFill>
                <a:srgbClr val="20124D"/>
              </a:solidFill>
              <a:effectLst/>
              <a:uLnTx/>
              <a:uFillTx/>
              <a:latin typeface="Calibri Light" panose="020F0302020204030204"/>
              <a:ea typeface="Segoe UI Black" panose="020B0A02040204020203" pitchFamily="34" charset="0"/>
              <a:cs typeface="Arial"/>
              <a:sym typeface="Arial"/>
            </a:endParaRPr>
          </a:p>
        </p:txBody>
      </p:sp>
      <p:sp>
        <p:nvSpPr>
          <p:cNvPr id="23" name="TextBox 22">
            <a:extLst>
              <a:ext uri="{FF2B5EF4-FFF2-40B4-BE49-F238E27FC236}">
                <a16:creationId xmlns:a16="http://schemas.microsoft.com/office/drawing/2014/main" id="{007A9FF6-72E4-41B0-ADF3-286A9D8021C3}"/>
              </a:ext>
            </a:extLst>
          </p:cNvPr>
          <p:cNvSpPr txBox="1"/>
          <p:nvPr/>
        </p:nvSpPr>
        <p:spPr>
          <a:xfrm>
            <a:off x="3910693" y="3130650"/>
            <a:ext cx="4294414" cy="129439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b="1" dirty="0" err="1">
                <a:solidFill>
                  <a:srgbClr val="20124D"/>
                </a:solidFill>
                <a:latin typeface="Times New Roman" panose="02020603050405020304" pitchFamily="18" charset="0"/>
                <a:ea typeface="Segoe UI Black" panose="020B0A02040204020203" pitchFamily="34" charset="0"/>
              </a:rPr>
              <a:t>Đá</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bóng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trong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giờ</a:t>
            </a:r>
            <a:r>
              <a:rPr lang="en-US" sz="1800" b="1" dirty="0">
                <a:solidFill>
                  <a:srgbClr val="20124D"/>
                </a:solidFill>
                <a:latin typeface="Times New Roman" panose="02020603050405020304" pitchFamily="18" charset="0"/>
                <a:ea typeface="Segoe UI Black" panose="020B0A02040204020203" pitchFamily="34" charset="0"/>
              </a:rPr>
              <a:t> ra </a:t>
            </a:r>
            <a:r>
              <a:rPr lang="en-US" sz="1800" b="1" dirty="0" err="1">
                <a:solidFill>
                  <a:srgbClr val="20124D"/>
                </a:solidFill>
                <a:latin typeface="Times New Roman" panose="02020603050405020304" pitchFamily="18" charset="0"/>
                <a:ea typeface="Segoe UI Black" panose="020B0A02040204020203" pitchFamily="34" charset="0"/>
              </a:rPr>
              <a:t>chơi</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dễ</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gây</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mệt</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mỏi</a:t>
            </a:r>
            <a:r>
              <a:rPr lang="en-US" sz="1800" b="1" dirty="0">
                <a:solidFill>
                  <a:srgbClr val="20124D"/>
                </a:solidFill>
                <a:latin typeface="Times New Roman" panose="02020603050405020304" pitchFamily="18" charset="0"/>
                <a:ea typeface="Segoe UI Black" panose="020B0A02040204020203" pitchFamily="34" charset="0"/>
              </a:rPr>
              <a:t>, ra </a:t>
            </a:r>
            <a:r>
              <a:rPr lang="en-US" sz="1800" b="1" dirty="0" err="1">
                <a:solidFill>
                  <a:srgbClr val="20124D"/>
                </a:solidFill>
                <a:latin typeface="Times New Roman" panose="02020603050405020304" pitchFamily="18" charset="0"/>
                <a:ea typeface="Segoe UI Black" panose="020B0A02040204020203" pitchFamily="34" charset="0"/>
              </a:rPr>
              <a:t>mồ</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hôi</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nhiều</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bẩn</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quần</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áo</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sẽ</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ảnh</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hưởng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đến</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việc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học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tập</a:t>
            </a:r>
            <a:r>
              <a:rPr lang="en-US" sz="1800" b="1" dirty="0">
                <a:solidFill>
                  <a:srgbClr val="20124D"/>
                </a:solidFill>
                <a:latin typeface="Times New Roman" panose="02020603050405020304" pitchFamily="18" charset="0"/>
                <a:ea typeface="Segoe UI Black" panose="020B0A02040204020203" pitchFamily="34" charset="0"/>
              </a:rPr>
              <a:t> ở </a:t>
            </a:r>
            <a:r>
              <a:rPr lang="en-US" sz="1800" b="1" dirty="0" err="1">
                <a:solidFill>
                  <a:srgbClr val="20124D"/>
                </a:solidFill>
                <a:latin typeface="Times New Roman" panose="02020603050405020304" pitchFamily="18" charset="0"/>
                <a:ea typeface="Segoe UI Black" panose="020B0A02040204020203" pitchFamily="34" charset="0"/>
              </a:rPr>
              <a:t>các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tiết</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học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sau</a:t>
            </a:r>
            <a:r>
              <a:rPr lang="en-US" sz="1800" b="1" dirty="0">
                <a:solidFill>
                  <a:srgbClr val="20124D"/>
                </a:solidFill>
                <a:latin typeface="Times New Roman" panose="02020603050405020304" pitchFamily="18" charset="0"/>
                <a:ea typeface="Segoe UI Black" panose="020B0A02040204020203" pitchFamily="34" charset="0"/>
              </a:rPr>
              <a:t>.</a:t>
            </a:r>
            <a:endParaRPr kumimoji="0" lang="en-US" sz="1800" b="1" i="0" u="none" strike="noStrike" kern="0" cap="none" spc="0" normalizeH="0" baseline="0" noProof="0" dirty="0">
              <a:ln>
                <a:noFill/>
              </a:ln>
              <a:solidFill>
                <a:srgbClr val="20124D"/>
              </a:solidFill>
              <a:effectLst/>
              <a:uLnTx/>
              <a:uFillTx/>
              <a:latin typeface="Calibri Light" panose="020F0302020204030204"/>
              <a:ea typeface="Segoe UI Black" panose="020B0A02040204020203" pitchFamily="34" charset="0"/>
              <a:cs typeface="Arial"/>
              <a:sym typeface="Arial"/>
            </a:endParaRPr>
          </a:p>
        </p:txBody>
      </p:sp>
      <p:pic>
        <p:nvPicPr>
          <p:cNvPr id="3" name="Picture 2">
            <a:extLst>
              <a:ext uri="{FF2B5EF4-FFF2-40B4-BE49-F238E27FC236}">
                <a16:creationId xmlns:a16="http://schemas.microsoft.com/office/drawing/2014/main" id="{56731A61-3F95-4D06-B02B-BE1E11780DD2}"/>
              </a:ext>
            </a:extLst>
          </p:cNvPr>
          <p:cNvPicPr>
            <a:picLocks noChangeAspect="1"/>
          </p:cNvPicPr>
          <p:nvPr/>
        </p:nvPicPr>
        <p:blipFill>
          <a:blip r:embed="rId3"/>
          <a:stretch>
            <a:fillRect/>
          </a:stretch>
        </p:blipFill>
        <p:spPr>
          <a:xfrm>
            <a:off x="839320" y="1453243"/>
            <a:ext cx="2543243" cy="2971800"/>
          </a:xfrm>
          <a:prstGeom prst="rect">
            <a:avLst/>
          </a:prstGeom>
        </p:spPr>
      </p:pic>
    </p:spTree>
    <p:extLst>
      <p:ext uri="{BB962C8B-B14F-4D97-AF65-F5344CB8AC3E}">
        <p14:creationId xmlns:p14="http://schemas.microsoft.com/office/powerpoint/2010/main" val="1603252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6" hidden="1"/>
          <p:cNvSpPr txBox="1">
            <a:spLocks noGrp="1"/>
          </p:cNvSpPr>
          <p:nvPr>
            <p:ph type="ctrTitle"/>
          </p:nvPr>
        </p:nvSpPr>
        <p:spPr>
          <a:xfrm>
            <a:off x="1430860" y="346977"/>
            <a:ext cx="6282280" cy="5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Segoe UI Black" panose="020B0A02040204020203" pitchFamily="34" charset="0"/>
                <a:ea typeface="Segoe UI Black" panose="020B0A02040204020203" pitchFamily="34" charset="0"/>
              </a:rPr>
              <a:t>Làm việc cá nhân</a:t>
            </a:r>
            <a:endParaRPr sz="1800" dirty="0">
              <a:solidFill>
                <a:schemeClr val="dk1"/>
              </a:solidFill>
              <a:latin typeface="Segoe UI Black" panose="020B0A02040204020203" pitchFamily="34" charset="0"/>
              <a:ea typeface="Segoe UI Black" panose="020B0A02040204020203" pitchFamily="34" charset="0"/>
            </a:endParaRPr>
          </a:p>
        </p:txBody>
      </p:sp>
      <p:sp>
        <p:nvSpPr>
          <p:cNvPr id="11" name="TextBox 10">
            <a:extLst>
              <a:ext uri="{FF2B5EF4-FFF2-40B4-BE49-F238E27FC236}">
                <a16:creationId xmlns:a16="http://schemas.microsoft.com/office/drawing/2014/main" id="{20E26E9D-EEEE-4165-8618-30365A1C5E19}"/>
              </a:ext>
            </a:extLst>
          </p:cNvPr>
          <p:cNvSpPr txBox="1"/>
          <p:nvPr/>
        </p:nvSpPr>
        <p:spPr>
          <a:xfrm>
            <a:off x="2346143" y="347472"/>
            <a:ext cx="55014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Những</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trò</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chơi</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nguy</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hiểm</a:t>
            </a:r>
            <a:endParaRPr kumimoji="0" lang="en-US" sz="2400" b="1" i="0" u="none" strike="noStrike" kern="0" cap="none" spc="0" normalizeH="0" baseline="0" noProof="0" dirty="0">
              <a:ln>
                <a:noFill/>
              </a:ln>
              <a:solidFill>
                <a:srgbClr val="20124D"/>
              </a:solidFill>
              <a:effectLst/>
              <a:uLnTx/>
              <a:uFillTx/>
              <a:latin typeface="Calibri Light" panose="020F0302020204030204"/>
              <a:ea typeface="Segoe UI Black" panose="020B0A02040204020203" pitchFamily="34" charset="0"/>
              <a:cs typeface="Arial"/>
              <a:sym typeface="Arial"/>
            </a:endParaRPr>
          </a:p>
        </p:txBody>
      </p:sp>
      <p:sp>
        <p:nvSpPr>
          <p:cNvPr id="23" name="TextBox 22">
            <a:extLst>
              <a:ext uri="{FF2B5EF4-FFF2-40B4-BE49-F238E27FC236}">
                <a16:creationId xmlns:a16="http://schemas.microsoft.com/office/drawing/2014/main" id="{007A9FF6-72E4-41B0-ADF3-286A9D8021C3}"/>
              </a:ext>
            </a:extLst>
          </p:cNvPr>
          <p:cNvSpPr txBox="1"/>
          <p:nvPr/>
        </p:nvSpPr>
        <p:spPr>
          <a:xfrm>
            <a:off x="3935186" y="3299470"/>
            <a:ext cx="4294414" cy="129439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b="1" dirty="0" err="1">
                <a:solidFill>
                  <a:srgbClr val="20124D"/>
                </a:solidFill>
                <a:latin typeface="Times New Roman" panose="02020603050405020304" pitchFamily="18" charset="0"/>
                <a:ea typeface="Segoe UI Black" panose="020B0A02040204020203" pitchFamily="34" charset="0"/>
              </a:rPr>
              <a:t>Chơi</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đuổi</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bắt</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có</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thể</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bị</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ngã</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trầy</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xước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chảy</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máu</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hoặc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gãy</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tay</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chân</a:t>
            </a:r>
            <a:r>
              <a:rPr lang="en-US" sz="1800" b="1" dirty="0">
                <a:solidFill>
                  <a:srgbClr val="20124D"/>
                </a:solidFill>
                <a:latin typeface="Times New Roman" panose="02020603050405020304" pitchFamily="18" charset="0"/>
                <a:ea typeface="Segoe UI Black" panose="020B0A02040204020203" pitchFamily="34" charset="0"/>
              </a:rPr>
              <a:t> … </a:t>
            </a:r>
            <a:r>
              <a:rPr lang="en-US" sz="1800" b="1" dirty="0" err="1">
                <a:solidFill>
                  <a:srgbClr val="20124D"/>
                </a:solidFill>
                <a:latin typeface="Times New Roman" panose="02020603050405020304" pitchFamily="18" charset="0"/>
                <a:ea typeface="Segoe UI Black" panose="020B0A02040204020203" pitchFamily="34" charset="0"/>
              </a:rPr>
              <a:t>và</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va</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chạm</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với</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mọi</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người</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xung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quanh</a:t>
            </a:r>
            <a:r>
              <a:rPr lang="en-US" sz="1800" b="1" dirty="0">
                <a:solidFill>
                  <a:srgbClr val="20124D"/>
                </a:solidFill>
                <a:latin typeface="Times New Roman" panose="02020603050405020304" pitchFamily="18" charset="0"/>
                <a:ea typeface="Segoe UI Black" panose="020B0A02040204020203" pitchFamily="34" charset="0"/>
              </a:rPr>
              <a:t>.</a:t>
            </a:r>
            <a:endParaRPr kumimoji="0" lang="en-US" sz="1800" b="1" i="0" u="none" strike="noStrike" kern="0" cap="none" spc="0" normalizeH="0" baseline="0" noProof="0" dirty="0">
              <a:ln>
                <a:noFill/>
              </a:ln>
              <a:solidFill>
                <a:srgbClr val="20124D"/>
              </a:solidFill>
              <a:effectLst/>
              <a:uLnTx/>
              <a:uFillTx/>
              <a:latin typeface="Calibri Light" panose="020F0302020204030204"/>
              <a:ea typeface="Segoe UI Black" panose="020B0A02040204020203" pitchFamily="34" charset="0"/>
              <a:cs typeface="Arial"/>
              <a:sym typeface="Arial"/>
            </a:endParaRPr>
          </a:p>
        </p:txBody>
      </p:sp>
      <p:pic>
        <p:nvPicPr>
          <p:cNvPr id="4" name="Picture 3">
            <a:extLst>
              <a:ext uri="{FF2B5EF4-FFF2-40B4-BE49-F238E27FC236}">
                <a16:creationId xmlns:a16="http://schemas.microsoft.com/office/drawing/2014/main" id="{BB3840DA-F46F-4837-8856-77E6B56C8901}"/>
              </a:ext>
            </a:extLst>
          </p:cNvPr>
          <p:cNvPicPr>
            <a:picLocks noChangeAspect="1"/>
          </p:cNvPicPr>
          <p:nvPr/>
        </p:nvPicPr>
        <p:blipFill>
          <a:blip r:embed="rId3"/>
          <a:stretch>
            <a:fillRect/>
          </a:stretch>
        </p:blipFill>
        <p:spPr>
          <a:xfrm>
            <a:off x="844107" y="1534307"/>
            <a:ext cx="2356293" cy="3059556"/>
          </a:xfrm>
          <a:prstGeom prst="rect">
            <a:avLst/>
          </a:prstGeom>
        </p:spPr>
      </p:pic>
    </p:spTree>
    <p:extLst>
      <p:ext uri="{BB962C8B-B14F-4D97-AF65-F5344CB8AC3E}">
        <p14:creationId xmlns:p14="http://schemas.microsoft.com/office/powerpoint/2010/main" val="42629333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6" hidden="1"/>
          <p:cNvSpPr txBox="1">
            <a:spLocks noGrp="1"/>
          </p:cNvSpPr>
          <p:nvPr>
            <p:ph type="ctrTitle"/>
          </p:nvPr>
        </p:nvSpPr>
        <p:spPr>
          <a:xfrm>
            <a:off x="1430860" y="346977"/>
            <a:ext cx="6282280" cy="5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Segoe UI Black" panose="020B0A02040204020203" pitchFamily="34" charset="0"/>
                <a:ea typeface="Segoe UI Black" panose="020B0A02040204020203" pitchFamily="34" charset="0"/>
              </a:rPr>
              <a:t>Làm việc cá nhân</a:t>
            </a:r>
            <a:endParaRPr sz="1800" dirty="0">
              <a:solidFill>
                <a:schemeClr val="dk1"/>
              </a:solidFill>
              <a:latin typeface="Segoe UI Black" panose="020B0A02040204020203" pitchFamily="34" charset="0"/>
              <a:ea typeface="Segoe UI Black" panose="020B0A02040204020203" pitchFamily="34" charset="0"/>
            </a:endParaRPr>
          </a:p>
        </p:txBody>
      </p:sp>
      <p:sp>
        <p:nvSpPr>
          <p:cNvPr id="11" name="TextBox 10">
            <a:extLst>
              <a:ext uri="{FF2B5EF4-FFF2-40B4-BE49-F238E27FC236}">
                <a16:creationId xmlns:a16="http://schemas.microsoft.com/office/drawing/2014/main" id="{20E26E9D-EEEE-4165-8618-30365A1C5E19}"/>
              </a:ext>
            </a:extLst>
          </p:cNvPr>
          <p:cNvSpPr txBox="1"/>
          <p:nvPr/>
        </p:nvSpPr>
        <p:spPr>
          <a:xfrm>
            <a:off x="2346143" y="347472"/>
            <a:ext cx="55014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Những</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trò</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chơi</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nguy</a:t>
            </a:r>
            <a:r>
              <a:rPr kumimoji="0" lang="en-US" sz="2400" b="1" i="0" u="none" strike="noStrike" kern="0" cap="none" spc="0" normalizeH="0" baseline="0" noProof="0" dirty="0">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 </a:t>
            </a:r>
            <a:r>
              <a:rPr kumimoji="0" lang="en-US" sz="2400" b="1" i="0" u="none" strike="noStrike" kern="0" cap="none" spc="0" normalizeH="0" baseline="0" noProof="0" dirty="0" err="1">
                <a:ln>
                  <a:noFill/>
                </a:ln>
                <a:solidFill>
                  <a:srgbClr val="20124D"/>
                </a:solidFill>
                <a:effectLst/>
                <a:uLnTx/>
                <a:uFillTx/>
                <a:latin typeface="Times New Roman" panose="02020603050405020304" pitchFamily="18" charset="0"/>
                <a:ea typeface="Segoe UI Black" panose="020B0A02040204020203" pitchFamily="34" charset="0"/>
                <a:cs typeface="Arial"/>
                <a:sym typeface="Arial"/>
              </a:rPr>
              <a:t>hiểm</a:t>
            </a:r>
            <a:endParaRPr kumimoji="0" lang="en-US" sz="2400" b="1" i="0" u="none" strike="noStrike" kern="0" cap="none" spc="0" normalizeH="0" baseline="0" noProof="0" dirty="0">
              <a:ln>
                <a:noFill/>
              </a:ln>
              <a:solidFill>
                <a:srgbClr val="20124D"/>
              </a:solidFill>
              <a:effectLst/>
              <a:uLnTx/>
              <a:uFillTx/>
              <a:latin typeface="Calibri Light" panose="020F0302020204030204"/>
              <a:ea typeface="Segoe UI Black" panose="020B0A02040204020203" pitchFamily="34" charset="0"/>
              <a:cs typeface="Arial"/>
              <a:sym typeface="Arial"/>
            </a:endParaRPr>
          </a:p>
        </p:txBody>
      </p:sp>
      <p:sp>
        <p:nvSpPr>
          <p:cNvPr id="23" name="TextBox 22">
            <a:extLst>
              <a:ext uri="{FF2B5EF4-FFF2-40B4-BE49-F238E27FC236}">
                <a16:creationId xmlns:a16="http://schemas.microsoft.com/office/drawing/2014/main" id="{007A9FF6-72E4-41B0-ADF3-286A9D8021C3}"/>
              </a:ext>
            </a:extLst>
          </p:cNvPr>
          <p:cNvSpPr txBox="1"/>
          <p:nvPr/>
        </p:nvSpPr>
        <p:spPr>
          <a:xfrm>
            <a:off x="3763735" y="3001855"/>
            <a:ext cx="5021037" cy="17098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b="1" dirty="0" err="1">
                <a:solidFill>
                  <a:srgbClr val="20124D"/>
                </a:solidFill>
                <a:latin typeface="Times New Roman" panose="02020603050405020304" pitchFamily="18" charset="0"/>
                <a:ea typeface="Segoe UI Black" panose="020B0A02040204020203" pitchFamily="34" charset="0"/>
              </a:rPr>
              <a:t>Chơi</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đánh</a:t>
            </a:r>
            <a:r>
              <a:rPr lang="en-US" sz="1800" b="1" dirty="0">
                <a:solidFill>
                  <a:srgbClr val="20124D"/>
                </a:solidFill>
                <a:latin typeface="Times New Roman" panose="02020603050405020304" pitchFamily="18" charset="0"/>
                <a:ea typeface="Segoe UI Black" panose="020B0A02040204020203" pitchFamily="34" charset="0"/>
              </a:rPr>
              <a:t> quay </a:t>
            </a:r>
            <a:r>
              <a:rPr lang="en-US" sz="1800" b="1" dirty="0" err="1">
                <a:solidFill>
                  <a:srgbClr val="20124D"/>
                </a:solidFill>
                <a:latin typeface="Times New Roman" panose="02020603050405020304" pitchFamily="18" charset="0"/>
                <a:ea typeface="Segoe UI Black" panose="020B0A02040204020203" pitchFamily="34" charset="0"/>
              </a:rPr>
              <a:t>rất</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nguy</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hiểm</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nếu</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không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cẩn</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thận</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sẽ</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quăng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quả</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cù</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có</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đầu</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đinh</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nhọn</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hoặc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các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miếng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răng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cưa</a:t>
            </a:r>
            <a:r>
              <a:rPr lang="en-US" sz="1800" b="1" dirty="0">
                <a:solidFill>
                  <a:srgbClr val="20124D"/>
                </a:solidFill>
                <a:latin typeface="Times New Roman" panose="02020603050405020304" pitchFamily="18" charset="0"/>
                <a:ea typeface="Segoe UI Black" panose="020B0A02040204020203" pitchFamily="34" charset="0"/>
              </a:rPr>
              <a:t> ở </a:t>
            </a:r>
            <a:r>
              <a:rPr lang="en-US" sz="1800" b="1" dirty="0" err="1">
                <a:solidFill>
                  <a:srgbClr val="20124D"/>
                </a:solidFill>
                <a:latin typeface="Times New Roman" panose="02020603050405020304" pitchFamily="18" charset="0"/>
                <a:ea typeface="Segoe UI Black" panose="020B0A02040204020203" pitchFamily="34" charset="0"/>
              </a:rPr>
              <a:t>các</a:t>
            </a:r>
            <a:r>
              <a:rPr lang="en-US" sz="1800" b="1" dirty="0">
                <a:solidFill>
                  <a:srgbClr val="20124D"/>
                </a:solidFill>
                <a:latin typeface="Times New Roman" panose="02020603050405020304" pitchFamily="18" charset="0"/>
                <a:ea typeface="Segoe UI Black" panose="020B0A02040204020203" pitchFamily="34" charset="0"/>
              </a:rPr>
              <a:t> con quay </a:t>
            </a:r>
            <a:r>
              <a:rPr lang="en-US" sz="1800" b="1" dirty="0" err="1">
                <a:solidFill>
                  <a:srgbClr val="20124D"/>
                </a:solidFill>
                <a:latin typeface="Times New Roman" panose="02020603050405020304" pitchFamily="18" charset="0"/>
                <a:ea typeface="Segoe UI Black" panose="020B0A02040204020203" pitchFamily="34" charset="0"/>
              </a:rPr>
              <a:t>bằng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nhựa</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sắt</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vào</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các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bạn</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khác</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gây</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thương</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tích</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chảy</a:t>
            </a:r>
            <a:r>
              <a:rPr lang="en-US" sz="1800" b="1" dirty="0">
                <a:solidFill>
                  <a:srgbClr val="20124D"/>
                </a:solidFill>
                <a:latin typeface="Times New Roman" panose="02020603050405020304" pitchFamily="18" charset="0"/>
                <a:ea typeface="Segoe UI Black" panose="020B0A02040204020203" pitchFamily="34" charset="0"/>
              </a:rPr>
              <a:t> </a:t>
            </a:r>
            <a:r>
              <a:rPr lang="en-US" sz="1800" b="1" dirty="0" err="1">
                <a:solidFill>
                  <a:srgbClr val="20124D"/>
                </a:solidFill>
                <a:latin typeface="Times New Roman" panose="02020603050405020304" pitchFamily="18" charset="0"/>
                <a:ea typeface="Segoe UI Black" panose="020B0A02040204020203" pitchFamily="34" charset="0"/>
              </a:rPr>
              <a:t>máu</a:t>
            </a:r>
            <a:r>
              <a:rPr lang="en-US" sz="1800" b="1" dirty="0">
                <a:solidFill>
                  <a:srgbClr val="20124D"/>
                </a:solidFill>
                <a:latin typeface="Times New Roman" panose="02020603050405020304" pitchFamily="18" charset="0"/>
                <a:ea typeface="Segoe UI Black" panose="020B0A02040204020203" pitchFamily="34" charset="0"/>
              </a:rPr>
              <a:t>.</a:t>
            </a:r>
            <a:endParaRPr kumimoji="0" lang="en-US" sz="1800" b="1" i="0" u="none" strike="noStrike" kern="0" cap="none" spc="0" normalizeH="0" baseline="0" noProof="0" dirty="0">
              <a:ln>
                <a:noFill/>
              </a:ln>
              <a:solidFill>
                <a:srgbClr val="20124D"/>
              </a:solidFill>
              <a:effectLst/>
              <a:uLnTx/>
              <a:uFillTx/>
              <a:latin typeface="Calibri Light" panose="020F0302020204030204"/>
              <a:ea typeface="Segoe UI Black" panose="020B0A02040204020203" pitchFamily="34" charset="0"/>
              <a:cs typeface="Arial"/>
              <a:sym typeface="Arial"/>
            </a:endParaRPr>
          </a:p>
        </p:txBody>
      </p:sp>
      <p:pic>
        <p:nvPicPr>
          <p:cNvPr id="3" name="Picture 2">
            <a:extLst>
              <a:ext uri="{FF2B5EF4-FFF2-40B4-BE49-F238E27FC236}">
                <a16:creationId xmlns:a16="http://schemas.microsoft.com/office/drawing/2014/main" id="{5D1D18D7-2528-4DB3-AF4D-D998406021E4}"/>
              </a:ext>
            </a:extLst>
          </p:cNvPr>
          <p:cNvPicPr>
            <a:picLocks noChangeAspect="1"/>
          </p:cNvPicPr>
          <p:nvPr/>
        </p:nvPicPr>
        <p:blipFill>
          <a:blip r:embed="rId3"/>
          <a:stretch>
            <a:fillRect/>
          </a:stretch>
        </p:blipFill>
        <p:spPr>
          <a:xfrm>
            <a:off x="677421" y="1599497"/>
            <a:ext cx="2514816" cy="3065902"/>
          </a:xfrm>
          <a:prstGeom prst="rect">
            <a:avLst/>
          </a:prstGeom>
        </p:spPr>
      </p:pic>
      <p:pic>
        <p:nvPicPr>
          <p:cNvPr id="6" name="Picture 5">
            <a:extLst>
              <a:ext uri="{FF2B5EF4-FFF2-40B4-BE49-F238E27FC236}">
                <a16:creationId xmlns:a16="http://schemas.microsoft.com/office/drawing/2014/main" id="{E015A9D1-A5EB-4CB6-B79B-C6D0E14B6CFD}"/>
              </a:ext>
            </a:extLst>
          </p:cNvPr>
          <p:cNvPicPr>
            <a:picLocks noChangeAspect="1"/>
          </p:cNvPicPr>
          <p:nvPr/>
        </p:nvPicPr>
        <p:blipFill>
          <a:blip r:embed="rId4"/>
          <a:stretch>
            <a:fillRect/>
          </a:stretch>
        </p:blipFill>
        <p:spPr>
          <a:xfrm>
            <a:off x="4383127" y="1137159"/>
            <a:ext cx="1427524" cy="1434591"/>
          </a:xfrm>
          <a:prstGeom prst="rect">
            <a:avLst/>
          </a:prstGeom>
        </p:spPr>
      </p:pic>
      <p:pic>
        <p:nvPicPr>
          <p:cNvPr id="1026" name="Picture 2" descr="Đồ chơi con quay vô cực siêu ngầu cho bé, đồ chơi cao cấp cho bé thỏa sức  vui chơi | Shopee Việt Nam">
            <a:extLst>
              <a:ext uri="{FF2B5EF4-FFF2-40B4-BE49-F238E27FC236}">
                <a16:creationId xmlns:a16="http://schemas.microsoft.com/office/drawing/2014/main" id="{AD4B8CFD-72E1-462F-8DA2-CED8B4EDB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253" y="1053193"/>
            <a:ext cx="1820636" cy="182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8756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Elementary School Weekly Planner by Slidesgo">
  <a:themeElements>
    <a:clrScheme name="Simple Light">
      <a:dk1>
        <a:srgbClr val="00354E"/>
      </a:dk1>
      <a:lt1>
        <a:srgbClr val="FFFFFF"/>
      </a:lt1>
      <a:dk2>
        <a:srgbClr val="B8F2FF"/>
      </a:dk2>
      <a:lt2>
        <a:srgbClr val="7D9BFF"/>
      </a:lt2>
      <a:accent1>
        <a:srgbClr val="FF4A95"/>
      </a:accent1>
      <a:accent2>
        <a:srgbClr val="FFB428"/>
      </a:accent2>
      <a:accent3>
        <a:srgbClr val="E48700"/>
      </a:accent3>
      <a:accent4>
        <a:srgbClr val="FFFFFF"/>
      </a:accent4>
      <a:accent5>
        <a:srgbClr val="70C974"/>
      </a:accent5>
      <a:accent6>
        <a:srgbClr val="7D9BFF"/>
      </a:accent6>
      <a:hlink>
        <a:srgbClr val="FF4A9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VID-19 Spread &amp; Contagion by Slidesgo">
  <a:themeElements>
    <a:clrScheme name="Simple Light">
      <a:dk1>
        <a:srgbClr val="20124D"/>
      </a:dk1>
      <a:lt1>
        <a:srgbClr val="5C4497"/>
      </a:lt1>
      <a:dk2>
        <a:srgbClr val="EAF1EE"/>
      </a:dk2>
      <a:lt2>
        <a:srgbClr val="B1EBDA"/>
      </a:lt2>
      <a:accent1>
        <a:srgbClr val="84DEC3"/>
      </a:accent1>
      <a:accent2>
        <a:srgbClr val="75CCB2"/>
      </a:accent2>
      <a:accent3>
        <a:srgbClr val="F8F446"/>
      </a:accent3>
      <a:accent4>
        <a:srgbClr val="B1EBDA"/>
      </a:accent4>
      <a:accent5>
        <a:srgbClr val="EAF1EE"/>
      </a:accent5>
      <a:accent6>
        <a:srgbClr val="5C4497"/>
      </a:accent6>
      <a:hlink>
        <a:srgbClr val="20124D"/>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896</Words>
  <Application>Microsoft Office PowerPoint</Application>
  <PresentationFormat>On-screen Show (16:9)</PresentationFormat>
  <Paragraphs>108</Paragraphs>
  <Slides>23</Slides>
  <Notes>15</Notes>
  <HiddenSlides>0</HiddenSlides>
  <MMClips>10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23</vt:i4>
      </vt:variant>
    </vt:vector>
  </HeadingPairs>
  <TitlesOfParts>
    <vt:vector size="43" baseType="lpstr">
      <vt:lpstr>Fira Sans Extra Condensed Medium</vt:lpstr>
      <vt:lpstr>iCiel Cadena</vt:lpstr>
      <vt:lpstr>Poppins</vt:lpstr>
      <vt:lpstr>Calibri</vt:lpstr>
      <vt:lpstr>Bahiana</vt:lpstr>
      <vt:lpstr>Roboto Light</vt:lpstr>
      <vt:lpstr>Roboto</vt:lpstr>
      <vt:lpstr>Calibri Light</vt:lpstr>
      <vt:lpstr>Open Sans</vt:lpstr>
      <vt:lpstr>Times New Roman</vt:lpstr>
      <vt:lpstr>Abel</vt:lpstr>
      <vt:lpstr>Staatliches</vt:lpstr>
      <vt:lpstr>Arial</vt:lpstr>
      <vt:lpstr>Nunito</vt:lpstr>
      <vt:lpstr>Segoe UI Black</vt:lpstr>
      <vt:lpstr>Gochi Hand</vt:lpstr>
      <vt:lpstr>Fredoka One</vt:lpstr>
      <vt:lpstr>Elementary School Weekly Planner by Slidesgo</vt:lpstr>
      <vt:lpstr>Color Choices Lesson by Slidesgo</vt:lpstr>
      <vt:lpstr>COVID-19 Spread &amp; Contagion by Slidesgo</vt:lpstr>
      <vt:lpstr>KHÔNG CHƠI CÁC TRÒ CHƠI NGUY HIỂM</vt:lpstr>
      <vt:lpstr>1. Suy nghĩ và chia sẻ</vt:lpstr>
      <vt:lpstr>Làm việc cá nhân</vt:lpstr>
      <vt:lpstr>Làm việc cá nhân</vt:lpstr>
      <vt:lpstr>Làm việc cá nhân</vt:lpstr>
      <vt:lpstr>Làm việc cá nhân</vt:lpstr>
      <vt:lpstr>Làm việc cá nhân</vt:lpstr>
      <vt:lpstr>Làm việc cá nhân</vt:lpstr>
      <vt:lpstr>Làm việc cá nhân</vt:lpstr>
      <vt:lpstr>PowerPoint Presentation</vt:lpstr>
      <vt:lpstr>2. Liên hệ thực tế</vt:lpstr>
      <vt:lpstr>PowerPoint Presentation</vt:lpstr>
      <vt:lpstr>Vui chơi tại trường học</vt:lpstr>
      <vt:lpstr>PowerPoint Presentation</vt:lpstr>
      <vt:lpstr>Một số trò chơi tại nhà</vt:lpstr>
      <vt:lpstr>3.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KHÔNG CHƠI CÁC TRÒ CHƠI NGUY HIỂM</dc:title>
  <cp:lastModifiedBy>OS</cp:lastModifiedBy>
  <cp:revision>10</cp:revision>
  <dcterms:modified xsi:type="dcterms:W3CDTF">2021-12-06T03:55:14Z</dcterms:modified>
</cp:coreProperties>
</file>