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  <p:sldMasterId id="2147483704" r:id="rId3"/>
  </p:sldMasterIdLst>
  <p:notesMasterIdLst>
    <p:notesMasterId r:id="rId27"/>
  </p:notesMasterIdLst>
  <p:sldIdLst>
    <p:sldId id="256" r:id="rId4"/>
    <p:sldId id="267" r:id="rId5"/>
    <p:sldId id="262" r:id="rId6"/>
    <p:sldId id="289" r:id="rId7"/>
    <p:sldId id="297" r:id="rId8"/>
    <p:sldId id="299" r:id="rId9"/>
    <p:sldId id="300" r:id="rId10"/>
    <p:sldId id="301" r:id="rId11"/>
    <p:sldId id="291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04" r:id="rId21"/>
    <p:sldId id="270" r:id="rId22"/>
    <p:sldId id="295" r:id="rId23"/>
    <p:sldId id="311" r:id="rId24"/>
    <p:sldId id="298" r:id="rId25"/>
    <p:sldId id="312" r:id="rId26"/>
  </p:sldIdLst>
  <p:sldSz cx="9144000" cy="5143500" type="screen16x9"/>
  <p:notesSz cx="6858000" cy="9144000"/>
  <p:embeddedFontLst>
    <p:embeddedFont>
      <p:font typeface="Hind" panose="020B0604020202020204" charset="0"/>
      <p:regular r:id="rId28"/>
      <p:bold r:id="rId29"/>
    </p:embeddedFont>
    <p:embeddedFont>
      <p:font typeface="Segoe UI Black" panose="020B0A02040204020203" pitchFamily="34" charset="0"/>
      <p:bold r:id="rId30"/>
      <p:boldItalic r:id="rId31"/>
    </p:embeddedFont>
    <p:embeddedFont>
      <p:font typeface="Fira Sans Extra Condensed" panose="020B0604020202020204" charset="0"/>
      <p:regular r:id="rId32"/>
      <p:bold r:id="rId33"/>
      <p:italic r:id="rId34"/>
      <p:boldItalic r:id="rId35"/>
    </p:embeddedFont>
    <p:embeddedFont>
      <p:font typeface="Abel" panose="020B0604020202020204" charset="0"/>
      <p:regular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Bahiana" panose="020B0604020202020204" charset="0"/>
      <p:regular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Staatliches" panose="020B0604020202020204" charset="0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ontserrat" panose="00000500000000000000" pitchFamily="2" charset="0"/>
      <p:regular r:id="rId53"/>
      <p:bold r:id="rId54"/>
      <p:italic r:id="rId55"/>
      <p:boldItalic r:id="rId56"/>
    </p:embeddedFont>
    <p:embeddedFont>
      <p:font typeface="Pompiere" panose="020B0604020202020204" charset="0"/>
      <p:regular r:id="rId57"/>
    </p:embeddedFont>
    <p:embeddedFont>
      <p:font typeface="Tahoma" panose="020B0604030504040204" pitchFamily="3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E46979D-36FC-4366-B744-594EE4DA6704}">
          <p14:sldIdLst>
            <p14:sldId id="256"/>
          </p14:sldIdLst>
        </p14:section>
        <p14:section name="Khởi động" id="{C36DA419-DFAD-4289-AC80-AF965E5DCA64}">
          <p14:sldIdLst>
            <p14:sldId id="267"/>
            <p14:sldId id="262"/>
          </p14:sldIdLst>
        </p14:section>
        <p14:section name="Khám phá" id="{9FEC3CCA-6A37-41D9-A88D-18B75AC1ACD7}">
          <p14:sldIdLst>
            <p14:sldId id="289"/>
            <p14:sldId id="297"/>
            <p14:sldId id="299"/>
            <p14:sldId id="300"/>
            <p14:sldId id="301"/>
            <p14:sldId id="291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04"/>
            <p14:sldId id="270"/>
          </p14:sldIdLst>
        </p14:section>
        <p14:section name="Thực hành" id="{EAC2DE20-76C4-4548-B403-65E354AAD6AA}">
          <p14:sldIdLst>
            <p14:sldId id="295"/>
            <p14:sldId id="311"/>
          </p14:sldIdLst>
        </p14:section>
        <p14:section name="Vận dụng" id="{0A3B8B6B-5F36-4CE0-A52E-E9B4FDBB4894}">
          <p14:sldIdLst>
            <p14:sldId id="298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4E"/>
    <a:srgbClr val="BEAEE2"/>
    <a:srgbClr val="FFFFFF"/>
    <a:srgbClr val="706AAC"/>
    <a:srgbClr val="FFA0A0"/>
    <a:srgbClr val="638395"/>
    <a:srgbClr val="CDF0EA"/>
    <a:srgbClr val="95DAC1"/>
    <a:srgbClr val="272B5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EBEFF6-D87B-47E1-9BAA-1CC98800F209}">
  <a:tblStyle styleId="{66EBEFF6-D87B-47E1-9BAA-1CC98800F2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10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2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5.xml"/><Relationship Id="rId51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Relationship Id="rId20" Type="http://schemas.openxmlformats.org/officeDocument/2006/relationships/slide" Target="slides/slide17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10" Type="http://schemas.openxmlformats.org/officeDocument/2006/relationships/slide" Target="slides/slide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5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56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23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07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e2e2a28d6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e2e2a28d6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130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69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6aff08049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6aff08049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09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e3e7a55d0a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e3e7a55d0a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e3e7a55d0a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e3e7a55d0a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e3e7a55d0a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e3e7a55d0a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0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02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08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87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94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44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410400" y="1176600"/>
            <a:ext cx="3276300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34848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77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-115" y="-76"/>
            <a:ext cx="4572115" cy="2501947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189688" y="3289527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17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30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658950" y="2232900"/>
            <a:ext cx="27630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720000" y="1894000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658900" y="1894025"/>
            <a:ext cx="2763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667550" y="3931099"/>
            <a:ext cx="5809067" cy="1212418"/>
          </a:xfrm>
          <a:custGeom>
            <a:avLst/>
            <a:gdLst/>
            <a:ahLst/>
            <a:cxnLst/>
            <a:rect l="l" t="t" r="r" b="b"/>
            <a:pathLst>
              <a:path w="176059" h="46952" extrusionOk="0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76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15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7"/>
          <p:cNvGrpSpPr/>
          <p:nvPr/>
        </p:nvGrpSpPr>
        <p:grpSpPr>
          <a:xfrm>
            <a:off x="3527981" y="1436716"/>
            <a:ext cx="5616442" cy="3706262"/>
            <a:chOff x="3527981" y="1436716"/>
            <a:chExt cx="5616442" cy="3706262"/>
          </a:xfrm>
        </p:grpSpPr>
        <p:sp>
          <p:nvSpPr>
            <p:cNvPr id="36" name="Google Shape;36;p7"/>
            <p:cNvSpPr/>
            <p:nvPr/>
          </p:nvSpPr>
          <p:spPr>
            <a:xfrm>
              <a:off x="8037512" y="1436716"/>
              <a:ext cx="1106911" cy="1352702"/>
            </a:xfrm>
            <a:custGeom>
              <a:avLst/>
              <a:gdLst/>
              <a:ahLst/>
              <a:cxnLst/>
              <a:rect l="l" t="t" r="r" b="b"/>
              <a:pathLst>
                <a:path w="34537" h="42206" extrusionOk="0">
                  <a:moveTo>
                    <a:pt x="33000" y="36174"/>
                  </a:moveTo>
                  <a:cubicBezTo>
                    <a:pt x="33501" y="35773"/>
                    <a:pt x="33986" y="35322"/>
                    <a:pt x="34437" y="34871"/>
                  </a:cubicBezTo>
                  <a:cubicBezTo>
                    <a:pt x="34336" y="34821"/>
                    <a:pt x="34537" y="11011"/>
                    <a:pt x="34537" y="10944"/>
                  </a:cubicBezTo>
                  <a:cubicBezTo>
                    <a:pt x="33668" y="10242"/>
                    <a:pt x="32749" y="9608"/>
                    <a:pt x="31780" y="9039"/>
                  </a:cubicBezTo>
                  <a:cubicBezTo>
                    <a:pt x="16091" y="0"/>
                    <a:pt x="0" y="19432"/>
                    <a:pt x="11078" y="33400"/>
                  </a:cubicBezTo>
                  <a:cubicBezTo>
                    <a:pt x="18079" y="42206"/>
                    <a:pt x="26951" y="41187"/>
                    <a:pt x="33000" y="36174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3527981" y="4113725"/>
              <a:ext cx="1150851" cy="1029254"/>
            </a:xfrm>
            <a:custGeom>
              <a:avLst/>
              <a:gdLst/>
              <a:ahLst/>
              <a:cxnLst/>
              <a:rect l="l" t="t" r="r" b="b"/>
              <a:pathLst>
                <a:path w="35908" h="32114" extrusionOk="0">
                  <a:moveTo>
                    <a:pt x="33267" y="15455"/>
                  </a:moveTo>
                  <a:cubicBezTo>
                    <a:pt x="28739" y="6165"/>
                    <a:pt x="16375" y="0"/>
                    <a:pt x="6600" y="10326"/>
                  </a:cubicBezTo>
                  <a:cubicBezTo>
                    <a:pt x="0" y="17310"/>
                    <a:pt x="1170" y="26283"/>
                    <a:pt x="6149" y="32030"/>
                  </a:cubicBezTo>
                  <a:cubicBezTo>
                    <a:pt x="6066" y="32114"/>
                    <a:pt x="31346" y="32114"/>
                    <a:pt x="31245" y="32114"/>
                  </a:cubicBezTo>
                  <a:cubicBezTo>
                    <a:pt x="35907" y="27252"/>
                    <a:pt x="35907" y="20836"/>
                    <a:pt x="33267" y="15455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108471" y="2028456"/>
              <a:ext cx="5035952" cy="3114523"/>
            </a:xfrm>
            <a:custGeom>
              <a:avLst/>
              <a:gdLst/>
              <a:ahLst/>
              <a:cxnLst/>
              <a:rect l="l" t="t" r="r" b="b"/>
              <a:pathLst>
                <a:path w="157128" h="97177" extrusionOk="0">
                  <a:moveTo>
                    <a:pt x="47737" y="67"/>
                  </a:moveTo>
                  <a:cubicBezTo>
                    <a:pt x="36759" y="769"/>
                    <a:pt x="26784" y="7185"/>
                    <a:pt x="19466" y="15389"/>
                  </a:cubicBezTo>
                  <a:cubicBezTo>
                    <a:pt x="16208" y="19048"/>
                    <a:pt x="13401" y="23058"/>
                    <a:pt x="10844" y="27235"/>
                  </a:cubicBezTo>
                  <a:cubicBezTo>
                    <a:pt x="5431" y="36107"/>
                    <a:pt x="1671" y="44111"/>
                    <a:pt x="736" y="54503"/>
                  </a:cubicBezTo>
                  <a:cubicBezTo>
                    <a:pt x="0" y="63008"/>
                    <a:pt x="936" y="71579"/>
                    <a:pt x="3493" y="79716"/>
                  </a:cubicBezTo>
                  <a:cubicBezTo>
                    <a:pt x="5330" y="85665"/>
                    <a:pt x="8054" y="91880"/>
                    <a:pt x="11346" y="97177"/>
                  </a:cubicBezTo>
                  <a:lnTo>
                    <a:pt x="157128" y="97177"/>
                  </a:lnTo>
                  <a:cubicBezTo>
                    <a:pt x="157128" y="97177"/>
                    <a:pt x="156927" y="6951"/>
                    <a:pt x="157028" y="7068"/>
                  </a:cubicBezTo>
                  <a:cubicBezTo>
                    <a:pt x="143093" y="9440"/>
                    <a:pt x="129024" y="16174"/>
                    <a:pt x="115674" y="16358"/>
                  </a:cubicBezTo>
                  <a:cubicBezTo>
                    <a:pt x="108038" y="16458"/>
                    <a:pt x="101121" y="13601"/>
                    <a:pt x="93953" y="11462"/>
                  </a:cubicBezTo>
                  <a:cubicBezTo>
                    <a:pt x="86217" y="9156"/>
                    <a:pt x="78481" y="6767"/>
                    <a:pt x="70761" y="4328"/>
                  </a:cubicBezTo>
                  <a:cubicBezTo>
                    <a:pt x="63961" y="2172"/>
                    <a:pt x="56977" y="0"/>
                    <a:pt x="49876" y="0"/>
                  </a:cubicBezTo>
                  <a:cubicBezTo>
                    <a:pt x="49157" y="0"/>
                    <a:pt x="48455" y="17"/>
                    <a:pt x="47737" y="67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-10" y="-1993"/>
            <a:ext cx="3207179" cy="1774160"/>
          </a:xfrm>
          <a:custGeom>
            <a:avLst/>
            <a:gdLst/>
            <a:ahLst/>
            <a:cxnLst/>
            <a:rect l="l" t="t" r="r" b="b"/>
            <a:pathLst>
              <a:path w="100068" h="55356" extrusionOk="0">
                <a:moveTo>
                  <a:pt x="0" y="55339"/>
                </a:moveTo>
                <a:cubicBezTo>
                  <a:pt x="7151" y="55155"/>
                  <a:pt x="19315" y="52097"/>
                  <a:pt x="25898" y="34821"/>
                </a:cubicBezTo>
                <a:cubicBezTo>
                  <a:pt x="35606" y="9323"/>
                  <a:pt x="69608" y="17210"/>
                  <a:pt x="69608" y="17210"/>
                </a:cubicBezTo>
                <a:cubicBezTo>
                  <a:pt x="69608" y="17210"/>
                  <a:pt x="100068" y="18897"/>
                  <a:pt x="94387" y="0"/>
                </a:cubicBezTo>
                <a:lnTo>
                  <a:pt x="0" y="0"/>
                </a:lnTo>
                <a:cubicBezTo>
                  <a:pt x="0" y="0"/>
                  <a:pt x="0" y="55355"/>
                  <a:pt x="0" y="55339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460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443200" y="1767600"/>
            <a:ext cx="29808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flipH="1">
            <a:off x="-14590" y="-179329"/>
            <a:ext cx="5025144" cy="5336997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95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367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54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505825"/>
            <a:ext cx="5927168" cy="276470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flipH="1">
            <a:off x="5997499" y="2188625"/>
            <a:ext cx="3146501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038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01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118088" y="1929640"/>
            <a:ext cx="3025773" cy="321354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720000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4294246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150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720000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720000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6" hasCustomPrompt="1"/>
          </p:nvPr>
        </p:nvSpPr>
        <p:spPr>
          <a:xfrm>
            <a:off x="2507188" y="2937600"/>
            <a:ext cx="16809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2507038" y="3432500"/>
            <a:ext cx="1680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8"/>
          </p:nvPr>
        </p:nvSpPr>
        <p:spPr>
          <a:xfrm>
            <a:off x="2507044" y="3793900"/>
            <a:ext cx="16809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5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 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2" hasCustomPrompt="1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-787948" y="326625"/>
            <a:ext cx="4827298" cy="4831218"/>
          </a:xfrm>
          <a:custGeom>
            <a:avLst/>
            <a:gdLst/>
            <a:ahLst/>
            <a:cxnLst/>
            <a:rect l="l" t="t" r="r" b="b"/>
            <a:pathLst>
              <a:path w="154870" h="164481" extrusionOk="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 flipH="1">
            <a:off x="5189763" y="2"/>
            <a:ext cx="3954231" cy="1859196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79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 3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2" hasCustomPrompt="1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5"/>
          <p:cNvSpPr/>
          <p:nvPr/>
        </p:nvSpPr>
        <p:spPr>
          <a:xfrm rot="5400000" flipH="1">
            <a:off x="-388504" y="388398"/>
            <a:ext cx="3905458" cy="3128449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 rot="-5400000" flipH="1">
            <a:off x="5005889" y="1005385"/>
            <a:ext cx="3954231" cy="4321961"/>
          </a:xfrm>
          <a:custGeom>
            <a:avLst/>
            <a:gdLst/>
            <a:ahLst/>
            <a:cxnLst/>
            <a:rect l="l" t="t" r="r" b="b"/>
            <a:pathLst>
              <a:path w="111481" h="52416" extrusionOk="0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068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71150" y="1614625"/>
            <a:ext cx="9286200" cy="4791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2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3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3395550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5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6"/>
          </p:nvPr>
        </p:nvSpPr>
        <p:spPr>
          <a:xfrm>
            <a:off x="5999878" y="3808800"/>
            <a:ext cx="23529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310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2765325" y="1424050"/>
            <a:ext cx="2328600" cy="21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57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ompiere"/>
              <a:buChar char="❏"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2"/>
          </p:nvPr>
        </p:nvSpPr>
        <p:spPr>
          <a:xfrm>
            <a:off x="5595175" y="1424050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3"/>
          </p:nvPr>
        </p:nvSpPr>
        <p:spPr>
          <a:xfrm>
            <a:off x="5595300" y="1781950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4"/>
          </p:nvPr>
        </p:nvSpPr>
        <p:spPr>
          <a:xfrm>
            <a:off x="5595175" y="2548175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5"/>
          </p:nvPr>
        </p:nvSpPr>
        <p:spPr>
          <a:xfrm>
            <a:off x="5595300" y="2906075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6"/>
          </p:nvPr>
        </p:nvSpPr>
        <p:spPr>
          <a:xfrm>
            <a:off x="5595175" y="3672300"/>
            <a:ext cx="205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7"/>
          </p:nvPr>
        </p:nvSpPr>
        <p:spPr>
          <a:xfrm>
            <a:off x="5595300" y="4030200"/>
            <a:ext cx="20556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33" y="2757361"/>
            <a:ext cx="3507616" cy="2385738"/>
          </a:xfrm>
          <a:custGeom>
            <a:avLst/>
            <a:gdLst/>
            <a:ahLst/>
            <a:cxnLst/>
            <a:rect l="l" t="t" r="r" b="b"/>
            <a:pathLst>
              <a:path w="109442" h="74438" extrusionOk="0">
                <a:moveTo>
                  <a:pt x="0" y="6768"/>
                </a:moveTo>
                <a:cubicBezTo>
                  <a:pt x="0" y="6768"/>
                  <a:pt x="11362" y="1"/>
                  <a:pt x="18430" y="12415"/>
                </a:cubicBezTo>
                <a:cubicBezTo>
                  <a:pt x="31512" y="35389"/>
                  <a:pt x="54604" y="30761"/>
                  <a:pt x="73000" y="33301"/>
                </a:cubicBezTo>
                <a:cubicBezTo>
                  <a:pt x="82106" y="34554"/>
                  <a:pt x="95857" y="41655"/>
                  <a:pt x="100736" y="53551"/>
                </a:cubicBezTo>
                <a:cubicBezTo>
                  <a:pt x="102858" y="58714"/>
                  <a:pt x="109441" y="74337"/>
                  <a:pt x="109441" y="74337"/>
                </a:cubicBezTo>
                <a:lnTo>
                  <a:pt x="0" y="74437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845432" y="-1022"/>
            <a:ext cx="1298634" cy="4143777"/>
          </a:xfrm>
          <a:custGeom>
            <a:avLst/>
            <a:gdLst/>
            <a:ahLst/>
            <a:cxnLst/>
            <a:rect l="l" t="t" r="r" b="b"/>
            <a:pathLst>
              <a:path w="40519" h="129291" extrusionOk="0">
                <a:moveTo>
                  <a:pt x="6484" y="0"/>
                </a:moveTo>
                <a:cubicBezTo>
                  <a:pt x="6484" y="0"/>
                  <a:pt x="1" y="14202"/>
                  <a:pt x="14420" y="37811"/>
                </a:cubicBezTo>
                <a:cubicBezTo>
                  <a:pt x="28823" y="61404"/>
                  <a:pt x="19215" y="82289"/>
                  <a:pt x="19215" y="82289"/>
                </a:cubicBezTo>
                <a:cubicBezTo>
                  <a:pt x="19215" y="82289"/>
                  <a:pt x="5013" y="115506"/>
                  <a:pt x="40519" y="129291"/>
                </a:cubicBezTo>
                <a:lnTo>
                  <a:pt x="40519" y="0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729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Five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5" y="124"/>
            <a:ext cx="2446248" cy="1506414"/>
          </a:xfrm>
          <a:custGeom>
            <a:avLst/>
            <a:gdLst/>
            <a:ahLst/>
            <a:cxnLst/>
            <a:rect l="l" t="t" r="r" b="b"/>
            <a:pathLst>
              <a:path w="76326" h="47002" extrusionOk="0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618737" y="124"/>
            <a:ext cx="1525163" cy="2402853"/>
          </a:xfrm>
          <a:custGeom>
            <a:avLst/>
            <a:gdLst/>
            <a:ahLst/>
            <a:cxnLst/>
            <a:rect l="l" t="t" r="r" b="b"/>
            <a:pathLst>
              <a:path w="47587" h="74972" extrusionOk="0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3206675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2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5739468" y="170880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6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7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8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9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3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14" hasCustomPrompt="1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15" hasCustomPrompt="1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16" hasCustomPrompt="1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17" hasCustomPrompt="1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18" hasCustomPrompt="1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870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 2">
  <p:cSld name="Five columns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3840150" y="1451875"/>
            <a:ext cx="14640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idx="2" hasCustomPrompt="1"/>
          </p:nvPr>
        </p:nvSpPr>
        <p:spPr>
          <a:xfrm>
            <a:off x="3840150" y="3213250"/>
            <a:ext cx="14640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3"/>
          </p:nvPr>
        </p:nvSpPr>
        <p:spPr>
          <a:xfrm>
            <a:off x="3839925" y="3572600"/>
            <a:ext cx="14640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4"/>
          </p:nvPr>
        </p:nvSpPr>
        <p:spPr>
          <a:xfrm>
            <a:off x="6960000" y="1451875"/>
            <a:ext cx="14640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5" hasCustomPrompt="1"/>
          </p:nvPr>
        </p:nvSpPr>
        <p:spPr>
          <a:xfrm>
            <a:off x="6960000" y="3213250"/>
            <a:ext cx="14640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6"/>
          </p:nvPr>
        </p:nvSpPr>
        <p:spPr>
          <a:xfrm>
            <a:off x="6960000" y="3572600"/>
            <a:ext cx="14640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7"/>
          </p:nvPr>
        </p:nvSpPr>
        <p:spPr>
          <a:xfrm>
            <a:off x="5400075" y="1451875"/>
            <a:ext cx="14640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 idx="8" hasCustomPrompt="1"/>
          </p:nvPr>
        </p:nvSpPr>
        <p:spPr>
          <a:xfrm>
            <a:off x="5400075" y="3213250"/>
            <a:ext cx="14640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9"/>
          </p:nvPr>
        </p:nvSpPr>
        <p:spPr>
          <a:xfrm>
            <a:off x="5399963" y="3572600"/>
            <a:ext cx="14640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3"/>
          </p:nvPr>
        </p:nvSpPr>
        <p:spPr>
          <a:xfrm>
            <a:off x="2279925" y="1451875"/>
            <a:ext cx="14643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 idx="14" hasCustomPrompt="1"/>
          </p:nvPr>
        </p:nvSpPr>
        <p:spPr>
          <a:xfrm>
            <a:off x="2279925" y="3213250"/>
            <a:ext cx="14643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5"/>
          </p:nvPr>
        </p:nvSpPr>
        <p:spPr>
          <a:xfrm>
            <a:off x="2279888" y="3572600"/>
            <a:ext cx="14640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6"/>
          </p:nvPr>
        </p:nvSpPr>
        <p:spPr>
          <a:xfrm>
            <a:off x="719700" y="1451875"/>
            <a:ext cx="14643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 idx="17" hasCustomPrompt="1"/>
          </p:nvPr>
        </p:nvSpPr>
        <p:spPr>
          <a:xfrm>
            <a:off x="719700" y="3213250"/>
            <a:ext cx="14643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18"/>
          </p:nvPr>
        </p:nvSpPr>
        <p:spPr>
          <a:xfrm>
            <a:off x="719850" y="3572600"/>
            <a:ext cx="14640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78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5443200" y="1767600"/>
            <a:ext cx="2980800" cy="8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5443050" y="2571750"/>
            <a:ext cx="29808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0" y="613131"/>
            <a:ext cx="4867800" cy="4539000"/>
          </a:xfrm>
          <a:custGeom>
            <a:avLst/>
            <a:gdLst/>
            <a:ahLst/>
            <a:cxnLst/>
            <a:rect l="l" t="t" r="r" b="b"/>
            <a:pathLst>
              <a:path w="194712" h="181560" extrusionOk="0">
                <a:moveTo>
                  <a:pt x="106727" y="133"/>
                </a:moveTo>
                <a:cubicBezTo>
                  <a:pt x="126954" y="1419"/>
                  <a:pt x="145341" y="13241"/>
                  <a:pt x="158826" y="28390"/>
                </a:cubicBezTo>
                <a:cubicBezTo>
                  <a:pt x="164814" y="35110"/>
                  <a:pt x="170004" y="42518"/>
                  <a:pt x="174706" y="50214"/>
                </a:cubicBezTo>
                <a:cubicBezTo>
                  <a:pt x="184665" y="66538"/>
                  <a:pt x="191584" y="81287"/>
                  <a:pt x="193314" y="100450"/>
                </a:cubicBezTo>
                <a:cubicBezTo>
                  <a:pt x="194712" y="116109"/>
                  <a:pt x="192871" y="131922"/>
                  <a:pt x="188235" y="146916"/>
                </a:cubicBezTo>
                <a:cubicBezTo>
                  <a:pt x="184842" y="157894"/>
                  <a:pt x="180051" y="168407"/>
                  <a:pt x="173974" y="178188"/>
                </a:cubicBezTo>
                <a:cubicBezTo>
                  <a:pt x="173708" y="178610"/>
                  <a:pt x="172111" y="181427"/>
                  <a:pt x="172111" y="181427"/>
                </a:cubicBezTo>
                <a:lnTo>
                  <a:pt x="0" y="181560"/>
                </a:lnTo>
                <a:lnTo>
                  <a:pt x="155" y="27635"/>
                </a:lnTo>
                <a:cubicBezTo>
                  <a:pt x="155" y="27635"/>
                  <a:pt x="14394" y="23266"/>
                  <a:pt x="21580" y="21115"/>
                </a:cubicBezTo>
                <a:cubicBezTo>
                  <a:pt x="35820" y="16878"/>
                  <a:pt x="50103" y="12465"/>
                  <a:pt x="64298" y="7962"/>
                </a:cubicBezTo>
                <a:cubicBezTo>
                  <a:pt x="76851" y="4014"/>
                  <a:pt x="89715" y="0"/>
                  <a:pt x="102801" y="0"/>
                </a:cubicBezTo>
                <a:cubicBezTo>
                  <a:pt x="104109" y="0"/>
                  <a:pt x="105418" y="44"/>
                  <a:pt x="106727" y="133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735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950" y="2188625"/>
            <a:ext cx="2984702" cy="2952286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5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6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489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-848" y="1674182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848" y="2550995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848" y="3427645"/>
            <a:ext cx="5408662" cy="615873"/>
          </a:xfrm>
          <a:custGeom>
            <a:avLst/>
            <a:gdLst/>
            <a:ahLst/>
            <a:cxnLst/>
            <a:rect l="l" t="t" r="r" b="b"/>
            <a:pathLst>
              <a:path w="168757" h="19216" extrusionOk="0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 idx="2" hasCustomPrompt="1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1"/>
          </p:nvPr>
        </p:nvSpPr>
        <p:spPr>
          <a:xfrm>
            <a:off x="5443200" y="1674150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3" hasCustomPrompt="1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4"/>
          </p:nvPr>
        </p:nvSpPr>
        <p:spPr>
          <a:xfrm>
            <a:off x="5443200" y="2550825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 idx="5" hasCustomPrompt="1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6"/>
          </p:nvPr>
        </p:nvSpPr>
        <p:spPr>
          <a:xfrm>
            <a:off x="5443200" y="3427675"/>
            <a:ext cx="2980800" cy="6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48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6831885" y="3664338"/>
            <a:ext cx="2311831" cy="1478595"/>
          </a:xfrm>
          <a:custGeom>
            <a:avLst/>
            <a:gdLst/>
            <a:ahLst/>
            <a:cxnLst/>
            <a:rect l="l" t="t" r="r" b="b"/>
            <a:pathLst>
              <a:path w="72132" h="46134" extrusionOk="0">
                <a:moveTo>
                  <a:pt x="72131" y="18"/>
                </a:moveTo>
                <a:cubicBezTo>
                  <a:pt x="67069" y="168"/>
                  <a:pt x="58464" y="2758"/>
                  <a:pt x="53785" y="17411"/>
                </a:cubicBezTo>
                <a:cubicBezTo>
                  <a:pt x="48171" y="35055"/>
                  <a:pt x="31747" y="37361"/>
                  <a:pt x="24646" y="36325"/>
                </a:cubicBezTo>
                <a:cubicBezTo>
                  <a:pt x="20819" y="35757"/>
                  <a:pt x="15656" y="36325"/>
                  <a:pt x="12532" y="37161"/>
                </a:cubicBezTo>
                <a:cubicBezTo>
                  <a:pt x="6834" y="38681"/>
                  <a:pt x="1" y="46133"/>
                  <a:pt x="1" y="46133"/>
                </a:cubicBezTo>
                <a:lnTo>
                  <a:pt x="72081" y="46133"/>
                </a:lnTo>
                <a:cubicBezTo>
                  <a:pt x="72081" y="46133"/>
                  <a:pt x="72131" y="1"/>
                  <a:pt x="72131" y="18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395" y="2786104"/>
            <a:ext cx="1525676" cy="2356829"/>
          </a:xfrm>
          <a:custGeom>
            <a:avLst/>
            <a:gdLst/>
            <a:ahLst/>
            <a:cxnLst/>
            <a:rect l="l" t="t" r="r" b="b"/>
            <a:pathLst>
              <a:path w="47603" h="73536" extrusionOk="0">
                <a:moveTo>
                  <a:pt x="47586" y="73535"/>
                </a:moveTo>
                <a:cubicBezTo>
                  <a:pt x="47436" y="68172"/>
                  <a:pt x="44796" y="59065"/>
                  <a:pt x="29942" y="54136"/>
                </a:cubicBezTo>
                <a:cubicBezTo>
                  <a:pt x="12081" y="48205"/>
                  <a:pt x="14203" y="19466"/>
                  <a:pt x="13551" y="16074"/>
                </a:cubicBezTo>
                <a:cubicBezTo>
                  <a:pt x="12365" y="9959"/>
                  <a:pt x="9992" y="2290"/>
                  <a:pt x="184" y="1"/>
                </a:cubicBezTo>
                <a:cubicBezTo>
                  <a:pt x="151" y="101"/>
                  <a:pt x="0" y="73535"/>
                  <a:pt x="0" y="73535"/>
                </a:cubicBezTo>
                <a:cubicBezTo>
                  <a:pt x="0" y="73535"/>
                  <a:pt x="47603" y="73535"/>
                  <a:pt x="47586" y="7353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2085150" y="1452000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2"/>
          </p:nvPr>
        </p:nvSpPr>
        <p:spPr>
          <a:xfrm>
            <a:off x="5527650" y="1451850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3"/>
          </p:nvPr>
        </p:nvSpPr>
        <p:spPr>
          <a:xfrm>
            <a:off x="2085150" y="2989014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4"/>
          </p:nvPr>
        </p:nvSpPr>
        <p:spPr>
          <a:xfrm>
            <a:off x="5527650" y="2988864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5"/>
          </p:nvPr>
        </p:nvSpPr>
        <p:spPr>
          <a:xfrm>
            <a:off x="5982500" y="2220420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6"/>
          </p:nvPr>
        </p:nvSpPr>
        <p:spPr>
          <a:xfrm>
            <a:off x="2085150" y="2220270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7"/>
          </p:nvPr>
        </p:nvSpPr>
        <p:spPr>
          <a:xfrm>
            <a:off x="5982500" y="3757909"/>
            <a:ext cx="135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8"/>
          </p:nvPr>
        </p:nvSpPr>
        <p:spPr>
          <a:xfrm>
            <a:off x="2085150" y="3757759"/>
            <a:ext cx="1813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031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4723200" cy="4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997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columns">
  <p:cSld name="Eight 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720000" y="2287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2"/>
          </p:nvPr>
        </p:nvSpPr>
        <p:spPr>
          <a:xfrm>
            <a:off x="720000" y="1488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3"/>
          </p:nvPr>
        </p:nvSpPr>
        <p:spPr>
          <a:xfrm>
            <a:off x="720000" y="3086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4"/>
          </p:nvPr>
        </p:nvSpPr>
        <p:spPr>
          <a:xfrm>
            <a:off x="720000" y="3885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5"/>
          </p:nvPr>
        </p:nvSpPr>
        <p:spPr>
          <a:xfrm>
            <a:off x="6549900" y="2287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subTitle" idx="6"/>
          </p:nvPr>
        </p:nvSpPr>
        <p:spPr>
          <a:xfrm>
            <a:off x="6549900" y="1488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7"/>
          </p:nvPr>
        </p:nvSpPr>
        <p:spPr>
          <a:xfrm>
            <a:off x="6549900" y="3086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8"/>
          </p:nvPr>
        </p:nvSpPr>
        <p:spPr>
          <a:xfrm>
            <a:off x="6549900" y="3885300"/>
            <a:ext cx="18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067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2">
  <p:cSld name="Six columns 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4164" y="-5"/>
            <a:ext cx="2490702" cy="1204920"/>
          </a:xfrm>
          <a:custGeom>
            <a:avLst/>
            <a:gdLst/>
            <a:ahLst/>
            <a:cxnLst/>
            <a:rect l="l" t="t" r="r" b="b"/>
            <a:pathLst>
              <a:path w="77713" h="37595" extrusionOk="0">
                <a:moveTo>
                  <a:pt x="1" y="37594"/>
                </a:moveTo>
                <a:cubicBezTo>
                  <a:pt x="5046" y="37461"/>
                  <a:pt x="13618" y="35389"/>
                  <a:pt x="18263" y="23643"/>
                </a:cubicBezTo>
                <a:cubicBezTo>
                  <a:pt x="22824" y="12114"/>
                  <a:pt x="34955" y="10644"/>
                  <a:pt x="42557" y="10928"/>
                </a:cubicBezTo>
                <a:cubicBezTo>
                  <a:pt x="48121" y="11162"/>
                  <a:pt x="53668" y="10359"/>
                  <a:pt x="58932" y="8588"/>
                </a:cubicBezTo>
                <a:cubicBezTo>
                  <a:pt x="65849" y="6232"/>
                  <a:pt x="74437" y="2907"/>
                  <a:pt x="77712" y="0"/>
                </a:cubicBezTo>
                <a:lnTo>
                  <a:pt x="1" y="0"/>
                </a:lnTo>
                <a:cubicBezTo>
                  <a:pt x="1" y="0"/>
                  <a:pt x="1" y="37594"/>
                  <a:pt x="1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651463" y="-5"/>
            <a:ext cx="2490125" cy="1204920"/>
          </a:xfrm>
          <a:custGeom>
            <a:avLst/>
            <a:gdLst/>
            <a:ahLst/>
            <a:cxnLst/>
            <a:rect l="l" t="t" r="r" b="b"/>
            <a:pathLst>
              <a:path w="77695" h="37595" extrusionOk="0">
                <a:moveTo>
                  <a:pt x="77695" y="37594"/>
                </a:moveTo>
                <a:cubicBezTo>
                  <a:pt x="72649" y="37461"/>
                  <a:pt x="64077" y="35389"/>
                  <a:pt x="59432" y="23643"/>
                </a:cubicBezTo>
                <a:cubicBezTo>
                  <a:pt x="54888" y="12114"/>
                  <a:pt x="42757" y="10644"/>
                  <a:pt x="35138" y="10928"/>
                </a:cubicBezTo>
                <a:cubicBezTo>
                  <a:pt x="29574" y="11162"/>
                  <a:pt x="24027" y="10359"/>
                  <a:pt x="18764" y="8588"/>
                </a:cubicBezTo>
                <a:cubicBezTo>
                  <a:pt x="11846" y="6232"/>
                  <a:pt x="3275" y="2907"/>
                  <a:pt x="0" y="0"/>
                </a:cubicBezTo>
                <a:lnTo>
                  <a:pt x="77695" y="0"/>
                </a:lnTo>
                <a:cubicBezTo>
                  <a:pt x="77695" y="0"/>
                  <a:pt x="77695" y="37594"/>
                  <a:pt x="77695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2957175" y="1567325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2"/>
          </p:nvPr>
        </p:nvSpPr>
        <p:spPr>
          <a:xfrm>
            <a:off x="1291975" y="15765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3"/>
          </p:nvPr>
        </p:nvSpPr>
        <p:spPr>
          <a:xfrm>
            <a:off x="2957175" y="3836931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4"/>
          </p:nvPr>
        </p:nvSpPr>
        <p:spPr>
          <a:xfrm>
            <a:off x="1291975" y="38461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5"/>
          </p:nvPr>
        </p:nvSpPr>
        <p:spPr>
          <a:xfrm>
            <a:off x="2385075" y="2700037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6"/>
          </p:nvPr>
        </p:nvSpPr>
        <p:spPr>
          <a:xfrm>
            <a:off x="720000" y="27092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7"/>
          </p:nvPr>
        </p:nvSpPr>
        <p:spPr>
          <a:xfrm flipH="1">
            <a:off x="4980825" y="1567325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8"/>
          </p:nvPr>
        </p:nvSpPr>
        <p:spPr>
          <a:xfrm flipH="1">
            <a:off x="6277925" y="15765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9"/>
          </p:nvPr>
        </p:nvSpPr>
        <p:spPr>
          <a:xfrm flipH="1">
            <a:off x="4980825" y="3836931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13"/>
          </p:nvPr>
        </p:nvSpPr>
        <p:spPr>
          <a:xfrm flipH="1">
            <a:off x="6277925" y="38461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14"/>
          </p:nvPr>
        </p:nvSpPr>
        <p:spPr>
          <a:xfrm flipH="1">
            <a:off x="5552925" y="2700037"/>
            <a:ext cx="12060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15"/>
          </p:nvPr>
        </p:nvSpPr>
        <p:spPr>
          <a:xfrm flipH="1">
            <a:off x="6849900" y="2709275"/>
            <a:ext cx="1574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76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ubTitle" idx="1"/>
          </p:nvPr>
        </p:nvSpPr>
        <p:spPr>
          <a:xfrm>
            <a:off x="892750" y="3344700"/>
            <a:ext cx="17661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2"/>
          </p:nvPr>
        </p:nvSpPr>
        <p:spPr>
          <a:xfrm>
            <a:off x="892750" y="3583031"/>
            <a:ext cx="17661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2760225" y="3344700"/>
            <a:ext cx="17661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subTitle" idx="4"/>
          </p:nvPr>
        </p:nvSpPr>
        <p:spPr>
          <a:xfrm>
            <a:off x="2760225" y="3583046"/>
            <a:ext cx="17661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5"/>
          </p:nvPr>
        </p:nvSpPr>
        <p:spPr>
          <a:xfrm>
            <a:off x="4627700" y="3344700"/>
            <a:ext cx="17661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4627700" y="3583046"/>
            <a:ext cx="17661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subTitle" idx="7"/>
          </p:nvPr>
        </p:nvSpPr>
        <p:spPr>
          <a:xfrm>
            <a:off x="6495175" y="3344700"/>
            <a:ext cx="1766100" cy="2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8"/>
          </p:nvPr>
        </p:nvSpPr>
        <p:spPr>
          <a:xfrm>
            <a:off x="6495175" y="3583046"/>
            <a:ext cx="17661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69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1192350" y="625625"/>
            <a:ext cx="6595754" cy="3833136"/>
          </a:xfrm>
          <a:custGeom>
            <a:avLst/>
            <a:gdLst/>
            <a:ahLst/>
            <a:cxnLst/>
            <a:rect l="l" t="t" r="r" b="b"/>
            <a:pathLst>
              <a:path w="305359" h="177460" extrusionOk="0">
                <a:moveTo>
                  <a:pt x="262195" y="0"/>
                </a:moveTo>
                <a:cubicBezTo>
                  <a:pt x="258473" y="0"/>
                  <a:pt x="254363" y="1311"/>
                  <a:pt x="249880" y="4529"/>
                </a:cubicBezTo>
                <a:cubicBezTo>
                  <a:pt x="244029" y="8719"/>
                  <a:pt x="237832" y="12908"/>
                  <a:pt x="231758" y="16875"/>
                </a:cubicBezTo>
                <a:cubicBezTo>
                  <a:pt x="229627" y="18263"/>
                  <a:pt x="227296" y="19329"/>
                  <a:pt x="224867" y="20023"/>
                </a:cubicBezTo>
                <a:lnTo>
                  <a:pt x="209844" y="24287"/>
                </a:lnTo>
                <a:cubicBezTo>
                  <a:pt x="206944" y="25108"/>
                  <a:pt x="203988" y="25508"/>
                  <a:pt x="201050" y="25508"/>
                </a:cubicBezTo>
                <a:cubicBezTo>
                  <a:pt x="193795" y="25508"/>
                  <a:pt x="186653" y="23071"/>
                  <a:pt x="180741" y="18536"/>
                </a:cubicBezTo>
                <a:cubicBezTo>
                  <a:pt x="168844" y="9391"/>
                  <a:pt x="152459" y="6436"/>
                  <a:pt x="136250" y="6436"/>
                </a:cubicBezTo>
                <a:cubicBezTo>
                  <a:pt x="106628" y="6436"/>
                  <a:pt x="77592" y="16305"/>
                  <a:pt x="77592" y="16305"/>
                </a:cubicBezTo>
                <a:cubicBezTo>
                  <a:pt x="77592" y="16305"/>
                  <a:pt x="54661" y="12264"/>
                  <a:pt x="48786" y="10727"/>
                </a:cubicBezTo>
                <a:cubicBezTo>
                  <a:pt x="47704" y="10441"/>
                  <a:pt x="46204" y="10268"/>
                  <a:pt x="44426" y="10268"/>
                </a:cubicBezTo>
                <a:cubicBezTo>
                  <a:pt x="35570" y="10268"/>
                  <a:pt x="19808" y="14559"/>
                  <a:pt x="14378" y="30559"/>
                </a:cubicBezTo>
                <a:cubicBezTo>
                  <a:pt x="9048" y="46325"/>
                  <a:pt x="23352" y="62314"/>
                  <a:pt x="28632" y="67520"/>
                </a:cubicBezTo>
                <a:cubicBezTo>
                  <a:pt x="32202" y="71015"/>
                  <a:pt x="34929" y="75279"/>
                  <a:pt x="36590" y="79964"/>
                </a:cubicBezTo>
                <a:cubicBezTo>
                  <a:pt x="39788" y="89062"/>
                  <a:pt x="39961" y="102622"/>
                  <a:pt x="22435" y="115463"/>
                </a:cubicBezTo>
                <a:cubicBezTo>
                  <a:pt x="0" y="131873"/>
                  <a:pt x="12445" y="154159"/>
                  <a:pt x="20179" y="164422"/>
                </a:cubicBezTo>
                <a:cubicBezTo>
                  <a:pt x="23327" y="168587"/>
                  <a:pt x="27665" y="171710"/>
                  <a:pt x="32599" y="173421"/>
                </a:cubicBezTo>
                <a:cubicBezTo>
                  <a:pt x="37677" y="175147"/>
                  <a:pt x="45157" y="176879"/>
                  <a:pt x="54741" y="176879"/>
                </a:cubicBezTo>
                <a:cubicBezTo>
                  <a:pt x="64291" y="176879"/>
                  <a:pt x="75930" y="175159"/>
                  <a:pt x="89367" y="170000"/>
                </a:cubicBezTo>
                <a:cubicBezTo>
                  <a:pt x="100815" y="165592"/>
                  <a:pt x="118494" y="164014"/>
                  <a:pt x="137937" y="164014"/>
                </a:cubicBezTo>
                <a:cubicBezTo>
                  <a:pt x="173056" y="164014"/>
                  <a:pt x="213934" y="169162"/>
                  <a:pt x="234262" y="172082"/>
                </a:cubicBezTo>
                <a:cubicBezTo>
                  <a:pt x="240360" y="172975"/>
                  <a:pt x="246384" y="174388"/>
                  <a:pt x="252235" y="176296"/>
                </a:cubicBezTo>
                <a:cubicBezTo>
                  <a:pt x="254243" y="176934"/>
                  <a:pt x="256700" y="177459"/>
                  <a:pt x="259356" y="177459"/>
                </a:cubicBezTo>
                <a:cubicBezTo>
                  <a:pt x="267850" y="177459"/>
                  <a:pt x="278382" y="172090"/>
                  <a:pt x="282800" y="147863"/>
                </a:cubicBezTo>
                <a:cubicBezTo>
                  <a:pt x="283222" y="145607"/>
                  <a:pt x="283346" y="143301"/>
                  <a:pt x="283172" y="140996"/>
                </a:cubicBezTo>
                <a:cubicBezTo>
                  <a:pt x="282577" y="133336"/>
                  <a:pt x="280148" y="114917"/>
                  <a:pt x="270232" y="102076"/>
                </a:cubicBezTo>
                <a:cubicBezTo>
                  <a:pt x="268001" y="99250"/>
                  <a:pt x="267034" y="95656"/>
                  <a:pt x="267579" y="92111"/>
                </a:cubicBezTo>
                <a:cubicBezTo>
                  <a:pt x="268398" y="87128"/>
                  <a:pt x="271992" y="80485"/>
                  <a:pt x="283346" y="74238"/>
                </a:cubicBezTo>
                <a:cubicBezTo>
                  <a:pt x="305359" y="62165"/>
                  <a:pt x="287386" y="25278"/>
                  <a:pt x="287386" y="25278"/>
                </a:cubicBezTo>
                <a:cubicBezTo>
                  <a:pt x="287386" y="25278"/>
                  <a:pt x="278538" y="0"/>
                  <a:pt x="262195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3192200" y="1520775"/>
            <a:ext cx="2649300" cy="8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"/>
          </p:nvPr>
        </p:nvSpPr>
        <p:spPr>
          <a:xfrm>
            <a:off x="3192200" y="2324925"/>
            <a:ext cx="2649300" cy="20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651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412" y="2825979"/>
            <a:ext cx="9143682" cy="2327673"/>
          </a:xfrm>
          <a:custGeom>
            <a:avLst/>
            <a:gdLst/>
            <a:ahLst/>
            <a:cxnLst/>
            <a:rect l="l" t="t" r="r" b="b"/>
            <a:pathLst>
              <a:path w="285517" h="72683" extrusionOk="0">
                <a:moveTo>
                  <a:pt x="0" y="1"/>
                </a:moveTo>
                <a:lnTo>
                  <a:pt x="285516" y="1"/>
                </a:lnTo>
                <a:lnTo>
                  <a:pt x="285516" y="72683"/>
                </a:lnTo>
                <a:lnTo>
                  <a:pt x="0" y="72683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1"/>
          </p:nvPr>
        </p:nvSpPr>
        <p:spPr>
          <a:xfrm>
            <a:off x="3688950" y="2958650"/>
            <a:ext cx="1766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2"/>
          </p:nvPr>
        </p:nvSpPr>
        <p:spPr>
          <a:xfrm>
            <a:off x="3688950" y="3318725"/>
            <a:ext cx="17661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ubTitle" idx="3"/>
          </p:nvPr>
        </p:nvSpPr>
        <p:spPr>
          <a:xfrm>
            <a:off x="6316048" y="2958650"/>
            <a:ext cx="1766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4"/>
          </p:nvPr>
        </p:nvSpPr>
        <p:spPr>
          <a:xfrm>
            <a:off x="6316038" y="3318725"/>
            <a:ext cx="17661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5"/>
          </p:nvPr>
        </p:nvSpPr>
        <p:spPr>
          <a:xfrm>
            <a:off x="1061850" y="2958525"/>
            <a:ext cx="1766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6"/>
          </p:nvPr>
        </p:nvSpPr>
        <p:spPr>
          <a:xfrm>
            <a:off x="1061850" y="3318725"/>
            <a:ext cx="17661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7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5446800" y="540000"/>
            <a:ext cx="25344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5443200" y="3808800"/>
            <a:ext cx="2538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.</a:t>
            </a:r>
            <a:endParaRPr sz="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1"/>
          </p:nvPr>
        </p:nvSpPr>
        <p:spPr>
          <a:xfrm>
            <a:off x="5446800" y="1767600"/>
            <a:ext cx="2538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31"/>
          <p:cNvSpPr/>
          <p:nvPr/>
        </p:nvSpPr>
        <p:spPr>
          <a:xfrm rot="-5400000" flipH="1">
            <a:off x="1002303" y="1182572"/>
            <a:ext cx="2669183" cy="5447538"/>
          </a:xfrm>
          <a:custGeom>
            <a:avLst/>
            <a:gdLst/>
            <a:ahLst/>
            <a:cxnLst/>
            <a:rect l="l" t="t" r="r" b="b"/>
            <a:pathLst>
              <a:path w="103718" h="170796" extrusionOk="0">
                <a:moveTo>
                  <a:pt x="42136" y="0"/>
                </a:moveTo>
                <a:cubicBezTo>
                  <a:pt x="23819" y="0"/>
                  <a:pt x="12197" y="18853"/>
                  <a:pt x="12197" y="18853"/>
                </a:cubicBezTo>
                <a:cubicBezTo>
                  <a:pt x="4205" y="35426"/>
                  <a:pt x="16082" y="50720"/>
                  <a:pt x="25376" y="59376"/>
                </a:cubicBezTo>
                <a:cubicBezTo>
                  <a:pt x="38089" y="71252"/>
                  <a:pt x="38114" y="91563"/>
                  <a:pt x="25032" y="103021"/>
                </a:cubicBezTo>
                <a:cubicBezTo>
                  <a:pt x="23729" y="104152"/>
                  <a:pt x="22352" y="105185"/>
                  <a:pt x="20901" y="106119"/>
                </a:cubicBezTo>
                <a:cubicBezTo>
                  <a:pt x="0" y="119324"/>
                  <a:pt x="3787" y="145437"/>
                  <a:pt x="19868" y="162084"/>
                </a:cubicBezTo>
                <a:cubicBezTo>
                  <a:pt x="26221" y="168644"/>
                  <a:pt x="37060" y="170795"/>
                  <a:pt x="48541" y="170795"/>
                </a:cubicBezTo>
                <a:cubicBezTo>
                  <a:pt x="62923" y="170795"/>
                  <a:pt x="78311" y="167420"/>
                  <a:pt x="87144" y="165109"/>
                </a:cubicBezTo>
                <a:cubicBezTo>
                  <a:pt x="92554" y="163682"/>
                  <a:pt x="98136" y="162945"/>
                  <a:pt x="103717" y="162871"/>
                </a:cubicBezTo>
                <a:lnTo>
                  <a:pt x="100349" y="5452"/>
                </a:lnTo>
                <a:cubicBezTo>
                  <a:pt x="94789" y="6066"/>
                  <a:pt x="89568" y="6312"/>
                  <a:pt x="84776" y="6312"/>
                </a:cubicBezTo>
                <a:cubicBezTo>
                  <a:pt x="72892" y="6312"/>
                  <a:pt x="63653" y="4803"/>
                  <a:pt x="58449" y="3681"/>
                </a:cubicBezTo>
                <a:cubicBezTo>
                  <a:pt x="56211" y="3189"/>
                  <a:pt x="53974" y="2550"/>
                  <a:pt x="51810" y="1739"/>
                </a:cubicBezTo>
                <a:cubicBezTo>
                  <a:pt x="48415" y="522"/>
                  <a:pt x="45183" y="0"/>
                  <a:pt x="42136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359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1_Title + desig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/>
          <p:nvPr/>
        </p:nvSpPr>
        <p:spPr>
          <a:xfrm>
            <a:off x="4572001" y="1071024"/>
            <a:ext cx="4594174" cy="4079573"/>
          </a:xfrm>
          <a:custGeom>
            <a:avLst/>
            <a:gdLst/>
            <a:ahLst/>
            <a:cxnLst/>
            <a:rect l="l" t="t" r="r" b="b"/>
            <a:pathLst>
              <a:path w="156198" h="138702" extrusionOk="0">
                <a:moveTo>
                  <a:pt x="0" y="138701"/>
                </a:moveTo>
                <a:cubicBezTo>
                  <a:pt x="0" y="138701"/>
                  <a:pt x="2116" y="120906"/>
                  <a:pt x="13564" y="117157"/>
                </a:cubicBezTo>
                <a:cubicBezTo>
                  <a:pt x="16913" y="116057"/>
                  <a:pt x="20929" y="114074"/>
                  <a:pt x="24911" y="111808"/>
                </a:cubicBezTo>
                <a:cubicBezTo>
                  <a:pt x="35042" y="106076"/>
                  <a:pt x="41257" y="95328"/>
                  <a:pt x="41341" y="83714"/>
                </a:cubicBezTo>
                <a:cubicBezTo>
                  <a:pt x="41407" y="76549"/>
                  <a:pt x="44240" y="70118"/>
                  <a:pt x="55221" y="72584"/>
                </a:cubicBezTo>
                <a:cubicBezTo>
                  <a:pt x="77516" y="77582"/>
                  <a:pt x="91229" y="53771"/>
                  <a:pt x="91229" y="53771"/>
                </a:cubicBezTo>
                <a:cubicBezTo>
                  <a:pt x="91229" y="53771"/>
                  <a:pt x="84797" y="17380"/>
                  <a:pt x="108958" y="12181"/>
                </a:cubicBezTo>
                <a:cubicBezTo>
                  <a:pt x="133119" y="6966"/>
                  <a:pt x="156197" y="1"/>
                  <a:pt x="156197" y="1"/>
                </a:cubicBezTo>
                <a:lnTo>
                  <a:pt x="155831" y="138601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507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713175" y="4042600"/>
            <a:ext cx="7717500" cy="561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 flipH="1">
            <a:off x="3905350" y="1879646"/>
            <a:ext cx="4249200" cy="175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flipH="1">
            <a:off x="2689450" y="4091575"/>
            <a:ext cx="54651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133150" y="807733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6134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716450" y="2571750"/>
            <a:ext cx="7716000" cy="203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2590800" y="539500"/>
            <a:ext cx="5841600" cy="1407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 flipH="1">
            <a:off x="1125075" y="2571750"/>
            <a:ext cx="6875100" cy="16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657600" y="539600"/>
            <a:ext cx="45063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717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713250" y="332672"/>
            <a:ext cx="7717500" cy="561300"/>
          </a:xfrm>
          <a:prstGeom prst="roundRect">
            <a:avLst>
              <a:gd name="adj" fmla="val 50000"/>
            </a:avLst>
          </a:prstGeom>
          <a:solidFill>
            <a:srgbClr val="FFF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743150" y="345822"/>
            <a:ext cx="56580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251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713175" y="157157"/>
            <a:ext cx="7717500" cy="7196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3066000" y="402682"/>
            <a:ext cx="30120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713175" y="2114893"/>
            <a:ext cx="4177500" cy="235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149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75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 1">
  <p:cSld name="Background  1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3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06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98CE-E885-4C3A-8E6F-8EDC4ED9D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032B8-CECA-4750-9308-5873CB173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BDF1-0A31-475F-B99D-7A41054D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9D24-6848-4136-B3F4-1EE6CA91C77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F48FD-1BD9-4D71-A47E-4D80A724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0411-0495-404E-9006-2C835A05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A8AD-6E10-45BC-BCCB-CD970025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24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864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488108" y="2022767"/>
            <a:ext cx="4255415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Bệnh lao phổi</a:t>
            </a:r>
            <a:endParaRPr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58;p15"/>
          <p:cNvSpPr txBox="1">
            <a:spLocks/>
          </p:cNvSpPr>
          <p:nvPr/>
        </p:nvSpPr>
        <p:spPr>
          <a:xfrm>
            <a:off x="4228297" y="467115"/>
            <a:ext cx="4552863" cy="126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"/>
              <a:buNone/>
              <a:defRPr sz="4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Chào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đón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tiết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xã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hội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lớp</a:t>
            </a:r>
            <a:r>
              <a:rPr lang="en-US" sz="2800" dirty="0" smtClean="0">
                <a:solidFill>
                  <a:srgbClr val="BD4C4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3</a:t>
            </a:r>
            <a:endParaRPr lang="vi-VN" sz="2800" dirty="0">
              <a:solidFill>
                <a:srgbClr val="BD4C4C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Google Shape;58;p15"/>
          <p:cNvSpPr txBox="1">
            <a:spLocks/>
          </p:cNvSpPr>
          <p:nvPr/>
        </p:nvSpPr>
        <p:spPr>
          <a:xfrm>
            <a:off x="4469113" y="2076278"/>
            <a:ext cx="4293407" cy="126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"/>
              <a:buNone/>
              <a:defRPr sz="4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Tuần</a:t>
            </a:r>
            <a:r>
              <a:rPr 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3 – </a:t>
            </a:r>
            <a:r>
              <a:rPr lang="en-US" sz="28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5:</a:t>
            </a:r>
            <a:endParaRPr lang="vi-VN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04" name="Google Shape;2003;p41"/>
          <p:cNvGrpSpPr/>
          <p:nvPr/>
        </p:nvGrpSpPr>
        <p:grpSpPr>
          <a:xfrm>
            <a:off x="457200" y="1001230"/>
            <a:ext cx="4171604" cy="3731930"/>
            <a:chOff x="457200" y="1001230"/>
            <a:chExt cx="4171604" cy="3731930"/>
          </a:xfrm>
        </p:grpSpPr>
        <p:grpSp>
          <p:nvGrpSpPr>
            <p:cNvPr id="105" name="Google Shape;2004;p41"/>
            <p:cNvGrpSpPr/>
            <p:nvPr/>
          </p:nvGrpSpPr>
          <p:grpSpPr>
            <a:xfrm flipH="1">
              <a:off x="1101502" y="1001230"/>
              <a:ext cx="3527302" cy="2663982"/>
              <a:chOff x="776876" y="1487600"/>
              <a:chExt cx="2664327" cy="2012223"/>
            </a:xfrm>
          </p:grpSpPr>
          <p:sp>
            <p:nvSpPr>
              <p:cNvPr id="139" name="Google Shape;2005;p41"/>
              <p:cNvSpPr/>
              <p:nvPr/>
            </p:nvSpPr>
            <p:spPr>
              <a:xfrm>
                <a:off x="776876" y="1487600"/>
                <a:ext cx="1275425" cy="2012219"/>
              </a:xfrm>
              <a:custGeom>
                <a:avLst/>
                <a:gdLst/>
                <a:ahLst/>
                <a:cxnLst/>
                <a:rect l="l" t="t" r="r" b="b"/>
                <a:pathLst>
                  <a:path w="18131" h="28605" extrusionOk="0">
                    <a:moveTo>
                      <a:pt x="13720" y="1"/>
                    </a:moveTo>
                    <a:cubicBezTo>
                      <a:pt x="13684" y="1"/>
                      <a:pt x="13647" y="1"/>
                      <a:pt x="13610" y="2"/>
                    </a:cubicBezTo>
                    <a:cubicBezTo>
                      <a:pt x="9060" y="100"/>
                      <a:pt x="5237" y="8487"/>
                      <a:pt x="4187" y="12603"/>
                    </a:cubicBezTo>
                    <a:cubicBezTo>
                      <a:pt x="3151" y="16719"/>
                      <a:pt x="1" y="27500"/>
                      <a:pt x="5223" y="28158"/>
                    </a:cubicBezTo>
                    <a:cubicBezTo>
                      <a:pt x="7175" y="28410"/>
                      <a:pt x="9062" y="28605"/>
                      <a:pt x="10718" y="28605"/>
                    </a:cubicBezTo>
                    <a:cubicBezTo>
                      <a:pt x="13480" y="28605"/>
                      <a:pt x="15598" y="28063"/>
                      <a:pt x="16298" y="26338"/>
                    </a:cubicBezTo>
                    <a:cubicBezTo>
                      <a:pt x="17404" y="23594"/>
                      <a:pt x="16018" y="18343"/>
                      <a:pt x="16522" y="15753"/>
                    </a:cubicBezTo>
                    <a:cubicBezTo>
                      <a:pt x="16718" y="14731"/>
                      <a:pt x="17600" y="13793"/>
                      <a:pt x="17292" y="11679"/>
                    </a:cubicBezTo>
                    <a:cubicBezTo>
                      <a:pt x="17012" y="9565"/>
                      <a:pt x="16508" y="8907"/>
                      <a:pt x="16452" y="7969"/>
                    </a:cubicBezTo>
                    <a:cubicBezTo>
                      <a:pt x="16313" y="5872"/>
                      <a:pt x="18130" y="1"/>
                      <a:pt x="13720" y="1"/>
                    </a:cubicBezTo>
                    <a:close/>
                  </a:path>
                </a:pathLst>
              </a:custGeom>
              <a:solidFill>
                <a:srgbClr val="B0CC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2006;p41"/>
              <p:cNvSpPr/>
              <p:nvPr/>
            </p:nvSpPr>
            <p:spPr>
              <a:xfrm>
                <a:off x="1017247" y="1532480"/>
                <a:ext cx="899290" cy="1891858"/>
              </a:xfrm>
              <a:custGeom>
                <a:avLst/>
                <a:gdLst/>
                <a:ahLst/>
                <a:cxnLst/>
                <a:rect l="l" t="t" r="r" b="b"/>
                <a:pathLst>
                  <a:path w="12784" h="26894" extrusionOk="0">
                    <a:moveTo>
                      <a:pt x="10329" y="1"/>
                    </a:moveTo>
                    <a:cubicBezTo>
                      <a:pt x="10161" y="1"/>
                      <a:pt x="9998" y="22"/>
                      <a:pt x="9843" y="64"/>
                    </a:cubicBezTo>
                    <a:cubicBezTo>
                      <a:pt x="9185" y="246"/>
                      <a:pt x="8625" y="708"/>
                      <a:pt x="8107" y="1226"/>
                    </a:cubicBezTo>
                    <a:cubicBezTo>
                      <a:pt x="6413" y="2864"/>
                      <a:pt x="4915" y="4726"/>
                      <a:pt x="3654" y="6729"/>
                    </a:cubicBezTo>
                    <a:cubicBezTo>
                      <a:pt x="3150" y="7541"/>
                      <a:pt x="2674" y="8437"/>
                      <a:pt x="2702" y="9389"/>
                    </a:cubicBezTo>
                    <a:cubicBezTo>
                      <a:pt x="2730" y="10369"/>
                      <a:pt x="3290" y="11251"/>
                      <a:pt x="3836" y="12077"/>
                    </a:cubicBezTo>
                    <a:cubicBezTo>
                      <a:pt x="3010" y="12301"/>
                      <a:pt x="2436" y="13015"/>
                      <a:pt x="1974" y="13729"/>
                    </a:cubicBezTo>
                    <a:cubicBezTo>
                      <a:pt x="994" y="15325"/>
                      <a:pt x="434" y="17187"/>
                      <a:pt x="350" y="19050"/>
                    </a:cubicBezTo>
                    <a:cubicBezTo>
                      <a:pt x="280" y="20492"/>
                      <a:pt x="0" y="21892"/>
                      <a:pt x="280" y="23348"/>
                    </a:cubicBezTo>
                    <a:cubicBezTo>
                      <a:pt x="476" y="24356"/>
                      <a:pt x="966" y="25350"/>
                      <a:pt x="1806" y="25952"/>
                    </a:cubicBezTo>
                    <a:cubicBezTo>
                      <a:pt x="2366" y="26358"/>
                      <a:pt x="3024" y="26540"/>
                      <a:pt x="3710" y="26666"/>
                    </a:cubicBezTo>
                    <a:cubicBezTo>
                      <a:pt x="4397" y="26792"/>
                      <a:pt x="5097" y="26820"/>
                      <a:pt x="5797" y="26862"/>
                    </a:cubicBezTo>
                    <a:cubicBezTo>
                      <a:pt x="6150" y="26879"/>
                      <a:pt x="6511" y="26894"/>
                      <a:pt x="6871" y="26894"/>
                    </a:cubicBezTo>
                    <a:cubicBezTo>
                      <a:pt x="7992" y="26894"/>
                      <a:pt x="9110" y="26753"/>
                      <a:pt x="10011" y="26106"/>
                    </a:cubicBezTo>
                    <a:cubicBezTo>
                      <a:pt x="11383" y="25126"/>
                      <a:pt x="11747" y="23292"/>
                      <a:pt x="11859" y="21612"/>
                    </a:cubicBezTo>
                    <a:cubicBezTo>
                      <a:pt x="11943" y="20688"/>
                      <a:pt x="11957" y="19778"/>
                      <a:pt x="11915" y="18840"/>
                    </a:cubicBezTo>
                    <a:cubicBezTo>
                      <a:pt x="11901" y="18027"/>
                      <a:pt x="11887" y="16865"/>
                      <a:pt x="11495" y="16151"/>
                    </a:cubicBezTo>
                    <a:cubicBezTo>
                      <a:pt x="11131" y="15465"/>
                      <a:pt x="10445" y="14961"/>
                      <a:pt x="10193" y="14205"/>
                    </a:cubicBezTo>
                    <a:lnTo>
                      <a:pt x="10193" y="14205"/>
                    </a:lnTo>
                    <a:cubicBezTo>
                      <a:pt x="10237" y="14209"/>
                      <a:pt x="10281" y="14210"/>
                      <a:pt x="10324" y="14210"/>
                    </a:cubicBezTo>
                    <a:cubicBezTo>
                      <a:pt x="11362" y="14210"/>
                      <a:pt x="12261" y="13266"/>
                      <a:pt x="12489" y="12245"/>
                    </a:cubicBezTo>
                    <a:cubicBezTo>
                      <a:pt x="12727" y="11293"/>
                      <a:pt x="12447" y="10327"/>
                      <a:pt x="12475" y="9361"/>
                    </a:cubicBezTo>
                    <a:cubicBezTo>
                      <a:pt x="12517" y="8227"/>
                      <a:pt x="12755" y="7079"/>
                      <a:pt x="12713" y="5931"/>
                    </a:cubicBezTo>
                    <a:cubicBezTo>
                      <a:pt x="12685" y="5384"/>
                      <a:pt x="12657" y="4838"/>
                      <a:pt x="12713" y="4306"/>
                    </a:cubicBezTo>
                    <a:cubicBezTo>
                      <a:pt x="12783" y="3746"/>
                      <a:pt x="12615" y="3018"/>
                      <a:pt x="12503" y="2444"/>
                    </a:cubicBezTo>
                    <a:cubicBezTo>
                      <a:pt x="12321" y="1576"/>
                      <a:pt x="11957" y="456"/>
                      <a:pt x="11033" y="120"/>
                    </a:cubicBezTo>
                    <a:cubicBezTo>
                      <a:pt x="10792" y="40"/>
                      <a:pt x="10556" y="1"/>
                      <a:pt x="10329" y="1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2007;p41"/>
              <p:cNvSpPr/>
              <p:nvPr/>
            </p:nvSpPr>
            <p:spPr>
              <a:xfrm>
                <a:off x="1325501" y="1661916"/>
                <a:ext cx="519146" cy="775202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1020" extrusionOk="0">
                    <a:moveTo>
                      <a:pt x="5433" y="1"/>
                    </a:moveTo>
                    <a:cubicBezTo>
                      <a:pt x="5281" y="1"/>
                      <a:pt x="5130" y="17"/>
                      <a:pt x="4985" y="44"/>
                    </a:cubicBezTo>
                    <a:cubicBezTo>
                      <a:pt x="4775" y="100"/>
                      <a:pt x="4565" y="156"/>
                      <a:pt x="4369" y="226"/>
                    </a:cubicBezTo>
                    <a:cubicBezTo>
                      <a:pt x="3039" y="688"/>
                      <a:pt x="2213" y="1906"/>
                      <a:pt x="1471" y="3068"/>
                    </a:cubicBezTo>
                    <a:cubicBezTo>
                      <a:pt x="519" y="4567"/>
                      <a:pt x="1" y="6317"/>
                      <a:pt x="15" y="8081"/>
                    </a:cubicBezTo>
                    <a:cubicBezTo>
                      <a:pt x="15" y="8431"/>
                      <a:pt x="43" y="8795"/>
                      <a:pt x="169" y="9131"/>
                    </a:cubicBezTo>
                    <a:cubicBezTo>
                      <a:pt x="435" y="9859"/>
                      <a:pt x="1093" y="10391"/>
                      <a:pt x="1835" y="10657"/>
                    </a:cubicBezTo>
                    <a:cubicBezTo>
                      <a:pt x="2563" y="10909"/>
                      <a:pt x="3361" y="10965"/>
                      <a:pt x="4131" y="11007"/>
                    </a:cubicBezTo>
                    <a:cubicBezTo>
                      <a:pt x="4295" y="11014"/>
                      <a:pt x="4462" y="11019"/>
                      <a:pt x="4630" y="11019"/>
                    </a:cubicBezTo>
                    <a:cubicBezTo>
                      <a:pt x="5181" y="11019"/>
                      <a:pt x="5739" y="10957"/>
                      <a:pt x="6189" y="10657"/>
                    </a:cubicBezTo>
                    <a:cubicBezTo>
                      <a:pt x="6973" y="10125"/>
                      <a:pt x="7169" y="9047"/>
                      <a:pt x="7253" y="8095"/>
                    </a:cubicBezTo>
                    <a:cubicBezTo>
                      <a:pt x="7323" y="7171"/>
                      <a:pt x="7379" y="6219"/>
                      <a:pt x="7365" y="5295"/>
                    </a:cubicBezTo>
                    <a:cubicBezTo>
                      <a:pt x="7365" y="4651"/>
                      <a:pt x="7155" y="4105"/>
                      <a:pt x="7085" y="3474"/>
                    </a:cubicBezTo>
                    <a:cubicBezTo>
                      <a:pt x="6973" y="2438"/>
                      <a:pt x="7295" y="688"/>
                      <a:pt x="6161" y="156"/>
                    </a:cubicBezTo>
                    <a:cubicBezTo>
                      <a:pt x="5928" y="44"/>
                      <a:pt x="5678" y="1"/>
                      <a:pt x="5433" y="1"/>
                    </a:cubicBezTo>
                    <a:close/>
                  </a:path>
                </a:pathLst>
              </a:custGeom>
              <a:solidFill>
                <a:srgbClr val="637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2008;p41"/>
              <p:cNvSpPr/>
              <p:nvPr/>
            </p:nvSpPr>
            <p:spPr>
              <a:xfrm>
                <a:off x="1082246" y="2533356"/>
                <a:ext cx="703309" cy="764087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0862" extrusionOk="0">
                    <a:moveTo>
                      <a:pt x="5874" y="1"/>
                    </a:moveTo>
                    <a:cubicBezTo>
                      <a:pt x="4503" y="1"/>
                      <a:pt x="3180" y="675"/>
                      <a:pt x="2338" y="1797"/>
                    </a:cubicBezTo>
                    <a:cubicBezTo>
                      <a:pt x="1582" y="2791"/>
                      <a:pt x="910" y="3883"/>
                      <a:pt x="504" y="5074"/>
                    </a:cubicBezTo>
                    <a:cubicBezTo>
                      <a:pt x="112" y="6264"/>
                      <a:pt x="0" y="7580"/>
                      <a:pt x="350" y="8784"/>
                    </a:cubicBezTo>
                    <a:cubicBezTo>
                      <a:pt x="504" y="9288"/>
                      <a:pt x="756" y="9792"/>
                      <a:pt x="1162" y="10128"/>
                    </a:cubicBezTo>
                    <a:cubicBezTo>
                      <a:pt x="1736" y="10618"/>
                      <a:pt x="2534" y="10744"/>
                      <a:pt x="3291" y="10786"/>
                    </a:cubicBezTo>
                    <a:cubicBezTo>
                      <a:pt x="3852" y="10834"/>
                      <a:pt x="4420" y="10862"/>
                      <a:pt x="4985" y="10862"/>
                    </a:cubicBezTo>
                    <a:cubicBezTo>
                      <a:pt x="5252" y="10862"/>
                      <a:pt x="5518" y="10856"/>
                      <a:pt x="5783" y="10842"/>
                    </a:cubicBezTo>
                    <a:cubicBezTo>
                      <a:pt x="6525" y="10828"/>
                      <a:pt x="7281" y="10758"/>
                      <a:pt x="7953" y="10408"/>
                    </a:cubicBezTo>
                    <a:cubicBezTo>
                      <a:pt x="8793" y="9974"/>
                      <a:pt x="9381" y="9134"/>
                      <a:pt x="9661" y="8238"/>
                    </a:cubicBezTo>
                    <a:cubicBezTo>
                      <a:pt x="9955" y="7328"/>
                      <a:pt x="9997" y="6362"/>
                      <a:pt x="9983" y="5424"/>
                    </a:cubicBezTo>
                    <a:cubicBezTo>
                      <a:pt x="9927" y="3729"/>
                      <a:pt x="9423" y="1279"/>
                      <a:pt x="7701" y="425"/>
                    </a:cubicBezTo>
                    <a:cubicBezTo>
                      <a:pt x="7108" y="135"/>
                      <a:pt x="6486" y="1"/>
                      <a:pt x="5874" y="1"/>
                    </a:cubicBezTo>
                    <a:close/>
                  </a:path>
                </a:pathLst>
              </a:custGeom>
              <a:solidFill>
                <a:srgbClr val="637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2009;p41"/>
              <p:cNvSpPr/>
              <p:nvPr/>
            </p:nvSpPr>
            <p:spPr>
              <a:xfrm>
                <a:off x="1139367" y="1488726"/>
                <a:ext cx="1943281" cy="1841491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26178" extrusionOk="0">
                    <a:moveTo>
                      <a:pt x="12755" y="0"/>
                    </a:moveTo>
                    <a:cubicBezTo>
                      <a:pt x="12741" y="1554"/>
                      <a:pt x="12979" y="6497"/>
                      <a:pt x="12139" y="7715"/>
                    </a:cubicBezTo>
                    <a:cubicBezTo>
                      <a:pt x="11226" y="9066"/>
                      <a:pt x="9507" y="9861"/>
                      <a:pt x="7854" y="9861"/>
                    </a:cubicBezTo>
                    <a:cubicBezTo>
                      <a:pt x="7709" y="9861"/>
                      <a:pt x="7565" y="9855"/>
                      <a:pt x="7421" y="9843"/>
                    </a:cubicBezTo>
                    <a:cubicBezTo>
                      <a:pt x="5629" y="9661"/>
                      <a:pt x="5615" y="8751"/>
                      <a:pt x="5909" y="8415"/>
                    </a:cubicBezTo>
                    <a:cubicBezTo>
                      <a:pt x="6203" y="8093"/>
                      <a:pt x="6469" y="7477"/>
                      <a:pt x="6413" y="7113"/>
                    </a:cubicBezTo>
                    <a:cubicBezTo>
                      <a:pt x="6371" y="6735"/>
                      <a:pt x="6721" y="6202"/>
                      <a:pt x="7603" y="5796"/>
                    </a:cubicBezTo>
                    <a:cubicBezTo>
                      <a:pt x="8499" y="5404"/>
                      <a:pt x="8849" y="5026"/>
                      <a:pt x="8751" y="4886"/>
                    </a:cubicBezTo>
                    <a:cubicBezTo>
                      <a:pt x="8736" y="4866"/>
                      <a:pt x="8716" y="4857"/>
                      <a:pt x="8692" y="4857"/>
                    </a:cubicBezTo>
                    <a:cubicBezTo>
                      <a:pt x="8465" y="4857"/>
                      <a:pt x="7856" y="5657"/>
                      <a:pt x="7126" y="5657"/>
                    </a:cubicBezTo>
                    <a:cubicBezTo>
                      <a:pt x="7071" y="5657"/>
                      <a:pt x="7015" y="5652"/>
                      <a:pt x="6959" y="5642"/>
                    </a:cubicBezTo>
                    <a:cubicBezTo>
                      <a:pt x="6343" y="5516"/>
                      <a:pt x="7155" y="4312"/>
                      <a:pt x="7575" y="3990"/>
                    </a:cubicBezTo>
                    <a:cubicBezTo>
                      <a:pt x="7995" y="3696"/>
                      <a:pt x="8429" y="3332"/>
                      <a:pt x="8373" y="3192"/>
                    </a:cubicBezTo>
                    <a:cubicBezTo>
                      <a:pt x="8365" y="3166"/>
                      <a:pt x="8345" y="3155"/>
                      <a:pt x="8316" y="3155"/>
                    </a:cubicBezTo>
                    <a:cubicBezTo>
                      <a:pt x="8191" y="3155"/>
                      <a:pt x="7897" y="3374"/>
                      <a:pt x="7715" y="3556"/>
                    </a:cubicBezTo>
                    <a:cubicBezTo>
                      <a:pt x="7666" y="3606"/>
                      <a:pt x="7624" y="3624"/>
                      <a:pt x="7587" y="3624"/>
                    </a:cubicBezTo>
                    <a:cubicBezTo>
                      <a:pt x="7470" y="3624"/>
                      <a:pt x="7405" y="3436"/>
                      <a:pt x="7314" y="3436"/>
                    </a:cubicBezTo>
                    <a:cubicBezTo>
                      <a:pt x="7303" y="3436"/>
                      <a:pt x="7292" y="3439"/>
                      <a:pt x="7281" y="3444"/>
                    </a:cubicBezTo>
                    <a:cubicBezTo>
                      <a:pt x="7141" y="3500"/>
                      <a:pt x="7281" y="3780"/>
                      <a:pt x="7281" y="3780"/>
                    </a:cubicBezTo>
                    <a:cubicBezTo>
                      <a:pt x="7281" y="3780"/>
                      <a:pt x="6469" y="4760"/>
                      <a:pt x="6413" y="5474"/>
                    </a:cubicBezTo>
                    <a:cubicBezTo>
                      <a:pt x="6379" y="6054"/>
                      <a:pt x="6044" y="7016"/>
                      <a:pt x="5690" y="7016"/>
                    </a:cubicBezTo>
                    <a:cubicBezTo>
                      <a:pt x="5599" y="7016"/>
                      <a:pt x="5507" y="6953"/>
                      <a:pt x="5419" y="6805"/>
                    </a:cubicBezTo>
                    <a:cubicBezTo>
                      <a:pt x="5055" y="6217"/>
                      <a:pt x="4845" y="5796"/>
                      <a:pt x="4761" y="5502"/>
                    </a:cubicBezTo>
                    <a:cubicBezTo>
                      <a:pt x="4747" y="5474"/>
                      <a:pt x="4722" y="5460"/>
                      <a:pt x="4701" y="5460"/>
                    </a:cubicBezTo>
                    <a:cubicBezTo>
                      <a:pt x="4680" y="5460"/>
                      <a:pt x="4663" y="5474"/>
                      <a:pt x="4663" y="5502"/>
                    </a:cubicBezTo>
                    <a:cubicBezTo>
                      <a:pt x="4621" y="5740"/>
                      <a:pt x="4593" y="6217"/>
                      <a:pt x="4929" y="6763"/>
                    </a:cubicBezTo>
                    <a:cubicBezTo>
                      <a:pt x="5380" y="7477"/>
                      <a:pt x="5315" y="8091"/>
                      <a:pt x="4995" y="8091"/>
                    </a:cubicBezTo>
                    <a:cubicBezTo>
                      <a:pt x="4958" y="8091"/>
                      <a:pt x="4917" y="8082"/>
                      <a:pt x="4873" y="8065"/>
                    </a:cubicBezTo>
                    <a:cubicBezTo>
                      <a:pt x="4542" y="7932"/>
                      <a:pt x="3586" y="7548"/>
                      <a:pt x="3065" y="7548"/>
                    </a:cubicBezTo>
                    <a:cubicBezTo>
                      <a:pt x="2924" y="7548"/>
                      <a:pt x="2815" y="7576"/>
                      <a:pt x="2759" y="7645"/>
                    </a:cubicBezTo>
                    <a:cubicBezTo>
                      <a:pt x="2521" y="7981"/>
                      <a:pt x="3711" y="7953"/>
                      <a:pt x="4271" y="8835"/>
                    </a:cubicBezTo>
                    <a:cubicBezTo>
                      <a:pt x="4831" y="9731"/>
                      <a:pt x="5321" y="9801"/>
                      <a:pt x="4719" y="9857"/>
                    </a:cubicBezTo>
                    <a:cubicBezTo>
                      <a:pt x="4619" y="9869"/>
                      <a:pt x="4539" y="9875"/>
                      <a:pt x="4464" y="9875"/>
                    </a:cubicBezTo>
                    <a:cubicBezTo>
                      <a:pt x="4093" y="9875"/>
                      <a:pt x="3840" y="9715"/>
                      <a:pt x="2002" y="9227"/>
                    </a:cubicBezTo>
                    <a:cubicBezTo>
                      <a:pt x="1985" y="9223"/>
                      <a:pt x="1955" y="9219"/>
                      <a:pt x="1923" y="9219"/>
                    </a:cubicBezTo>
                    <a:cubicBezTo>
                      <a:pt x="1832" y="9219"/>
                      <a:pt x="1727" y="9257"/>
                      <a:pt x="1862" y="9465"/>
                    </a:cubicBezTo>
                    <a:cubicBezTo>
                      <a:pt x="2051" y="9734"/>
                      <a:pt x="3149" y="10420"/>
                      <a:pt x="3968" y="10420"/>
                    </a:cubicBezTo>
                    <a:cubicBezTo>
                      <a:pt x="3999" y="10420"/>
                      <a:pt x="4030" y="10419"/>
                      <a:pt x="4061" y="10417"/>
                    </a:cubicBezTo>
                    <a:lnTo>
                      <a:pt x="4061" y="10417"/>
                    </a:lnTo>
                    <a:cubicBezTo>
                      <a:pt x="4061" y="10417"/>
                      <a:pt x="3683" y="11257"/>
                      <a:pt x="3151" y="11411"/>
                    </a:cubicBezTo>
                    <a:cubicBezTo>
                      <a:pt x="2591" y="11593"/>
                      <a:pt x="1834" y="11691"/>
                      <a:pt x="2044" y="11845"/>
                    </a:cubicBezTo>
                    <a:cubicBezTo>
                      <a:pt x="2090" y="11887"/>
                      <a:pt x="2157" y="11902"/>
                      <a:pt x="2237" y="11902"/>
                    </a:cubicBezTo>
                    <a:cubicBezTo>
                      <a:pt x="2436" y="11902"/>
                      <a:pt x="2713" y="11809"/>
                      <a:pt x="2920" y="11809"/>
                    </a:cubicBezTo>
                    <a:cubicBezTo>
                      <a:pt x="2987" y="11809"/>
                      <a:pt x="3047" y="11819"/>
                      <a:pt x="3095" y="11845"/>
                    </a:cubicBezTo>
                    <a:cubicBezTo>
                      <a:pt x="3277" y="11952"/>
                      <a:pt x="3716" y="12143"/>
                      <a:pt x="3948" y="12143"/>
                    </a:cubicBezTo>
                    <a:cubicBezTo>
                      <a:pt x="4018" y="12143"/>
                      <a:pt x="4069" y="12125"/>
                      <a:pt x="4089" y="12083"/>
                    </a:cubicBezTo>
                    <a:cubicBezTo>
                      <a:pt x="4173" y="11887"/>
                      <a:pt x="3529" y="11747"/>
                      <a:pt x="3725" y="11523"/>
                    </a:cubicBezTo>
                    <a:cubicBezTo>
                      <a:pt x="3902" y="11308"/>
                      <a:pt x="4569" y="10397"/>
                      <a:pt x="5429" y="10397"/>
                    </a:cubicBezTo>
                    <a:cubicBezTo>
                      <a:pt x="5521" y="10397"/>
                      <a:pt x="5616" y="10408"/>
                      <a:pt x="5713" y="10431"/>
                    </a:cubicBezTo>
                    <a:cubicBezTo>
                      <a:pt x="6721" y="10683"/>
                      <a:pt x="8079" y="10571"/>
                      <a:pt x="7841" y="11271"/>
                    </a:cubicBezTo>
                    <a:cubicBezTo>
                      <a:pt x="7589" y="11971"/>
                      <a:pt x="5195" y="17137"/>
                      <a:pt x="4705" y="17431"/>
                    </a:cubicBezTo>
                    <a:cubicBezTo>
                      <a:pt x="4215" y="17725"/>
                      <a:pt x="4061" y="18103"/>
                      <a:pt x="3529" y="18271"/>
                    </a:cubicBezTo>
                    <a:cubicBezTo>
                      <a:pt x="3011" y="18453"/>
                      <a:pt x="2591" y="18832"/>
                      <a:pt x="2283" y="18944"/>
                    </a:cubicBezTo>
                    <a:cubicBezTo>
                      <a:pt x="1988" y="19042"/>
                      <a:pt x="112" y="19168"/>
                      <a:pt x="350" y="19378"/>
                    </a:cubicBezTo>
                    <a:cubicBezTo>
                      <a:pt x="443" y="19471"/>
                      <a:pt x="679" y="19520"/>
                      <a:pt x="987" y="19520"/>
                    </a:cubicBezTo>
                    <a:cubicBezTo>
                      <a:pt x="1421" y="19520"/>
                      <a:pt x="1997" y="19422"/>
                      <a:pt x="2521" y="19210"/>
                    </a:cubicBezTo>
                    <a:cubicBezTo>
                      <a:pt x="3221" y="18909"/>
                      <a:pt x="3850" y="18539"/>
                      <a:pt x="4143" y="18539"/>
                    </a:cubicBezTo>
                    <a:cubicBezTo>
                      <a:pt x="4219" y="18539"/>
                      <a:pt x="4273" y="18564"/>
                      <a:pt x="4299" y="18621"/>
                    </a:cubicBezTo>
                    <a:cubicBezTo>
                      <a:pt x="4411" y="18902"/>
                      <a:pt x="3781" y="19714"/>
                      <a:pt x="2969" y="20190"/>
                    </a:cubicBezTo>
                    <a:cubicBezTo>
                      <a:pt x="2170" y="20652"/>
                      <a:pt x="0" y="21982"/>
                      <a:pt x="350" y="22584"/>
                    </a:cubicBezTo>
                    <a:cubicBezTo>
                      <a:pt x="405" y="22673"/>
                      <a:pt x="461" y="22711"/>
                      <a:pt x="522" y="22711"/>
                    </a:cubicBezTo>
                    <a:cubicBezTo>
                      <a:pt x="854" y="22711"/>
                      <a:pt x="1324" y="21573"/>
                      <a:pt x="2353" y="21254"/>
                    </a:cubicBezTo>
                    <a:cubicBezTo>
                      <a:pt x="2353" y="21254"/>
                      <a:pt x="2921" y="20827"/>
                      <a:pt x="3283" y="20827"/>
                    </a:cubicBezTo>
                    <a:cubicBezTo>
                      <a:pt x="3389" y="20827"/>
                      <a:pt x="3478" y="20864"/>
                      <a:pt x="3529" y="20960"/>
                    </a:cubicBezTo>
                    <a:cubicBezTo>
                      <a:pt x="3707" y="21293"/>
                      <a:pt x="3778" y="21600"/>
                      <a:pt x="3899" y="21600"/>
                    </a:cubicBezTo>
                    <a:cubicBezTo>
                      <a:pt x="3930" y="21600"/>
                      <a:pt x="3964" y="21580"/>
                      <a:pt x="4005" y="21534"/>
                    </a:cubicBezTo>
                    <a:cubicBezTo>
                      <a:pt x="4201" y="21310"/>
                      <a:pt x="4033" y="20358"/>
                      <a:pt x="4523" y="19644"/>
                    </a:cubicBezTo>
                    <a:cubicBezTo>
                      <a:pt x="5020" y="18958"/>
                      <a:pt x="5647" y="17381"/>
                      <a:pt x="5919" y="17381"/>
                    </a:cubicBezTo>
                    <a:cubicBezTo>
                      <a:pt x="5930" y="17381"/>
                      <a:pt x="5941" y="17384"/>
                      <a:pt x="5951" y="17389"/>
                    </a:cubicBezTo>
                    <a:cubicBezTo>
                      <a:pt x="6189" y="17529"/>
                      <a:pt x="6273" y="19364"/>
                      <a:pt x="6119" y="20302"/>
                    </a:cubicBezTo>
                    <a:cubicBezTo>
                      <a:pt x="5951" y="21254"/>
                      <a:pt x="5825" y="23102"/>
                      <a:pt x="5825" y="23368"/>
                    </a:cubicBezTo>
                    <a:cubicBezTo>
                      <a:pt x="5825" y="23634"/>
                      <a:pt x="5013" y="25314"/>
                      <a:pt x="5251" y="25314"/>
                    </a:cubicBezTo>
                    <a:cubicBezTo>
                      <a:pt x="5446" y="25314"/>
                      <a:pt x="5652" y="24952"/>
                      <a:pt x="5906" y="24952"/>
                    </a:cubicBezTo>
                    <a:cubicBezTo>
                      <a:pt x="5943" y="24952"/>
                      <a:pt x="5981" y="24960"/>
                      <a:pt x="6021" y="24978"/>
                    </a:cubicBezTo>
                    <a:cubicBezTo>
                      <a:pt x="6300" y="25111"/>
                      <a:pt x="6768" y="26178"/>
                      <a:pt x="6971" y="26178"/>
                    </a:cubicBezTo>
                    <a:cubicBezTo>
                      <a:pt x="6982" y="26178"/>
                      <a:pt x="6992" y="26174"/>
                      <a:pt x="7001" y="26168"/>
                    </a:cubicBezTo>
                    <a:cubicBezTo>
                      <a:pt x="7169" y="26070"/>
                      <a:pt x="6413" y="24180"/>
                      <a:pt x="6413" y="23914"/>
                    </a:cubicBezTo>
                    <a:cubicBezTo>
                      <a:pt x="6441" y="23662"/>
                      <a:pt x="6105" y="22262"/>
                      <a:pt x="6301" y="22248"/>
                    </a:cubicBezTo>
                    <a:cubicBezTo>
                      <a:pt x="6302" y="22248"/>
                      <a:pt x="6304" y="22247"/>
                      <a:pt x="6306" y="22247"/>
                    </a:cubicBezTo>
                    <a:cubicBezTo>
                      <a:pt x="6495" y="22247"/>
                      <a:pt x="7461" y="23764"/>
                      <a:pt x="7657" y="23764"/>
                    </a:cubicBezTo>
                    <a:cubicBezTo>
                      <a:pt x="7663" y="23764"/>
                      <a:pt x="7668" y="23763"/>
                      <a:pt x="7673" y="23760"/>
                    </a:cubicBezTo>
                    <a:cubicBezTo>
                      <a:pt x="7855" y="23648"/>
                      <a:pt x="7421" y="22794"/>
                      <a:pt x="6693" y="21968"/>
                    </a:cubicBezTo>
                    <a:cubicBezTo>
                      <a:pt x="5993" y="21142"/>
                      <a:pt x="6875" y="20442"/>
                      <a:pt x="6889" y="19938"/>
                    </a:cubicBezTo>
                    <a:cubicBezTo>
                      <a:pt x="6903" y="19434"/>
                      <a:pt x="7113" y="17543"/>
                      <a:pt x="7029" y="16577"/>
                    </a:cubicBezTo>
                    <a:cubicBezTo>
                      <a:pt x="6945" y="15597"/>
                      <a:pt x="7743" y="12601"/>
                      <a:pt x="9143" y="11887"/>
                    </a:cubicBezTo>
                    <a:cubicBezTo>
                      <a:pt x="10445" y="11201"/>
                      <a:pt x="12405" y="10613"/>
                      <a:pt x="13231" y="9857"/>
                    </a:cubicBezTo>
                    <a:cubicBezTo>
                      <a:pt x="13399" y="9703"/>
                      <a:pt x="13609" y="9619"/>
                      <a:pt x="13833" y="9619"/>
                    </a:cubicBezTo>
                    <a:cubicBezTo>
                      <a:pt x="14071" y="9619"/>
                      <a:pt x="14282" y="9703"/>
                      <a:pt x="14450" y="9857"/>
                    </a:cubicBezTo>
                    <a:cubicBezTo>
                      <a:pt x="15276" y="10613"/>
                      <a:pt x="15906" y="11229"/>
                      <a:pt x="17194" y="11887"/>
                    </a:cubicBezTo>
                    <a:cubicBezTo>
                      <a:pt x="18580" y="12601"/>
                      <a:pt x="20736" y="15611"/>
                      <a:pt x="20652" y="16577"/>
                    </a:cubicBezTo>
                    <a:cubicBezTo>
                      <a:pt x="20554" y="17557"/>
                      <a:pt x="20750" y="19448"/>
                      <a:pt x="20792" y="19938"/>
                    </a:cubicBezTo>
                    <a:cubicBezTo>
                      <a:pt x="20820" y="20442"/>
                      <a:pt x="21674" y="21142"/>
                      <a:pt x="20974" y="21968"/>
                    </a:cubicBezTo>
                    <a:cubicBezTo>
                      <a:pt x="20274" y="22794"/>
                      <a:pt x="19840" y="23634"/>
                      <a:pt x="19994" y="23760"/>
                    </a:cubicBezTo>
                    <a:cubicBezTo>
                      <a:pt x="19999" y="23763"/>
                      <a:pt x="20005" y="23764"/>
                      <a:pt x="20012" y="23764"/>
                    </a:cubicBezTo>
                    <a:cubicBezTo>
                      <a:pt x="20233" y="23764"/>
                      <a:pt x="21181" y="22248"/>
                      <a:pt x="21378" y="22248"/>
                    </a:cubicBezTo>
                    <a:cubicBezTo>
                      <a:pt x="21378" y="22248"/>
                      <a:pt x="21379" y="22248"/>
                      <a:pt x="21380" y="22248"/>
                    </a:cubicBezTo>
                    <a:cubicBezTo>
                      <a:pt x="21576" y="22276"/>
                      <a:pt x="21240" y="23662"/>
                      <a:pt x="21254" y="23914"/>
                    </a:cubicBezTo>
                    <a:cubicBezTo>
                      <a:pt x="21282" y="24152"/>
                      <a:pt x="20526" y="26042"/>
                      <a:pt x="20680" y="26168"/>
                    </a:cubicBezTo>
                    <a:cubicBezTo>
                      <a:pt x="20688" y="26173"/>
                      <a:pt x="20697" y="26176"/>
                      <a:pt x="20707" y="26176"/>
                    </a:cubicBezTo>
                    <a:cubicBezTo>
                      <a:pt x="20907" y="26176"/>
                      <a:pt x="21366" y="25112"/>
                      <a:pt x="21660" y="24978"/>
                    </a:cubicBezTo>
                    <a:cubicBezTo>
                      <a:pt x="21698" y="24960"/>
                      <a:pt x="21735" y="24952"/>
                      <a:pt x="21772" y="24952"/>
                    </a:cubicBezTo>
                    <a:cubicBezTo>
                      <a:pt x="22021" y="24952"/>
                      <a:pt x="22247" y="25314"/>
                      <a:pt x="22430" y="25314"/>
                    </a:cubicBezTo>
                    <a:cubicBezTo>
                      <a:pt x="22654" y="25314"/>
                      <a:pt x="21856" y="23620"/>
                      <a:pt x="21856" y="23368"/>
                    </a:cubicBezTo>
                    <a:cubicBezTo>
                      <a:pt x="21856" y="23130"/>
                      <a:pt x="21716" y="21254"/>
                      <a:pt x="21562" y="20302"/>
                    </a:cubicBezTo>
                    <a:cubicBezTo>
                      <a:pt x="21380" y="19364"/>
                      <a:pt x="21464" y="17529"/>
                      <a:pt x="21730" y="17389"/>
                    </a:cubicBezTo>
                    <a:cubicBezTo>
                      <a:pt x="21740" y="17384"/>
                      <a:pt x="21751" y="17381"/>
                      <a:pt x="21763" y="17381"/>
                    </a:cubicBezTo>
                    <a:cubicBezTo>
                      <a:pt x="22035" y="17381"/>
                      <a:pt x="22661" y="18931"/>
                      <a:pt x="23144" y="19644"/>
                    </a:cubicBezTo>
                    <a:cubicBezTo>
                      <a:pt x="23662" y="20358"/>
                      <a:pt x="23480" y="21310"/>
                      <a:pt x="23676" y="21534"/>
                    </a:cubicBezTo>
                    <a:cubicBezTo>
                      <a:pt x="23715" y="21578"/>
                      <a:pt x="23748" y="21598"/>
                      <a:pt x="23777" y="21598"/>
                    </a:cubicBezTo>
                    <a:cubicBezTo>
                      <a:pt x="23897" y="21598"/>
                      <a:pt x="23961" y="21274"/>
                      <a:pt x="24152" y="20960"/>
                    </a:cubicBezTo>
                    <a:cubicBezTo>
                      <a:pt x="24203" y="20864"/>
                      <a:pt x="24291" y="20827"/>
                      <a:pt x="24396" y="20827"/>
                    </a:cubicBezTo>
                    <a:cubicBezTo>
                      <a:pt x="24754" y="20827"/>
                      <a:pt x="25314" y="21254"/>
                      <a:pt x="25314" y="21254"/>
                    </a:cubicBezTo>
                    <a:cubicBezTo>
                      <a:pt x="26353" y="21572"/>
                      <a:pt x="26824" y="22716"/>
                      <a:pt x="27156" y="22716"/>
                    </a:cubicBezTo>
                    <a:cubicBezTo>
                      <a:pt x="27218" y="22716"/>
                      <a:pt x="27276" y="22676"/>
                      <a:pt x="27331" y="22584"/>
                    </a:cubicBezTo>
                    <a:cubicBezTo>
                      <a:pt x="27625" y="21982"/>
                      <a:pt x="25468" y="20652"/>
                      <a:pt x="24656" y="20190"/>
                    </a:cubicBezTo>
                    <a:cubicBezTo>
                      <a:pt x="23844" y="19714"/>
                      <a:pt x="23200" y="18902"/>
                      <a:pt x="23326" y="18621"/>
                    </a:cubicBezTo>
                    <a:cubicBezTo>
                      <a:pt x="23346" y="18566"/>
                      <a:pt x="23393" y="18542"/>
                      <a:pt x="23464" y="18542"/>
                    </a:cubicBezTo>
                    <a:cubicBezTo>
                      <a:pt x="23746" y="18542"/>
                      <a:pt x="24398" y="18929"/>
                      <a:pt x="25104" y="19210"/>
                    </a:cubicBezTo>
                    <a:cubicBezTo>
                      <a:pt x="25625" y="19421"/>
                      <a:pt x="26197" y="19514"/>
                      <a:pt x="26629" y="19514"/>
                    </a:cubicBezTo>
                    <a:cubicBezTo>
                      <a:pt x="26942" y="19514"/>
                      <a:pt x="27181" y="19466"/>
                      <a:pt x="27275" y="19378"/>
                    </a:cubicBezTo>
                    <a:cubicBezTo>
                      <a:pt x="27513" y="19154"/>
                      <a:pt x="25636" y="19042"/>
                      <a:pt x="25342" y="18944"/>
                    </a:cubicBezTo>
                    <a:cubicBezTo>
                      <a:pt x="25034" y="18832"/>
                      <a:pt x="24614" y="18439"/>
                      <a:pt x="24096" y="18271"/>
                    </a:cubicBezTo>
                    <a:cubicBezTo>
                      <a:pt x="23564" y="18103"/>
                      <a:pt x="23396" y="17753"/>
                      <a:pt x="22920" y="17431"/>
                    </a:cubicBezTo>
                    <a:cubicBezTo>
                      <a:pt x="22430" y="17137"/>
                      <a:pt x="19882" y="13021"/>
                      <a:pt x="19630" y="12321"/>
                    </a:cubicBezTo>
                    <a:cubicBezTo>
                      <a:pt x="19392" y="11621"/>
                      <a:pt x="20904" y="10683"/>
                      <a:pt x="21912" y="10431"/>
                    </a:cubicBezTo>
                    <a:cubicBezTo>
                      <a:pt x="22008" y="10408"/>
                      <a:pt x="22102" y="10397"/>
                      <a:pt x="22193" y="10397"/>
                    </a:cubicBezTo>
                    <a:cubicBezTo>
                      <a:pt x="23054" y="10397"/>
                      <a:pt x="23723" y="11320"/>
                      <a:pt x="23900" y="11523"/>
                    </a:cubicBezTo>
                    <a:cubicBezTo>
                      <a:pt x="24096" y="11747"/>
                      <a:pt x="23466" y="11887"/>
                      <a:pt x="23536" y="12083"/>
                    </a:cubicBezTo>
                    <a:cubicBezTo>
                      <a:pt x="23556" y="12125"/>
                      <a:pt x="23607" y="12143"/>
                      <a:pt x="23677" y="12143"/>
                    </a:cubicBezTo>
                    <a:cubicBezTo>
                      <a:pt x="23909" y="12143"/>
                      <a:pt x="24348" y="11952"/>
                      <a:pt x="24530" y="11845"/>
                    </a:cubicBezTo>
                    <a:cubicBezTo>
                      <a:pt x="24578" y="11819"/>
                      <a:pt x="24638" y="11809"/>
                      <a:pt x="24705" y="11809"/>
                    </a:cubicBezTo>
                    <a:cubicBezTo>
                      <a:pt x="24912" y="11809"/>
                      <a:pt x="25189" y="11902"/>
                      <a:pt x="25388" y="11902"/>
                    </a:cubicBezTo>
                    <a:cubicBezTo>
                      <a:pt x="25468" y="11902"/>
                      <a:pt x="25535" y="11887"/>
                      <a:pt x="25580" y="11845"/>
                    </a:cubicBezTo>
                    <a:cubicBezTo>
                      <a:pt x="25776" y="11677"/>
                      <a:pt x="25020" y="11565"/>
                      <a:pt x="24474" y="11411"/>
                    </a:cubicBezTo>
                    <a:cubicBezTo>
                      <a:pt x="23914" y="11243"/>
                      <a:pt x="23564" y="10417"/>
                      <a:pt x="23564" y="10417"/>
                    </a:cubicBezTo>
                    <a:lnTo>
                      <a:pt x="23564" y="10417"/>
                    </a:lnTo>
                    <a:cubicBezTo>
                      <a:pt x="23595" y="10419"/>
                      <a:pt x="23627" y="10420"/>
                      <a:pt x="23658" y="10420"/>
                    </a:cubicBezTo>
                    <a:cubicBezTo>
                      <a:pt x="24489" y="10420"/>
                      <a:pt x="25574" y="9734"/>
                      <a:pt x="25762" y="9465"/>
                    </a:cubicBezTo>
                    <a:cubicBezTo>
                      <a:pt x="25898" y="9257"/>
                      <a:pt x="25793" y="9219"/>
                      <a:pt x="25702" y="9219"/>
                    </a:cubicBezTo>
                    <a:cubicBezTo>
                      <a:pt x="25670" y="9219"/>
                      <a:pt x="25640" y="9223"/>
                      <a:pt x="25622" y="9227"/>
                    </a:cubicBezTo>
                    <a:cubicBezTo>
                      <a:pt x="23820" y="9729"/>
                      <a:pt x="23542" y="9877"/>
                      <a:pt x="23183" y="9877"/>
                    </a:cubicBezTo>
                    <a:cubicBezTo>
                      <a:pt x="23101" y="9877"/>
                      <a:pt x="23015" y="9870"/>
                      <a:pt x="22906" y="9857"/>
                    </a:cubicBezTo>
                    <a:cubicBezTo>
                      <a:pt x="22304" y="9787"/>
                      <a:pt x="22794" y="9717"/>
                      <a:pt x="23354" y="8835"/>
                    </a:cubicBezTo>
                    <a:cubicBezTo>
                      <a:pt x="23914" y="7953"/>
                      <a:pt x="25104" y="7981"/>
                      <a:pt x="24866" y="7645"/>
                    </a:cubicBezTo>
                    <a:cubicBezTo>
                      <a:pt x="24813" y="7576"/>
                      <a:pt x="24706" y="7548"/>
                      <a:pt x="24566" y="7548"/>
                    </a:cubicBezTo>
                    <a:cubicBezTo>
                      <a:pt x="24048" y="7548"/>
                      <a:pt x="23083" y="7932"/>
                      <a:pt x="22752" y="8065"/>
                    </a:cubicBezTo>
                    <a:cubicBezTo>
                      <a:pt x="22706" y="8085"/>
                      <a:pt x="22663" y="8094"/>
                      <a:pt x="22624" y="8094"/>
                    </a:cubicBezTo>
                    <a:cubicBezTo>
                      <a:pt x="22309" y="8094"/>
                      <a:pt x="22248" y="7473"/>
                      <a:pt x="22696" y="6763"/>
                    </a:cubicBezTo>
                    <a:cubicBezTo>
                      <a:pt x="23032" y="6217"/>
                      <a:pt x="23004" y="5740"/>
                      <a:pt x="22962" y="5502"/>
                    </a:cubicBezTo>
                    <a:cubicBezTo>
                      <a:pt x="22948" y="5474"/>
                      <a:pt x="22931" y="5460"/>
                      <a:pt x="22913" y="5460"/>
                    </a:cubicBezTo>
                    <a:cubicBezTo>
                      <a:pt x="22896" y="5460"/>
                      <a:pt x="22878" y="5474"/>
                      <a:pt x="22864" y="5502"/>
                    </a:cubicBezTo>
                    <a:cubicBezTo>
                      <a:pt x="22780" y="5796"/>
                      <a:pt x="22556" y="6231"/>
                      <a:pt x="22206" y="6805"/>
                    </a:cubicBezTo>
                    <a:cubicBezTo>
                      <a:pt x="22118" y="6953"/>
                      <a:pt x="22026" y="7016"/>
                      <a:pt x="21935" y="7016"/>
                    </a:cubicBezTo>
                    <a:cubicBezTo>
                      <a:pt x="21581" y="7016"/>
                      <a:pt x="21246" y="6054"/>
                      <a:pt x="21212" y="5474"/>
                    </a:cubicBezTo>
                    <a:cubicBezTo>
                      <a:pt x="21156" y="4760"/>
                      <a:pt x="20344" y="3780"/>
                      <a:pt x="20344" y="3780"/>
                    </a:cubicBezTo>
                    <a:cubicBezTo>
                      <a:pt x="20344" y="3780"/>
                      <a:pt x="20484" y="3500"/>
                      <a:pt x="20344" y="3444"/>
                    </a:cubicBezTo>
                    <a:cubicBezTo>
                      <a:pt x="20337" y="3442"/>
                      <a:pt x="20329" y="3441"/>
                      <a:pt x="20322" y="3441"/>
                    </a:cubicBezTo>
                    <a:cubicBezTo>
                      <a:pt x="20226" y="3441"/>
                      <a:pt x="20153" y="3628"/>
                      <a:pt x="20038" y="3628"/>
                    </a:cubicBezTo>
                    <a:cubicBezTo>
                      <a:pt x="20000" y="3628"/>
                      <a:pt x="19959" y="3608"/>
                      <a:pt x="19910" y="3556"/>
                    </a:cubicBezTo>
                    <a:cubicBezTo>
                      <a:pt x="19728" y="3374"/>
                      <a:pt x="19434" y="3155"/>
                      <a:pt x="19309" y="3155"/>
                    </a:cubicBezTo>
                    <a:cubicBezTo>
                      <a:pt x="19280" y="3155"/>
                      <a:pt x="19260" y="3166"/>
                      <a:pt x="19252" y="3192"/>
                    </a:cubicBezTo>
                    <a:cubicBezTo>
                      <a:pt x="19196" y="3332"/>
                      <a:pt x="19630" y="3696"/>
                      <a:pt x="20050" y="3990"/>
                    </a:cubicBezTo>
                    <a:cubicBezTo>
                      <a:pt x="20470" y="4284"/>
                      <a:pt x="21282" y="5516"/>
                      <a:pt x="20666" y="5642"/>
                    </a:cubicBezTo>
                    <a:cubicBezTo>
                      <a:pt x="20607" y="5654"/>
                      <a:pt x="20549" y="5659"/>
                      <a:pt x="20492" y="5659"/>
                    </a:cubicBezTo>
                    <a:cubicBezTo>
                      <a:pt x="19786" y="5659"/>
                      <a:pt x="19173" y="4857"/>
                      <a:pt x="18936" y="4857"/>
                    </a:cubicBezTo>
                    <a:cubicBezTo>
                      <a:pt x="18911" y="4857"/>
                      <a:pt x="18890" y="4866"/>
                      <a:pt x="18874" y="4886"/>
                    </a:cubicBezTo>
                    <a:cubicBezTo>
                      <a:pt x="18790" y="5026"/>
                      <a:pt x="19126" y="5404"/>
                      <a:pt x="20022" y="5796"/>
                    </a:cubicBezTo>
                    <a:cubicBezTo>
                      <a:pt x="21002" y="6217"/>
                      <a:pt x="21394" y="7337"/>
                      <a:pt x="21800" y="8247"/>
                    </a:cubicBezTo>
                    <a:cubicBezTo>
                      <a:pt x="21996" y="8681"/>
                      <a:pt x="22262" y="9073"/>
                      <a:pt x="21954" y="9535"/>
                    </a:cubicBezTo>
                    <a:cubicBezTo>
                      <a:pt x="21716" y="9885"/>
                      <a:pt x="21296" y="10123"/>
                      <a:pt x="20946" y="10361"/>
                    </a:cubicBezTo>
                    <a:cubicBezTo>
                      <a:pt x="20344" y="10781"/>
                      <a:pt x="19630" y="11103"/>
                      <a:pt x="18902" y="11173"/>
                    </a:cubicBezTo>
                    <a:cubicBezTo>
                      <a:pt x="18816" y="11181"/>
                      <a:pt x="18734" y="11185"/>
                      <a:pt x="18654" y="11185"/>
                    </a:cubicBezTo>
                    <a:cubicBezTo>
                      <a:pt x="17068" y="11185"/>
                      <a:pt x="16642" y="9633"/>
                      <a:pt x="15696" y="8233"/>
                    </a:cubicBezTo>
                    <a:cubicBezTo>
                      <a:pt x="14856" y="6987"/>
                      <a:pt x="14730" y="1680"/>
                      <a:pt x="14842" y="0"/>
                    </a:cubicBezTo>
                    <a:close/>
                  </a:path>
                </a:pathLst>
              </a:custGeom>
              <a:solidFill>
                <a:srgbClr val="B0CC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2010;p41"/>
              <p:cNvSpPr/>
              <p:nvPr/>
            </p:nvSpPr>
            <p:spPr>
              <a:xfrm>
                <a:off x="2166763" y="1487600"/>
                <a:ext cx="1274440" cy="2012219"/>
              </a:xfrm>
              <a:custGeom>
                <a:avLst/>
                <a:gdLst/>
                <a:ahLst/>
                <a:cxnLst/>
                <a:rect l="l" t="t" r="r" b="b"/>
                <a:pathLst>
                  <a:path w="18117" h="28605" extrusionOk="0">
                    <a:moveTo>
                      <a:pt x="4411" y="1"/>
                    </a:moveTo>
                    <a:cubicBezTo>
                      <a:pt x="0" y="1"/>
                      <a:pt x="1804" y="5872"/>
                      <a:pt x="1665" y="7969"/>
                    </a:cubicBezTo>
                    <a:cubicBezTo>
                      <a:pt x="1595" y="8907"/>
                      <a:pt x="1105" y="9565"/>
                      <a:pt x="825" y="11679"/>
                    </a:cubicBezTo>
                    <a:cubicBezTo>
                      <a:pt x="531" y="13793"/>
                      <a:pt x="1413" y="14731"/>
                      <a:pt x="1595" y="15753"/>
                    </a:cubicBezTo>
                    <a:cubicBezTo>
                      <a:pt x="2113" y="18343"/>
                      <a:pt x="727" y="23594"/>
                      <a:pt x="1833" y="26338"/>
                    </a:cubicBezTo>
                    <a:cubicBezTo>
                      <a:pt x="2533" y="28063"/>
                      <a:pt x="4645" y="28605"/>
                      <a:pt x="7407" y="28605"/>
                    </a:cubicBezTo>
                    <a:cubicBezTo>
                      <a:pt x="9062" y="28605"/>
                      <a:pt x="10950" y="28410"/>
                      <a:pt x="12908" y="28158"/>
                    </a:cubicBezTo>
                    <a:cubicBezTo>
                      <a:pt x="18116" y="27500"/>
                      <a:pt x="14966" y="16719"/>
                      <a:pt x="13944" y="12603"/>
                    </a:cubicBezTo>
                    <a:cubicBezTo>
                      <a:pt x="12894" y="8487"/>
                      <a:pt x="9071" y="100"/>
                      <a:pt x="4521" y="2"/>
                    </a:cubicBezTo>
                    <a:cubicBezTo>
                      <a:pt x="4484" y="1"/>
                      <a:pt x="4447" y="1"/>
                      <a:pt x="4411" y="1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2011;p41"/>
              <p:cNvSpPr/>
              <p:nvPr/>
            </p:nvSpPr>
            <p:spPr>
              <a:xfrm>
                <a:off x="2307454" y="1590234"/>
                <a:ext cx="564448" cy="73855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10499" extrusionOk="0">
                    <a:moveTo>
                      <a:pt x="2191" y="0"/>
                    </a:moveTo>
                    <a:cubicBezTo>
                      <a:pt x="1357" y="0"/>
                      <a:pt x="632" y="557"/>
                      <a:pt x="393" y="1777"/>
                    </a:cubicBezTo>
                    <a:cubicBezTo>
                      <a:pt x="1" y="3765"/>
                      <a:pt x="967" y="5838"/>
                      <a:pt x="463" y="7798"/>
                    </a:cubicBezTo>
                    <a:cubicBezTo>
                      <a:pt x="337" y="8316"/>
                      <a:pt x="113" y="8848"/>
                      <a:pt x="323" y="9338"/>
                    </a:cubicBezTo>
                    <a:cubicBezTo>
                      <a:pt x="463" y="9646"/>
                      <a:pt x="729" y="9856"/>
                      <a:pt x="1037" y="10010"/>
                    </a:cubicBezTo>
                    <a:cubicBezTo>
                      <a:pt x="1728" y="10362"/>
                      <a:pt x="2487" y="10498"/>
                      <a:pt x="3264" y="10498"/>
                    </a:cubicBezTo>
                    <a:cubicBezTo>
                      <a:pt x="4252" y="10498"/>
                      <a:pt x="5270" y="10278"/>
                      <a:pt x="6217" y="9996"/>
                    </a:cubicBezTo>
                    <a:cubicBezTo>
                      <a:pt x="6581" y="9884"/>
                      <a:pt x="6945" y="9758"/>
                      <a:pt x="7253" y="9520"/>
                    </a:cubicBezTo>
                    <a:cubicBezTo>
                      <a:pt x="7827" y="9058"/>
                      <a:pt x="8023" y="8274"/>
                      <a:pt x="7995" y="7546"/>
                    </a:cubicBezTo>
                    <a:cubicBezTo>
                      <a:pt x="7981" y="6230"/>
                      <a:pt x="7463" y="4956"/>
                      <a:pt x="6721" y="3849"/>
                    </a:cubicBezTo>
                    <a:cubicBezTo>
                      <a:pt x="5993" y="2757"/>
                      <a:pt x="5027" y="1819"/>
                      <a:pt x="4103" y="909"/>
                    </a:cubicBezTo>
                    <a:cubicBezTo>
                      <a:pt x="3512" y="319"/>
                      <a:pt x="2821" y="0"/>
                      <a:pt x="2191" y="0"/>
                    </a:cubicBezTo>
                    <a:close/>
                  </a:path>
                </a:pathLst>
              </a:custGeom>
              <a:solidFill>
                <a:srgbClr val="637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2012;p41"/>
              <p:cNvSpPr/>
              <p:nvPr/>
            </p:nvSpPr>
            <p:spPr>
              <a:xfrm>
                <a:off x="2271015" y="2103264"/>
                <a:ext cx="1169204" cy="1396559"/>
              </a:xfrm>
              <a:custGeom>
                <a:avLst/>
                <a:gdLst/>
                <a:ahLst/>
                <a:cxnLst/>
                <a:rect l="l" t="t" r="r" b="b"/>
                <a:pathLst>
                  <a:path w="16621" h="19853" extrusionOk="0">
                    <a:moveTo>
                      <a:pt x="11104" y="1"/>
                    </a:moveTo>
                    <a:lnTo>
                      <a:pt x="11104" y="1"/>
                    </a:lnTo>
                    <a:cubicBezTo>
                      <a:pt x="11230" y="673"/>
                      <a:pt x="11230" y="1373"/>
                      <a:pt x="11132" y="2031"/>
                    </a:cubicBezTo>
                    <a:cubicBezTo>
                      <a:pt x="10936" y="3277"/>
                      <a:pt x="10306" y="4495"/>
                      <a:pt x="9241" y="5153"/>
                    </a:cubicBezTo>
                    <a:cubicBezTo>
                      <a:pt x="9045" y="5251"/>
                      <a:pt x="8821" y="5391"/>
                      <a:pt x="8835" y="5615"/>
                    </a:cubicBezTo>
                    <a:cubicBezTo>
                      <a:pt x="8835" y="5797"/>
                      <a:pt x="9031" y="5909"/>
                      <a:pt x="9185" y="6007"/>
                    </a:cubicBezTo>
                    <a:cubicBezTo>
                      <a:pt x="9914" y="6329"/>
                      <a:pt x="10810" y="6287"/>
                      <a:pt x="11482" y="6735"/>
                    </a:cubicBezTo>
                    <a:cubicBezTo>
                      <a:pt x="12056" y="7127"/>
                      <a:pt x="12350" y="7827"/>
                      <a:pt x="12434" y="8499"/>
                    </a:cubicBezTo>
                    <a:cubicBezTo>
                      <a:pt x="12714" y="10446"/>
                      <a:pt x="11580" y="12392"/>
                      <a:pt x="10012" y="13540"/>
                    </a:cubicBezTo>
                    <a:cubicBezTo>
                      <a:pt x="8429" y="14702"/>
                      <a:pt x="6469" y="15220"/>
                      <a:pt x="4551" y="15570"/>
                    </a:cubicBezTo>
                    <a:cubicBezTo>
                      <a:pt x="3571" y="15752"/>
                      <a:pt x="2563" y="15892"/>
                      <a:pt x="1583" y="15990"/>
                    </a:cubicBezTo>
                    <a:cubicBezTo>
                      <a:pt x="1065" y="16046"/>
                      <a:pt x="519" y="16102"/>
                      <a:pt x="1" y="16200"/>
                    </a:cubicBezTo>
                    <a:cubicBezTo>
                      <a:pt x="71" y="16718"/>
                      <a:pt x="169" y="17180"/>
                      <a:pt x="351" y="17586"/>
                    </a:cubicBezTo>
                    <a:cubicBezTo>
                      <a:pt x="1034" y="19311"/>
                      <a:pt x="3145" y="19853"/>
                      <a:pt x="5908" y="19853"/>
                    </a:cubicBezTo>
                    <a:cubicBezTo>
                      <a:pt x="7564" y="19853"/>
                      <a:pt x="9454" y="19658"/>
                      <a:pt x="11412" y="19406"/>
                    </a:cubicBezTo>
                    <a:cubicBezTo>
                      <a:pt x="16620" y="18748"/>
                      <a:pt x="13484" y="7967"/>
                      <a:pt x="12434" y="3851"/>
                    </a:cubicBezTo>
                    <a:cubicBezTo>
                      <a:pt x="12182" y="2787"/>
                      <a:pt x="11720" y="1429"/>
                      <a:pt x="11104" y="1"/>
                    </a:cubicBezTo>
                    <a:close/>
                  </a:path>
                </a:pathLst>
              </a:custGeom>
              <a:solidFill>
                <a:srgbClr val="B78A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2013;p41"/>
              <p:cNvSpPr/>
              <p:nvPr/>
            </p:nvSpPr>
            <p:spPr>
              <a:xfrm>
                <a:off x="2290711" y="1616192"/>
                <a:ext cx="210965" cy="339907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832" extrusionOk="0">
                    <a:moveTo>
                      <a:pt x="1897" y="1"/>
                    </a:moveTo>
                    <a:cubicBezTo>
                      <a:pt x="1726" y="1"/>
                      <a:pt x="1521" y="80"/>
                      <a:pt x="1275" y="260"/>
                    </a:cubicBezTo>
                    <a:cubicBezTo>
                      <a:pt x="421" y="904"/>
                      <a:pt x="1" y="4447"/>
                      <a:pt x="1233" y="4811"/>
                    </a:cubicBezTo>
                    <a:cubicBezTo>
                      <a:pt x="1285" y="4825"/>
                      <a:pt x="1338" y="4832"/>
                      <a:pt x="1392" y="4832"/>
                    </a:cubicBezTo>
                    <a:cubicBezTo>
                      <a:pt x="1597" y="4832"/>
                      <a:pt x="1805" y="4734"/>
                      <a:pt x="1961" y="4601"/>
                    </a:cubicBezTo>
                    <a:cubicBezTo>
                      <a:pt x="2143" y="4419"/>
                      <a:pt x="2269" y="4180"/>
                      <a:pt x="2381" y="3928"/>
                    </a:cubicBezTo>
                    <a:cubicBezTo>
                      <a:pt x="2648" y="3298"/>
                      <a:pt x="2998" y="1"/>
                      <a:pt x="1897" y="1"/>
                    </a:cubicBezTo>
                    <a:close/>
                  </a:path>
                </a:pathLst>
              </a:custGeom>
              <a:solidFill>
                <a:srgbClr val="83B2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6" name="Google Shape;2014;p41"/>
            <p:cNvGrpSpPr/>
            <p:nvPr/>
          </p:nvGrpSpPr>
          <p:grpSpPr>
            <a:xfrm>
              <a:off x="457200" y="1710631"/>
              <a:ext cx="1048328" cy="3022529"/>
              <a:chOff x="574000" y="2683192"/>
              <a:chExt cx="559526" cy="1613220"/>
            </a:xfrm>
          </p:grpSpPr>
          <p:sp>
            <p:nvSpPr>
              <p:cNvPr id="107" name="Google Shape;2015;p41"/>
              <p:cNvSpPr/>
              <p:nvPr/>
            </p:nvSpPr>
            <p:spPr>
              <a:xfrm>
                <a:off x="723343" y="3336139"/>
                <a:ext cx="143222" cy="888739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2634" extrusionOk="0">
                    <a:moveTo>
                      <a:pt x="1144" y="1"/>
                    </a:moveTo>
                    <a:cubicBezTo>
                      <a:pt x="586" y="1"/>
                      <a:pt x="1" y="805"/>
                      <a:pt x="34" y="1026"/>
                    </a:cubicBezTo>
                    <a:cubicBezTo>
                      <a:pt x="132" y="2076"/>
                      <a:pt x="692" y="5983"/>
                      <a:pt x="692" y="6081"/>
                    </a:cubicBezTo>
                    <a:cubicBezTo>
                      <a:pt x="538" y="8461"/>
                      <a:pt x="874" y="9931"/>
                      <a:pt x="860" y="11009"/>
                    </a:cubicBezTo>
                    <a:cubicBezTo>
                      <a:pt x="832" y="11429"/>
                      <a:pt x="636" y="12633"/>
                      <a:pt x="804" y="12633"/>
                    </a:cubicBezTo>
                    <a:lnTo>
                      <a:pt x="1518" y="12633"/>
                    </a:lnTo>
                    <a:cubicBezTo>
                      <a:pt x="1714" y="12633"/>
                      <a:pt x="1322" y="10953"/>
                      <a:pt x="1322" y="10953"/>
                    </a:cubicBezTo>
                    <a:cubicBezTo>
                      <a:pt x="1966" y="8615"/>
                      <a:pt x="1756" y="6907"/>
                      <a:pt x="1756" y="5969"/>
                    </a:cubicBezTo>
                    <a:cubicBezTo>
                      <a:pt x="1756" y="5199"/>
                      <a:pt x="2036" y="718"/>
                      <a:pt x="1574" y="200"/>
                    </a:cubicBezTo>
                    <a:cubicBezTo>
                      <a:pt x="1441" y="58"/>
                      <a:pt x="1294" y="1"/>
                      <a:pt x="1144" y="1"/>
                    </a:cubicBezTo>
                    <a:close/>
                  </a:path>
                </a:pathLst>
              </a:custGeom>
              <a:solidFill>
                <a:srgbClr val="6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2016;p41"/>
              <p:cNvSpPr/>
              <p:nvPr/>
            </p:nvSpPr>
            <p:spPr>
              <a:xfrm>
                <a:off x="722359" y="3334802"/>
                <a:ext cx="145192" cy="77576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11028" extrusionOk="0">
                    <a:moveTo>
                      <a:pt x="1141" y="0"/>
                    </a:moveTo>
                    <a:cubicBezTo>
                      <a:pt x="584" y="0"/>
                      <a:pt x="1" y="814"/>
                      <a:pt x="34" y="1045"/>
                    </a:cubicBezTo>
                    <a:cubicBezTo>
                      <a:pt x="132" y="2095"/>
                      <a:pt x="692" y="6016"/>
                      <a:pt x="692" y="6100"/>
                    </a:cubicBezTo>
                    <a:cubicBezTo>
                      <a:pt x="594" y="7906"/>
                      <a:pt x="748" y="9180"/>
                      <a:pt x="818" y="10160"/>
                    </a:cubicBezTo>
                    <a:cubicBezTo>
                      <a:pt x="832" y="10468"/>
                      <a:pt x="846" y="10748"/>
                      <a:pt x="846" y="10986"/>
                    </a:cubicBezTo>
                    <a:cubicBezTo>
                      <a:pt x="916" y="11000"/>
                      <a:pt x="1014" y="11028"/>
                      <a:pt x="1098" y="11028"/>
                    </a:cubicBezTo>
                    <a:cubicBezTo>
                      <a:pt x="1154" y="11028"/>
                      <a:pt x="1196" y="11028"/>
                      <a:pt x="1252" y="11000"/>
                    </a:cubicBezTo>
                    <a:cubicBezTo>
                      <a:pt x="1294" y="11000"/>
                      <a:pt x="1308" y="10986"/>
                      <a:pt x="1336" y="10986"/>
                    </a:cubicBezTo>
                    <a:lnTo>
                      <a:pt x="1336" y="10958"/>
                    </a:lnTo>
                    <a:cubicBezTo>
                      <a:pt x="1406" y="10706"/>
                      <a:pt x="1462" y="10468"/>
                      <a:pt x="1518" y="10230"/>
                    </a:cubicBezTo>
                    <a:cubicBezTo>
                      <a:pt x="1952" y="8284"/>
                      <a:pt x="1784" y="6828"/>
                      <a:pt x="1784" y="5988"/>
                    </a:cubicBezTo>
                    <a:cubicBezTo>
                      <a:pt x="1784" y="5190"/>
                      <a:pt x="2064" y="737"/>
                      <a:pt x="1574" y="205"/>
                    </a:cubicBezTo>
                    <a:cubicBezTo>
                      <a:pt x="1440" y="59"/>
                      <a:pt x="1292" y="0"/>
                      <a:pt x="1141" y="0"/>
                    </a:cubicBezTo>
                    <a:close/>
                  </a:path>
                </a:pathLst>
              </a:custGeom>
              <a:solidFill>
                <a:srgbClr val="52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2017;p41"/>
              <p:cNvSpPr/>
              <p:nvPr/>
            </p:nvSpPr>
            <p:spPr>
              <a:xfrm>
                <a:off x="794750" y="3421250"/>
                <a:ext cx="175023" cy="875162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2441" extrusionOk="0">
                    <a:moveTo>
                      <a:pt x="1908" y="0"/>
                    </a:moveTo>
                    <a:cubicBezTo>
                      <a:pt x="1400" y="0"/>
                      <a:pt x="739" y="440"/>
                      <a:pt x="659" y="600"/>
                    </a:cubicBezTo>
                    <a:cubicBezTo>
                      <a:pt x="1" y="2028"/>
                      <a:pt x="1079" y="5543"/>
                      <a:pt x="1065" y="5627"/>
                    </a:cubicBezTo>
                    <a:cubicBezTo>
                      <a:pt x="309" y="8287"/>
                      <a:pt x="729" y="9659"/>
                      <a:pt x="743" y="10667"/>
                    </a:cubicBezTo>
                    <a:cubicBezTo>
                      <a:pt x="701" y="10723"/>
                      <a:pt x="561" y="10905"/>
                      <a:pt x="505" y="11031"/>
                    </a:cubicBezTo>
                    <a:cubicBezTo>
                      <a:pt x="393" y="11353"/>
                      <a:pt x="631" y="12431"/>
                      <a:pt x="631" y="12431"/>
                    </a:cubicBezTo>
                    <a:lnTo>
                      <a:pt x="771" y="12431"/>
                    </a:lnTo>
                    <a:cubicBezTo>
                      <a:pt x="771" y="12431"/>
                      <a:pt x="715" y="11549"/>
                      <a:pt x="771" y="11493"/>
                    </a:cubicBezTo>
                    <a:cubicBezTo>
                      <a:pt x="772" y="11492"/>
                      <a:pt x="774" y="11491"/>
                      <a:pt x="775" y="11491"/>
                    </a:cubicBezTo>
                    <a:cubicBezTo>
                      <a:pt x="831" y="11491"/>
                      <a:pt x="1123" y="12156"/>
                      <a:pt x="1191" y="12319"/>
                    </a:cubicBezTo>
                    <a:cubicBezTo>
                      <a:pt x="1233" y="12420"/>
                      <a:pt x="1376" y="12440"/>
                      <a:pt x="1568" y="12440"/>
                    </a:cubicBezTo>
                    <a:cubicBezTo>
                      <a:pt x="1696" y="12440"/>
                      <a:pt x="1846" y="12431"/>
                      <a:pt x="2003" y="12431"/>
                    </a:cubicBezTo>
                    <a:cubicBezTo>
                      <a:pt x="2423" y="12431"/>
                      <a:pt x="2381" y="12403"/>
                      <a:pt x="2269" y="12221"/>
                    </a:cubicBezTo>
                    <a:cubicBezTo>
                      <a:pt x="2171" y="12053"/>
                      <a:pt x="1793" y="11815"/>
                      <a:pt x="1793" y="11815"/>
                    </a:cubicBezTo>
                    <a:cubicBezTo>
                      <a:pt x="1611" y="11353"/>
                      <a:pt x="1233" y="10793"/>
                      <a:pt x="1233" y="10793"/>
                    </a:cubicBezTo>
                    <a:cubicBezTo>
                      <a:pt x="1611" y="8581"/>
                      <a:pt x="2143" y="6481"/>
                      <a:pt x="2143" y="5571"/>
                    </a:cubicBezTo>
                    <a:cubicBezTo>
                      <a:pt x="2143" y="4801"/>
                      <a:pt x="2633" y="1580"/>
                      <a:pt x="2493" y="558"/>
                    </a:cubicBezTo>
                    <a:cubicBezTo>
                      <a:pt x="2437" y="142"/>
                      <a:pt x="2198" y="0"/>
                      <a:pt x="1908" y="0"/>
                    </a:cubicBezTo>
                    <a:close/>
                  </a:path>
                </a:pathLst>
              </a:custGeom>
              <a:solidFill>
                <a:srgbClr val="B78A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2018;p41"/>
              <p:cNvSpPr/>
              <p:nvPr/>
            </p:nvSpPr>
            <p:spPr>
              <a:xfrm>
                <a:off x="790664" y="3421257"/>
                <a:ext cx="183319" cy="755365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0738" extrusionOk="0">
                    <a:moveTo>
                      <a:pt x="1912" y="0"/>
                    </a:moveTo>
                    <a:cubicBezTo>
                      <a:pt x="1400" y="0"/>
                      <a:pt x="739" y="440"/>
                      <a:pt x="659" y="600"/>
                    </a:cubicBezTo>
                    <a:cubicBezTo>
                      <a:pt x="1" y="2000"/>
                      <a:pt x="1079" y="5543"/>
                      <a:pt x="1065" y="5627"/>
                    </a:cubicBezTo>
                    <a:cubicBezTo>
                      <a:pt x="491" y="7699"/>
                      <a:pt x="617" y="8973"/>
                      <a:pt x="701" y="9911"/>
                    </a:cubicBezTo>
                    <a:cubicBezTo>
                      <a:pt x="715" y="10177"/>
                      <a:pt x="757" y="10429"/>
                      <a:pt x="757" y="10653"/>
                    </a:cubicBezTo>
                    <a:cubicBezTo>
                      <a:pt x="841" y="10709"/>
                      <a:pt x="967" y="10737"/>
                      <a:pt x="1093" y="10737"/>
                    </a:cubicBezTo>
                    <a:cubicBezTo>
                      <a:pt x="1135" y="10737"/>
                      <a:pt x="1191" y="10737"/>
                      <a:pt x="1247" y="10723"/>
                    </a:cubicBezTo>
                    <a:cubicBezTo>
                      <a:pt x="1275" y="10443"/>
                      <a:pt x="1331" y="10163"/>
                      <a:pt x="1387" y="9883"/>
                    </a:cubicBezTo>
                    <a:cubicBezTo>
                      <a:pt x="1723" y="8049"/>
                      <a:pt x="2115" y="6383"/>
                      <a:pt x="2115" y="5599"/>
                    </a:cubicBezTo>
                    <a:cubicBezTo>
                      <a:pt x="2115" y="4829"/>
                      <a:pt x="2605" y="1608"/>
                      <a:pt x="2507" y="558"/>
                    </a:cubicBezTo>
                    <a:cubicBezTo>
                      <a:pt x="2446" y="142"/>
                      <a:pt x="2203" y="0"/>
                      <a:pt x="1912" y="0"/>
                    </a:cubicBezTo>
                    <a:close/>
                  </a:path>
                </a:pathLst>
              </a:custGeom>
              <a:solidFill>
                <a:srgbClr val="5282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2019;p41"/>
              <p:cNvSpPr/>
              <p:nvPr/>
            </p:nvSpPr>
            <p:spPr>
              <a:xfrm>
                <a:off x="805437" y="2921733"/>
                <a:ext cx="48327" cy="73933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051" extrusionOk="0">
                    <a:moveTo>
                      <a:pt x="421" y="1"/>
                    </a:moveTo>
                    <a:lnTo>
                      <a:pt x="15" y="127"/>
                    </a:lnTo>
                    <a:lnTo>
                      <a:pt x="1" y="771"/>
                    </a:lnTo>
                    <a:lnTo>
                      <a:pt x="1" y="1051"/>
                    </a:lnTo>
                    <a:lnTo>
                      <a:pt x="687" y="1037"/>
                    </a:lnTo>
                    <a:lnTo>
                      <a:pt x="631" y="841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B78A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2020;p41"/>
              <p:cNvSpPr/>
              <p:nvPr/>
            </p:nvSpPr>
            <p:spPr>
              <a:xfrm>
                <a:off x="806421" y="2921733"/>
                <a:ext cx="43403" cy="5916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41" extrusionOk="0">
                    <a:moveTo>
                      <a:pt x="421" y="1"/>
                    </a:moveTo>
                    <a:lnTo>
                      <a:pt x="29" y="127"/>
                    </a:lnTo>
                    <a:lnTo>
                      <a:pt x="1" y="771"/>
                    </a:lnTo>
                    <a:lnTo>
                      <a:pt x="267" y="827"/>
                    </a:lnTo>
                    <a:cubicBezTo>
                      <a:pt x="393" y="841"/>
                      <a:pt x="491" y="841"/>
                      <a:pt x="617" y="841"/>
                    </a:cubicBez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6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2021;p41"/>
              <p:cNvSpPr/>
              <p:nvPr/>
            </p:nvSpPr>
            <p:spPr>
              <a:xfrm>
                <a:off x="574000" y="2757266"/>
                <a:ext cx="129083" cy="129998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48" extrusionOk="0">
                    <a:moveTo>
                      <a:pt x="771" y="0"/>
                    </a:moveTo>
                    <a:cubicBezTo>
                      <a:pt x="561" y="14"/>
                      <a:pt x="351" y="70"/>
                      <a:pt x="337" y="266"/>
                    </a:cubicBezTo>
                    <a:cubicBezTo>
                      <a:pt x="337" y="336"/>
                      <a:pt x="351" y="406"/>
                      <a:pt x="393" y="476"/>
                    </a:cubicBezTo>
                    <a:cubicBezTo>
                      <a:pt x="211" y="490"/>
                      <a:pt x="71" y="588"/>
                      <a:pt x="43" y="728"/>
                    </a:cubicBezTo>
                    <a:cubicBezTo>
                      <a:pt x="1" y="869"/>
                      <a:pt x="85" y="1023"/>
                      <a:pt x="253" y="1079"/>
                    </a:cubicBezTo>
                    <a:cubicBezTo>
                      <a:pt x="155" y="1149"/>
                      <a:pt x="141" y="1289"/>
                      <a:pt x="211" y="1373"/>
                    </a:cubicBezTo>
                    <a:cubicBezTo>
                      <a:pt x="264" y="1447"/>
                      <a:pt x="365" y="1481"/>
                      <a:pt x="466" y="1481"/>
                    </a:cubicBezTo>
                    <a:cubicBezTo>
                      <a:pt x="498" y="1481"/>
                      <a:pt x="530" y="1477"/>
                      <a:pt x="561" y="1471"/>
                    </a:cubicBezTo>
                    <a:lnTo>
                      <a:pt x="561" y="1471"/>
                    </a:lnTo>
                    <a:cubicBezTo>
                      <a:pt x="547" y="1555"/>
                      <a:pt x="533" y="1681"/>
                      <a:pt x="617" y="1723"/>
                    </a:cubicBezTo>
                    <a:cubicBezTo>
                      <a:pt x="645" y="1744"/>
                      <a:pt x="680" y="1754"/>
                      <a:pt x="716" y="1754"/>
                    </a:cubicBezTo>
                    <a:cubicBezTo>
                      <a:pt x="753" y="1754"/>
                      <a:pt x="792" y="1744"/>
                      <a:pt x="827" y="1723"/>
                    </a:cubicBezTo>
                    <a:cubicBezTo>
                      <a:pt x="897" y="1695"/>
                      <a:pt x="925" y="1639"/>
                      <a:pt x="981" y="1611"/>
                    </a:cubicBezTo>
                    <a:cubicBezTo>
                      <a:pt x="995" y="1695"/>
                      <a:pt x="1037" y="1779"/>
                      <a:pt x="1121" y="1821"/>
                    </a:cubicBezTo>
                    <a:cubicBezTo>
                      <a:pt x="1161" y="1839"/>
                      <a:pt x="1200" y="1847"/>
                      <a:pt x="1237" y="1847"/>
                    </a:cubicBezTo>
                    <a:cubicBezTo>
                      <a:pt x="1520" y="1847"/>
                      <a:pt x="1743" y="1391"/>
                      <a:pt x="1793" y="1219"/>
                    </a:cubicBezTo>
                    <a:cubicBezTo>
                      <a:pt x="1835" y="1009"/>
                      <a:pt x="1821" y="785"/>
                      <a:pt x="1751" y="574"/>
                    </a:cubicBezTo>
                    <a:cubicBezTo>
                      <a:pt x="1723" y="476"/>
                      <a:pt x="1681" y="378"/>
                      <a:pt x="1611" y="294"/>
                    </a:cubicBezTo>
                    <a:cubicBezTo>
                      <a:pt x="1471" y="126"/>
                      <a:pt x="1205" y="28"/>
                      <a:pt x="953" y="0"/>
                    </a:cubicBezTo>
                    <a:close/>
                  </a:path>
                </a:pathLst>
              </a:custGeom>
              <a:solidFill>
                <a:srgbClr val="6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2022;p41"/>
              <p:cNvSpPr/>
              <p:nvPr/>
            </p:nvSpPr>
            <p:spPr>
              <a:xfrm>
                <a:off x="710892" y="2701271"/>
                <a:ext cx="238470" cy="254227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3614" extrusionOk="0">
                    <a:moveTo>
                      <a:pt x="1739" y="0"/>
                    </a:moveTo>
                    <a:cubicBezTo>
                      <a:pt x="1678" y="0"/>
                      <a:pt x="1617" y="4"/>
                      <a:pt x="1555" y="12"/>
                    </a:cubicBezTo>
                    <a:cubicBezTo>
                      <a:pt x="1107" y="54"/>
                      <a:pt x="757" y="306"/>
                      <a:pt x="449" y="642"/>
                    </a:cubicBezTo>
                    <a:cubicBezTo>
                      <a:pt x="267" y="866"/>
                      <a:pt x="155" y="1104"/>
                      <a:pt x="85" y="1412"/>
                    </a:cubicBezTo>
                    <a:cubicBezTo>
                      <a:pt x="57" y="1623"/>
                      <a:pt x="1" y="1903"/>
                      <a:pt x="71" y="2113"/>
                    </a:cubicBezTo>
                    <a:cubicBezTo>
                      <a:pt x="141" y="2337"/>
                      <a:pt x="197" y="2547"/>
                      <a:pt x="295" y="2757"/>
                    </a:cubicBezTo>
                    <a:cubicBezTo>
                      <a:pt x="379" y="2925"/>
                      <a:pt x="491" y="3107"/>
                      <a:pt x="645" y="3233"/>
                    </a:cubicBezTo>
                    <a:cubicBezTo>
                      <a:pt x="799" y="3387"/>
                      <a:pt x="953" y="3457"/>
                      <a:pt x="1135" y="3513"/>
                    </a:cubicBezTo>
                    <a:cubicBezTo>
                      <a:pt x="1415" y="3597"/>
                      <a:pt x="1695" y="3597"/>
                      <a:pt x="1975" y="3611"/>
                    </a:cubicBezTo>
                    <a:cubicBezTo>
                      <a:pt x="2009" y="3612"/>
                      <a:pt x="2044" y="3613"/>
                      <a:pt x="2078" y="3613"/>
                    </a:cubicBezTo>
                    <a:cubicBezTo>
                      <a:pt x="2324" y="3613"/>
                      <a:pt x="2568" y="3569"/>
                      <a:pt x="2801" y="3471"/>
                    </a:cubicBezTo>
                    <a:cubicBezTo>
                      <a:pt x="2885" y="3443"/>
                      <a:pt x="2969" y="3387"/>
                      <a:pt x="3025" y="3289"/>
                    </a:cubicBezTo>
                    <a:cubicBezTo>
                      <a:pt x="3081" y="3205"/>
                      <a:pt x="3053" y="3093"/>
                      <a:pt x="3109" y="2995"/>
                    </a:cubicBezTo>
                    <a:cubicBezTo>
                      <a:pt x="3165" y="2925"/>
                      <a:pt x="3165" y="2911"/>
                      <a:pt x="3151" y="2827"/>
                    </a:cubicBezTo>
                    <a:cubicBezTo>
                      <a:pt x="3151" y="2743"/>
                      <a:pt x="3165" y="2645"/>
                      <a:pt x="3179" y="2561"/>
                    </a:cubicBezTo>
                    <a:cubicBezTo>
                      <a:pt x="3193" y="2491"/>
                      <a:pt x="3235" y="2477"/>
                      <a:pt x="3291" y="2435"/>
                    </a:cubicBezTo>
                    <a:cubicBezTo>
                      <a:pt x="3361" y="2393"/>
                      <a:pt x="3389" y="2295"/>
                      <a:pt x="3375" y="2225"/>
                    </a:cubicBezTo>
                    <a:cubicBezTo>
                      <a:pt x="3364" y="2160"/>
                      <a:pt x="3296" y="2112"/>
                      <a:pt x="3233" y="2112"/>
                    </a:cubicBezTo>
                    <a:cubicBezTo>
                      <a:pt x="3214" y="2112"/>
                      <a:pt x="3195" y="2117"/>
                      <a:pt x="3179" y="2127"/>
                    </a:cubicBezTo>
                    <a:cubicBezTo>
                      <a:pt x="3165" y="2127"/>
                      <a:pt x="3151" y="2141"/>
                      <a:pt x="3151" y="2141"/>
                    </a:cubicBezTo>
                    <a:cubicBezTo>
                      <a:pt x="3109" y="2141"/>
                      <a:pt x="3109" y="2113"/>
                      <a:pt x="3109" y="2071"/>
                    </a:cubicBezTo>
                    <a:lnTo>
                      <a:pt x="3109" y="1567"/>
                    </a:lnTo>
                    <a:cubicBezTo>
                      <a:pt x="3109" y="1230"/>
                      <a:pt x="3137" y="852"/>
                      <a:pt x="2899" y="572"/>
                    </a:cubicBezTo>
                    <a:cubicBezTo>
                      <a:pt x="2857" y="502"/>
                      <a:pt x="2787" y="432"/>
                      <a:pt x="2717" y="362"/>
                    </a:cubicBezTo>
                    <a:cubicBezTo>
                      <a:pt x="2442" y="135"/>
                      <a:pt x="2096" y="0"/>
                      <a:pt x="1739" y="0"/>
                    </a:cubicBezTo>
                    <a:close/>
                  </a:path>
                </a:pathLst>
              </a:custGeom>
              <a:solidFill>
                <a:srgbClr val="B78A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2023;p41"/>
              <p:cNvSpPr/>
              <p:nvPr/>
            </p:nvSpPr>
            <p:spPr>
              <a:xfrm>
                <a:off x="653772" y="2683192"/>
                <a:ext cx="250288" cy="2833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028" extrusionOk="0">
                    <a:moveTo>
                      <a:pt x="2490" y="1"/>
                    </a:moveTo>
                    <a:cubicBezTo>
                      <a:pt x="2183" y="1"/>
                      <a:pt x="1878" y="45"/>
                      <a:pt x="1583" y="143"/>
                    </a:cubicBezTo>
                    <a:lnTo>
                      <a:pt x="1569" y="143"/>
                    </a:lnTo>
                    <a:cubicBezTo>
                      <a:pt x="1527" y="143"/>
                      <a:pt x="1513" y="157"/>
                      <a:pt x="1499" y="157"/>
                    </a:cubicBezTo>
                    <a:cubicBezTo>
                      <a:pt x="43" y="661"/>
                      <a:pt x="1" y="2930"/>
                      <a:pt x="1219" y="3714"/>
                    </a:cubicBezTo>
                    <a:cubicBezTo>
                      <a:pt x="1400" y="3839"/>
                      <a:pt x="1748" y="4028"/>
                      <a:pt x="2022" y="4028"/>
                    </a:cubicBezTo>
                    <a:cubicBezTo>
                      <a:pt x="2086" y="4028"/>
                      <a:pt x="2146" y="4018"/>
                      <a:pt x="2199" y="3994"/>
                    </a:cubicBezTo>
                    <a:cubicBezTo>
                      <a:pt x="2423" y="3910"/>
                      <a:pt x="2311" y="3392"/>
                      <a:pt x="2283" y="3224"/>
                    </a:cubicBezTo>
                    <a:cubicBezTo>
                      <a:pt x="2199" y="2804"/>
                      <a:pt x="2003" y="2440"/>
                      <a:pt x="2171" y="2020"/>
                    </a:cubicBezTo>
                    <a:cubicBezTo>
                      <a:pt x="2353" y="1571"/>
                      <a:pt x="2591" y="1123"/>
                      <a:pt x="3039" y="913"/>
                    </a:cubicBezTo>
                    <a:cubicBezTo>
                      <a:pt x="3137" y="857"/>
                      <a:pt x="3249" y="829"/>
                      <a:pt x="3333" y="773"/>
                    </a:cubicBezTo>
                    <a:cubicBezTo>
                      <a:pt x="3417" y="717"/>
                      <a:pt x="3473" y="633"/>
                      <a:pt x="3487" y="549"/>
                    </a:cubicBezTo>
                    <a:cubicBezTo>
                      <a:pt x="3557" y="101"/>
                      <a:pt x="2913" y="17"/>
                      <a:pt x="2619" y="3"/>
                    </a:cubicBezTo>
                    <a:cubicBezTo>
                      <a:pt x="2576" y="2"/>
                      <a:pt x="2533" y="1"/>
                      <a:pt x="2490" y="1"/>
                    </a:cubicBezTo>
                    <a:close/>
                  </a:path>
                </a:pathLst>
              </a:custGeom>
              <a:solidFill>
                <a:srgbClr val="6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2024;p41"/>
              <p:cNvSpPr/>
              <p:nvPr/>
            </p:nvSpPr>
            <p:spPr>
              <a:xfrm rot="-2013915">
                <a:off x="875431" y="2789778"/>
                <a:ext cx="54728" cy="21596"/>
              </a:xfrm>
              <a:custGeom>
                <a:avLst/>
                <a:gdLst/>
                <a:ahLst/>
                <a:cxnLst/>
                <a:rect l="l" t="t" r="r" b="b"/>
                <a:pathLst>
                  <a:path w="778" h="307" extrusionOk="0">
                    <a:moveTo>
                      <a:pt x="348" y="0"/>
                    </a:moveTo>
                    <a:cubicBezTo>
                      <a:pt x="243" y="0"/>
                      <a:pt x="138" y="35"/>
                      <a:pt x="49" y="96"/>
                    </a:cubicBezTo>
                    <a:cubicBezTo>
                      <a:pt x="0" y="133"/>
                      <a:pt x="26" y="244"/>
                      <a:pt x="61" y="244"/>
                    </a:cubicBezTo>
                    <a:cubicBezTo>
                      <a:pt x="66" y="244"/>
                      <a:pt x="72" y="242"/>
                      <a:pt x="77" y="236"/>
                    </a:cubicBezTo>
                    <a:cubicBezTo>
                      <a:pt x="170" y="185"/>
                      <a:pt x="256" y="156"/>
                      <a:pt x="346" y="156"/>
                    </a:cubicBezTo>
                    <a:cubicBezTo>
                      <a:pt x="377" y="156"/>
                      <a:pt x="408" y="159"/>
                      <a:pt x="441" y="166"/>
                    </a:cubicBezTo>
                    <a:cubicBezTo>
                      <a:pt x="553" y="208"/>
                      <a:pt x="637" y="278"/>
                      <a:pt x="721" y="306"/>
                    </a:cubicBezTo>
                    <a:cubicBezTo>
                      <a:pt x="763" y="306"/>
                      <a:pt x="777" y="278"/>
                      <a:pt x="763" y="264"/>
                    </a:cubicBezTo>
                    <a:cubicBezTo>
                      <a:pt x="662" y="79"/>
                      <a:pt x="505" y="0"/>
                      <a:pt x="348" y="0"/>
                    </a:cubicBezTo>
                    <a:close/>
                  </a:path>
                </a:pathLst>
              </a:custGeom>
              <a:solidFill>
                <a:srgbClr val="6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2025;p41"/>
              <p:cNvSpPr/>
              <p:nvPr/>
            </p:nvSpPr>
            <p:spPr>
              <a:xfrm>
                <a:off x="774907" y="2822828"/>
                <a:ext cx="54236" cy="69149"/>
              </a:xfrm>
              <a:custGeom>
                <a:avLst/>
                <a:gdLst/>
                <a:ahLst/>
                <a:cxnLst/>
                <a:rect l="l" t="t" r="r" b="b"/>
                <a:pathLst>
                  <a:path w="771" h="983" extrusionOk="0">
                    <a:moveTo>
                      <a:pt x="316" y="0"/>
                    </a:moveTo>
                    <a:cubicBezTo>
                      <a:pt x="299" y="0"/>
                      <a:pt x="283" y="2"/>
                      <a:pt x="267" y="7"/>
                    </a:cubicBezTo>
                    <a:cubicBezTo>
                      <a:pt x="85" y="63"/>
                      <a:pt x="1" y="329"/>
                      <a:pt x="71" y="595"/>
                    </a:cubicBezTo>
                    <a:cubicBezTo>
                      <a:pt x="132" y="816"/>
                      <a:pt x="291" y="983"/>
                      <a:pt x="442" y="983"/>
                    </a:cubicBezTo>
                    <a:cubicBezTo>
                      <a:pt x="463" y="983"/>
                      <a:pt x="484" y="979"/>
                      <a:pt x="505" y="973"/>
                    </a:cubicBezTo>
                    <a:cubicBezTo>
                      <a:pt x="687" y="917"/>
                      <a:pt x="771" y="665"/>
                      <a:pt x="701" y="399"/>
                    </a:cubicBezTo>
                    <a:cubicBezTo>
                      <a:pt x="638" y="160"/>
                      <a:pt x="463" y="0"/>
                      <a:pt x="316" y="0"/>
                    </a:cubicBezTo>
                    <a:close/>
                  </a:path>
                </a:pathLst>
              </a:custGeom>
              <a:solidFill>
                <a:srgbClr val="B78A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2026;p41"/>
              <p:cNvSpPr/>
              <p:nvPr/>
            </p:nvSpPr>
            <p:spPr>
              <a:xfrm>
                <a:off x="1008383" y="3094080"/>
                <a:ext cx="112341" cy="842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197" extrusionOk="0">
                    <a:moveTo>
                      <a:pt x="966" y="1"/>
                    </a:moveTo>
                    <a:cubicBezTo>
                      <a:pt x="882" y="141"/>
                      <a:pt x="770" y="267"/>
                      <a:pt x="672" y="407"/>
                    </a:cubicBezTo>
                    <a:lnTo>
                      <a:pt x="616" y="519"/>
                    </a:lnTo>
                    <a:cubicBezTo>
                      <a:pt x="602" y="561"/>
                      <a:pt x="574" y="617"/>
                      <a:pt x="546" y="659"/>
                    </a:cubicBezTo>
                    <a:cubicBezTo>
                      <a:pt x="518" y="701"/>
                      <a:pt x="476" y="729"/>
                      <a:pt x="420" y="757"/>
                    </a:cubicBezTo>
                    <a:cubicBezTo>
                      <a:pt x="308" y="827"/>
                      <a:pt x="182" y="911"/>
                      <a:pt x="42" y="953"/>
                    </a:cubicBezTo>
                    <a:cubicBezTo>
                      <a:pt x="28" y="953"/>
                      <a:pt x="0" y="953"/>
                      <a:pt x="0" y="967"/>
                    </a:cubicBezTo>
                    <a:lnTo>
                      <a:pt x="0" y="1009"/>
                    </a:lnTo>
                    <a:cubicBezTo>
                      <a:pt x="28" y="1051"/>
                      <a:pt x="56" y="1107"/>
                      <a:pt x="98" y="1163"/>
                    </a:cubicBezTo>
                    <a:cubicBezTo>
                      <a:pt x="98" y="1177"/>
                      <a:pt x="112" y="1191"/>
                      <a:pt x="126" y="1191"/>
                    </a:cubicBezTo>
                    <a:cubicBezTo>
                      <a:pt x="138" y="1195"/>
                      <a:pt x="148" y="1197"/>
                      <a:pt x="157" y="1197"/>
                    </a:cubicBezTo>
                    <a:cubicBezTo>
                      <a:pt x="176" y="1197"/>
                      <a:pt x="186" y="1187"/>
                      <a:pt x="196" y="1177"/>
                    </a:cubicBezTo>
                    <a:cubicBezTo>
                      <a:pt x="378" y="1079"/>
                      <a:pt x="490" y="1079"/>
                      <a:pt x="672" y="1079"/>
                    </a:cubicBezTo>
                    <a:cubicBezTo>
                      <a:pt x="868" y="1079"/>
                      <a:pt x="1050" y="1023"/>
                      <a:pt x="1232" y="953"/>
                    </a:cubicBezTo>
                    <a:cubicBezTo>
                      <a:pt x="1302" y="911"/>
                      <a:pt x="1358" y="897"/>
                      <a:pt x="1400" y="841"/>
                    </a:cubicBezTo>
                    <a:cubicBezTo>
                      <a:pt x="1470" y="771"/>
                      <a:pt x="1526" y="673"/>
                      <a:pt x="1540" y="589"/>
                    </a:cubicBezTo>
                    <a:cubicBezTo>
                      <a:pt x="1568" y="547"/>
                      <a:pt x="1596" y="421"/>
                      <a:pt x="1568" y="393"/>
                    </a:cubicBezTo>
                    <a:cubicBezTo>
                      <a:pt x="1568" y="379"/>
                      <a:pt x="1526" y="379"/>
                      <a:pt x="1512" y="379"/>
                    </a:cubicBezTo>
                    <a:cubicBezTo>
                      <a:pt x="1358" y="379"/>
                      <a:pt x="1190" y="407"/>
                      <a:pt x="1036" y="407"/>
                    </a:cubicBezTo>
                    <a:cubicBezTo>
                      <a:pt x="910" y="407"/>
                      <a:pt x="910" y="337"/>
                      <a:pt x="966" y="253"/>
                    </a:cubicBezTo>
                    <a:cubicBezTo>
                      <a:pt x="1022" y="169"/>
                      <a:pt x="1022" y="71"/>
                      <a:pt x="966" y="1"/>
                    </a:cubicBezTo>
                    <a:close/>
                  </a:path>
                </a:pathLst>
              </a:custGeom>
              <a:solidFill>
                <a:srgbClr val="6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2027;p41"/>
              <p:cNvSpPr/>
              <p:nvPr/>
            </p:nvSpPr>
            <p:spPr>
              <a:xfrm>
                <a:off x="728619" y="3000028"/>
                <a:ext cx="315286" cy="272868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879" extrusionOk="0">
                    <a:moveTo>
                      <a:pt x="888" y="1"/>
                    </a:moveTo>
                    <a:cubicBezTo>
                      <a:pt x="829" y="1"/>
                      <a:pt x="766" y="14"/>
                      <a:pt x="701" y="36"/>
                    </a:cubicBezTo>
                    <a:cubicBezTo>
                      <a:pt x="253" y="176"/>
                      <a:pt x="1" y="680"/>
                      <a:pt x="183" y="1114"/>
                    </a:cubicBezTo>
                    <a:lnTo>
                      <a:pt x="183" y="1128"/>
                    </a:lnTo>
                    <a:cubicBezTo>
                      <a:pt x="346" y="1535"/>
                      <a:pt x="1484" y="3879"/>
                      <a:pt x="2331" y="3879"/>
                    </a:cubicBezTo>
                    <a:cubicBezTo>
                      <a:pt x="2357" y="3879"/>
                      <a:pt x="2383" y="3877"/>
                      <a:pt x="2409" y="3872"/>
                    </a:cubicBezTo>
                    <a:cubicBezTo>
                      <a:pt x="3249" y="3732"/>
                      <a:pt x="4481" y="2542"/>
                      <a:pt x="4481" y="2542"/>
                    </a:cubicBezTo>
                    <a:lnTo>
                      <a:pt x="4229" y="2178"/>
                    </a:lnTo>
                    <a:cubicBezTo>
                      <a:pt x="4229" y="2178"/>
                      <a:pt x="2829" y="2584"/>
                      <a:pt x="2451" y="2878"/>
                    </a:cubicBezTo>
                    <a:cubicBezTo>
                      <a:pt x="2451" y="2878"/>
                      <a:pt x="1359" y="400"/>
                      <a:pt x="1135" y="120"/>
                    </a:cubicBezTo>
                    <a:cubicBezTo>
                      <a:pt x="1066" y="34"/>
                      <a:pt x="982" y="1"/>
                      <a:pt x="888" y="1"/>
                    </a:cubicBezTo>
                    <a:close/>
                  </a:path>
                </a:pathLst>
              </a:custGeom>
              <a:solidFill>
                <a:srgbClr val="B0CCAA"/>
              </a:solidFill>
              <a:ln w="9525" cap="flat" cmpd="sng">
                <a:solidFill>
                  <a:srgbClr val="B0CC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2028;p41"/>
              <p:cNvSpPr/>
              <p:nvPr/>
            </p:nvSpPr>
            <p:spPr>
              <a:xfrm>
                <a:off x="880355" y="3052717"/>
                <a:ext cx="253172" cy="24733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3516" extrusionOk="0">
                    <a:moveTo>
                      <a:pt x="1316" y="1"/>
                    </a:moveTo>
                    <a:cubicBezTo>
                      <a:pt x="1288" y="1"/>
                      <a:pt x="1232" y="29"/>
                      <a:pt x="1218" y="71"/>
                    </a:cubicBezTo>
                    <a:lnTo>
                      <a:pt x="28" y="3445"/>
                    </a:lnTo>
                    <a:cubicBezTo>
                      <a:pt x="0" y="3487"/>
                      <a:pt x="28" y="3501"/>
                      <a:pt x="42" y="3515"/>
                    </a:cubicBezTo>
                    <a:lnTo>
                      <a:pt x="2268" y="3515"/>
                    </a:lnTo>
                    <a:cubicBezTo>
                      <a:pt x="2296" y="3515"/>
                      <a:pt x="2352" y="3487"/>
                      <a:pt x="2366" y="3445"/>
                    </a:cubicBezTo>
                    <a:lnTo>
                      <a:pt x="3556" y="71"/>
                    </a:lnTo>
                    <a:cubicBezTo>
                      <a:pt x="3598" y="57"/>
                      <a:pt x="3598" y="29"/>
                      <a:pt x="3556" y="15"/>
                    </a:cubicBezTo>
                    <a:cubicBezTo>
                      <a:pt x="3547" y="15"/>
                      <a:pt x="3544" y="9"/>
                      <a:pt x="3547" y="9"/>
                    </a:cubicBezTo>
                    <a:cubicBezTo>
                      <a:pt x="3549" y="9"/>
                      <a:pt x="3552" y="10"/>
                      <a:pt x="3556" y="15"/>
                    </a:cubicBezTo>
                    <a:lnTo>
                      <a:pt x="3542" y="1"/>
                    </a:lnTo>
                    <a:close/>
                  </a:path>
                </a:pathLst>
              </a:custGeom>
              <a:solidFill>
                <a:srgbClr val="BED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2029;p41"/>
              <p:cNvSpPr/>
              <p:nvPr/>
            </p:nvSpPr>
            <p:spPr>
              <a:xfrm>
                <a:off x="876415" y="3047793"/>
                <a:ext cx="249232" cy="247333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516" extrusionOk="0">
                    <a:moveTo>
                      <a:pt x="1302" y="1"/>
                    </a:moveTo>
                    <a:cubicBezTo>
                      <a:pt x="1274" y="1"/>
                      <a:pt x="1218" y="29"/>
                      <a:pt x="1204" y="71"/>
                    </a:cubicBezTo>
                    <a:lnTo>
                      <a:pt x="0" y="3445"/>
                    </a:lnTo>
                    <a:cubicBezTo>
                      <a:pt x="0" y="3487"/>
                      <a:pt x="28" y="3515"/>
                      <a:pt x="56" y="3515"/>
                    </a:cubicBezTo>
                    <a:lnTo>
                      <a:pt x="2254" y="3515"/>
                    </a:lnTo>
                    <a:cubicBezTo>
                      <a:pt x="2296" y="3515"/>
                      <a:pt x="2338" y="3487"/>
                      <a:pt x="2352" y="3445"/>
                    </a:cubicBezTo>
                    <a:lnTo>
                      <a:pt x="3542" y="71"/>
                    </a:lnTo>
                    <a:cubicBezTo>
                      <a:pt x="3542" y="29"/>
                      <a:pt x="3528" y="1"/>
                      <a:pt x="3486" y="1"/>
                    </a:cubicBezTo>
                    <a:close/>
                  </a:path>
                </a:pathLst>
              </a:custGeom>
              <a:solidFill>
                <a:srgbClr val="83B2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2030;p41"/>
              <p:cNvSpPr/>
              <p:nvPr/>
            </p:nvSpPr>
            <p:spPr>
              <a:xfrm>
                <a:off x="900051" y="3053702"/>
                <a:ext cx="209839" cy="217788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096" extrusionOk="0">
                    <a:moveTo>
                      <a:pt x="1092" y="1"/>
                    </a:moveTo>
                    <a:lnTo>
                      <a:pt x="0" y="3095"/>
                    </a:lnTo>
                    <a:lnTo>
                      <a:pt x="1876" y="3095"/>
                    </a:lnTo>
                    <a:lnTo>
                      <a:pt x="29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2031;p41"/>
              <p:cNvSpPr/>
              <p:nvPr/>
            </p:nvSpPr>
            <p:spPr>
              <a:xfrm>
                <a:off x="978838" y="3074383"/>
                <a:ext cx="112341" cy="499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71" extrusionOk="0">
                    <a:moveTo>
                      <a:pt x="1596" y="1"/>
                    </a:moveTo>
                    <a:lnTo>
                      <a:pt x="42" y="2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568" y="57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2032;p41"/>
              <p:cNvSpPr/>
              <p:nvPr/>
            </p:nvSpPr>
            <p:spPr>
              <a:xfrm>
                <a:off x="972929" y="3088171"/>
                <a:ext cx="111356" cy="597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85" extrusionOk="0">
                    <a:moveTo>
                      <a:pt x="1582" y="1"/>
                    </a:moveTo>
                    <a:lnTo>
                      <a:pt x="14" y="43"/>
                    </a:lnTo>
                    <a:lnTo>
                      <a:pt x="0" y="85"/>
                    </a:lnTo>
                    <a:lnTo>
                      <a:pt x="1554" y="57"/>
                    </a:lnTo>
                    <a:lnTo>
                      <a:pt x="1582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2033;p41"/>
              <p:cNvSpPr/>
              <p:nvPr/>
            </p:nvSpPr>
            <p:spPr>
              <a:xfrm>
                <a:off x="967020" y="3105898"/>
                <a:ext cx="110371" cy="499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71" extrusionOk="0">
                    <a:moveTo>
                      <a:pt x="1568" y="1"/>
                    </a:moveTo>
                    <a:lnTo>
                      <a:pt x="14" y="15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554" y="43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2034;p41"/>
              <p:cNvSpPr/>
              <p:nvPr/>
            </p:nvSpPr>
            <p:spPr>
              <a:xfrm>
                <a:off x="959142" y="3126580"/>
                <a:ext cx="111356" cy="597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85" extrusionOk="0">
                    <a:moveTo>
                      <a:pt x="1582" y="1"/>
                    </a:moveTo>
                    <a:lnTo>
                      <a:pt x="28" y="29"/>
                    </a:lnTo>
                    <a:lnTo>
                      <a:pt x="0" y="85"/>
                    </a:lnTo>
                    <a:lnTo>
                      <a:pt x="1568" y="57"/>
                    </a:lnTo>
                    <a:lnTo>
                      <a:pt x="1582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2035;p41"/>
              <p:cNvSpPr/>
              <p:nvPr/>
            </p:nvSpPr>
            <p:spPr>
              <a:xfrm>
                <a:off x="950278" y="3146276"/>
                <a:ext cx="111356" cy="597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85" extrusionOk="0">
                    <a:moveTo>
                      <a:pt x="1582" y="1"/>
                    </a:moveTo>
                    <a:lnTo>
                      <a:pt x="28" y="29"/>
                    </a:lnTo>
                    <a:lnTo>
                      <a:pt x="0" y="85"/>
                    </a:lnTo>
                    <a:lnTo>
                      <a:pt x="1568" y="71"/>
                    </a:lnTo>
                    <a:lnTo>
                      <a:pt x="1582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2036;p41"/>
              <p:cNvSpPr/>
              <p:nvPr/>
            </p:nvSpPr>
            <p:spPr>
              <a:xfrm>
                <a:off x="941414" y="3171882"/>
                <a:ext cx="110371" cy="499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71" extrusionOk="0">
                    <a:moveTo>
                      <a:pt x="1568" y="1"/>
                    </a:moveTo>
                    <a:lnTo>
                      <a:pt x="14" y="15"/>
                    </a:lnTo>
                    <a:lnTo>
                      <a:pt x="0" y="71"/>
                    </a:lnTo>
                    <a:lnTo>
                      <a:pt x="1554" y="57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2037;p41"/>
              <p:cNvSpPr/>
              <p:nvPr/>
            </p:nvSpPr>
            <p:spPr>
              <a:xfrm>
                <a:off x="927627" y="3212260"/>
                <a:ext cx="110371" cy="4994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71" extrusionOk="0">
                    <a:moveTo>
                      <a:pt x="1568" y="1"/>
                    </a:moveTo>
                    <a:lnTo>
                      <a:pt x="14" y="2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554" y="57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2038;p41"/>
              <p:cNvSpPr/>
              <p:nvPr/>
            </p:nvSpPr>
            <p:spPr>
              <a:xfrm>
                <a:off x="934521" y="3192564"/>
                <a:ext cx="111356" cy="4994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1" extrusionOk="0">
                    <a:moveTo>
                      <a:pt x="1582" y="1"/>
                    </a:moveTo>
                    <a:lnTo>
                      <a:pt x="28" y="2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568" y="57"/>
                    </a:lnTo>
                    <a:lnTo>
                      <a:pt x="1582" y="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2039;p41"/>
              <p:cNvSpPr/>
              <p:nvPr/>
            </p:nvSpPr>
            <p:spPr>
              <a:xfrm>
                <a:off x="1004444" y="3029081"/>
                <a:ext cx="78857" cy="3355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77" extrusionOk="0">
                    <a:moveTo>
                      <a:pt x="378" y="1"/>
                    </a:moveTo>
                    <a:cubicBezTo>
                      <a:pt x="350" y="1"/>
                      <a:pt x="336" y="15"/>
                      <a:pt x="336" y="43"/>
                    </a:cubicBezTo>
                    <a:lnTo>
                      <a:pt x="336" y="141"/>
                    </a:lnTo>
                    <a:cubicBezTo>
                      <a:pt x="336" y="155"/>
                      <a:pt x="322" y="183"/>
                      <a:pt x="308" y="183"/>
                    </a:cubicBezTo>
                    <a:lnTo>
                      <a:pt x="112" y="183"/>
                    </a:lnTo>
                    <a:cubicBezTo>
                      <a:pt x="98" y="183"/>
                      <a:pt x="98" y="183"/>
                      <a:pt x="70" y="211"/>
                    </a:cubicBezTo>
                    <a:lnTo>
                      <a:pt x="0" y="435"/>
                    </a:lnTo>
                    <a:cubicBezTo>
                      <a:pt x="0" y="463"/>
                      <a:pt x="0" y="477"/>
                      <a:pt x="28" y="477"/>
                    </a:cubicBezTo>
                    <a:lnTo>
                      <a:pt x="1022" y="477"/>
                    </a:lnTo>
                    <a:cubicBezTo>
                      <a:pt x="1036" y="477"/>
                      <a:pt x="1050" y="463"/>
                      <a:pt x="1050" y="435"/>
                    </a:cubicBezTo>
                    <a:lnTo>
                      <a:pt x="1120" y="211"/>
                    </a:lnTo>
                    <a:cubicBezTo>
                      <a:pt x="1120" y="197"/>
                      <a:pt x="1120" y="183"/>
                      <a:pt x="1106" y="183"/>
                    </a:cubicBezTo>
                    <a:lnTo>
                      <a:pt x="910" y="183"/>
                    </a:lnTo>
                    <a:cubicBezTo>
                      <a:pt x="896" y="183"/>
                      <a:pt x="882" y="155"/>
                      <a:pt x="896" y="141"/>
                    </a:cubicBezTo>
                    <a:lnTo>
                      <a:pt x="966" y="43"/>
                    </a:lnTo>
                    <a:cubicBezTo>
                      <a:pt x="966" y="15"/>
                      <a:pt x="966" y="1"/>
                      <a:pt x="952" y="1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2040;p41"/>
              <p:cNvSpPr/>
              <p:nvPr/>
            </p:nvSpPr>
            <p:spPr>
              <a:xfrm>
                <a:off x="692180" y="2990672"/>
                <a:ext cx="252257" cy="792929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11272" extrusionOk="0">
                    <a:moveTo>
                      <a:pt x="1611" y="1"/>
                    </a:moveTo>
                    <a:cubicBezTo>
                      <a:pt x="1387" y="1"/>
                      <a:pt x="1107" y="99"/>
                      <a:pt x="953" y="281"/>
                    </a:cubicBezTo>
                    <a:cubicBezTo>
                      <a:pt x="883" y="379"/>
                      <a:pt x="855" y="477"/>
                      <a:pt x="841" y="575"/>
                    </a:cubicBezTo>
                    <a:cubicBezTo>
                      <a:pt x="813" y="1177"/>
                      <a:pt x="1023" y="1751"/>
                      <a:pt x="1233" y="2297"/>
                    </a:cubicBezTo>
                    <a:cubicBezTo>
                      <a:pt x="1415" y="2773"/>
                      <a:pt x="1821" y="3417"/>
                      <a:pt x="1583" y="3921"/>
                    </a:cubicBezTo>
                    <a:cubicBezTo>
                      <a:pt x="1247" y="4607"/>
                      <a:pt x="533" y="5139"/>
                      <a:pt x="393" y="5937"/>
                    </a:cubicBezTo>
                    <a:cubicBezTo>
                      <a:pt x="323" y="6343"/>
                      <a:pt x="1" y="10908"/>
                      <a:pt x="155" y="11272"/>
                    </a:cubicBezTo>
                    <a:lnTo>
                      <a:pt x="3487" y="11272"/>
                    </a:lnTo>
                    <a:lnTo>
                      <a:pt x="3473" y="4831"/>
                    </a:lnTo>
                    <a:lnTo>
                      <a:pt x="3473" y="4831"/>
                    </a:lnTo>
                    <a:cubicBezTo>
                      <a:pt x="3515" y="4887"/>
                      <a:pt x="3543" y="4943"/>
                      <a:pt x="3557" y="4971"/>
                    </a:cubicBezTo>
                    <a:cubicBezTo>
                      <a:pt x="3417" y="4649"/>
                      <a:pt x="3277" y="4257"/>
                      <a:pt x="3277" y="4257"/>
                    </a:cubicBezTo>
                    <a:cubicBezTo>
                      <a:pt x="2955" y="3487"/>
                      <a:pt x="2941" y="2787"/>
                      <a:pt x="3347" y="2073"/>
                    </a:cubicBezTo>
                    <a:cubicBezTo>
                      <a:pt x="3473" y="1849"/>
                      <a:pt x="3585" y="1583"/>
                      <a:pt x="3557" y="1317"/>
                    </a:cubicBezTo>
                    <a:cubicBezTo>
                      <a:pt x="3487" y="757"/>
                      <a:pt x="2885" y="533"/>
                      <a:pt x="2577" y="127"/>
                    </a:cubicBezTo>
                    <a:cubicBezTo>
                      <a:pt x="2507" y="57"/>
                      <a:pt x="2465" y="1"/>
                      <a:pt x="2367" y="1"/>
                    </a:cubicBezTo>
                    <a:close/>
                  </a:path>
                </a:pathLst>
              </a:custGeom>
              <a:solidFill>
                <a:srgbClr val="637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2041;p41"/>
              <p:cNvSpPr/>
              <p:nvPr/>
            </p:nvSpPr>
            <p:spPr>
              <a:xfrm>
                <a:off x="938450" y="3330499"/>
                <a:ext cx="44400" cy="38875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943" extrusionOk="0">
                    <a:moveTo>
                      <a:pt x="0" y="0"/>
                    </a:moveTo>
                    <a:lnTo>
                      <a:pt x="14" y="4942"/>
                    </a:lnTo>
                    <a:lnTo>
                      <a:pt x="630" y="4942"/>
                    </a:lnTo>
                    <a:cubicBezTo>
                      <a:pt x="630" y="4648"/>
                      <a:pt x="392" y="1652"/>
                      <a:pt x="350" y="1316"/>
                    </a:cubicBezTo>
                    <a:cubicBezTo>
                      <a:pt x="322" y="910"/>
                      <a:pt x="210" y="532"/>
                      <a:pt x="56" y="140"/>
                    </a:cubicBezTo>
                    <a:cubicBezTo>
                      <a:pt x="42" y="98"/>
                      <a:pt x="14" y="42"/>
                      <a:pt x="0" y="0"/>
                    </a:cubicBezTo>
                    <a:close/>
                  </a:path>
                </a:pathLst>
              </a:custGeom>
              <a:solidFill>
                <a:srgbClr val="BEBEBE"/>
              </a:solidFill>
              <a:ln w="9525" cap="flat" cmpd="sng">
                <a:solidFill>
                  <a:srgbClr val="BEBEB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2042;p41"/>
              <p:cNvSpPr/>
              <p:nvPr/>
            </p:nvSpPr>
            <p:spPr>
              <a:xfrm>
                <a:off x="1031035" y="3148246"/>
                <a:ext cx="75902" cy="98553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401" extrusionOk="0">
                    <a:moveTo>
                      <a:pt x="868" y="1"/>
                    </a:moveTo>
                    <a:lnTo>
                      <a:pt x="868" y="1"/>
                    </a:lnTo>
                    <a:cubicBezTo>
                      <a:pt x="826" y="43"/>
                      <a:pt x="784" y="113"/>
                      <a:pt x="756" y="169"/>
                    </a:cubicBezTo>
                    <a:cubicBezTo>
                      <a:pt x="686" y="267"/>
                      <a:pt x="588" y="351"/>
                      <a:pt x="560" y="477"/>
                    </a:cubicBezTo>
                    <a:cubicBezTo>
                      <a:pt x="518" y="561"/>
                      <a:pt x="518" y="673"/>
                      <a:pt x="504" y="757"/>
                    </a:cubicBezTo>
                    <a:cubicBezTo>
                      <a:pt x="504" y="1023"/>
                      <a:pt x="224" y="1093"/>
                      <a:pt x="28" y="1177"/>
                    </a:cubicBezTo>
                    <a:cubicBezTo>
                      <a:pt x="14" y="1177"/>
                      <a:pt x="0" y="1177"/>
                      <a:pt x="0" y="1191"/>
                    </a:cubicBezTo>
                    <a:lnTo>
                      <a:pt x="0" y="1233"/>
                    </a:lnTo>
                    <a:cubicBezTo>
                      <a:pt x="0" y="1289"/>
                      <a:pt x="28" y="1331"/>
                      <a:pt x="56" y="1373"/>
                    </a:cubicBezTo>
                    <a:cubicBezTo>
                      <a:pt x="70" y="1387"/>
                      <a:pt x="70" y="1401"/>
                      <a:pt x="84" y="1401"/>
                    </a:cubicBezTo>
                    <a:lnTo>
                      <a:pt x="112" y="1401"/>
                    </a:lnTo>
                    <a:cubicBezTo>
                      <a:pt x="350" y="1331"/>
                      <a:pt x="532" y="1233"/>
                      <a:pt x="728" y="1107"/>
                    </a:cubicBezTo>
                    <a:cubicBezTo>
                      <a:pt x="770" y="1093"/>
                      <a:pt x="798" y="1065"/>
                      <a:pt x="812" y="1037"/>
                    </a:cubicBezTo>
                    <a:cubicBezTo>
                      <a:pt x="840" y="995"/>
                      <a:pt x="854" y="953"/>
                      <a:pt x="868" y="897"/>
                    </a:cubicBezTo>
                    <a:cubicBezTo>
                      <a:pt x="938" y="617"/>
                      <a:pt x="1078" y="225"/>
                      <a:pt x="980" y="57"/>
                    </a:cubicBezTo>
                    <a:lnTo>
                      <a:pt x="980" y="57"/>
                    </a:lnTo>
                    <a:cubicBezTo>
                      <a:pt x="952" y="113"/>
                      <a:pt x="924" y="169"/>
                      <a:pt x="868" y="197"/>
                    </a:cubicBezTo>
                    <a:cubicBezTo>
                      <a:pt x="854" y="141"/>
                      <a:pt x="924" y="43"/>
                      <a:pt x="868" y="1"/>
                    </a:cubicBezTo>
                    <a:close/>
                  </a:path>
                </a:pathLst>
              </a:custGeom>
              <a:solidFill>
                <a:srgbClr val="B6A0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2043;p41"/>
              <p:cNvSpPr/>
              <p:nvPr/>
            </p:nvSpPr>
            <p:spPr>
              <a:xfrm>
                <a:off x="834982" y="3009173"/>
                <a:ext cx="229606" cy="263090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740" extrusionOk="0">
                    <a:moveTo>
                      <a:pt x="455" y="0"/>
                    </a:moveTo>
                    <a:cubicBezTo>
                      <a:pt x="226" y="0"/>
                      <a:pt x="1" y="155"/>
                      <a:pt x="1" y="438"/>
                    </a:cubicBezTo>
                    <a:lnTo>
                      <a:pt x="1" y="466"/>
                    </a:lnTo>
                    <a:cubicBezTo>
                      <a:pt x="1" y="900"/>
                      <a:pt x="141" y="3504"/>
                      <a:pt x="925" y="3700"/>
                    </a:cubicBezTo>
                    <a:cubicBezTo>
                      <a:pt x="1037" y="3727"/>
                      <a:pt x="1163" y="3739"/>
                      <a:pt x="1298" y="3739"/>
                    </a:cubicBezTo>
                    <a:cubicBezTo>
                      <a:pt x="2124" y="3739"/>
                      <a:pt x="3263" y="3294"/>
                      <a:pt x="3263" y="3294"/>
                    </a:cubicBezTo>
                    <a:lnTo>
                      <a:pt x="3165" y="2874"/>
                    </a:lnTo>
                    <a:cubicBezTo>
                      <a:pt x="3165" y="2874"/>
                      <a:pt x="2474" y="2796"/>
                      <a:pt x="1913" y="2796"/>
                    </a:cubicBezTo>
                    <a:cubicBezTo>
                      <a:pt x="1683" y="2796"/>
                      <a:pt x="1475" y="2809"/>
                      <a:pt x="1345" y="2846"/>
                    </a:cubicBezTo>
                    <a:cubicBezTo>
                      <a:pt x="1345" y="2846"/>
                      <a:pt x="1205" y="1278"/>
                      <a:pt x="1121" y="956"/>
                    </a:cubicBezTo>
                    <a:cubicBezTo>
                      <a:pt x="1065" y="816"/>
                      <a:pt x="981" y="550"/>
                      <a:pt x="897" y="298"/>
                    </a:cubicBezTo>
                    <a:cubicBezTo>
                      <a:pt x="817" y="95"/>
                      <a:pt x="635" y="0"/>
                      <a:pt x="455" y="0"/>
                    </a:cubicBezTo>
                    <a:close/>
                  </a:path>
                </a:pathLst>
              </a:custGeom>
              <a:solidFill>
                <a:srgbClr val="B0CCAA"/>
              </a:solidFill>
              <a:ln w="9525" cap="flat" cmpd="sng">
                <a:solidFill>
                  <a:srgbClr val="B0CC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2044;p41"/>
              <p:cNvSpPr/>
              <p:nvPr/>
            </p:nvSpPr>
            <p:spPr>
              <a:xfrm>
                <a:off x="784755" y="2982793"/>
                <a:ext cx="90675" cy="3158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449" extrusionOk="0">
                    <a:moveTo>
                      <a:pt x="278" y="0"/>
                    </a:moveTo>
                    <a:cubicBezTo>
                      <a:pt x="207" y="0"/>
                      <a:pt x="142" y="28"/>
                      <a:pt x="85" y="113"/>
                    </a:cubicBezTo>
                    <a:cubicBezTo>
                      <a:pt x="57" y="155"/>
                      <a:pt x="1" y="225"/>
                      <a:pt x="1" y="281"/>
                    </a:cubicBezTo>
                    <a:cubicBezTo>
                      <a:pt x="1" y="351"/>
                      <a:pt x="29" y="365"/>
                      <a:pt x="85" y="393"/>
                    </a:cubicBezTo>
                    <a:cubicBezTo>
                      <a:pt x="169" y="449"/>
                      <a:pt x="295" y="449"/>
                      <a:pt x="407" y="449"/>
                    </a:cubicBezTo>
                    <a:cubicBezTo>
                      <a:pt x="603" y="435"/>
                      <a:pt x="827" y="379"/>
                      <a:pt x="1037" y="309"/>
                    </a:cubicBezTo>
                    <a:cubicBezTo>
                      <a:pt x="1121" y="281"/>
                      <a:pt x="1205" y="239"/>
                      <a:pt x="1289" y="239"/>
                    </a:cubicBezTo>
                    <a:lnTo>
                      <a:pt x="1121" y="71"/>
                    </a:lnTo>
                    <a:cubicBezTo>
                      <a:pt x="1121" y="71"/>
                      <a:pt x="1107" y="43"/>
                      <a:pt x="1079" y="43"/>
                    </a:cubicBezTo>
                    <a:cubicBezTo>
                      <a:pt x="1065" y="43"/>
                      <a:pt x="1051" y="43"/>
                      <a:pt x="1037" y="71"/>
                    </a:cubicBezTo>
                    <a:cubicBezTo>
                      <a:pt x="963" y="108"/>
                      <a:pt x="889" y="125"/>
                      <a:pt x="813" y="125"/>
                    </a:cubicBezTo>
                    <a:cubicBezTo>
                      <a:pt x="745" y="125"/>
                      <a:pt x="676" y="111"/>
                      <a:pt x="603" y="85"/>
                    </a:cubicBezTo>
                    <a:cubicBezTo>
                      <a:pt x="495" y="60"/>
                      <a:pt x="381" y="0"/>
                      <a:pt x="278" y="0"/>
                    </a:cubicBezTo>
                    <a:close/>
                  </a:path>
                </a:pathLst>
              </a:custGeom>
              <a:solidFill>
                <a:srgbClr val="B0CCAA"/>
              </a:solidFill>
              <a:ln w="9525" cap="flat" cmpd="sng">
                <a:solidFill>
                  <a:srgbClr val="B0CC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2045;p41"/>
              <p:cNvSpPr/>
              <p:nvPr/>
            </p:nvSpPr>
            <p:spPr>
              <a:xfrm>
                <a:off x="768185" y="2811375"/>
                <a:ext cx="60965" cy="84199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065" extrusionOk="0">
                    <a:moveTo>
                      <a:pt x="701" y="435"/>
                    </a:moveTo>
                    <a:cubicBezTo>
                      <a:pt x="771" y="701"/>
                      <a:pt x="687" y="953"/>
                      <a:pt x="505" y="1009"/>
                    </a:cubicBezTo>
                    <a:cubicBezTo>
                      <a:pt x="337" y="1065"/>
                      <a:pt x="141" y="883"/>
                      <a:pt x="71" y="631"/>
                    </a:cubicBezTo>
                    <a:cubicBezTo>
                      <a:pt x="1" y="365"/>
                      <a:pt x="85" y="99"/>
                      <a:pt x="267" y="43"/>
                    </a:cubicBezTo>
                    <a:cubicBezTo>
                      <a:pt x="421" y="1"/>
                      <a:pt x="631" y="169"/>
                      <a:pt x="701" y="435"/>
                    </a:cubicBezTo>
                    <a:close/>
                  </a:path>
                </a:pathLst>
              </a:custGeom>
              <a:solidFill>
                <a:srgbClr val="B78A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Google Shape;2046;p41"/>
              <p:cNvSpPr/>
              <p:nvPr/>
            </p:nvSpPr>
            <p:spPr>
              <a:xfrm>
                <a:off x="800499" y="2698550"/>
                <a:ext cx="117800" cy="187799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2650" extrusionOk="0">
                    <a:moveTo>
                      <a:pt x="1299" y="1"/>
                    </a:moveTo>
                    <a:cubicBezTo>
                      <a:pt x="1291" y="1"/>
                      <a:pt x="1283" y="2"/>
                      <a:pt x="1275" y="3"/>
                    </a:cubicBezTo>
                    <a:cubicBezTo>
                      <a:pt x="1079" y="73"/>
                      <a:pt x="841" y="213"/>
                      <a:pt x="659" y="325"/>
                    </a:cubicBezTo>
                    <a:cubicBezTo>
                      <a:pt x="435" y="451"/>
                      <a:pt x="225" y="619"/>
                      <a:pt x="127" y="843"/>
                    </a:cubicBezTo>
                    <a:cubicBezTo>
                      <a:pt x="1" y="1123"/>
                      <a:pt x="29" y="1445"/>
                      <a:pt x="85" y="1740"/>
                    </a:cubicBezTo>
                    <a:cubicBezTo>
                      <a:pt x="127" y="1936"/>
                      <a:pt x="169" y="2160"/>
                      <a:pt x="309" y="2300"/>
                    </a:cubicBezTo>
                    <a:cubicBezTo>
                      <a:pt x="421" y="2412"/>
                      <a:pt x="575" y="2496"/>
                      <a:pt x="575" y="2650"/>
                    </a:cubicBezTo>
                    <a:cubicBezTo>
                      <a:pt x="715" y="2580"/>
                      <a:pt x="757" y="2370"/>
                      <a:pt x="701" y="2216"/>
                    </a:cubicBezTo>
                    <a:cubicBezTo>
                      <a:pt x="645" y="2062"/>
                      <a:pt x="561" y="1922"/>
                      <a:pt x="519" y="1754"/>
                    </a:cubicBezTo>
                    <a:cubicBezTo>
                      <a:pt x="491" y="1515"/>
                      <a:pt x="617" y="1263"/>
                      <a:pt x="771" y="1081"/>
                    </a:cubicBezTo>
                    <a:cubicBezTo>
                      <a:pt x="925" y="885"/>
                      <a:pt x="1135" y="745"/>
                      <a:pt x="1289" y="549"/>
                    </a:cubicBezTo>
                    <a:lnTo>
                      <a:pt x="1289" y="549"/>
                    </a:lnTo>
                    <a:cubicBezTo>
                      <a:pt x="1275" y="619"/>
                      <a:pt x="1275" y="675"/>
                      <a:pt x="1261" y="745"/>
                    </a:cubicBezTo>
                    <a:cubicBezTo>
                      <a:pt x="1401" y="689"/>
                      <a:pt x="1513" y="535"/>
                      <a:pt x="1513" y="381"/>
                    </a:cubicBezTo>
                    <a:cubicBezTo>
                      <a:pt x="1526" y="210"/>
                      <a:pt x="1427" y="1"/>
                      <a:pt x="1299" y="1"/>
                    </a:cubicBezTo>
                    <a:close/>
                  </a:path>
                </a:pathLst>
              </a:custGeom>
              <a:solidFill>
                <a:srgbClr val="6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/>
          <p:nvPr/>
        </p:nvSpPr>
        <p:spPr>
          <a:xfrm>
            <a:off x="371539" y="961017"/>
            <a:ext cx="2820600" cy="2820000"/>
          </a:xfrm>
          <a:prstGeom prst="ellipse">
            <a:avLst/>
          </a:prstGeom>
          <a:solidFill>
            <a:srgbClr val="75CC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ctrTitle"/>
          </p:nvPr>
        </p:nvSpPr>
        <p:spPr>
          <a:xfrm flipH="1">
            <a:off x="2319314" y="1440137"/>
            <a:ext cx="6086637" cy="24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Sách</a:t>
            </a:r>
            <a:r>
              <a:rPr lang="en-US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khoa</a:t>
            </a:r>
            <a:endParaRPr b="1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" y="877987"/>
            <a:ext cx="3185068" cy="3185068"/>
          </a:xfrm>
          <a:prstGeom prst="rect">
            <a:avLst/>
          </a:prstGeom>
        </p:spPr>
      </p:pic>
      <p:sp>
        <p:nvSpPr>
          <p:cNvPr id="10" name="Google Shape;505;p36"/>
          <p:cNvSpPr txBox="1">
            <a:spLocks/>
          </p:cNvSpPr>
          <p:nvPr/>
        </p:nvSpPr>
        <p:spPr>
          <a:xfrm>
            <a:off x="1410072" y="4033770"/>
            <a:ext cx="628228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Staatliches"/>
              <a:buNone/>
              <a:defRPr sz="48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Bahiana"/>
              <a:buNone/>
              <a:defRPr sz="6000" b="0" i="0" u="none" strike="noStrike" cap="none">
                <a:solidFill>
                  <a:srgbClr val="20124D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6000"/>
              <a:buFont typeface="Staatliche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Quan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sát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tranh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trang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13/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SGK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và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tìm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hiểu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nội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Staatliches"/>
              </a:rPr>
              <a:t> dung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  <a:sym typeface="Staatliches"/>
            </a:endParaRPr>
          </a:p>
        </p:txBody>
      </p:sp>
    </p:spTree>
    <p:extLst>
      <p:ext uri="{BB962C8B-B14F-4D97-AF65-F5344CB8AC3E}">
        <p14:creationId xmlns:p14="http://schemas.microsoft.com/office/powerpoint/2010/main" val="3322860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2068012" y="327429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Phòng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bệnh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lao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phổi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Calibri Light" panose="020F0302020204030204"/>
              <a:ea typeface="Segoe UI Black" panose="020B0A02040204020203" pitchFamily="34" charset="0"/>
              <a:cs typeface="Arial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B49719-42E5-4F67-A339-7E6710CC740E}"/>
              </a:ext>
            </a:extLst>
          </p:cNvPr>
          <p:cNvGrpSpPr/>
          <p:nvPr/>
        </p:nvGrpSpPr>
        <p:grpSpPr>
          <a:xfrm>
            <a:off x="3760564" y="1345851"/>
            <a:ext cx="4216958" cy="581334"/>
            <a:chOff x="261257" y="1300849"/>
            <a:chExt cx="4216958" cy="58133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0D73D92-CABA-43E4-A486-5ACC63BFF2F9}"/>
                </a:ext>
              </a:extLst>
            </p:cNvPr>
            <p:cNvSpPr/>
            <p:nvPr/>
          </p:nvSpPr>
          <p:spPr>
            <a:xfrm>
              <a:off x="261257" y="1300849"/>
              <a:ext cx="4216958" cy="581334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C4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Google Shape;356;p33">
              <a:extLst>
                <a:ext uri="{FF2B5EF4-FFF2-40B4-BE49-F238E27FC236}">
                  <a16:creationId xmlns:a16="http://schemas.microsoft.com/office/drawing/2014/main" id="{EF11BC3C-03C0-4E59-A8F6-3011838D68A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86286" y="1394130"/>
              <a:ext cx="3400268" cy="467916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Trả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lời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373CBB-E9D2-4595-B0E6-187E9A496A49}"/>
              </a:ext>
            </a:extLst>
          </p:cNvPr>
          <p:cNvSpPr txBox="1"/>
          <p:nvPr/>
        </p:nvSpPr>
        <p:spPr>
          <a:xfrm>
            <a:off x="3707444" y="2229954"/>
            <a:ext cx="543655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Hãy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tranh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minh </a:t>
            </a:r>
            <a:r>
              <a:rPr kumimoji="0" lang="en-US" sz="1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họa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điều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gì</a:t>
            </a:r>
            <a:r>
              <a:rPr kumimoji="0" lang="nl-N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1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kumimoji="0" lang="nl-N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? Vì </a:t>
            </a:r>
            <a:r>
              <a:rPr kumimoji="0" lang="nl-NL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sao?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4098" name="Picture 2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4" t="-1118" r="2443" b="6299"/>
          <a:stretch/>
        </p:blipFill>
        <p:spPr bwMode="auto">
          <a:xfrm>
            <a:off x="6485859" y="3718470"/>
            <a:ext cx="1750193" cy="11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9" t="51068" r="1543" b="2391"/>
          <a:stretch/>
        </p:blipFill>
        <p:spPr bwMode="auto">
          <a:xfrm>
            <a:off x="2544871" y="3718470"/>
            <a:ext cx="1552256" cy="11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1" r="52858"/>
          <a:stretch/>
        </p:blipFill>
        <p:spPr bwMode="auto">
          <a:xfrm>
            <a:off x="4465933" y="3726542"/>
            <a:ext cx="1651121" cy="11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6" r="50303" b="1987"/>
          <a:stretch/>
        </p:blipFill>
        <p:spPr bwMode="auto">
          <a:xfrm>
            <a:off x="491174" y="3718470"/>
            <a:ext cx="1684891" cy="11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5" t="2151" r="16966" b="52060"/>
          <a:stretch/>
        </p:blipFill>
        <p:spPr bwMode="auto">
          <a:xfrm>
            <a:off x="2068012" y="1927185"/>
            <a:ext cx="1311873" cy="14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r="50637" b="51934"/>
          <a:stretch/>
        </p:blipFill>
        <p:spPr bwMode="auto">
          <a:xfrm>
            <a:off x="316613" y="1439132"/>
            <a:ext cx="1587619" cy="11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70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1821253" y="368988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phổi</a:t>
            </a:r>
            <a:endParaRPr lang="en-US" sz="24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A9FF6-72E4-41B0-ADF3-286A9D8021C3}"/>
              </a:ext>
            </a:extLst>
          </p:cNvPr>
          <p:cNvSpPr txBox="1"/>
          <p:nvPr/>
        </p:nvSpPr>
        <p:spPr>
          <a:xfrm>
            <a:off x="4572001" y="2379784"/>
            <a:ext cx="3958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Bác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sĩ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đang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tiêm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cho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bé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Đây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vì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tiêm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bị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mắc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suốt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cuộc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đời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r="50637" b="51934"/>
          <a:stretch/>
        </p:blipFill>
        <p:spPr bwMode="auto">
          <a:xfrm>
            <a:off x="291965" y="1725105"/>
            <a:ext cx="3913398" cy="27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82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1821253" y="368988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phổi</a:t>
            </a:r>
            <a:endParaRPr lang="en-US" sz="24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A9FF6-72E4-41B0-ADF3-286A9D8021C3}"/>
              </a:ext>
            </a:extLst>
          </p:cNvPr>
          <p:cNvSpPr txBox="1"/>
          <p:nvPr/>
        </p:nvSpPr>
        <p:spPr>
          <a:xfrm>
            <a:off x="4281544" y="2422815"/>
            <a:ext cx="39588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Hút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thuốc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lá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vì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khói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thuốc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lá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rất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độc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hút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cả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xung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quanh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5" t="2151" r="16966" b="52060"/>
          <a:stretch/>
        </p:blipFill>
        <p:spPr bwMode="auto">
          <a:xfrm>
            <a:off x="802813" y="1888106"/>
            <a:ext cx="2453958" cy="27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9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1821253" y="368988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phổi</a:t>
            </a:r>
            <a:endParaRPr lang="en-US" sz="24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A9FF6-72E4-41B0-ADF3-286A9D8021C3}"/>
              </a:ext>
            </a:extLst>
          </p:cNvPr>
          <p:cNvSpPr txBox="1"/>
          <p:nvPr/>
        </p:nvSpPr>
        <p:spPr>
          <a:xfrm>
            <a:off x="4572001" y="2379784"/>
            <a:ext cx="39588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cửa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bẩn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thỉu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bừa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bộn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môi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cho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khuẩn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sinh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sôi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vì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thế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6" r="50303" b="1987"/>
          <a:stretch/>
        </p:blipFill>
        <p:spPr bwMode="auto">
          <a:xfrm>
            <a:off x="641781" y="1997247"/>
            <a:ext cx="3495263" cy="24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37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1821253" y="368988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phổi</a:t>
            </a:r>
            <a:endParaRPr lang="en-US" sz="24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A9FF6-72E4-41B0-ADF3-286A9D8021C3}"/>
              </a:ext>
            </a:extLst>
          </p:cNvPr>
          <p:cNvSpPr txBox="1"/>
          <p:nvPr/>
        </p:nvSpPr>
        <p:spPr>
          <a:xfrm>
            <a:off x="4572001" y="2379784"/>
            <a:ext cx="3958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Dọn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dẹp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xuyên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cửa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thông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thoáng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nắng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vì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sẽ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hạn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chế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sự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phát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triển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khuẩn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9" t="51068" r="1543" b="2391"/>
          <a:stretch/>
        </p:blipFill>
        <p:spPr bwMode="auto">
          <a:xfrm>
            <a:off x="611620" y="1914860"/>
            <a:ext cx="3585417" cy="27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8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1821253" y="368988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phổi</a:t>
            </a:r>
            <a:endParaRPr lang="en-US" sz="24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A9FF6-72E4-41B0-ADF3-286A9D8021C3}"/>
              </a:ext>
            </a:extLst>
          </p:cNvPr>
          <p:cNvSpPr txBox="1"/>
          <p:nvPr/>
        </p:nvSpPr>
        <p:spPr>
          <a:xfrm>
            <a:off x="4346089" y="1992004"/>
            <a:ext cx="4184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Khạc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nhổ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bừa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bãi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1800" b="1" i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vì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bọt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đờm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chứa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rất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khuẩn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mầm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ô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nhiễm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môi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nhiễm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qua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hô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hấp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1" r="52858"/>
          <a:stretch/>
        </p:blipFill>
        <p:spPr bwMode="auto">
          <a:xfrm>
            <a:off x="560907" y="1807747"/>
            <a:ext cx="3595709" cy="253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24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1821253" y="368988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phổi</a:t>
            </a:r>
            <a:endParaRPr lang="en-US" sz="24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A9FF6-72E4-41B0-ADF3-286A9D8021C3}"/>
              </a:ext>
            </a:extLst>
          </p:cNvPr>
          <p:cNvSpPr txBox="1"/>
          <p:nvPr/>
        </p:nvSpPr>
        <p:spPr>
          <a:xfrm>
            <a:off x="4346089" y="2379784"/>
            <a:ext cx="418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ăn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uống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đầy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đủ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dinh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dưỡng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cơ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mạnh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chống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tốt</a:t>
            </a:r>
            <a:r>
              <a:rPr lang="en-US" sz="1800" b="1" dirty="0" smtClean="0">
                <a:solidFill>
                  <a:srgbClr val="20124D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20124D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4" t="-1118" r="2443" b="6299"/>
          <a:stretch/>
        </p:blipFill>
        <p:spPr bwMode="auto">
          <a:xfrm>
            <a:off x="483092" y="1786124"/>
            <a:ext cx="3592903" cy="24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8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5" t="2151" r="16966" b="52060"/>
          <a:stretch/>
        </p:blipFill>
        <p:spPr bwMode="auto">
          <a:xfrm>
            <a:off x="6851673" y="972834"/>
            <a:ext cx="1311873" cy="14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" name="Google Shape;505;p36" hidden="1"/>
          <p:cNvSpPr txBox="1">
            <a:spLocks noGrp="1"/>
          </p:cNvSpPr>
          <p:nvPr>
            <p:ph type="ctrTitle"/>
          </p:nvPr>
        </p:nvSpPr>
        <p:spPr>
          <a:xfrm>
            <a:off x="1430860" y="346977"/>
            <a:ext cx="628228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Segoe UI Black" panose="020B0A02040204020203" pitchFamily="34" charset="0"/>
                <a:ea typeface="Segoe UI Black" panose="020B0A02040204020203" pitchFamily="34" charset="0"/>
              </a:rPr>
              <a:t>Làm việc cá nhân</a:t>
            </a:r>
            <a:endParaRPr sz="1800" dirty="0">
              <a:solidFill>
                <a:schemeClr val="dk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6E9D-EEEE-4165-8618-30365A1C5E19}"/>
              </a:ext>
            </a:extLst>
          </p:cNvPr>
          <p:cNvSpPr txBox="1"/>
          <p:nvPr/>
        </p:nvSpPr>
        <p:spPr>
          <a:xfrm>
            <a:off x="1821254" y="347472"/>
            <a:ext cx="550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Phòng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bệnh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lao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Arial"/>
                <a:sym typeface="Arial"/>
              </a:rPr>
              <a:t>phổi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Calibri Light" panose="020F0302020204030204"/>
              <a:ea typeface="Segoe UI Black" panose="020B0A02040204020203" pitchFamily="34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F261A0-D8A2-42F7-B323-E2FCC6C08D5A}"/>
              </a:ext>
            </a:extLst>
          </p:cNvPr>
          <p:cNvGrpSpPr/>
          <p:nvPr/>
        </p:nvGrpSpPr>
        <p:grpSpPr>
          <a:xfrm>
            <a:off x="392164" y="4341038"/>
            <a:ext cx="3321950" cy="592320"/>
            <a:chOff x="1044483" y="1362832"/>
            <a:chExt cx="4784192" cy="58133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881A0F-E71E-4D1B-B528-32B9BCECC40C}"/>
                </a:ext>
              </a:extLst>
            </p:cNvPr>
            <p:cNvSpPr/>
            <p:nvPr/>
          </p:nvSpPr>
          <p:spPr>
            <a:xfrm>
              <a:off x="1044483" y="1362832"/>
              <a:ext cx="4784192" cy="581334"/>
            </a:xfrm>
            <a:prstGeom prst="roundRect">
              <a:avLst>
                <a:gd name="adj" fmla="val 117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4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Google Shape;356;p33">
              <a:extLst>
                <a:ext uri="{FF2B5EF4-FFF2-40B4-BE49-F238E27FC236}">
                  <a16:creationId xmlns:a16="http://schemas.microsoft.com/office/drawing/2014/main" id="{1F5F6D9D-CADD-41AE-A3B0-F2688B54521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084081" y="1419541"/>
              <a:ext cx="4704997" cy="467916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Các việc nên làm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3F0CC8-71C3-4616-9688-04059B1975CB}"/>
              </a:ext>
            </a:extLst>
          </p:cNvPr>
          <p:cNvGrpSpPr/>
          <p:nvPr/>
        </p:nvGrpSpPr>
        <p:grpSpPr>
          <a:xfrm>
            <a:off x="5500902" y="4350260"/>
            <a:ext cx="3321950" cy="592320"/>
            <a:chOff x="1044483" y="1362832"/>
            <a:chExt cx="4784192" cy="5813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B98EC5D-2794-4195-BCF6-4366B9912391}"/>
                </a:ext>
              </a:extLst>
            </p:cNvPr>
            <p:cNvSpPr/>
            <p:nvPr/>
          </p:nvSpPr>
          <p:spPr>
            <a:xfrm>
              <a:off x="1044483" y="1362832"/>
              <a:ext cx="4784192" cy="581334"/>
            </a:xfrm>
            <a:prstGeom prst="roundRect">
              <a:avLst>
                <a:gd name="adj" fmla="val 1173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44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Google Shape;356;p33">
              <a:extLst>
                <a:ext uri="{FF2B5EF4-FFF2-40B4-BE49-F238E27FC236}">
                  <a16:creationId xmlns:a16="http://schemas.microsoft.com/office/drawing/2014/main" id="{AAD36E6A-8AD6-4700-B9C0-9DAC3CB8340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084081" y="1419541"/>
              <a:ext cx="4704997" cy="467916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>
                  <a:ln>
                    <a:noFill/>
                  </a:ln>
                  <a:solidFill>
                    <a:srgbClr val="20124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sym typeface="Arial"/>
                </a:rPr>
                <a:t>Các việc không nên làm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2" name="Picture 2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4" t="-1118" r="2443" b="6299"/>
          <a:stretch/>
        </p:blipFill>
        <p:spPr bwMode="auto">
          <a:xfrm>
            <a:off x="316614" y="3009743"/>
            <a:ext cx="1724264" cy="11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9" t="51068" r="1543" b="2391"/>
          <a:stretch/>
        </p:blipFill>
        <p:spPr bwMode="auto">
          <a:xfrm>
            <a:off x="2251556" y="1524801"/>
            <a:ext cx="1552256" cy="11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6" r="50303" b="1987"/>
          <a:stretch/>
        </p:blipFill>
        <p:spPr bwMode="auto">
          <a:xfrm>
            <a:off x="5337184" y="2247939"/>
            <a:ext cx="1684891" cy="11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r="50637" b="51934"/>
          <a:stretch/>
        </p:blipFill>
        <p:spPr bwMode="auto">
          <a:xfrm>
            <a:off x="335483" y="1104967"/>
            <a:ext cx="1705395" cy="12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ài 5: Bệnh lao phổi | Tự nhiên và xã hội lớp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1" r="52858"/>
          <a:stretch/>
        </p:blipFill>
        <p:spPr bwMode="auto">
          <a:xfrm>
            <a:off x="7133164" y="2598654"/>
            <a:ext cx="1564112" cy="11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11728" y="2147714"/>
            <a:ext cx="1386490" cy="492443"/>
            <a:chOff x="525877" y="2134695"/>
            <a:chExt cx="1386490" cy="492443"/>
          </a:xfrm>
        </p:grpSpPr>
        <p:sp>
          <p:nvSpPr>
            <p:cNvPr id="2" name="Rectangle 1"/>
            <p:cNvSpPr/>
            <p:nvPr/>
          </p:nvSpPr>
          <p:spPr>
            <a:xfrm>
              <a:off x="525877" y="2149528"/>
              <a:ext cx="1386490" cy="462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7882" y="2134695"/>
              <a:ext cx="13744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34439" y="2510018"/>
            <a:ext cx="1386490" cy="492443"/>
            <a:chOff x="525877" y="2134695"/>
            <a:chExt cx="1386490" cy="492443"/>
          </a:xfrm>
        </p:grpSpPr>
        <p:sp>
          <p:nvSpPr>
            <p:cNvPr id="30" name="Rectangle 29"/>
            <p:cNvSpPr/>
            <p:nvPr/>
          </p:nvSpPr>
          <p:spPr>
            <a:xfrm>
              <a:off x="525877" y="2149528"/>
              <a:ext cx="1386490" cy="462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7882" y="2134695"/>
              <a:ext cx="13744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</a:t>
              </a:r>
              <a:endParaRPr lang="en-US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40878" y="3890406"/>
            <a:ext cx="1386490" cy="293260"/>
            <a:chOff x="525877" y="2134695"/>
            <a:chExt cx="1386490" cy="492443"/>
          </a:xfrm>
        </p:grpSpPr>
        <p:sp>
          <p:nvSpPr>
            <p:cNvPr id="33" name="Rectangle 32"/>
            <p:cNvSpPr/>
            <p:nvPr/>
          </p:nvSpPr>
          <p:spPr>
            <a:xfrm>
              <a:off x="525877" y="2149528"/>
              <a:ext cx="1386490" cy="462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7882" y="2134695"/>
              <a:ext cx="13744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56633" y="1181741"/>
            <a:ext cx="1386490" cy="492443"/>
            <a:chOff x="525877" y="2134695"/>
            <a:chExt cx="1386490" cy="492443"/>
          </a:xfrm>
        </p:grpSpPr>
        <p:sp>
          <p:nvSpPr>
            <p:cNvPr id="36" name="Rectangle 35"/>
            <p:cNvSpPr/>
            <p:nvPr/>
          </p:nvSpPr>
          <p:spPr>
            <a:xfrm>
              <a:off x="525877" y="2149528"/>
              <a:ext cx="1386490" cy="462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7882" y="2134695"/>
              <a:ext cx="1374485" cy="492443"/>
            </a:xfrm>
            <a:prstGeom prst="rect">
              <a:avLst/>
            </a:prstGeom>
            <a:solidFill>
              <a:srgbClr val="BEAEE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00864" y="3341656"/>
            <a:ext cx="1386490" cy="492443"/>
            <a:chOff x="525877" y="2134695"/>
            <a:chExt cx="1386490" cy="492443"/>
          </a:xfrm>
        </p:grpSpPr>
        <p:sp>
          <p:nvSpPr>
            <p:cNvPr id="39" name="Rectangle 38"/>
            <p:cNvSpPr/>
            <p:nvPr/>
          </p:nvSpPr>
          <p:spPr>
            <a:xfrm>
              <a:off x="525877" y="2149528"/>
              <a:ext cx="1386490" cy="462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7882" y="2134695"/>
              <a:ext cx="1374485" cy="492443"/>
            </a:xfrm>
            <a:prstGeom prst="rect">
              <a:avLst/>
            </a:prstGeom>
            <a:solidFill>
              <a:srgbClr val="BEAE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bẩn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thỉu</a:t>
              </a:r>
              <a:endParaRPr lang="en-US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61877" y="3519263"/>
            <a:ext cx="1552107" cy="492443"/>
            <a:chOff x="465779" y="2119863"/>
            <a:chExt cx="1552107" cy="492443"/>
          </a:xfrm>
        </p:grpSpPr>
        <p:sp>
          <p:nvSpPr>
            <p:cNvPr id="42" name="Rectangle 41"/>
            <p:cNvSpPr/>
            <p:nvPr/>
          </p:nvSpPr>
          <p:spPr>
            <a:xfrm>
              <a:off x="525877" y="2149528"/>
              <a:ext cx="1386490" cy="462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5779" y="2119863"/>
              <a:ext cx="1552107" cy="492443"/>
            </a:xfrm>
            <a:prstGeom prst="rect">
              <a:avLst/>
            </a:prstGeom>
            <a:solidFill>
              <a:srgbClr val="BEAEE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khạc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nhổ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1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endParaRPr lang="en-US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943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>
          <a:xfrm>
            <a:off x="5904560" y="1853328"/>
            <a:ext cx="3099539" cy="30507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552416" y="2234281"/>
            <a:ext cx="4485162" cy="88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1739920" y="581983"/>
            <a:ext cx="2110153" cy="8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Fira Sans Extra Condensed"/>
              <a:buNone/>
              <a:defRPr sz="4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600" dirty="0" err="1" smtClean="0">
                <a:solidFill>
                  <a:srgbClr val="BD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 smtClean="0">
                <a:solidFill>
                  <a:srgbClr val="BD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BD4C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3600" dirty="0">
              <a:solidFill>
                <a:srgbClr val="BD4C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2416" y="3378679"/>
            <a:ext cx="4993504" cy="88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8700" l="4300" r="91300">
                        <a14:foregroundMark x1="25500" y1="25850" x2="64300" y2="89050"/>
                        <a14:foregroundMark x1="57867" y1="24900" x2="24067" y2="90250"/>
                        <a14:foregroundMark x1="58500" y1="50750" x2="62233" y2="67850"/>
                        <a14:foregroundMark x1="32567" y1="86550" x2="49367" y2="86550"/>
                        <a14:foregroundMark x1="61833" y1="51050" x2="64933" y2="61950"/>
                        <a14:foregroundMark x1="69700" y1="69100" x2="71767" y2="65050"/>
                        <a14:foregroundMark x1="61600" y1="9950" x2="68667" y2="18400"/>
                        <a14:foregroundMark x1="7233" y1="44200" x2="24067" y2="64150"/>
                        <a14:foregroundMark x1="12233" y1="41100" x2="24467" y2="53250"/>
                        <a14:foregroundMark x1="44800" y1="73450" x2="49367" y2="74100"/>
                        <a14:foregroundMark x1="37967" y1="24300" x2="42100" y2="31450"/>
                        <a14:foregroundMark x1="20333" y1="70350" x2="20733" y2="89050"/>
                        <a14:foregroundMark x1="40033" y1="23350" x2="43133" y2="28350"/>
                        <a14:foregroundMark x1="37967" y1="30850" x2="44167" y2="2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9" r="8923"/>
          <a:stretch/>
        </p:blipFill>
        <p:spPr>
          <a:xfrm>
            <a:off x="5694225" y="1773212"/>
            <a:ext cx="3449775" cy="26902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9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98" y="20166"/>
            <a:ext cx="5143500" cy="5143500"/>
          </a:xfrm>
          <a:prstGeom prst="rect">
            <a:avLst/>
          </a:prstGeom>
        </p:spPr>
      </p:pic>
      <p:sp>
        <p:nvSpPr>
          <p:cNvPr id="1483" name="Google Shape;1483;p26"/>
          <p:cNvSpPr/>
          <p:nvPr/>
        </p:nvSpPr>
        <p:spPr>
          <a:xfrm>
            <a:off x="3847000" y="2257675"/>
            <a:ext cx="1462200" cy="1462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6"/>
          <p:cNvSpPr txBox="1">
            <a:spLocks noGrp="1"/>
          </p:cNvSpPr>
          <p:nvPr>
            <p:ph type="title"/>
          </p:nvPr>
        </p:nvSpPr>
        <p:spPr>
          <a:xfrm>
            <a:off x="529967" y="108188"/>
            <a:ext cx="84749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bệnh về đường hô hấp mà chúng ta thường gặp?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85" name="Google Shape;1485;p26"/>
          <p:cNvCxnSpPr/>
          <p:nvPr/>
        </p:nvCxnSpPr>
        <p:spPr>
          <a:xfrm flipH="1">
            <a:off x="2604851" y="2568796"/>
            <a:ext cx="1911731" cy="24322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7" name="Google Shape;1487;p26"/>
          <p:cNvCxnSpPr>
            <a:endCxn id="1488" idx="5"/>
          </p:cNvCxnSpPr>
          <p:nvPr/>
        </p:nvCxnSpPr>
        <p:spPr>
          <a:xfrm flipH="1">
            <a:off x="3007736" y="1871332"/>
            <a:ext cx="1236565" cy="129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9" name="Google Shape;1489;p26"/>
          <p:cNvCxnSpPr/>
          <p:nvPr/>
        </p:nvCxnSpPr>
        <p:spPr>
          <a:xfrm flipV="1">
            <a:off x="4767431" y="2415325"/>
            <a:ext cx="962498" cy="80737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1" name="Google Shape;1491;p26"/>
          <p:cNvCxnSpPr/>
          <p:nvPr/>
        </p:nvCxnSpPr>
        <p:spPr>
          <a:xfrm>
            <a:off x="5088079" y="3838460"/>
            <a:ext cx="954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93" name="Google Shape;1493;p26"/>
          <p:cNvGrpSpPr/>
          <p:nvPr/>
        </p:nvGrpSpPr>
        <p:grpSpPr>
          <a:xfrm>
            <a:off x="629747" y="2516779"/>
            <a:ext cx="2013969" cy="626100"/>
            <a:chOff x="865969" y="3410000"/>
            <a:chExt cx="2013969" cy="626100"/>
          </a:xfrm>
        </p:grpSpPr>
        <p:sp>
          <p:nvSpPr>
            <p:cNvPr id="1495" name="Google Shape;1495;p26"/>
            <p:cNvSpPr txBox="1"/>
            <p:nvPr/>
          </p:nvSpPr>
          <p:spPr>
            <a:xfrm>
              <a:off x="865969" y="3548750"/>
              <a:ext cx="1408655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rgbClr val="272B54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Viêm họng</a:t>
              </a:r>
              <a:endParaRPr sz="1800" b="1" dirty="0">
                <a:solidFill>
                  <a:srgbClr val="272B54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2253838" y="3410000"/>
              <a:ext cx="626100" cy="626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272B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rPr>
                <a:t>2</a:t>
              </a:r>
              <a:endParaRPr sz="2000" dirty="0">
                <a:solidFill>
                  <a:srgbClr val="272B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7" name="Google Shape;1497;p26"/>
          <p:cNvGrpSpPr/>
          <p:nvPr/>
        </p:nvGrpSpPr>
        <p:grpSpPr>
          <a:xfrm>
            <a:off x="1097566" y="1349825"/>
            <a:ext cx="2001860" cy="626100"/>
            <a:chOff x="1494205" y="2355399"/>
            <a:chExt cx="2001860" cy="626100"/>
          </a:xfrm>
        </p:grpSpPr>
        <p:sp>
          <p:nvSpPr>
            <p:cNvPr id="1499" name="Google Shape;1499;p26"/>
            <p:cNvSpPr txBox="1"/>
            <p:nvPr/>
          </p:nvSpPr>
          <p:spPr>
            <a:xfrm>
              <a:off x="1494205" y="2532511"/>
              <a:ext cx="1299931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rgbClr val="272B54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Viêm mũi</a:t>
              </a:r>
              <a:endParaRPr sz="1800" b="1" dirty="0">
                <a:solidFill>
                  <a:srgbClr val="272B54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2869965" y="2355399"/>
              <a:ext cx="626100" cy="62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272B54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1</a:t>
              </a:r>
              <a:endParaRPr dirty="0">
                <a:solidFill>
                  <a:srgbClr val="272B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1" name="Google Shape;1501;p26"/>
          <p:cNvGrpSpPr/>
          <p:nvPr/>
        </p:nvGrpSpPr>
        <p:grpSpPr>
          <a:xfrm>
            <a:off x="6042979" y="3532418"/>
            <a:ext cx="2278103" cy="626100"/>
            <a:chOff x="6264038" y="3410000"/>
            <a:chExt cx="2278103" cy="626100"/>
          </a:xfrm>
        </p:grpSpPr>
        <p:sp>
          <p:nvSpPr>
            <p:cNvPr id="1492" name="Google Shape;1492;p26"/>
            <p:cNvSpPr/>
            <p:nvPr/>
          </p:nvSpPr>
          <p:spPr>
            <a:xfrm>
              <a:off x="6264038" y="3410000"/>
              <a:ext cx="626100" cy="626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72B54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4</a:t>
              </a:r>
              <a:endParaRPr>
                <a:solidFill>
                  <a:srgbClr val="272B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26"/>
            <p:cNvSpPr txBox="1"/>
            <p:nvPr/>
          </p:nvSpPr>
          <p:spPr>
            <a:xfrm>
              <a:off x="6890138" y="3548750"/>
              <a:ext cx="1652003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rgbClr val="272B54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Viêm phổi</a:t>
              </a:r>
              <a:endParaRPr sz="1800" b="1" dirty="0">
                <a:solidFill>
                  <a:srgbClr val="272B54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1505" name="Google Shape;1505;p26"/>
          <p:cNvGrpSpPr/>
          <p:nvPr/>
        </p:nvGrpSpPr>
        <p:grpSpPr>
          <a:xfrm>
            <a:off x="5729929" y="2062519"/>
            <a:ext cx="2591152" cy="626100"/>
            <a:chOff x="5863174" y="2498235"/>
            <a:chExt cx="2591152" cy="626100"/>
          </a:xfrm>
        </p:grpSpPr>
        <p:sp>
          <p:nvSpPr>
            <p:cNvPr id="1490" name="Google Shape;1490;p26"/>
            <p:cNvSpPr/>
            <p:nvPr/>
          </p:nvSpPr>
          <p:spPr>
            <a:xfrm>
              <a:off x="5863174" y="2498235"/>
              <a:ext cx="626100" cy="62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272B5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rPr>
                <a:t>3</a:t>
              </a:r>
              <a:endParaRPr dirty="0">
                <a:solidFill>
                  <a:srgbClr val="272B5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26"/>
            <p:cNvSpPr txBox="1"/>
            <p:nvPr/>
          </p:nvSpPr>
          <p:spPr>
            <a:xfrm>
              <a:off x="6645727" y="2655912"/>
              <a:ext cx="1808599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rgbClr val="272B54"/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Viêm phế quản</a:t>
              </a:r>
              <a:endParaRPr sz="1800" b="1" dirty="0">
                <a:solidFill>
                  <a:srgbClr val="272B54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4214920" y="2654728"/>
            <a:ext cx="4462114" cy="1531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ĐÓNG VAI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262;p35"/>
          <p:cNvSpPr txBox="1">
            <a:spLocks/>
          </p:cNvSpPr>
          <p:nvPr/>
        </p:nvSpPr>
        <p:spPr>
          <a:xfrm>
            <a:off x="5175205" y="4119407"/>
            <a:ext cx="3501829" cy="79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71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algn="r"/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A2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300" dirty="0">
              <a:solidFill>
                <a:srgbClr val="0A2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422283" y="237599"/>
            <a:ext cx="4462114" cy="536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6089" y="1201468"/>
            <a:ext cx="7226882" cy="701600"/>
            <a:chOff x="576089" y="1201468"/>
            <a:chExt cx="7226882" cy="701600"/>
          </a:xfrm>
        </p:grpSpPr>
        <p:sp>
          <p:nvSpPr>
            <p:cNvPr id="132" name="Google Shape;262;p35"/>
            <p:cNvSpPr txBox="1">
              <a:spLocks/>
            </p:cNvSpPr>
            <p:nvPr/>
          </p:nvSpPr>
          <p:spPr>
            <a:xfrm>
              <a:off x="801711" y="1201468"/>
              <a:ext cx="7001260" cy="7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71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9pPr>
            </a:lstStyle>
            <a:p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ho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 rot="5400000">
              <a:off x="565594" y="1475227"/>
              <a:ext cx="175074" cy="15408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2135" y="3096467"/>
            <a:ext cx="7220411" cy="701600"/>
            <a:chOff x="576090" y="3328279"/>
            <a:chExt cx="7220411" cy="701600"/>
          </a:xfrm>
        </p:grpSpPr>
        <p:sp>
          <p:nvSpPr>
            <p:cNvPr id="133" name="Google Shape;262;p35"/>
            <p:cNvSpPr txBox="1">
              <a:spLocks/>
            </p:cNvSpPr>
            <p:nvPr/>
          </p:nvSpPr>
          <p:spPr>
            <a:xfrm>
              <a:off x="795241" y="3328279"/>
              <a:ext cx="7001260" cy="7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71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Pompiere"/>
                <a:buNone/>
                <a:defRPr sz="5200" b="0" i="0" u="none" strike="noStrike" cap="none">
                  <a:solidFill>
                    <a:schemeClr val="dk1"/>
                  </a:solidFill>
                  <a:latin typeface="Pompiere"/>
                  <a:ea typeface="Pompiere"/>
                  <a:cs typeface="Pompiere"/>
                  <a:sym typeface="Pompiere"/>
                </a:defRPr>
              </a:lvl9pPr>
            </a:lstStyle>
            <a:p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Isosceles Triangle 135"/>
            <p:cNvSpPr/>
            <p:nvPr/>
          </p:nvSpPr>
          <p:spPr>
            <a:xfrm rot="5400000">
              <a:off x="565595" y="3510811"/>
              <a:ext cx="175074" cy="15408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oogle Shape;2009;p67"/>
          <p:cNvGrpSpPr/>
          <p:nvPr/>
        </p:nvGrpSpPr>
        <p:grpSpPr>
          <a:xfrm>
            <a:off x="7566285" y="2026977"/>
            <a:ext cx="1381028" cy="3116523"/>
            <a:chOff x="4944934" y="1570240"/>
            <a:chExt cx="1354714" cy="3057141"/>
          </a:xfrm>
        </p:grpSpPr>
        <p:sp>
          <p:nvSpPr>
            <p:cNvPr id="138" name="Google Shape;2010;p67"/>
            <p:cNvSpPr/>
            <p:nvPr/>
          </p:nvSpPr>
          <p:spPr>
            <a:xfrm>
              <a:off x="5645458" y="1570240"/>
              <a:ext cx="654190" cy="588264"/>
            </a:xfrm>
            <a:custGeom>
              <a:avLst/>
              <a:gdLst/>
              <a:ahLst/>
              <a:cxnLst/>
              <a:rect l="l" t="t" r="r" b="b"/>
              <a:pathLst>
                <a:path w="20402" h="18346" extrusionOk="0">
                  <a:moveTo>
                    <a:pt x="4511" y="0"/>
                  </a:moveTo>
                  <a:cubicBezTo>
                    <a:pt x="4010" y="0"/>
                    <a:pt x="3515" y="56"/>
                    <a:pt x="3041" y="203"/>
                  </a:cubicBezTo>
                  <a:cubicBezTo>
                    <a:pt x="2874" y="270"/>
                    <a:pt x="2724" y="320"/>
                    <a:pt x="2556" y="403"/>
                  </a:cubicBezTo>
                  <a:cubicBezTo>
                    <a:pt x="0" y="1640"/>
                    <a:pt x="1470" y="4614"/>
                    <a:pt x="1587" y="6719"/>
                  </a:cubicBezTo>
                  <a:cubicBezTo>
                    <a:pt x="1721" y="9376"/>
                    <a:pt x="1253" y="12199"/>
                    <a:pt x="2523" y="14656"/>
                  </a:cubicBezTo>
                  <a:cubicBezTo>
                    <a:pt x="3722" y="17022"/>
                    <a:pt x="6455" y="18345"/>
                    <a:pt x="9105" y="18345"/>
                  </a:cubicBezTo>
                  <a:cubicBezTo>
                    <a:pt x="9261" y="18345"/>
                    <a:pt x="9418" y="18341"/>
                    <a:pt x="9574" y="18332"/>
                  </a:cubicBezTo>
                  <a:cubicBezTo>
                    <a:pt x="13233" y="18114"/>
                    <a:pt x="20401" y="14221"/>
                    <a:pt x="15305" y="10395"/>
                  </a:cubicBezTo>
                  <a:cubicBezTo>
                    <a:pt x="14286" y="9626"/>
                    <a:pt x="13083" y="8975"/>
                    <a:pt x="12465" y="7855"/>
                  </a:cubicBezTo>
                  <a:cubicBezTo>
                    <a:pt x="11646" y="6368"/>
                    <a:pt x="12097" y="4430"/>
                    <a:pt x="11328" y="2910"/>
                  </a:cubicBezTo>
                  <a:cubicBezTo>
                    <a:pt x="10476" y="1239"/>
                    <a:pt x="8455" y="587"/>
                    <a:pt x="6617" y="236"/>
                  </a:cubicBezTo>
                  <a:cubicBezTo>
                    <a:pt x="5926" y="110"/>
                    <a:pt x="5212" y="0"/>
                    <a:pt x="4511" y="0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11;p67"/>
            <p:cNvSpPr/>
            <p:nvPr/>
          </p:nvSpPr>
          <p:spPr>
            <a:xfrm>
              <a:off x="5735977" y="1605127"/>
              <a:ext cx="341332" cy="472542"/>
            </a:xfrm>
            <a:custGeom>
              <a:avLst/>
              <a:gdLst/>
              <a:ahLst/>
              <a:cxnLst/>
              <a:rect l="l" t="t" r="r" b="b"/>
              <a:pathLst>
                <a:path w="10645" h="14737" extrusionOk="0">
                  <a:moveTo>
                    <a:pt x="1003" y="0"/>
                  </a:moveTo>
                  <a:cubicBezTo>
                    <a:pt x="669" y="17"/>
                    <a:pt x="352" y="117"/>
                    <a:pt x="68" y="268"/>
                  </a:cubicBezTo>
                  <a:cubicBezTo>
                    <a:pt x="1" y="869"/>
                    <a:pt x="535" y="1621"/>
                    <a:pt x="636" y="2172"/>
                  </a:cubicBezTo>
                  <a:cubicBezTo>
                    <a:pt x="1070" y="4445"/>
                    <a:pt x="1" y="6767"/>
                    <a:pt x="185" y="9073"/>
                  </a:cubicBezTo>
                  <a:cubicBezTo>
                    <a:pt x="352" y="10944"/>
                    <a:pt x="1338" y="12665"/>
                    <a:pt x="2875" y="13751"/>
                  </a:cubicBezTo>
                  <a:cubicBezTo>
                    <a:pt x="3947" y="14506"/>
                    <a:pt x="5169" y="14736"/>
                    <a:pt x="6441" y="14736"/>
                  </a:cubicBezTo>
                  <a:cubicBezTo>
                    <a:pt x="6973" y="14736"/>
                    <a:pt x="7513" y="14696"/>
                    <a:pt x="8054" y="14637"/>
                  </a:cubicBezTo>
                  <a:cubicBezTo>
                    <a:pt x="10410" y="14386"/>
                    <a:pt x="10644" y="11111"/>
                    <a:pt x="9742" y="9507"/>
                  </a:cubicBezTo>
                  <a:cubicBezTo>
                    <a:pt x="9625" y="9290"/>
                    <a:pt x="9491" y="9090"/>
                    <a:pt x="9341" y="8889"/>
                  </a:cubicBezTo>
                  <a:cubicBezTo>
                    <a:pt x="8923" y="8304"/>
                    <a:pt x="8422" y="7786"/>
                    <a:pt x="7954" y="7235"/>
                  </a:cubicBezTo>
                  <a:cubicBezTo>
                    <a:pt x="7319" y="6500"/>
                    <a:pt x="6751" y="5681"/>
                    <a:pt x="6567" y="4746"/>
                  </a:cubicBezTo>
                  <a:cubicBezTo>
                    <a:pt x="6417" y="3944"/>
                    <a:pt x="6551" y="3108"/>
                    <a:pt x="6300" y="2340"/>
                  </a:cubicBezTo>
                  <a:cubicBezTo>
                    <a:pt x="5982" y="1354"/>
                    <a:pt x="5064" y="669"/>
                    <a:pt x="4078" y="334"/>
                  </a:cubicBezTo>
                  <a:cubicBezTo>
                    <a:pt x="3092" y="17"/>
                    <a:pt x="2039" y="0"/>
                    <a:pt x="1003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12;p67"/>
            <p:cNvSpPr/>
            <p:nvPr/>
          </p:nvSpPr>
          <p:spPr>
            <a:xfrm>
              <a:off x="5718309" y="4197134"/>
              <a:ext cx="346142" cy="416300"/>
            </a:xfrm>
            <a:custGeom>
              <a:avLst/>
              <a:gdLst/>
              <a:ahLst/>
              <a:cxnLst/>
              <a:rect l="l" t="t" r="r" b="b"/>
              <a:pathLst>
                <a:path w="10795" h="12983" extrusionOk="0">
                  <a:moveTo>
                    <a:pt x="7737" y="0"/>
                  </a:moveTo>
                  <a:lnTo>
                    <a:pt x="4044" y="1955"/>
                  </a:lnTo>
                  <a:cubicBezTo>
                    <a:pt x="4044" y="1955"/>
                    <a:pt x="4946" y="4545"/>
                    <a:pt x="4278" y="6884"/>
                  </a:cubicBezTo>
                  <a:cubicBezTo>
                    <a:pt x="3609" y="9223"/>
                    <a:pt x="3108" y="10309"/>
                    <a:pt x="1805" y="11479"/>
                  </a:cubicBezTo>
                  <a:cubicBezTo>
                    <a:pt x="1237" y="12014"/>
                    <a:pt x="635" y="12515"/>
                    <a:pt x="0" y="12983"/>
                  </a:cubicBezTo>
                  <a:lnTo>
                    <a:pt x="7001" y="12966"/>
                  </a:lnTo>
                  <a:cubicBezTo>
                    <a:pt x="7001" y="12966"/>
                    <a:pt x="9675" y="7302"/>
                    <a:pt x="10794" y="4294"/>
                  </a:cubicBezTo>
                  <a:cubicBezTo>
                    <a:pt x="10677" y="3877"/>
                    <a:pt x="9558" y="2356"/>
                    <a:pt x="8706" y="1253"/>
                  </a:cubicBezTo>
                  <a:cubicBezTo>
                    <a:pt x="8171" y="552"/>
                    <a:pt x="7737" y="0"/>
                    <a:pt x="77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13;p67"/>
            <p:cNvSpPr/>
            <p:nvPr/>
          </p:nvSpPr>
          <p:spPr>
            <a:xfrm>
              <a:off x="5718309" y="4237311"/>
              <a:ext cx="346142" cy="376122"/>
            </a:xfrm>
            <a:custGeom>
              <a:avLst/>
              <a:gdLst/>
              <a:ahLst/>
              <a:cxnLst/>
              <a:rect l="l" t="t" r="r" b="b"/>
              <a:pathLst>
                <a:path w="10795" h="11730" extrusionOk="0">
                  <a:moveTo>
                    <a:pt x="8706" y="0"/>
                  </a:moveTo>
                  <a:cubicBezTo>
                    <a:pt x="8054" y="1003"/>
                    <a:pt x="8539" y="2690"/>
                    <a:pt x="8505" y="3977"/>
                  </a:cubicBezTo>
                  <a:cubicBezTo>
                    <a:pt x="8455" y="5464"/>
                    <a:pt x="6901" y="9441"/>
                    <a:pt x="6901" y="9441"/>
                  </a:cubicBezTo>
                  <a:cubicBezTo>
                    <a:pt x="6901" y="9441"/>
                    <a:pt x="5030" y="9574"/>
                    <a:pt x="3793" y="9708"/>
                  </a:cubicBezTo>
                  <a:cubicBezTo>
                    <a:pt x="2574" y="9842"/>
                    <a:pt x="1855" y="10176"/>
                    <a:pt x="1805" y="10226"/>
                  </a:cubicBezTo>
                  <a:cubicBezTo>
                    <a:pt x="1237" y="10761"/>
                    <a:pt x="635" y="11262"/>
                    <a:pt x="0" y="11730"/>
                  </a:cubicBezTo>
                  <a:lnTo>
                    <a:pt x="7001" y="11713"/>
                  </a:lnTo>
                  <a:cubicBezTo>
                    <a:pt x="7001" y="11713"/>
                    <a:pt x="9675" y="6049"/>
                    <a:pt x="10794" y="3041"/>
                  </a:cubicBezTo>
                  <a:cubicBezTo>
                    <a:pt x="10677" y="2624"/>
                    <a:pt x="9558" y="1103"/>
                    <a:pt x="870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14;p67"/>
            <p:cNvSpPr/>
            <p:nvPr/>
          </p:nvSpPr>
          <p:spPr>
            <a:xfrm>
              <a:off x="5572029" y="2835750"/>
              <a:ext cx="487580" cy="1497500"/>
            </a:xfrm>
            <a:custGeom>
              <a:avLst/>
              <a:gdLst/>
              <a:ahLst/>
              <a:cxnLst/>
              <a:rect l="l" t="t" r="r" b="b"/>
              <a:pathLst>
                <a:path w="15206" h="46702" extrusionOk="0">
                  <a:moveTo>
                    <a:pt x="619" y="1"/>
                  </a:moveTo>
                  <a:cubicBezTo>
                    <a:pt x="619" y="1"/>
                    <a:pt x="552" y="1872"/>
                    <a:pt x="486" y="4646"/>
                  </a:cubicBezTo>
                  <a:cubicBezTo>
                    <a:pt x="285" y="11981"/>
                    <a:pt x="1" y="25632"/>
                    <a:pt x="619" y="28322"/>
                  </a:cubicBezTo>
                  <a:cubicBezTo>
                    <a:pt x="1471" y="32014"/>
                    <a:pt x="8656" y="46701"/>
                    <a:pt x="8656" y="46701"/>
                  </a:cubicBezTo>
                  <a:lnTo>
                    <a:pt x="15206" y="44161"/>
                  </a:lnTo>
                  <a:lnTo>
                    <a:pt x="9491" y="22190"/>
                  </a:lnTo>
                  <a:cubicBezTo>
                    <a:pt x="9491" y="22190"/>
                    <a:pt x="10327" y="11229"/>
                    <a:pt x="10427" y="4646"/>
                  </a:cubicBezTo>
                  <a:cubicBezTo>
                    <a:pt x="10461" y="2457"/>
                    <a:pt x="10427" y="753"/>
                    <a:pt x="10227" y="11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15;p67"/>
            <p:cNvSpPr/>
            <p:nvPr/>
          </p:nvSpPr>
          <p:spPr>
            <a:xfrm>
              <a:off x="5696890" y="4444098"/>
              <a:ext cx="463981" cy="183284"/>
            </a:xfrm>
            <a:custGeom>
              <a:avLst/>
              <a:gdLst/>
              <a:ahLst/>
              <a:cxnLst/>
              <a:rect l="l" t="t" r="r" b="b"/>
              <a:pathLst>
                <a:path w="14470" h="5716" extrusionOk="0">
                  <a:moveTo>
                    <a:pt x="8003" y="1"/>
                  </a:moveTo>
                  <a:cubicBezTo>
                    <a:pt x="8004" y="1"/>
                    <a:pt x="8288" y="1505"/>
                    <a:pt x="5664" y="2925"/>
                  </a:cubicBezTo>
                  <a:cubicBezTo>
                    <a:pt x="4779" y="3376"/>
                    <a:pt x="3843" y="3743"/>
                    <a:pt x="2874" y="4011"/>
                  </a:cubicBezTo>
                  <a:cubicBezTo>
                    <a:pt x="602" y="4646"/>
                    <a:pt x="0" y="5715"/>
                    <a:pt x="0" y="5715"/>
                  </a:cubicBezTo>
                  <a:lnTo>
                    <a:pt x="14470" y="5665"/>
                  </a:lnTo>
                  <a:lnTo>
                    <a:pt x="14169" y="2975"/>
                  </a:lnTo>
                  <a:lnTo>
                    <a:pt x="13868" y="118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16;p67"/>
            <p:cNvSpPr/>
            <p:nvPr/>
          </p:nvSpPr>
          <p:spPr>
            <a:xfrm>
              <a:off x="5831339" y="2781656"/>
              <a:ext cx="375609" cy="1725706"/>
            </a:xfrm>
            <a:custGeom>
              <a:avLst/>
              <a:gdLst/>
              <a:ahLst/>
              <a:cxnLst/>
              <a:rect l="l" t="t" r="r" b="b"/>
              <a:pathLst>
                <a:path w="11714" h="53819" extrusionOk="0">
                  <a:moveTo>
                    <a:pt x="10928" y="0"/>
                  </a:moveTo>
                  <a:lnTo>
                    <a:pt x="1321" y="301"/>
                  </a:lnTo>
                  <a:cubicBezTo>
                    <a:pt x="1321" y="301"/>
                    <a:pt x="1154" y="2557"/>
                    <a:pt x="953" y="5781"/>
                  </a:cubicBezTo>
                  <a:cubicBezTo>
                    <a:pt x="920" y="6333"/>
                    <a:pt x="886" y="6884"/>
                    <a:pt x="836" y="7469"/>
                  </a:cubicBezTo>
                  <a:cubicBezTo>
                    <a:pt x="452" y="13835"/>
                    <a:pt x="1" y="22674"/>
                    <a:pt x="235" y="26216"/>
                  </a:cubicBezTo>
                  <a:cubicBezTo>
                    <a:pt x="619" y="32047"/>
                    <a:pt x="2975" y="51830"/>
                    <a:pt x="2975" y="51830"/>
                  </a:cubicBezTo>
                  <a:lnTo>
                    <a:pt x="11714" y="53818"/>
                  </a:lnTo>
                  <a:cubicBezTo>
                    <a:pt x="11714" y="53818"/>
                    <a:pt x="10644" y="32498"/>
                    <a:pt x="10193" y="27603"/>
                  </a:cubicBezTo>
                  <a:cubicBezTo>
                    <a:pt x="10260" y="24445"/>
                    <a:pt x="10561" y="14520"/>
                    <a:pt x="10761" y="7469"/>
                  </a:cubicBezTo>
                  <a:cubicBezTo>
                    <a:pt x="10778" y="6884"/>
                    <a:pt x="10795" y="6333"/>
                    <a:pt x="10811" y="5781"/>
                  </a:cubicBezTo>
                  <a:cubicBezTo>
                    <a:pt x="10912" y="2390"/>
                    <a:pt x="10995" y="0"/>
                    <a:pt x="1099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17;p67"/>
            <p:cNvSpPr/>
            <p:nvPr/>
          </p:nvSpPr>
          <p:spPr>
            <a:xfrm>
              <a:off x="5858145" y="2781656"/>
              <a:ext cx="325780" cy="239493"/>
            </a:xfrm>
            <a:custGeom>
              <a:avLst/>
              <a:gdLst/>
              <a:ahLst/>
              <a:cxnLst/>
              <a:rect l="l" t="t" r="r" b="b"/>
              <a:pathLst>
                <a:path w="10160" h="7469" extrusionOk="0">
                  <a:moveTo>
                    <a:pt x="10092" y="0"/>
                  </a:moveTo>
                  <a:lnTo>
                    <a:pt x="485" y="301"/>
                  </a:lnTo>
                  <a:cubicBezTo>
                    <a:pt x="485" y="301"/>
                    <a:pt x="318" y="2557"/>
                    <a:pt x="117" y="5781"/>
                  </a:cubicBezTo>
                  <a:cubicBezTo>
                    <a:pt x="84" y="6333"/>
                    <a:pt x="50" y="6884"/>
                    <a:pt x="0" y="7469"/>
                  </a:cubicBezTo>
                  <a:lnTo>
                    <a:pt x="9925" y="7469"/>
                  </a:lnTo>
                  <a:cubicBezTo>
                    <a:pt x="9942" y="6884"/>
                    <a:pt x="9959" y="6333"/>
                    <a:pt x="9975" y="5781"/>
                  </a:cubicBezTo>
                  <a:cubicBezTo>
                    <a:pt x="10076" y="2390"/>
                    <a:pt x="10159" y="0"/>
                    <a:pt x="1015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18;p67"/>
            <p:cNvSpPr/>
            <p:nvPr/>
          </p:nvSpPr>
          <p:spPr>
            <a:xfrm>
              <a:off x="5696890" y="4537856"/>
              <a:ext cx="463981" cy="89525"/>
            </a:xfrm>
            <a:custGeom>
              <a:avLst/>
              <a:gdLst/>
              <a:ahLst/>
              <a:cxnLst/>
              <a:rect l="l" t="t" r="r" b="b"/>
              <a:pathLst>
                <a:path w="14470" h="2792" extrusionOk="0">
                  <a:moveTo>
                    <a:pt x="5664" y="1"/>
                  </a:moveTo>
                  <a:cubicBezTo>
                    <a:pt x="4779" y="452"/>
                    <a:pt x="3843" y="819"/>
                    <a:pt x="2874" y="1087"/>
                  </a:cubicBezTo>
                  <a:cubicBezTo>
                    <a:pt x="602" y="1722"/>
                    <a:pt x="0" y="2791"/>
                    <a:pt x="0" y="2791"/>
                  </a:cubicBezTo>
                  <a:lnTo>
                    <a:pt x="14470" y="2741"/>
                  </a:lnTo>
                  <a:lnTo>
                    <a:pt x="14169" y="51"/>
                  </a:lnTo>
                  <a:cubicBezTo>
                    <a:pt x="12899" y="519"/>
                    <a:pt x="11011" y="1521"/>
                    <a:pt x="7619" y="2022"/>
                  </a:cubicBezTo>
                  <a:cubicBezTo>
                    <a:pt x="7151" y="1287"/>
                    <a:pt x="6383" y="569"/>
                    <a:pt x="566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19;p67"/>
            <p:cNvSpPr/>
            <p:nvPr/>
          </p:nvSpPr>
          <p:spPr>
            <a:xfrm>
              <a:off x="5049145" y="2010974"/>
              <a:ext cx="105334" cy="71986"/>
            </a:xfrm>
            <a:custGeom>
              <a:avLst/>
              <a:gdLst/>
              <a:ahLst/>
              <a:cxnLst/>
              <a:rect l="l" t="t" r="r" b="b"/>
              <a:pathLst>
                <a:path w="3285" h="2245" extrusionOk="0">
                  <a:moveTo>
                    <a:pt x="464" y="1"/>
                  </a:moveTo>
                  <a:cubicBezTo>
                    <a:pt x="407" y="1"/>
                    <a:pt x="363" y="14"/>
                    <a:pt x="335" y="42"/>
                  </a:cubicBezTo>
                  <a:cubicBezTo>
                    <a:pt x="0" y="376"/>
                    <a:pt x="168" y="543"/>
                    <a:pt x="552" y="994"/>
                  </a:cubicBezTo>
                  <a:cubicBezTo>
                    <a:pt x="953" y="1445"/>
                    <a:pt x="2373" y="2130"/>
                    <a:pt x="2373" y="2130"/>
                  </a:cubicBezTo>
                  <a:cubicBezTo>
                    <a:pt x="2373" y="2130"/>
                    <a:pt x="2585" y="2244"/>
                    <a:pt x="2802" y="2244"/>
                  </a:cubicBezTo>
                  <a:cubicBezTo>
                    <a:pt x="3041" y="2244"/>
                    <a:pt x="3285" y="2106"/>
                    <a:pt x="3259" y="1529"/>
                  </a:cubicBezTo>
                  <a:cubicBezTo>
                    <a:pt x="3259" y="1529"/>
                    <a:pt x="1086" y="1"/>
                    <a:pt x="46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20;p67"/>
            <p:cNvSpPr/>
            <p:nvPr/>
          </p:nvSpPr>
          <p:spPr>
            <a:xfrm>
              <a:off x="4986458" y="1966179"/>
              <a:ext cx="51047" cy="114280"/>
            </a:xfrm>
            <a:custGeom>
              <a:avLst/>
              <a:gdLst/>
              <a:ahLst/>
              <a:cxnLst/>
              <a:rect l="l" t="t" r="r" b="b"/>
              <a:pathLst>
                <a:path w="1592" h="3564" extrusionOk="0">
                  <a:moveTo>
                    <a:pt x="384" y="1"/>
                  </a:moveTo>
                  <a:cubicBezTo>
                    <a:pt x="325" y="1"/>
                    <a:pt x="277" y="16"/>
                    <a:pt x="251" y="52"/>
                  </a:cubicBezTo>
                  <a:cubicBezTo>
                    <a:pt x="84" y="603"/>
                    <a:pt x="1" y="1171"/>
                    <a:pt x="17" y="1740"/>
                  </a:cubicBezTo>
                  <a:cubicBezTo>
                    <a:pt x="67" y="2274"/>
                    <a:pt x="285" y="3293"/>
                    <a:pt x="786" y="3461"/>
                  </a:cubicBezTo>
                  <a:cubicBezTo>
                    <a:pt x="991" y="3520"/>
                    <a:pt x="1162" y="3564"/>
                    <a:pt x="1292" y="3564"/>
                  </a:cubicBezTo>
                  <a:cubicBezTo>
                    <a:pt x="1490" y="3564"/>
                    <a:pt x="1591" y="3462"/>
                    <a:pt x="1571" y="3160"/>
                  </a:cubicBezTo>
                  <a:cubicBezTo>
                    <a:pt x="1538" y="2659"/>
                    <a:pt x="936" y="1856"/>
                    <a:pt x="869" y="1656"/>
                  </a:cubicBezTo>
                  <a:cubicBezTo>
                    <a:pt x="970" y="954"/>
                    <a:pt x="903" y="353"/>
                    <a:pt x="786" y="186"/>
                  </a:cubicBezTo>
                  <a:cubicBezTo>
                    <a:pt x="705" y="81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21;p67"/>
            <p:cNvSpPr/>
            <p:nvPr/>
          </p:nvSpPr>
          <p:spPr>
            <a:xfrm>
              <a:off x="4944934" y="1983270"/>
              <a:ext cx="307824" cy="220864"/>
            </a:xfrm>
            <a:custGeom>
              <a:avLst/>
              <a:gdLst/>
              <a:ahLst/>
              <a:cxnLst/>
              <a:rect l="l" t="t" r="r" b="b"/>
              <a:pathLst>
                <a:path w="9600" h="6888" extrusionOk="0">
                  <a:moveTo>
                    <a:pt x="518" y="1"/>
                  </a:moveTo>
                  <a:cubicBezTo>
                    <a:pt x="219" y="1"/>
                    <a:pt x="0" y="174"/>
                    <a:pt x="42" y="371"/>
                  </a:cubicBezTo>
                  <a:cubicBezTo>
                    <a:pt x="109" y="605"/>
                    <a:pt x="1463" y="4030"/>
                    <a:pt x="2164" y="4247"/>
                  </a:cubicBezTo>
                  <a:cubicBezTo>
                    <a:pt x="2515" y="4348"/>
                    <a:pt x="3196" y="4373"/>
                    <a:pt x="3789" y="4373"/>
                  </a:cubicBezTo>
                  <a:cubicBezTo>
                    <a:pt x="4382" y="4373"/>
                    <a:pt x="4888" y="4348"/>
                    <a:pt x="4888" y="4348"/>
                  </a:cubicBezTo>
                  <a:lnTo>
                    <a:pt x="7277" y="6887"/>
                  </a:lnTo>
                  <a:lnTo>
                    <a:pt x="9600" y="4966"/>
                  </a:lnTo>
                  <a:cubicBezTo>
                    <a:pt x="9600" y="4966"/>
                    <a:pt x="7210" y="2577"/>
                    <a:pt x="6509" y="2393"/>
                  </a:cubicBezTo>
                  <a:cubicBezTo>
                    <a:pt x="6280" y="2337"/>
                    <a:pt x="5703" y="2319"/>
                    <a:pt x="5035" y="2319"/>
                  </a:cubicBezTo>
                  <a:cubicBezTo>
                    <a:pt x="3698" y="2319"/>
                    <a:pt x="1997" y="2393"/>
                    <a:pt x="1997" y="2393"/>
                  </a:cubicBezTo>
                  <a:cubicBezTo>
                    <a:pt x="1997" y="2393"/>
                    <a:pt x="1062" y="120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22;p67"/>
            <p:cNvSpPr/>
            <p:nvPr/>
          </p:nvSpPr>
          <p:spPr>
            <a:xfrm>
              <a:off x="5119848" y="1986316"/>
              <a:ext cx="655248" cy="507653"/>
            </a:xfrm>
            <a:custGeom>
              <a:avLst/>
              <a:gdLst/>
              <a:ahLst/>
              <a:cxnLst/>
              <a:rect l="l" t="t" r="r" b="b"/>
              <a:pathLst>
                <a:path w="20435" h="15832" extrusionOk="0">
                  <a:moveTo>
                    <a:pt x="16991" y="0"/>
                  </a:moveTo>
                  <a:cubicBezTo>
                    <a:pt x="16811" y="0"/>
                    <a:pt x="16632" y="24"/>
                    <a:pt x="16459" y="76"/>
                  </a:cubicBezTo>
                  <a:cubicBezTo>
                    <a:pt x="14705" y="577"/>
                    <a:pt x="8305" y="8497"/>
                    <a:pt x="8305" y="8497"/>
                  </a:cubicBezTo>
                  <a:lnTo>
                    <a:pt x="3326" y="3133"/>
                  </a:lnTo>
                  <a:lnTo>
                    <a:pt x="1" y="6525"/>
                  </a:lnTo>
                  <a:cubicBezTo>
                    <a:pt x="1" y="6525"/>
                    <a:pt x="5431" y="15113"/>
                    <a:pt x="8138" y="15798"/>
                  </a:cubicBezTo>
                  <a:cubicBezTo>
                    <a:pt x="8226" y="15820"/>
                    <a:pt x="8320" y="15831"/>
                    <a:pt x="8419" y="15831"/>
                  </a:cubicBezTo>
                  <a:cubicBezTo>
                    <a:pt x="11396" y="15831"/>
                    <a:pt x="19305" y="6161"/>
                    <a:pt x="19968" y="3751"/>
                  </a:cubicBezTo>
                  <a:cubicBezTo>
                    <a:pt x="20434" y="2005"/>
                    <a:pt x="18635" y="0"/>
                    <a:pt x="169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23;p67"/>
            <p:cNvSpPr/>
            <p:nvPr/>
          </p:nvSpPr>
          <p:spPr>
            <a:xfrm>
              <a:off x="5518993" y="1949601"/>
              <a:ext cx="722777" cy="959064"/>
            </a:xfrm>
            <a:custGeom>
              <a:avLst/>
              <a:gdLst/>
              <a:ahLst/>
              <a:cxnLst/>
              <a:rect l="l" t="t" r="r" b="b"/>
              <a:pathLst>
                <a:path w="22541" h="29910" extrusionOk="0">
                  <a:moveTo>
                    <a:pt x="14922" y="1"/>
                  </a:moveTo>
                  <a:cubicBezTo>
                    <a:pt x="12785" y="1"/>
                    <a:pt x="8538" y="103"/>
                    <a:pt x="7859" y="103"/>
                  </a:cubicBezTo>
                  <a:cubicBezTo>
                    <a:pt x="7811" y="103"/>
                    <a:pt x="7780" y="102"/>
                    <a:pt x="7770" y="101"/>
                  </a:cubicBezTo>
                  <a:cubicBezTo>
                    <a:pt x="7770" y="101"/>
                    <a:pt x="7369" y="151"/>
                    <a:pt x="6818" y="268"/>
                  </a:cubicBezTo>
                  <a:cubicBezTo>
                    <a:pt x="5983" y="435"/>
                    <a:pt x="4796" y="769"/>
                    <a:pt x="4295" y="1354"/>
                  </a:cubicBezTo>
                  <a:cubicBezTo>
                    <a:pt x="3476" y="2323"/>
                    <a:pt x="4078" y="16342"/>
                    <a:pt x="4078" y="16342"/>
                  </a:cubicBezTo>
                  <a:cubicBezTo>
                    <a:pt x="4061" y="16425"/>
                    <a:pt x="987" y="25364"/>
                    <a:pt x="1" y="29909"/>
                  </a:cubicBezTo>
                  <a:lnTo>
                    <a:pt x="22039" y="29909"/>
                  </a:lnTo>
                  <a:cubicBezTo>
                    <a:pt x="22039" y="29909"/>
                    <a:pt x="21354" y="25348"/>
                    <a:pt x="20653" y="21856"/>
                  </a:cubicBezTo>
                  <a:cubicBezTo>
                    <a:pt x="20151" y="19349"/>
                    <a:pt x="20151" y="16776"/>
                    <a:pt x="20686" y="14270"/>
                  </a:cubicBezTo>
                  <a:cubicBezTo>
                    <a:pt x="21622" y="9809"/>
                    <a:pt x="22541" y="4529"/>
                    <a:pt x="21471" y="2708"/>
                  </a:cubicBezTo>
                  <a:cubicBezTo>
                    <a:pt x="20218" y="586"/>
                    <a:pt x="17879" y="519"/>
                    <a:pt x="15790" y="168"/>
                  </a:cubicBezTo>
                  <a:cubicBezTo>
                    <a:pt x="15490" y="118"/>
                    <a:pt x="15206" y="68"/>
                    <a:pt x="1492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24;p67"/>
            <p:cNvSpPr/>
            <p:nvPr/>
          </p:nvSpPr>
          <p:spPr>
            <a:xfrm>
              <a:off x="5957803" y="2654134"/>
              <a:ext cx="137719" cy="157888"/>
            </a:xfrm>
            <a:custGeom>
              <a:avLst/>
              <a:gdLst/>
              <a:ahLst/>
              <a:cxnLst/>
              <a:rect l="l" t="t" r="r" b="b"/>
              <a:pathLst>
                <a:path w="4295" h="4924" extrusionOk="0">
                  <a:moveTo>
                    <a:pt x="0" y="1"/>
                  </a:moveTo>
                  <a:lnTo>
                    <a:pt x="0" y="3426"/>
                  </a:lnTo>
                  <a:cubicBezTo>
                    <a:pt x="0" y="3426"/>
                    <a:pt x="84" y="4428"/>
                    <a:pt x="1420" y="4813"/>
                  </a:cubicBezTo>
                  <a:cubicBezTo>
                    <a:pt x="1688" y="4890"/>
                    <a:pt x="1953" y="4924"/>
                    <a:pt x="2206" y="4924"/>
                  </a:cubicBezTo>
                  <a:cubicBezTo>
                    <a:pt x="3214" y="4924"/>
                    <a:pt x="4037" y="4381"/>
                    <a:pt x="4144" y="3860"/>
                  </a:cubicBezTo>
                  <a:cubicBezTo>
                    <a:pt x="4294" y="3142"/>
                    <a:pt x="4211" y="151"/>
                    <a:pt x="4194" y="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25;p67"/>
            <p:cNvSpPr/>
            <p:nvPr/>
          </p:nvSpPr>
          <p:spPr>
            <a:xfrm>
              <a:off x="5639013" y="2654134"/>
              <a:ext cx="137719" cy="157888"/>
            </a:xfrm>
            <a:custGeom>
              <a:avLst/>
              <a:gdLst/>
              <a:ahLst/>
              <a:cxnLst/>
              <a:rect l="l" t="t" r="r" b="b"/>
              <a:pathLst>
                <a:path w="4295" h="4924" extrusionOk="0">
                  <a:moveTo>
                    <a:pt x="1" y="1"/>
                  </a:moveTo>
                  <a:lnTo>
                    <a:pt x="1" y="3426"/>
                  </a:lnTo>
                  <a:cubicBezTo>
                    <a:pt x="1" y="3426"/>
                    <a:pt x="84" y="4428"/>
                    <a:pt x="1421" y="4813"/>
                  </a:cubicBezTo>
                  <a:cubicBezTo>
                    <a:pt x="1689" y="4890"/>
                    <a:pt x="1953" y="4924"/>
                    <a:pt x="2206" y="4924"/>
                  </a:cubicBezTo>
                  <a:cubicBezTo>
                    <a:pt x="3215" y="4924"/>
                    <a:pt x="4037" y="4381"/>
                    <a:pt x="4144" y="3860"/>
                  </a:cubicBezTo>
                  <a:cubicBezTo>
                    <a:pt x="4295" y="3142"/>
                    <a:pt x="4211" y="151"/>
                    <a:pt x="4194" y="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26;p67"/>
            <p:cNvSpPr/>
            <p:nvPr/>
          </p:nvSpPr>
          <p:spPr>
            <a:xfrm>
              <a:off x="5737580" y="1949601"/>
              <a:ext cx="287751" cy="204158"/>
            </a:xfrm>
            <a:custGeom>
              <a:avLst/>
              <a:gdLst/>
              <a:ahLst/>
              <a:cxnLst/>
              <a:rect l="l" t="t" r="r" b="b"/>
              <a:pathLst>
                <a:path w="8974" h="6367" extrusionOk="0">
                  <a:moveTo>
                    <a:pt x="8105" y="1"/>
                  </a:moveTo>
                  <a:cubicBezTo>
                    <a:pt x="5968" y="1"/>
                    <a:pt x="1721" y="103"/>
                    <a:pt x="1042" y="103"/>
                  </a:cubicBezTo>
                  <a:cubicBezTo>
                    <a:pt x="994" y="103"/>
                    <a:pt x="963" y="102"/>
                    <a:pt x="953" y="101"/>
                  </a:cubicBezTo>
                  <a:cubicBezTo>
                    <a:pt x="953" y="101"/>
                    <a:pt x="552" y="151"/>
                    <a:pt x="1" y="268"/>
                  </a:cubicBezTo>
                  <a:cubicBezTo>
                    <a:pt x="502" y="2156"/>
                    <a:pt x="1622" y="5882"/>
                    <a:pt x="2741" y="6367"/>
                  </a:cubicBezTo>
                  <a:cubicBezTo>
                    <a:pt x="4546" y="6166"/>
                    <a:pt x="7770" y="2641"/>
                    <a:pt x="8973" y="168"/>
                  </a:cubicBezTo>
                  <a:cubicBezTo>
                    <a:pt x="8673" y="118"/>
                    <a:pt x="8389" y="68"/>
                    <a:pt x="810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27;p67"/>
            <p:cNvSpPr/>
            <p:nvPr/>
          </p:nvSpPr>
          <p:spPr>
            <a:xfrm>
              <a:off x="5453100" y="1990741"/>
              <a:ext cx="51015" cy="114023"/>
            </a:xfrm>
            <a:custGeom>
              <a:avLst/>
              <a:gdLst/>
              <a:ahLst/>
              <a:cxnLst/>
              <a:rect l="l" t="t" r="r" b="b"/>
              <a:pathLst>
                <a:path w="1591" h="3556" extrusionOk="0">
                  <a:moveTo>
                    <a:pt x="387" y="0"/>
                  </a:moveTo>
                  <a:cubicBezTo>
                    <a:pt x="324" y="0"/>
                    <a:pt x="273" y="17"/>
                    <a:pt x="251" y="55"/>
                  </a:cubicBezTo>
                  <a:cubicBezTo>
                    <a:pt x="68" y="589"/>
                    <a:pt x="1" y="1157"/>
                    <a:pt x="17" y="1742"/>
                  </a:cubicBezTo>
                  <a:cubicBezTo>
                    <a:pt x="68" y="2260"/>
                    <a:pt x="285" y="3296"/>
                    <a:pt x="786" y="3446"/>
                  </a:cubicBezTo>
                  <a:cubicBezTo>
                    <a:pt x="999" y="3508"/>
                    <a:pt x="1175" y="3556"/>
                    <a:pt x="1306" y="3556"/>
                  </a:cubicBezTo>
                  <a:cubicBezTo>
                    <a:pt x="1495" y="3556"/>
                    <a:pt x="1591" y="3458"/>
                    <a:pt x="1571" y="3162"/>
                  </a:cubicBezTo>
                  <a:cubicBezTo>
                    <a:pt x="1538" y="2644"/>
                    <a:pt x="920" y="1859"/>
                    <a:pt x="870" y="1642"/>
                  </a:cubicBezTo>
                  <a:cubicBezTo>
                    <a:pt x="970" y="940"/>
                    <a:pt x="903" y="339"/>
                    <a:pt x="786" y="188"/>
                  </a:cubicBezTo>
                  <a:cubicBezTo>
                    <a:pt x="707" y="75"/>
                    <a:pt x="520" y="0"/>
                    <a:pt x="38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28;p67"/>
            <p:cNvSpPr/>
            <p:nvPr/>
          </p:nvSpPr>
          <p:spPr>
            <a:xfrm>
              <a:off x="5411576" y="2007928"/>
              <a:ext cx="307824" cy="220319"/>
            </a:xfrm>
            <a:custGeom>
              <a:avLst/>
              <a:gdLst/>
              <a:ahLst/>
              <a:cxnLst/>
              <a:rect l="l" t="t" r="r" b="b"/>
              <a:pathLst>
                <a:path w="9600" h="6871" extrusionOk="0">
                  <a:moveTo>
                    <a:pt x="518" y="1"/>
                  </a:moveTo>
                  <a:cubicBezTo>
                    <a:pt x="219" y="1"/>
                    <a:pt x="0" y="174"/>
                    <a:pt x="43" y="371"/>
                  </a:cubicBezTo>
                  <a:cubicBezTo>
                    <a:pt x="109" y="605"/>
                    <a:pt x="1463" y="4030"/>
                    <a:pt x="2165" y="4230"/>
                  </a:cubicBezTo>
                  <a:cubicBezTo>
                    <a:pt x="2515" y="4331"/>
                    <a:pt x="3196" y="4356"/>
                    <a:pt x="3789" y="4356"/>
                  </a:cubicBezTo>
                  <a:cubicBezTo>
                    <a:pt x="4383" y="4356"/>
                    <a:pt x="4888" y="4331"/>
                    <a:pt x="4888" y="4331"/>
                  </a:cubicBezTo>
                  <a:lnTo>
                    <a:pt x="7277" y="6870"/>
                  </a:lnTo>
                  <a:lnTo>
                    <a:pt x="9600" y="4949"/>
                  </a:lnTo>
                  <a:cubicBezTo>
                    <a:pt x="8647" y="3996"/>
                    <a:pt x="7628" y="3144"/>
                    <a:pt x="6525" y="2376"/>
                  </a:cubicBezTo>
                  <a:cubicBezTo>
                    <a:pt x="6074" y="2058"/>
                    <a:pt x="5607" y="1774"/>
                    <a:pt x="5139" y="1490"/>
                  </a:cubicBezTo>
                  <a:cubicBezTo>
                    <a:pt x="4940" y="1377"/>
                    <a:pt x="4153" y="831"/>
                    <a:pt x="3755" y="831"/>
                  </a:cubicBezTo>
                  <a:cubicBezTo>
                    <a:pt x="3684" y="831"/>
                    <a:pt x="3625" y="848"/>
                    <a:pt x="3585" y="889"/>
                  </a:cubicBezTo>
                  <a:cubicBezTo>
                    <a:pt x="3234" y="1240"/>
                    <a:pt x="3418" y="1407"/>
                    <a:pt x="3802" y="1858"/>
                  </a:cubicBezTo>
                  <a:cubicBezTo>
                    <a:pt x="3986" y="2025"/>
                    <a:pt x="4186" y="2192"/>
                    <a:pt x="4387" y="2309"/>
                  </a:cubicBezTo>
                  <a:cubicBezTo>
                    <a:pt x="3200" y="2326"/>
                    <a:pt x="1997" y="2392"/>
                    <a:pt x="1997" y="2392"/>
                  </a:cubicBezTo>
                  <a:cubicBezTo>
                    <a:pt x="1997" y="2392"/>
                    <a:pt x="1062" y="103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29;p67"/>
            <p:cNvSpPr/>
            <p:nvPr/>
          </p:nvSpPr>
          <p:spPr>
            <a:xfrm>
              <a:off x="5585977" y="2010557"/>
              <a:ext cx="655761" cy="507525"/>
            </a:xfrm>
            <a:custGeom>
              <a:avLst/>
              <a:gdLst/>
              <a:ahLst/>
              <a:cxnLst/>
              <a:rect l="l" t="t" r="r" b="b"/>
              <a:pathLst>
                <a:path w="20451" h="15828" extrusionOk="0">
                  <a:moveTo>
                    <a:pt x="16988" y="1"/>
                  </a:moveTo>
                  <a:cubicBezTo>
                    <a:pt x="16814" y="1"/>
                    <a:pt x="16642" y="23"/>
                    <a:pt x="16475" y="71"/>
                  </a:cubicBezTo>
                  <a:cubicBezTo>
                    <a:pt x="14721" y="589"/>
                    <a:pt x="8321" y="8509"/>
                    <a:pt x="8321" y="8509"/>
                  </a:cubicBezTo>
                  <a:lnTo>
                    <a:pt x="3342" y="3129"/>
                  </a:lnTo>
                  <a:lnTo>
                    <a:pt x="0" y="6521"/>
                  </a:lnTo>
                  <a:cubicBezTo>
                    <a:pt x="0" y="6521"/>
                    <a:pt x="5431" y="15126"/>
                    <a:pt x="8154" y="15794"/>
                  </a:cubicBezTo>
                  <a:cubicBezTo>
                    <a:pt x="8241" y="15816"/>
                    <a:pt x="8335" y="15827"/>
                    <a:pt x="8433" y="15827"/>
                  </a:cubicBezTo>
                  <a:cubicBezTo>
                    <a:pt x="11397" y="15827"/>
                    <a:pt x="19320" y="6157"/>
                    <a:pt x="19967" y="3747"/>
                  </a:cubicBezTo>
                  <a:cubicBezTo>
                    <a:pt x="20450" y="2011"/>
                    <a:pt x="18627" y="1"/>
                    <a:pt x="169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30;p67"/>
            <p:cNvSpPr/>
            <p:nvPr/>
          </p:nvSpPr>
          <p:spPr>
            <a:xfrm>
              <a:off x="5700642" y="1613689"/>
              <a:ext cx="303784" cy="506851"/>
            </a:xfrm>
            <a:custGeom>
              <a:avLst/>
              <a:gdLst/>
              <a:ahLst/>
              <a:cxnLst/>
              <a:rect l="l" t="t" r="r" b="b"/>
              <a:pathLst>
                <a:path w="9474" h="15807" extrusionOk="0">
                  <a:moveTo>
                    <a:pt x="1170" y="1"/>
                  </a:moveTo>
                  <a:cubicBezTo>
                    <a:pt x="869" y="335"/>
                    <a:pt x="668" y="903"/>
                    <a:pt x="652" y="2039"/>
                  </a:cubicBezTo>
                  <a:cubicBezTo>
                    <a:pt x="735" y="4061"/>
                    <a:pt x="0" y="3610"/>
                    <a:pt x="17" y="4094"/>
                  </a:cubicBezTo>
                  <a:cubicBezTo>
                    <a:pt x="17" y="4295"/>
                    <a:pt x="585" y="4345"/>
                    <a:pt x="602" y="4963"/>
                  </a:cubicBezTo>
                  <a:cubicBezTo>
                    <a:pt x="602" y="5598"/>
                    <a:pt x="719" y="6567"/>
                    <a:pt x="936" y="6751"/>
                  </a:cubicBezTo>
                  <a:cubicBezTo>
                    <a:pt x="1151" y="6944"/>
                    <a:pt x="1524" y="7041"/>
                    <a:pt x="2003" y="7041"/>
                  </a:cubicBezTo>
                  <a:cubicBezTo>
                    <a:pt x="2270" y="7041"/>
                    <a:pt x="2568" y="7011"/>
                    <a:pt x="2891" y="6951"/>
                  </a:cubicBezTo>
                  <a:cubicBezTo>
                    <a:pt x="2991" y="6935"/>
                    <a:pt x="3074" y="6918"/>
                    <a:pt x="3158" y="6918"/>
                  </a:cubicBezTo>
                  <a:cubicBezTo>
                    <a:pt x="3172" y="6916"/>
                    <a:pt x="3187" y="6916"/>
                    <a:pt x="3200" y="6916"/>
                  </a:cubicBezTo>
                  <a:cubicBezTo>
                    <a:pt x="3813" y="6916"/>
                    <a:pt x="3877" y="8327"/>
                    <a:pt x="3893" y="8555"/>
                  </a:cubicBezTo>
                  <a:cubicBezTo>
                    <a:pt x="3927" y="9107"/>
                    <a:pt x="3759" y="9641"/>
                    <a:pt x="3392" y="10059"/>
                  </a:cubicBezTo>
                  <a:cubicBezTo>
                    <a:pt x="3058" y="10427"/>
                    <a:pt x="2105" y="10577"/>
                    <a:pt x="2105" y="10577"/>
                  </a:cubicBezTo>
                  <a:cubicBezTo>
                    <a:pt x="2105" y="10577"/>
                    <a:pt x="3175" y="15573"/>
                    <a:pt x="4177" y="15807"/>
                  </a:cubicBezTo>
                  <a:cubicBezTo>
                    <a:pt x="5547" y="15256"/>
                    <a:pt x="8572" y="12215"/>
                    <a:pt x="9474" y="10544"/>
                  </a:cubicBezTo>
                  <a:lnTo>
                    <a:pt x="9474" y="10527"/>
                  </a:lnTo>
                  <a:cubicBezTo>
                    <a:pt x="8455" y="10193"/>
                    <a:pt x="7452" y="9658"/>
                    <a:pt x="7118" y="8672"/>
                  </a:cubicBezTo>
                  <a:cubicBezTo>
                    <a:pt x="6784" y="7703"/>
                    <a:pt x="7068" y="4094"/>
                    <a:pt x="7068" y="4094"/>
                  </a:cubicBezTo>
                  <a:lnTo>
                    <a:pt x="7068" y="4094"/>
                  </a:lnTo>
                  <a:cubicBezTo>
                    <a:pt x="7068" y="4094"/>
                    <a:pt x="7144" y="4132"/>
                    <a:pt x="7283" y="4132"/>
                  </a:cubicBezTo>
                  <a:cubicBezTo>
                    <a:pt x="7405" y="4132"/>
                    <a:pt x="7576" y="4103"/>
                    <a:pt x="7786" y="3994"/>
                  </a:cubicBezTo>
                  <a:cubicBezTo>
                    <a:pt x="8237" y="3760"/>
                    <a:pt x="8622" y="1621"/>
                    <a:pt x="7870" y="1438"/>
                  </a:cubicBezTo>
                  <a:cubicBezTo>
                    <a:pt x="7784" y="1417"/>
                    <a:pt x="7703" y="1407"/>
                    <a:pt x="7625" y="1407"/>
                  </a:cubicBezTo>
                  <a:cubicBezTo>
                    <a:pt x="7076" y="1407"/>
                    <a:pt x="6704" y="1909"/>
                    <a:pt x="6500" y="2758"/>
                  </a:cubicBezTo>
                  <a:cubicBezTo>
                    <a:pt x="5798" y="2156"/>
                    <a:pt x="5597" y="1939"/>
                    <a:pt x="4678" y="1621"/>
                  </a:cubicBezTo>
                  <a:cubicBezTo>
                    <a:pt x="3927" y="1371"/>
                    <a:pt x="2673" y="1304"/>
                    <a:pt x="1871" y="803"/>
                  </a:cubicBezTo>
                  <a:cubicBezTo>
                    <a:pt x="1571" y="602"/>
                    <a:pt x="1320" y="335"/>
                    <a:pt x="117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31;p67"/>
            <p:cNvSpPr/>
            <p:nvPr/>
          </p:nvSpPr>
          <p:spPr>
            <a:xfrm>
              <a:off x="5768138" y="1724601"/>
              <a:ext cx="236287" cy="395939"/>
            </a:xfrm>
            <a:custGeom>
              <a:avLst/>
              <a:gdLst/>
              <a:ahLst/>
              <a:cxnLst/>
              <a:rect l="l" t="t" r="r" b="b"/>
              <a:pathLst>
                <a:path w="7369" h="12348" extrusionOk="0">
                  <a:moveTo>
                    <a:pt x="4512" y="0"/>
                  </a:moveTo>
                  <a:cubicBezTo>
                    <a:pt x="4445" y="301"/>
                    <a:pt x="4378" y="502"/>
                    <a:pt x="4361" y="669"/>
                  </a:cubicBezTo>
                  <a:cubicBezTo>
                    <a:pt x="3676" y="2791"/>
                    <a:pt x="1755" y="3325"/>
                    <a:pt x="1053" y="3459"/>
                  </a:cubicBezTo>
                  <a:cubicBezTo>
                    <a:pt x="1067" y="3457"/>
                    <a:pt x="1082" y="3457"/>
                    <a:pt x="1095" y="3457"/>
                  </a:cubicBezTo>
                  <a:cubicBezTo>
                    <a:pt x="1708" y="3457"/>
                    <a:pt x="1772" y="4868"/>
                    <a:pt x="1788" y="5096"/>
                  </a:cubicBezTo>
                  <a:cubicBezTo>
                    <a:pt x="1822" y="5648"/>
                    <a:pt x="1654" y="6182"/>
                    <a:pt x="1287" y="6600"/>
                  </a:cubicBezTo>
                  <a:cubicBezTo>
                    <a:pt x="953" y="6968"/>
                    <a:pt x="0" y="7118"/>
                    <a:pt x="0" y="7118"/>
                  </a:cubicBezTo>
                  <a:cubicBezTo>
                    <a:pt x="0" y="7118"/>
                    <a:pt x="1070" y="12114"/>
                    <a:pt x="2072" y="12348"/>
                  </a:cubicBezTo>
                  <a:cubicBezTo>
                    <a:pt x="3442" y="11797"/>
                    <a:pt x="6467" y="8756"/>
                    <a:pt x="7369" y="7085"/>
                  </a:cubicBezTo>
                  <a:lnTo>
                    <a:pt x="7369" y="7068"/>
                  </a:lnTo>
                  <a:cubicBezTo>
                    <a:pt x="6350" y="6734"/>
                    <a:pt x="5347" y="6199"/>
                    <a:pt x="5013" y="5213"/>
                  </a:cubicBezTo>
                  <a:cubicBezTo>
                    <a:pt x="4679" y="4244"/>
                    <a:pt x="4963" y="619"/>
                    <a:pt x="4963" y="619"/>
                  </a:cubicBezTo>
                  <a:cubicBezTo>
                    <a:pt x="4963" y="619"/>
                    <a:pt x="4612" y="535"/>
                    <a:pt x="451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32;p67"/>
            <p:cNvSpPr/>
            <p:nvPr/>
          </p:nvSpPr>
          <p:spPr>
            <a:xfrm>
              <a:off x="5920287" y="1673971"/>
              <a:ext cx="32706" cy="53869"/>
            </a:xfrm>
            <a:custGeom>
              <a:avLst/>
              <a:gdLst/>
              <a:ahLst/>
              <a:cxnLst/>
              <a:rect l="l" t="t" r="r" b="b"/>
              <a:pathLst>
                <a:path w="1020" h="1680" extrusionOk="0">
                  <a:moveTo>
                    <a:pt x="1020" y="76"/>
                  </a:moveTo>
                  <a:cubicBezTo>
                    <a:pt x="1014" y="76"/>
                    <a:pt x="1009" y="76"/>
                    <a:pt x="1003" y="76"/>
                  </a:cubicBezTo>
                  <a:lnTo>
                    <a:pt x="1003" y="76"/>
                  </a:lnTo>
                  <a:cubicBezTo>
                    <a:pt x="1014" y="86"/>
                    <a:pt x="1020" y="92"/>
                    <a:pt x="1020" y="92"/>
                  </a:cubicBezTo>
                  <a:lnTo>
                    <a:pt x="1020" y="76"/>
                  </a:lnTo>
                  <a:close/>
                  <a:moveTo>
                    <a:pt x="796" y="0"/>
                  </a:moveTo>
                  <a:cubicBezTo>
                    <a:pt x="717" y="0"/>
                    <a:pt x="619" y="27"/>
                    <a:pt x="502" y="109"/>
                  </a:cubicBezTo>
                  <a:cubicBezTo>
                    <a:pt x="51" y="443"/>
                    <a:pt x="1" y="1680"/>
                    <a:pt x="452" y="1680"/>
                  </a:cubicBezTo>
                  <a:cubicBezTo>
                    <a:pt x="920" y="1680"/>
                    <a:pt x="936" y="911"/>
                    <a:pt x="619" y="827"/>
                  </a:cubicBezTo>
                  <a:cubicBezTo>
                    <a:pt x="552" y="811"/>
                    <a:pt x="485" y="794"/>
                    <a:pt x="418" y="794"/>
                  </a:cubicBezTo>
                  <a:cubicBezTo>
                    <a:pt x="418" y="794"/>
                    <a:pt x="484" y="91"/>
                    <a:pt x="1003" y="76"/>
                  </a:cubicBezTo>
                  <a:lnTo>
                    <a:pt x="1003" y="76"/>
                  </a:lnTo>
                  <a:cubicBezTo>
                    <a:pt x="973" y="49"/>
                    <a:pt x="903" y="0"/>
                    <a:pt x="7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33;p67"/>
            <p:cNvSpPr/>
            <p:nvPr/>
          </p:nvSpPr>
          <p:spPr>
            <a:xfrm>
              <a:off x="5742967" y="1659766"/>
              <a:ext cx="40723" cy="20393"/>
            </a:xfrm>
            <a:custGeom>
              <a:avLst/>
              <a:gdLst/>
              <a:ahLst/>
              <a:cxnLst/>
              <a:rect l="l" t="t" r="r" b="b"/>
              <a:pathLst>
                <a:path w="1270" h="636" extrusionOk="0">
                  <a:moveTo>
                    <a:pt x="641" y="1"/>
                  </a:moveTo>
                  <a:cubicBezTo>
                    <a:pt x="372" y="1"/>
                    <a:pt x="100" y="176"/>
                    <a:pt x="0" y="418"/>
                  </a:cubicBezTo>
                  <a:cubicBezTo>
                    <a:pt x="119" y="395"/>
                    <a:pt x="239" y="384"/>
                    <a:pt x="359" y="384"/>
                  </a:cubicBezTo>
                  <a:cubicBezTo>
                    <a:pt x="676" y="384"/>
                    <a:pt x="991" y="466"/>
                    <a:pt x="1270" y="636"/>
                  </a:cubicBezTo>
                  <a:cubicBezTo>
                    <a:pt x="1178" y="176"/>
                    <a:pt x="911" y="1"/>
                    <a:pt x="641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34;p67"/>
            <p:cNvSpPr/>
            <p:nvPr/>
          </p:nvSpPr>
          <p:spPr>
            <a:xfrm>
              <a:off x="5749380" y="1692985"/>
              <a:ext cx="23600" cy="23600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402"/>
                    <a:pt x="17" y="435"/>
                    <a:pt x="17" y="468"/>
                  </a:cubicBezTo>
                  <a:cubicBezTo>
                    <a:pt x="34" y="535"/>
                    <a:pt x="67" y="585"/>
                    <a:pt x="117" y="635"/>
                  </a:cubicBezTo>
                  <a:lnTo>
                    <a:pt x="201" y="686"/>
                  </a:lnTo>
                  <a:cubicBezTo>
                    <a:pt x="251" y="719"/>
                    <a:pt x="318" y="736"/>
                    <a:pt x="385" y="736"/>
                  </a:cubicBezTo>
                  <a:cubicBezTo>
                    <a:pt x="435" y="736"/>
                    <a:pt x="468" y="736"/>
                    <a:pt x="518" y="702"/>
                  </a:cubicBezTo>
                  <a:cubicBezTo>
                    <a:pt x="652" y="635"/>
                    <a:pt x="736" y="502"/>
                    <a:pt x="736" y="351"/>
                  </a:cubicBezTo>
                  <a:cubicBezTo>
                    <a:pt x="736" y="335"/>
                    <a:pt x="736" y="301"/>
                    <a:pt x="736" y="268"/>
                  </a:cubicBezTo>
                  <a:cubicBezTo>
                    <a:pt x="702" y="201"/>
                    <a:pt x="669" y="151"/>
                    <a:pt x="635" y="101"/>
                  </a:cubicBezTo>
                  <a:lnTo>
                    <a:pt x="552" y="34"/>
                  </a:lnTo>
                  <a:cubicBezTo>
                    <a:pt x="485" y="17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35;p67"/>
            <p:cNvSpPr/>
            <p:nvPr/>
          </p:nvSpPr>
          <p:spPr>
            <a:xfrm>
              <a:off x="5728474" y="1770134"/>
              <a:ext cx="48803" cy="23792"/>
            </a:xfrm>
            <a:custGeom>
              <a:avLst/>
              <a:gdLst/>
              <a:ahLst/>
              <a:cxnLst/>
              <a:rect l="l" t="t" r="r" b="b"/>
              <a:pathLst>
                <a:path w="1522" h="742" extrusionOk="0">
                  <a:moveTo>
                    <a:pt x="1521" y="1"/>
                  </a:moveTo>
                  <a:cubicBezTo>
                    <a:pt x="1287" y="101"/>
                    <a:pt x="1037" y="168"/>
                    <a:pt x="786" y="201"/>
                  </a:cubicBezTo>
                  <a:cubicBezTo>
                    <a:pt x="352" y="251"/>
                    <a:pt x="1" y="268"/>
                    <a:pt x="1" y="268"/>
                  </a:cubicBezTo>
                  <a:cubicBezTo>
                    <a:pt x="1" y="268"/>
                    <a:pt x="312" y="741"/>
                    <a:pt x="752" y="741"/>
                  </a:cubicBezTo>
                  <a:cubicBezTo>
                    <a:pt x="780" y="741"/>
                    <a:pt x="808" y="740"/>
                    <a:pt x="836" y="736"/>
                  </a:cubicBezTo>
                  <a:cubicBezTo>
                    <a:pt x="1204" y="669"/>
                    <a:pt x="1488" y="385"/>
                    <a:pt x="1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262;p35"/>
          <p:cNvSpPr txBox="1">
            <a:spLocks/>
          </p:cNvSpPr>
          <p:nvPr/>
        </p:nvSpPr>
        <p:spPr>
          <a:xfrm>
            <a:off x="778640" y="2034353"/>
            <a:ext cx="7001260" cy="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71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5" name="Google Shape;262;p35"/>
          <p:cNvSpPr txBox="1">
            <a:spLocks/>
          </p:cNvSpPr>
          <p:nvPr/>
        </p:nvSpPr>
        <p:spPr>
          <a:xfrm>
            <a:off x="801711" y="3700922"/>
            <a:ext cx="7001260" cy="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71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mpiere"/>
              <a:buNone/>
              <a:defRPr sz="5200" b="0" i="0" u="none" strike="noStrike" cap="non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9"/>
          <p:cNvSpPr/>
          <p:nvPr/>
        </p:nvSpPr>
        <p:spPr>
          <a:xfrm>
            <a:off x="3448083" y="1655139"/>
            <a:ext cx="3851349" cy="1402610"/>
          </a:xfrm>
          <a:prstGeom prst="wedgeRectCallout">
            <a:avLst>
              <a:gd name="adj1" fmla="val -54815"/>
              <a:gd name="adj2" fmla="val -119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6" name="Google Shape;1186;p49"/>
          <p:cNvSpPr/>
          <p:nvPr/>
        </p:nvSpPr>
        <p:spPr>
          <a:xfrm>
            <a:off x="3448084" y="3586897"/>
            <a:ext cx="3851349" cy="848058"/>
          </a:xfrm>
          <a:prstGeom prst="wedgeRectCallout">
            <a:avLst>
              <a:gd name="adj1" fmla="val -54995"/>
              <a:gd name="adj2" fmla="val -2218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8" name="Google Shape;1188;p49"/>
          <p:cNvSpPr txBox="1">
            <a:spLocks noGrp="1"/>
          </p:cNvSpPr>
          <p:nvPr>
            <p:ph type="title"/>
          </p:nvPr>
        </p:nvSpPr>
        <p:spPr>
          <a:xfrm>
            <a:off x="720050" y="445984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9" name="Google Shape;1189;p49"/>
          <p:cNvSpPr txBox="1">
            <a:spLocks noGrp="1"/>
          </p:cNvSpPr>
          <p:nvPr>
            <p:ph type="subTitle" idx="1"/>
          </p:nvPr>
        </p:nvSpPr>
        <p:spPr>
          <a:xfrm>
            <a:off x="3648273" y="1737903"/>
            <a:ext cx="3450967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lao phổi có </a:t>
            </a:r>
            <a:r>
              <a:rPr lang="e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1" name="Google Shape;1191;p49"/>
          <p:cNvSpPr txBox="1">
            <a:spLocks noGrp="1"/>
          </p:cNvSpPr>
          <p:nvPr>
            <p:ph type="subTitle" idx="3"/>
          </p:nvPr>
        </p:nvSpPr>
        <p:spPr>
          <a:xfrm>
            <a:off x="3622574" y="3684205"/>
            <a:ext cx="3502366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1800" b="1" dirty="0" smtClean="0">
                <a:latin typeface="+mj-lt"/>
              </a:rPr>
              <a:t>Tuy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vi-VN" sz="1800" b="1" dirty="0" smtClean="0">
                <a:latin typeface="+mj-lt"/>
              </a:rPr>
              <a:t> </a:t>
            </a:r>
            <a:r>
              <a:rPr lang="vi-VN" sz="1800" b="1" dirty="0">
                <a:latin typeface="+mj-lt"/>
              </a:rPr>
              <a:t>truyền </a:t>
            </a:r>
            <a:r>
              <a:rPr lang="vi-VN" sz="1800" dirty="0">
                <a:latin typeface="+mj-lt"/>
              </a:rPr>
              <a:t>cho gia đình và những người sống quanh em cách phòng chống bệnh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1800" dirty="0" smtClean="0">
                <a:latin typeface="+mj-lt"/>
              </a:rPr>
              <a:t>.</a:t>
            </a:r>
            <a:endParaRPr sz="1800" dirty="0">
              <a:latin typeface="+mj-lt"/>
            </a:endParaRPr>
          </a:p>
        </p:txBody>
      </p:sp>
      <p:grpSp>
        <p:nvGrpSpPr>
          <p:cNvPr id="1195" name="Google Shape;1195;p49"/>
          <p:cNvGrpSpPr/>
          <p:nvPr/>
        </p:nvGrpSpPr>
        <p:grpSpPr>
          <a:xfrm rot="-150418" flipH="1">
            <a:off x="1173409" y="1571070"/>
            <a:ext cx="1991567" cy="4780236"/>
            <a:chOff x="2714675" y="237925"/>
            <a:chExt cx="2177825" cy="5227300"/>
          </a:xfrm>
        </p:grpSpPr>
        <p:sp>
          <p:nvSpPr>
            <p:cNvPr id="1196" name="Google Shape;1196;p49"/>
            <p:cNvSpPr/>
            <p:nvPr/>
          </p:nvSpPr>
          <p:spPr>
            <a:xfrm>
              <a:off x="4179775" y="5184425"/>
              <a:ext cx="712725" cy="280800"/>
            </a:xfrm>
            <a:custGeom>
              <a:avLst/>
              <a:gdLst/>
              <a:ahLst/>
              <a:cxnLst/>
              <a:rect l="l" t="t" r="r" b="b"/>
              <a:pathLst>
                <a:path w="28509" h="11232" extrusionOk="0">
                  <a:moveTo>
                    <a:pt x="10740" y="1"/>
                  </a:moveTo>
                  <a:lnTo>
                    <a:pt x="0" y="818"/>
                  </a:lnTo>
                  <a:lnTo>
                    <a:pt x="794" y="6188"/>
                  </a:lnTo>
                  <a:lnTo>
                    <a:pt x="1541" y="11231"/>
                  </a:lnTo>
                  <a:lnTo>
                    <a:pt x="28508" y="11231"/>
                  </a:lnTo>
                  <a:cubicBezTo>
                    <a:pt x="27014" y="9013"/>
                    <a:pt x="24726" y="7472"/>
                    <a:pt x="22087" y="6935"/>
                  </a:cubicBezTo>
                  <a:cubicBezTo>
                    <a:pt x="20150" y="6538"/>
                    <a:pt x="18258" y="5954"/>
                    <a:pt x="16437" y="5184"/>
                  </a:cubicBezTo>
                  <a:cubicBezTo>
                    <a:pt x="10927" y="2826"/>
                    <a:pt x="10740" y="1"/>
                    <a:pt x="1074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199600" y="5314000"/>
              <a:ext cx="692900" cy="151225"/>
            </a:xfrm>
            <a:custGeom>
              <a:avLst/>
              <a:gdLst/>
              <a:ahLst/>
              <a:cxnLst/>
              <a:rect l="l" t="t" r="r" b="b"/>
              <a:pathLst>
                <a:path w="27716" h="6049" extrusionOk="0">
                  <a:moveTo>
                    <a:pt x="15644" y="1"/>
                  </a:moveTo>
                  <a:cubicBezTo>
                    <a:pt x="14570" y="1168"/>
                    <a:pt x="13519" y="2569"/>
                    <a:pt x="13006" y="3993"/>
                  </a:cubicBezTo>
                  <a:cubicBezTo>
                    <a:pt x="6515" y="3433"/>
                    <a:pt x="2546" y="1729"/>
                    <a:pt x="1" y="1005"/>
                  </a:cubicBezTo>
                  <a:lnTo>
                    <a:pt x="1" y="1005"/>
                  </a:lnTo>
                  <a:lnTo>
                    <a:pt x="748" y="6048"/>
                  </a:lnTo>
                  <a:lnTo>
                    <a:pt x="27715" y="6048"/>
                  </a:lnTo>
                  <a:cubicBezTo>
                    <a:pt x="26221" y="3830"/>
                    <a:pt x="23933" y="2289"/>
                    <a:pt x="21294" y="1752"/>
                  </a:cubicBezTo>
                  <a:cubicBezTo>
                    <a:pt x="19357" y="1355"/>
                    <a:pt x="17465" y="771"/>
                    <a:pt x="1564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899000" y="2851950"/>
              <a:ext cx="644425" cy="2504100"/>
            </a:xfrm>
            <a:custGeom>
              <a:avLst/>
              <a:gdLst/>
              <a:ahLst/>
              <a:cxnLst/>
              <a:rect l="l" t="t" r="r" b="b"/>
              <a:pathLst>
                <a:path w="25777" h="100164" extrusionOk="0">
                  <a:moveTo>
                    <a:pt x="17558" y="0"/>
                  </a:moveTo>
                  <a:lnTo>
                    <a:pt x="1" y="187"/>
                  </a:lnTo>
                  <a:lnTo>
                    <a:pt x="561" y="6701"/>
                  </a:lnTo>
                  <a:lnTo>
                    <a:pt x="8850" y="100164"/>
                  </a:lnTo>
                  <a:lnTo>
                    <a:pt x="25777" y="94280"/>
                  </a:lnTo>
                  <a:lnTo>
                    <a:pt x="18142" y="6701"/>
                  </a:lnTo>
                  <a:lnTo>
                    <a:pt x="1755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163525" y="5184425"/>
              <a:ext cx="683550" cy="280800"/>
            </a:xfrm>
            <a:custGeom>
              <a:avLst/>
              <a:gdLst/>
              <a:ahLst/>
              <a:cxnLst/>
              <a:rect l="l" t="t" r="r" b="b"/>
              <a:pathLst>
                <a:path w="27342" h="11232" extrusionOk="0">
                  <a:moveTo>
                    <a:pt x="16508" y="1"/>
                  </a:moveTo>
                  <a:cubicBezTo>
                    <a:pt x="16508" y="1"/>
                    <a:pt x="16648" y="2826"/>
                    <a:pt x="11395" y="5184"/>
                  </a:cubicBezTo>
                  <a:cubicBezTo>
                    <a:pt x="9644" y="5954"/>
                    <a:pt x="7799" y="6538"/>
                    <a:pt x="5931" y="6935"/>
                  </a:cubicBezTo>
                  <a:cubicBezTo>
                    <a:pt x="1542" y="7916"/>
                    <a:pt x="1" y="11231"/>
                    <a:pt x="1" y="11231"/>
                  </a:cubicBezTo>
                  <a:lnTo>
                    <a:pt x="26968" y="11231"/>
                  </a:lnTo>
                  <a:lnTo>
                    <a:pt x="27155" y="6188"/>
                  </a:lnTo>
                  <a:lnTo>
                    <a:pt x="27342" y="818"/>
                  </a:lnTo>
                  <a:lnTo>
                    <a:pt x="16508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163525" y="5314000"/>
              <a:ext cx="678875" cy="151225"/>
            </a:xfrm>
            <a:custGeom>
              <a:avLst/>
              <a:gdLst/>
              <a:ahLst/>
              <a:cxnLst/>
              <a:rect l="l" t="t" r="r" b="b"/>
              <a:pathLst>
                <a:path w="27155" h="6049" extrusionOk="0">
                  <a:moveTo>
                    <a:pt x="11395" y="1"/>
                  </a:moveTo>
                  <a:cubicBezTo>
                    <a:pt x="9644" y="771"/>
                    <a:pt x="7799" y="1355"/>
                    <a:pt x="5931" y="1752"/>
                  </a:cubicBezTo>
                  <a:cubicBezTo>
                    <a:pt x="1542" y="2733"/>
                    <a:pt x="1" y="6048"/>
                    <a:pt x="1" y="6048"/>
                  </a:cubicBezTo>
                  <a:lnTo>
                    <a:pt x="26968" y="6048"/>
                  </a:lnTo>
                  <a:lnTo>
                    <a:pt x="27155" y="1005"/>
                  </a:lnTo>
                  <a:lnTo>
                    <a:pt x="27155" y="1005"/>
                  </a:lnTo>
                  <a:cubicBezTo>
                    <a:pt x="24680" y="1729"/>
                    <a:pt x="20898" y="3433"/>
                    <a:pt x="14477" y="3993"/>
                  </a:cubicBezTo>
                  <a:cubicBezTo>
                    <a:pt x="13823" y="2569"/>
                    <a:pt x="12586" y="1168"/>
                    <a:pt x="1139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7950" y="2851950"/>
              <a:ext cx="495600" cy="2504100"/>
            </a:xfrm>
            <a:custGeom>
              <a:avLst/>
              <a:gdLst/>
              <a:ahLst/>
              <a:cxnLst/>
              <a:rect l="l" t="t" r="r" b="b"/>
              <a:pathLst>
                <a:path w="19824" h="100164" extrusionOk="0">
                  <a:moveTo>
                    <a:pt x="1" y="0"/>
                  </a:moveTo>
                  <a:lnTo>
                    <a:pt x="164" y="6701"/>
                  </a:lnTo>
                  <a:lnTo>
                    <a:pt x="2242" y="94280"/>
                  </a:lnTo>
                  <a:lnTo>
                    <a:pt x="19823" y="100164"/>
                  </a:lnTo>
                  <a:lnTo>
                    <a:pt x="17722" y="6701"/>
                  </a:lnTo>
                  <a:lnTo>
                    <a:pt x="17582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2714675" y="668875"/>
              <a:ext cx="289525" cy="692900"/>
            </a:xfrm>
            <a:custGeom>
              <a:avLst/>
              <a:gdLst/>
              <a:ahLst/>
              <a:cxnLst/>
              <a:rect l="l" t="t" r="r" b="b"/>
              <a:pathLst>
                <a:path w="11581" h="27716" extrusionOk="0">
                  <a:moveTo>
                    <a:pt x="9409" y="9153"/>
                  </a:moveTo>
                  <a:cubicBezTo>
                    <a:pt x="9409" y="9153"/>
                    <a:pt x="9573" y="1986"/>
                    <a:pt x="8872" y="982"/>
                  </a:cubicBezTo>
                  <a:cubicBezTo>
                    <a:pt x="8149" y="1"/>
                    <a:pt x="7425" y="585"/>
                    <a:pt x="7168" y="1285"/>
                  </a:cubicBezTo>
                  <a:cubicBezTo>
                    <a:pt x="6911" y="1962"/>
                    <a:pt x="6911" y="8266"/>
                    <a:pt x="6911" y="8266"/>
                  </a:cubicBezTo>
                  <a:cubicBezTo>
                    <a:pt x="6444" y="7799"/>
                    <a:pt x="5720" y="7659"/>
                    <a:pt x="5113" y="7963"/>
                  </a:cubicBezTo>
                  <a:cubicBezTo>
                    <a:pt x="3993" y="8430"/>
                    <a:pt x="1891" y="8873"/>
                    <a:pt x="1471" y="9714"/>
                  </a:cubicBezTo>
                  <a:cubicBezTo>
                    <a:pt x="1027" y="10554"/>
                    <a:pt x="0" y="11558"/>
                    <a:pt x="304" y="12539"/>
                  </a:cubicBezTo>
                  <a:cubicBezTo>
                    <a:pt x="631" y="13496"/>
                    <a:pt x="1168" y="17185"/>
                    <a:pt x="2732" y="18913"/>
                  </a:cubicBezTo>
                  <a:cubicBezTo>
                    <a:pt x="4273" y="20664"/>
                    <a:pt x="3946" y="27715"/>
                    <a:pt x="3946" y="27715"/>
                  </a:cubicBezTo>
                  <a:lnTo>
                    <a:pt x="10950" y="27435"/>
                  </a:lnTo>
                  <a:cubicBezTo>
                    <a:pt x="10950" y="27435"/>
                    <a:pt x="9876" y="23676"/>
                    <a:pt x="9783" y="20711"/>
                  </a:cubicBezTo>
                  <a:cubicBezTo>
                    <a:pt x="9736" y="19380"/>
                    <a:pt x="10367" y="18586"/>
                    <a:pt x="10787" y="16531"/>
                  </a:cubicBezTo>
                  <a:cubicBezTo>
                    <a:pt x="11231" y="14477"/>
                    <a:pt x="11581" y="12376"/>
                    <a:pt x="10600" y="11115"/>
                  </a:cubicBezTo>
                  <a:cubicBezTo>
                    <a:pt x="10017" y="10368"/>
                    <a:pt x="9596" y="9247"/>
                    <a:pt x="9409" y="9130"/>
                  </a:cubicBezTo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750050" y="954325"/>
              <a:ext cx="77300" cy="95625"/>
            </a:xfrm>
            <a:custGeom>
              <a:avLst/>
              <a:gdLst/>
              <a:ahLst/>
              <a:cxnLst/>
              <a:rect l="l" t="t" r="r" b="b"/>
              <a:pathLst>
                <a:path w="3092" h="3825" extrusionOk="0">
                  <a:moveTo>
                    <a:pt x="258" y="0"/>
                  </a:moveTo>
                  <a:cubicBezTo>
                    <a:pt x="125" y="0"/>
                    <a:pt x="0" y="153"/>
                    <a:pt x="79" y="327"/>
                  </a:cubicBezTo>
                  <a:cubicBezTo>
                    <a:pt x="383" y="864"/>
                    <a:pt x="733" y="1378"/>
                    <a:pt x="1107" y="1868"/>
                  </a:cubicBezTo>
                  <a:cubicBezTo>
                    <a:pt x="1317" y="2172"/>
                    <a:pt x="1504" y="2498"/>
                    <a:pt x="1644" y="2849"/>
                  </a:cubicBezTo>
                  <a:cubicBezTo>
                    <a:pt x="1714" y="3129"/>
                    <a:pt x="1761" y="3409"/>
                    <a:pt x="1761" y="3713"/>
                  </a:cubicBezTo>
                  <a:cubicBezTo>
                    <a:pt x="1778" y="3781"/>
                    <a:pt x="1832" y="3824"/>
                    <a:pt x="1897" y="3824"/>
                  </a:cubicBezTo>
                  <a:cubicBezTo>
                    <a:pt x="1921" y="3824"/>
                    <a:pt x="1946" y="3818"/>
                    <a:pt x="1971" y="3806"/>
                  </a:cubicBezTo>
                  <a:cubicBezTo>
                    <a:pt x="3091" y="3222"/>
                    <a:pt x="733" y="701"/>
                    <a:pt x="430" y="117"/>
                  </a:cubicBezTo>
                  <a:cubicBezTo>
                    <a:pt x="385" y="34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781800" y="923650"/>
              <a:ext cx="56625" cy="113075"/>
            </a:xfrm>
            <a:custGeom>
              <a:avLst/>
              <a:gdLst/>
              <a:ahLst/>
              <a:cxnLst/>
              <a:rect l="l" t="t" r="r" b="b"/>
              <a:pathLst>
                <a:path w="2265" h="4523" extrusionOk="0">
                  <a:moveTo>
                    <a:pt x="222" y="1"/>
                  </a:moveTo>
                  <a:cubicBezTo>
                    <a:pt x="112" y="1"/>
                    <a:pt x="1" y="148"/>
                    <a:pt x="70" y="270"/>
                  </a:cubicBezTo>
                  <a:cubicBezTo>
                    <a:pt x="514" y="924"/>
                    <a:pt x="864" y="1647"/>
                    <a:pt x="1144" y="2395"/>
                  </a:cubicBezTo>
                  <a:cubicBezTo>
                    <a:pt x="1354" y="3072"/>
                    <a:pt x="1261" y="3889"/>
                    <a:pt x="1658" y="4473"/>
                  </a:cubicBezTo>
                  <a:cubicBezTo>
                    <a:pt x="1690" y="4505"/>
                    <a:pt x="1733" y="4523"/>
                    <a:pt x="1774" y="4523"/>
                  </a:cubicBezTo>
                  <a:cubicBezTo>
                    <a:pt x="1821" y="4523"/>
                    <a:pt x="1866" y="4499"/>
                    <a:pt x="1891" y="4449"/>
                  </a:cubicBezTo>
                  <a:cubicBezTo>
                    <a:pt x="2265" y="3842"/>
                    <a:pt x="1891" y="2885"/>
                    <a:pt x="1635" y="2255"/>
                  </a:cubicBezTo>
                  <a:cubicBezTo>
                    <a:pt x="1308" y="1461"/>
                    <a:pt x="864" y="737"/>
                    <a:pt x="327" y="60"/>
                  </a:cubicBezTo>
                  <a:cubicBezTo>
                    <a:pt x="297" y="18"/>
                    <a:pt x="260" y="1"/>
                    <a:pt x="22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2821175" y="898425"/>
              <a:ext cx="45875" cy="125450"/>
            </a:xfrm>
            <a:custGeom>
              <a:avLst/>
              <a:gdLst/>
              <a:ahLst/>
              <a:cxnLst/>
              <a:rect l="l" t="t" r="r" b="b"/>
              <a:pathLst>
                <a:path w="1835" h="5018" extrusionOk="0">
                  <a:moveTo>
                    <a:pt x="163" y="0"/>
                  </a:moveTo>
                  <a:cubicBezTo>
                    <a:pt x="79" y="0"/>
                    <a:pt x="1" y="58"/>
                    <a:pt x="13" y="182"/>
                  </a:cubicBezTo>
                  <a:cubicBezTo>
                    <a:pt x="153" y="905"/>
                    <a:pt x="363" y="1653"/>
                    <a:pt x="620" y="2353"/>
                  </a:cubicBezTo>
                  <a:cubicBezTo>
                    <a:pt x="760" y="2773"/>
                    <a:pt x="853" y="3170"/>
                    <a:pt x="923" y="3590"/>
                  </a:cubicBezTo>
                  <a:cubicBezTo>
                    <a:pt x="970" y="4011"/>
                    <a:pt x="760" y="4384"/>
                    <a:pt x="807" y="4781"/>
                  </a:cubicBezTo>
                  <a:cubicBezTo>
                    <a:pt x="828" y="4909"/>
                    <a:pt x="908" y="5018"/>
                    <a:pt x="1028" y="5018"/>
                  </a:cubicBezTo>
                  <a:cubicBezTo>
                    <a:pt x="1040" y="5018"/>
                    <a:pt x="1051" y="5017"/>
                    <a:pt x="1064" y="5015"/>
                  </a:cubicBezTo>
                  <a:cubicBezTo>
                    <a:pt x="1834" y="4851"/>
                    <a:pt x="1717" y="3731"/>
                    <a:pt x="1577" y="3077"/>
                  </a:cubicBezTo>
                  <a:cubicBezTo>
                    <a:pt x="1367" y="2003"/>
                    <a:pt x="643" y="1162"/>
                    <a:pt x="340" y="135"/>
                  </a:cubicBezTo>
                  <a:cubicBezTo>
                    <a:pt x="318" y="47"/>
                    <a:pt x="238" y="0"/>
                    <a:pt x="1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2869750" y="891875"/>
              <a:ext cx="84850" cy="189575"/>
            </a:xfrm>
            <a:custGeom>
              <a:avLst/>
              <a:gdLst/>
              <a:ahLst/>
              <a:cxnLst/>
              <a:rect l="l" t="t" r="r" b="b"/>
              <a:pathLst>
                <a:path w="3394" h="7583" extrusionOk="0">
                  <a:moveTo>
                    <a:pt x="123" y="1"/>
                  </a:moveTo>
                  <a:cubicBezTo>
                    <a:pt x="59" y="1"/>
                    <a:pt x="1" y="72"/>
                    <a:pt x="31" y="163"/>
                  </a:cubicBezTo>
                  <a:cubicBezTo>
                    <a:pt x="195" y="747"/>
                    <a:pt x="311" y="1307"/>
                    <a:pt x="428" y="1891"/>
                  </a:cubicBezTo>
                  <a:cubicBezTo>
                    <a:pt x="288" y="2031"/>
                    <a:pt x="218" y="2218"/>
                    <a:pt x="241" y="2405"/>
                  </a:cubicBezTo>
                  <a:cubicBezTo>
                    <a:pt x="265" y="2662"/>
                    <a:pt x="358" y="2895"/>
                    <a:pt x="475" y="3082"/>
                  </a:cubicBezTo>
                  <a:cubicBezTo>
                    <a:pt x="521" y="3152"/>
                    <a:pt x="568" y="3245"/>
                    <a:pt x="615" y="3315"/>
                  </a:cubicBezTo>
                  <a:cubicBezTo>
                    <a:pt x="615" y="3829"/>
                    <a:pt x="545" y="4319"/>
                    <a:pt x="568" y="4810"/>
                  </a:cubicBezTo>
                  <a:cubicBezTo>
                    <a:pt x="583" y="4911"/>
                    <a:pt x="661" y="4968"/>
                    <a:pt x="740" y="4968"/>
                  </a:cubicBezTo>
                  <a:cubicBezTo>
                    <a:pt x="788" y="4968"/>
                    <a:pt x="836" y="4947"/>
                    <a:pt x="872" y="4903"/>
                  </a:cubicBezTo>
                  <a:cubicBezTo>
                    <a:pt x="1035" y="4693"/>
                    <a:pt x="1152" y="4459"/>
                    <a:pt x="1222" y="4203"/>
                  </a:cubicBezTo>
                  <a:cubicBezTo>
                    <a:pt x="1269" y="4249"/>
                    <a:pt x="1292" y="4273"/>
                    <a:pt x="1339" y="4319"/>
                  </a:cubicBezTo>
                  <a:cubicBezTo>
                    <a:pt x="1876" y="4926"/>
                    <a:pt x="2273" y="5650"/>
                    <a:pt x="2529" y="6421"/>
                  </a:cubicBezTo>
                  <a:cubicBezTo>
                    <a:pt x="2669" y="6888"/>
                    <a:pt x="2693" y="7145"/>
                    <a:pt x="2996" y="7518"/>
                  </a:cubicBezTo>
                  <a:cubicBezTo>
                    <a:pt x="3027" y="7564"/>
                    <a:pt x="3067" y="7582"/>
                    <a:pt x="3108" y="7582"/>
                  </a:cubicBezTo>
                  <a:cubicBezTo>
                    <a:pt x="3192" y="7582"/>
                    <a:pt x="3277" y="7503"/>
                    <a:pt x="3277" y="7425"/>
                  </a:cubicBezTo>
                  <a:cubicBezTo>
                    <a:pt x="3393" y="6421"/>
                    <a:pt x="2833" y="5370"/>
                    <a:pt x="2273" y="4553"/>
                  </a:cubicBezTo>
                  <a:cubicBezTo>
                    <a:pt x="1969" y="4156"/>
                    <a:pt x="1666" y="3782"/>
                    <a:pt x="1339" y="3409"/>
                  </a:cubicBezTo>
                  <a:cubicBezTo>
                    <a:pt x="1245" y="3315"/>
                    <a:pt x="1152" y="3199"/>
                    <a:pt x="1082" y="3105"/>
                  </a:cubicBezTo>
                  <a:cubicBezTo>
                    <a:pt x="988" y="2942"/>
                    <a:pt x="872" y="2802"/>
                    <a:pt x="825" y="2662"/>
                  </a:cubicBezTo>
                  <a:cubicBezTo>
                    <a:pt x="802" y="2615"/>
                    <a:pt x="802" y="2592"/>
                    <a:pt x="802" y="2568"/>
                  </a:cubicBezTo>
                  <a:cubicBezTo>
                    <a:pt x="778" y="2545"/>
                    <a:pt x="778" y="2545"/>
                    <a:pt x="778" y="2545"/>
                  </a:cubicBezTo>
                  <a:cubicBezTo>
                    <a:pt x="732" y="2311"/>
                    <a:pt x="825" y="2148"/>
                    <a:pt x="1105" y="2055"/>
                  </a:cubicBezTo>
                  <a:cubicBezTo>
                    <a:pt x="1188" y="2029"/>
                    <a:pt x="1280" y="2019"/>
                    <a:pt x="1376" y="2019"/>
                  </a:cubicBezTo>
                  <a:cubicBezTo>
                    <a:pt x="1904" y="2019"/>
                    <a:pt x="2567" y="2342"/>
                    <a:pt x="2646" y="2381"/>
                  </a:cubicBezTo>
                  <a:cubicBezTo>
                    <a:pt x="2661" y="2390"/>
                    <a:pt x="2676" y="2394"/>
                    <a:pt x="2690" y="2394"/>
                  </a:cubicBezTo>
                  <a:cubicBezTo>
                    <a:pt x="2836" y="2394"/>
                    <a:pt x="2960" y="1997"/>
                    <a:pt x="2833" y="1891"/>
                  </a:cubicBezTo>
                  <a:cubicBezTo>
                    <a:pt x="2531" y="1678"/>
                    <a:pt x="1934" y="1546"/>
                    <a:pt x="1408" y="1546"/>
                  </a:cubicBezTo>
                  <a:cubicBezTo>
                    <a:pt x="1241" y="1546"/>
                    <a:pt x="1082" y="1560"/>
                    <a:pt x="942" y="1588"/>
                  </a:cubicBezTo>
                  <a:cubicBezTo>
                    <a:pt x="755" y="1074"/>
                    <a:pt x="498" y="560"/>
                    <a:pt x="218" y="70"/>
                  </a:cubicBezTo>
                  <a:cubicBezTo>
                    <a:pt x="194" y="21"/>
                    <a:pt x="158" y="1"/>
                    <a:pt x="12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761950" y="1155700"/>
              <a:ext cx="921700" cy="1060025"/>
            </a:xfrm>
            <a:custGeom>
              <a:avLst/>
              <a:gdLst/>
              <a:ahLst/>
              <a:cxnLst/>
              <a:rect l="l" t="t" r="r" b="b"/>
              <a:pathLst>
                <a:path w="36868" h="42401" extrusionOk="0">
                  <a:moveTo>
                    <a:pt x="31310" y="23395"/>
                  </a:moveTo>
                  <a:lnTo>
                    <a:pt x="36867" y="0"/>
                  </a:lnTo>
                  <a:cubicBezTo>
                    <a:pt x="36867" y="0"/>
                    <a:pt x="29045" y="2429"/>
                    <a:pt x="26290" y="4483"/>
                  </a:cubicBezTo>
                  <a:cubicBezTo>
                    <a:pt x="23512" y="6538"/>
                    <a:pt x="15247" y="24726"/>
                    <a:pt x="14336" y="24282"/>
                  </a:cubicBezTo>
                  <a:cubicBezTo>
                    <a:pt x="13402" y="23839"/>
                    <a:pt x="10367" y="1051"/>
                    <a:pt x="10367" y="1051"/>
                  </a:cubicBezTo>
                  <a:cubicBezTo>
                    <a:pt x="8709" y="1915"/>
                    <a:pt x="6911" y="2522"/>
                    <a:pt x="5067" y="2825"/>
                  </a:cubicBezTo>
                  <a:cubicBezTo>
                    <a:pt x="3363" y="3036"/>
                    <a:pt x="1681" y="3362"/>
                    <a:pt x="0" y="3759"/>
                  </a:cubicBezTo>
                  <a:cubicBezTo>
                    <a:pt x="0" y="3759"/>
                    <a:pt x="2172" y="31474"/>
                    <a:pt x="4623" y="35793"/>
                  </a:cubicBezTo>
                  <a:cubicBezTo>
                    <a:pt x="7052" y="40113"/>
                    <a:pt x="13449" y="42401"/>
                    <a:pt x="17605" y="39435"/>
                  </a:cubicBezTo>
                  <a:cubicBezTo>
                    <a:pt x="26244" y="33295"/>
                    <a:pt x="31310" y="23395"/>
                    <a:pt x="31310" y="23395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317050" y="1112450"/>
              <a:ext cx="1203625" cy="2226300"/>
            </a:xfrm>
            <a:custGeom>
              <a:avLst/>
              <a:gdLst/>
              <a:ahLst/>
              <a:cxnLst/>
              <a:rect l="l" t="t" r="r" b="b"/>
              <a:pathLst>
                <a:path w="48145" h="89052" extrusionOk="0">
                  <a:moveTo>
                    <a:pt x="26237" y="1"/>
                  </a:moveTo>
                  <a:cubicBezTo>
                    <a:pt x="22628" y="1"/>
                    <a:pt x="20827" y="750"/>
                    <a:pt x="20827" y="750"/>
                  </a:cubicBezTo>
                  <a:cubicBezTo>
                    <a:pt x="20827" y="750"/>
                    <a:pt x="5044" y="2081"/>
                    <a:pt x="4600" y="8688"/>
                  </a:cubicBezTo>
                  <a:cubicBezTo>
                    <a:pt x="4273" y="13755"/>
                    <a:pt x="2219" y="54310"/>
                    <a:pt x="2662" y="57089"/>
                  </a:cubicBezTo>
                  <a:cubicBezTo>
                    <a:pt x="3082" y="59867"/>
                    <a:pt x="0" y="85644"/>
                    <a:pt x="1004" y="87909"/>
                  </a:cubicBezTo>
                  <a:cubicBezTo>
                    <a:pt x="1373" y="88732"/>
                    <a:pt x="7300" y="89052"/>
                    <a:pt x="14747" y="89052"/>
                  </a:cubicBezTo>
                  <a:cubicBezTo>
                    <a:pt x="27563" y="89052"/>
                    <a:pt x="44881" y="88106"/>
                    <a:pt x="46136" y="87161"/>
                  </a:cubicBezTo>
                  <a:cubicBezTo>
                    <a:pt x="48144" y="85644"/>
                    <a:pt x="44946" y="66405"/>
                    <a:pt x="44269" y="61432"/>
                  </a:cubicBezTo>
                  <a:cubicBezTo>
                    <a:pt x="43265" y="54007"/>
                    <a:pt x="41910" y="47376"/>
                    <a:pt x="41934" y="38620"/>
                  </a:cubicBezTo>
                  <a:cubicBezTo>
                    <a:pt x="41957" y="23491"/>
                    <a:pt x="44619" y="4579"/>
                    <a:pt x="41257" y="3248"/>
                  </a:cubicBezTo>
                  <a:cubicBezTo>
                    <a:pt x="34642" y="666"/>
                    <a:pt x="29637" y="1"/>
                    <a:pt x="262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05425" y="2490050"/>
              <a:ext cx="903600" cy="748325"/>
            </a:xfrm>
            <a:custGeom>
              <a:avLst/>
              <a:gdLst/>
              <a:ahLst/>
              <a:cxnLst/>
              <a:rect l="l" t="t" r="r" b="b"/>
              <a:pathLst>
                <a:path w="36144" h="29933" extrusionOk="0">
                  <a:moveTo>
                    <a:pt x="33879" y="0"/>
                  </a:moveTo>
                  <a:lnTo>
                    <a:pt x="0" y="3012"/>
                  </a:lnTo>
                  <a:lnTo>
                    <a:pt x="1728" y="29933"/>
                  </a:lnTo>
                  <a:lnTo>
                    <a:pt x="36143" y="26594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875075" y="2741625"/>
              <a:ext cx="152950" cy="302975"/>
            </a:xfrm>
            <a:custGeom>
              <a:avLst/>
              <a:gdLst/>
              <a:ahLst/>
              <a:cxnLst/>
              <a:rect l="l" t="t" r="r" b="b"/>
              <a:pathLst>
                <a:path w="6118" h="12119" extrusionOk="0">
                  <a:moveTo>
                    <a:pt x="4997" y="0"/>
                  </a:moveTo>
                  <a:lnTo>
                    <a:pt x="6118" y="11208"/>
                  </a:lnTo>
                  <a:cubicBezTo>
                    <a:pt x="6118" y="11208"/>
                    <a:pt x="1471" y="12118"/>
                    <a:pt x="1028" y="11745"/>
                  </a:cubicBezTo>
                  <a:cubicBezTo>
                    <a:pt x="561" y="11348"/>
                    <a:pt x="0" y="374"/>
                    <a:pt x="0" y="374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272000" y="2695500"/>
              <a:ext cx="372425" cy="564475"/>
            </a:xfrm>
            <a:custGeom>
              <a:avLst/>
              <a:gdLst/>
              <a:ahLst/>
              <a:cxnLst/>
              <a:rect l="l" t="t" r="r" b="b"/>
              <a:pathLst>
                <a:path w="14897" h="22579" extrusionOk="0">
                  <a:moveTo>
                    <a:pt x="14896" y="2709"/>
                  </a:moveTo>
                  <a:cubicBezTo>
                    <a:pt x="14896" y="2709"/>
                    <a:pt x="13285" y="7239"/>
                    <a:pt x="13285" y="8406"/>
                  </a:cubicBezTo>
                  <a:cubicBezTo>
                    <a:pt x="13309" y="9597"/>
                    <a:pt x="13962" y="13426"/>
                    <a:pt x="13168" y="16018"/>
                  </a:cubicBezTo>
                  <a:cubicBezTo>
                    <a:pt x="12375" y="18586"/>
                    <a:pt x="11861" y="21154"/>
                    <a:pt x="10927" y="21271"/>
                  </a:cubicBezTo>
                  <a:cubicBezTo>
                    <a:pt x="9853" y="21388"/>
                    <a:pt x="8779" y="21691"/>
                    <a:pt x="7822" y="22182"/>
                  </a:cubicBezTo>
                  <a:cubicBezTo>
                    <a:pt x="7238" y="22462"/>
                    <a:pt x="6584" y="22579"/>
                    <a:pt x="5931" y="22509"/>
                  </a:cubicBezTo>
                  <a:cubicBezTo>
                    <a:pt x="4786" y="22415"/>
                    <a:pt x="2685" y="21061"/>
                    <a:pt x="1634" y="20314"/>
                  </a:cubicBezTo>
                  <a:cubicBezTo>
                    <a:pt x="584" y="19567"/>
                    <a:pt x="467" y="18820"/>
                    <a:pt x="1401" y="17862"/>
                  </a:cubicBezTo>
                  <a:cubicBezTo>
                    <a:pt x="2312" y="16882"/>
                    <a:pt x="4786" y="14173"/>
                    <a:pt x="5300" y="12142"/>
                  </a:cubicBezTo>
                  <a:cubicBezTo>
                    <a:pt x="4460" y="12632"/>
                    <a:pt x="3666" y="13193"/>
                    <a:pt x="2919" y="13776"/>
                  </a:cubicBezTo>
                  <a:cubicBezTo>
                    <a:pt x="1751" y="14710"/>
                    <a:pt x="1985" y="15177"/>
                    <a:pt x="1354" y="15177"/>
                  </a:cubicBezTo>
                  <a:cubicBezTo>
                    <a:pt x="724" y="15201"/>
                    <a:pt x="0" y="14243"/>
                    <a:pt x="1238" y="12516"/>
                  </a:cubicBezTo>
                  <a:cubicBezTo>
                    <a:pt x="2452" y="10788"/>
                    <a:pt x="3712" y="9901"/>
                    <a:pt x="4623" y="8616"/>
                  </a:cubicBezTo>
                  <a:cubicBezTo>
                    <a:pt x="5557" y="7332"/>
                    <a:pt x="7215" y="7402"/>
                    <a:pt x="7215" y="7402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316925" y="3051925"/>
              <a:ext cx="136625" cy="162525"/>
            </a:xfrm>
            <a:custGeom>
              <a:avLst/>
              <a:gdLst/>
              <a:ahLst/>
              <a:cxnLst/>
              <a:rect l="l" t="t" r="r" b="b"/>
              <a:pathLst>
                <a:path w="5465" h="6501" extrusionOk="0">
                  <a:moveTo>
                    <a:pt x="5255" y="1"/>
                  </a:moveTo>
                  <a:cubicBezTo>
                    <a:pt x="5176" y="1"/>
                    <a:pt x="5081" y="90"/>
                    <a:pt x="4997" y="196"/>
                  </a:cubicBezTo>
                  <a:cubicBezTo>
                    <a:pt x="4997" y="196"/>
                    <a:pt x="3993" y="3208"/>
                    <a:pt x="2919" y="4049"/>
                  </a:cubicBezTo>
                  <a:cubicBezTo>
                    <a:pt x="1845" y="4889"/>
                    <a:pt x="1589" y="5380"/>
                    <a:pt x="865" y="5753"/>
                  </a:cubicBezTo>
                  <a:cubicBezTo>
                    <a:pt x="491" y="5917"/>
                    <a:pt x="211" y="6080"/>
                    <a:pt x="1" y="6174"/>
                  </a:cubicBezTo>
                  <a:cubicBezTo>
                    <a:pt x="164" y="6290"/>
                    <a:pt x="304" y="6384"/>
                    <a:pt x="491" y="6500"/>
                  </a:cubicBezTo>
                  <a:cubicBezTo>
                    <a:pt x="1098" y="6150"/>
                    <a:pt x="2593" y="5240"/>
                    <a:pt x="3340" y="4329"/>
                  </a:cubicBezTo>
                  <a:cubicBezTo>
                    <a:pt x="4297" y="3162"/>
                    <a:pt x="5464" y="757"/>
                    <a:pt x="5418" y="313"/>
                  </a:cubicBezTo>
                  <a:cubicBezTo>
                    <a:pt x="5395" y="84"/>
                    <a:pt x="5332" y="1"/>
                    <a:pt x="525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365375" y="3076525"/>
              <a:ext cx="143050" cy="166525"/>
            </a:xfrm>
            <a:custGeom>
              <a:avLst/>
              <a:gdLst/>
              <a:ahLst/>
              <a:cxnLst/>
              <a:rect l="l" t="t" r="r" b="b"/>
              <a:pathLst>
                <a:path w="5722" h="6661" extrusionOk="0">
                  <a:moveTo>
                    <a:pt x="5396" y="0"/>
                  </a:moveTo>
                  <a:cubicBezTo>
                    <a:pt x="5330" y="0"/>
                    <a:pt x="5282" y="205"/>
                    <a:pt x="5114" y="450"/>
                  </a:cubicBezTo>
                  <a:cubicBezTo>
                    <a:pt x="5114" y="450"/>
                    <a:pt x="3666" y="4396"/>
                    <a:pt x="2803" y="4933"/>
                  </a:cubicBezTo>
                  <a:lnTo>
                    <a:pt x="2803" y="4909"/>
                  </a:lnTo>
                  <a:cubicBezTo>
                    <a:pt x="1939" y="5446"/>
                    <a:pt x="468" y="6123"/>
                    <a:pt x="47" y="6380"/>
                  </a:cubicBezTo>
                  <a:cubicBezTo>
                    <a:pt x="24" y="6380"/>
                    <a:pt x="24" y="6404"/>
                    <a:pt x="1" y="6404"/>
                  </a:cubicBezTo>
                  <a:cubicBezTo>
                    <a:pt x="164" y="6497"/>
                    <a:pt x="328" y="6567"/>
                    <a:pt x="468" y="6660"/>
                  </a:cubicBezTo>
                  <a:cubicBezTo>
                    <a:pt x="865" y="6474"/>
                    <a:pt x="1262" y="6264"/>
                    <a:pt x="1612" y="6007"/>
                  </a:cubicBezTo>
                  <a:cubicBezTo>
                    <a:pt x="2149" y="5586"/>
                    <a:pt x="3363" y="5400"/>
                    <a:pt x="3923" y="4326"/>
                  </a:cubicBezTo>
                  <a:cubicBezTo>
                    <a:pt x="4460" y="3228"/>
                    <a:pt x="5721" y="613"/>
                    <a:pt x="5534" y="193"/>
                  </a:cubicBezTo>
                  <a:cubicBezTo>
                    <a:pt x="5470" y="56"/>
                    <a:pt x="5431" y="0"/>
                    <a:pt x="53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471625" y="3099525"/>
              <a:ext cx="81400" cy="148200"/>
            </a:xfrm>
            <a:custGeom>
              <a:avLst/>
              <a:gdLst/>
              <a:ahLst/>
              <a:cxnLst/>
              <a:rect l="l" t="t" r="r" b="b"/>
              <a:pathLst>
                <a:path w="3256" h="5928" extrusionOk="0">
                  <a:moveTo>
                    <a:pt x="3003" y="1"/>
                  </a:moveTo>
                  <a:cubicBezTo>
                    <a:pt x="2957" y="1"/>
                    <a:pt x="2916" y="40"/>
                    <a:pt x="2895" y="137"/>
                  </a:cubicBezTo>
                  <a:cubicBezTo>
                    <a:pt x="2825" y="440"/>
                    <a:pt x="1915" y="3032"/>
                    <a:pt x="1775" y="3522"/>
                  </a:cubicBezTo>
                  <a:cubicBezTo>
                    <a:pt x="1658" y="4013"/>
                    <a:pt x="1168" y="4456"/>
                    <a:pt x="911" y="4947"/>
                  </a:cubicBezTo>
                  <a:cubicBezTo>
                    <a:pt x="654" y="5320"/>
                    <a:pt x="350" y="5647"/>
                    <a:pt x="0" y="5927"/>
                  </a:cubicBezTo>
                  <a:cubicBezTo>
                    <a:pt x="350" y="5764"/>
                    <a:pt x="724" y="5624"/>
                    <a:pt x="1074" y="5507"/>
                  </a:cubicBezTo>
                  <a:cubicBezTo>
                    <a:pt x="1681" y="4760"/>
                    <a:pt x="2148" y="3896"/>
                    <a:pt x="2475" y="2985"/>
                  </a:cubicBezTo>
                  <a:cubicBezTo>
                    <a:pt x="2709" y="2192"/>
                    <a:pt x="3222" y="440"/>
                    <a:pt x="3222" y="440"/>
                  </a:cubicBezTo>
                  <a:cubicBezTo>
                    <a:pt x="3255" y="226"/>
                    <a:pt x="3114" y="1"/>
                    <a:pt x="300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718650" y="919875"/>
              <a:ext cx="317650" cy="352750"/>
            </a:xfrm>
            <a:custGeom>
              <a:avLst/>
              <a:gdLst/>
              <a:ahLst/>
              <a:cxnLst/>
              <a:rect l="l" t="t" r="r" b="b"/>
              <a:pathLst>
                <a:path w="12706" h="14110" extrusionOk="0">
                  <a:moveTo>
                    <a:pt x="9479" y="1"/>
                  </a:moveTo>
                  <a:lnTo>
                    <a:pt x="1494" y="1191"/>
                  </a:lnTo>
                  <a:lnTo>
                    <a:pt x="0" y="9994"/>
                  </a:lnTo>
                  <a:cubicBezTo>
                    <a:pt x="0" y="9994"/>
                    <a:pt x="3432" y="13379"/>
                    <a:pt x="5650" y="14056"/>
                  </a:cubicBezTo>
                  <a:cubicBezTo>
                    <a:pt x="5771" y="14092"/>
                    <a:pt x="5900" y="14109"/>
                    <a:pt x="6036" y="14109"/>
                  </a:cubicBezTo>
                  <a:cubicBezTo>
                    <a:pt x="8367" y="14109"/>
                    <a:pt x="12705" y="9104"/>
                    <a:pt x="12375" y="9060"/>
                  </a:cubicBezTo>
                  <a:lnTo>
                    <a:pt x="9479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517850" y="339950"/>
              <a:ext cx="663575" cy="685600"/>
            </a:xfrm>
            <a:custGeom>
              <a:avLst/>
              <a:gdLst/>
              <a:ahLst/>
              <a:cxnLst/>
              <a:rect l="l" t="t" r="r" b="b"/>
              <a:pathLst>
                <a:path w="26543" h="27424" extrusionOk="0">
                  <a:moveTo>
                    <a:pt x="13197" y="0"/>
                  </a:moveTo>
                  <a:cubicBezTo>
                    <a:pt x="9283" y="0"/>
                    <a:pt x="5446" y="3223"/>
                    <a:pt x="3853" y="7391"/>
                  </a:cubicBezTo>
                  <a:cubicBezTo>
                    <a:pt x="3222" y="9072"/>
                    <a:pt x="2895" y="10846"/>
                    <a:pt x="2872" y="12644"/>
                  </a:cubicBezTo>
                  <a:cubicBezTo>
                    <a:pt x="2656" y="12589"/>
                    <a:pt x="2432" y="12561"/>
                    <a:pt x="2210" y="12561"/>
                  </a:cubicBezTo>
                  <a:cubicBezTo>
                    <a:pt x="1302" y="12561"/>
                    <a:pt x="421" y="13028"/>
                    <a:pt x="234" y="14022"/>
                  </a:cubicBezTo>
                  <a:cubicBezTo>
                    <a:pt x="0" y="15259"/>
                    <a:pt x="817" y="16847"/>
                    <a:pt x="1611" y="17734"/>
                  </a:cubicBezTo>
                  <a:cubicBezTo>
                    <a:pt x="2195" y="18365"/>
                    <a:pt x="4039" y="18832"/>
                    <a:pt x="4063" y="18902"/>
                  </a:cubicBezTo>
                  <a:cubicBezTo>
                    <a:pt x="4787" y="20886"/>
                    <a:pt x="6491" y="25533"/>
                    <a:pt x="11021" y="26957"/>
                  </a:cubicBezTo>
                  <a:cubicBezTo>
                    <a:pt x="12073" y="27281"/>
                    <a:pt x="12981" y="27424"/>
                    <a:pt x="13777" y="27424"/>
                  </a:cubicBezTo>
                  <a:cubicBezTo>
                    <a:pt x="16422" y="27424"/>
                    <a:pt x="17823" y="25844"/>
                    <a:pt x="19169" y="24085"/>
                  </a:cubicBezTo>
                  <a:cubicBezTo>
                    <a:pt x="20500" y="22357"/>
                    <a:pt x="22111" y="20653"/>
                    <a:pt x="22578" y="18691"/>
                  </a:cubicBezTo>
                  <a:cubicBezTo>
                    <a:pt x="24539" y="18178"/>
                    <a:pt x="25963" y="16543"/>
                    <a:pt x="26220" y="14536"/>
                  </a:cubicBezTo>
                  <a:cubicBezTo>
                    <a:pt x="26542" y="11846"/>
                    <a:pt x="24882" y="11031"/>
                    <a:pt x="23708" y="11031"/>
                  </a:cubicBezTo>
                  <a:cubicBezTo>
                    <a:pt x="23435" y="11031"/>
                    <a:pt x="23188" y="11075"/>
                    <a:pt x="22998" y="11150"/>
                  </a:cubicBezTo>
                  <a:cubicBezTo>
                    <a:pt x="22438" y="8138"/>
                    <a:pt x="21107" y="5313"/>
                    <a:pt x="19099" y="2978"/>
                  </a:cubicBezTo>
                  <a:cubicBezTo>
                    <a:pt x="17318" y="884"/>
                    <a:pt x="15247" y="0"/>
                    <a:pt x="1319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652100" y="1113675"/>
              <a:ext cx="423200" cy="197300"/>
            </a:xfrm>
            <a:custGeom>
              <a:avLst/>
              <a:gdLst/>
              <a:ahLst/>
              <a:cxnLst/>
              <a:rect l="l" t="t" r="r" b="b"/>
              <a:pathLst>
                <a:path w="16928" h="7892" extrusionOk="0">
                  <a:moveTo>
                    <a:pt x="14593" y="0"/>
                  </a:moveTo>
                  <a:lnTo>
                    <a:pt x="7799" y="5837"/>
                  </a:lnTo>
                  <a:lnTo>
                    <a:pt x="2639" y="1168"/>
                  </a:lnTo>
                  <a:lnTo>
                    <a:pt x="0" y="2055"/>
                  </a:lnTo>
                  <a:cubicBezTo>
                    <a:pt x="0" y="2055"/>
                    <a:pt x="6655" y="7378"/>
                    <a:pt x="7892" y="7588"/>
                  </a:cubicBezTo>
                  <a:cubicBezTo>
                    <a:pt x="9666" y="7892"/>
                    <a:pt x="16928" y="304"/>
                    <a:pt x="16928" y="30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287750" y="1172625"/>
              <a:ext cx="559800" cy="1752300"/>
            </a:xfrm>
            <a:custGeom>
              <a:avLst/>
              <a:gdLst/>
              <a:ahLst/>
              <a:cxnLst/>
              <a:rect l="l" t="t" r="r" b="b"/>
              <a:pathLst>
                <a:path w="22392" h="70092" extrusionOk="0">
                  <a:moveTo>
                    <a:pt x="9130" y="5277"/>
                  </a:moveTo>
                  <a:cubicBezTo>
                    <a:pt x="11068" y="8172"/>
                    <a:pt x="22391" y="34462"/>
                    <a:pt x="21574" y="38291"/>
                  </a:cubicBezTo>
                  <a:cubicBezTo>
                    <a:pt x="20780" y="42097"/>
                    <a:pt x="15947" y="69228"/>
                    <a:pt x="14943" y="69648"/>
                  </a:cubicBezTo>
                  <a:cubicBezTo>
                    <a:pt x="13963" y="70092"/>
                    <a:pt x="5230" y="65515"/>
                    <a:pt x="5230" y="65515"/>
                  </a:cubicBezTo>
                  <a:lnTo>
                    <a:pt x="9503" y="37568"/>
                  </a:lnTo>
                  <a:lnTo>
                    <a:pt x="3316" y="20103"/>
                  </a:lnTo>
                  <a:cubicBezTo>
                    <a:pt x="3316" y="20103"/>
                    <a:pt x="0" y="514"/>
                    <a:pt x="1238" y="257"/>
                  </a:cubicBezTo>
                  <a:cubicBezTo>
                    <a:pt x="2499" y="0"/>
                    <a:pt x="7215" y="2382"/>
                    <a:pt x="9130" y="5277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086375" y="2109425"/>
              <a:ext cx="335750" cy="407050"/>
            </a:xfrm>
            <a:custGeom>
              <a:avLst/>
              <a:gdLst/>
              <a:ahLst/>
              <a:cxnLst/>
              <a:rect l="l" t="t" r="r" b="b"/>
              <a:pathLst>
                <a:path w="13430" h="16282" extrusionOk="0">
                  <a:moveTo>
                    <a:pt x="526" y="1"/>
                  </a:moveTo>
                  <a:cubicBezTo>
                    <a:pt x="514" y="1"/>
                    <a:pt x="503" y="1"/>
                    <a:pt x="491" y="2"/>
                  </a:cubicBezTo>
                  <a:cubicBezTo>
                    <a:pt x="210" y="2"/>
                    <a:pt x="0" y="236"/>
                    <a:pt x="0" y="516"/>
                  </a:cubicBezTo>
                  <a:cubicBezTo>
                    <a:pt x="24" y="1030"/>
                    <a:pt x="654" y="13124"/>
                    <a:pt x="5347" y="15342"/>
                  </a:cubicBezTo>
                  <a:cubicBezTo>
                    <a:pt x="6772" y="16011"/>
                    <a:pt x="7917" y="16281"/>
                    <a:pt x="8894" y="16281"/>
                  </a:cubicBezTo>
                  <a:cubicBezTo>
                    <a:pt x="8974" y="16281"/>
                    <a:pt x="9052" y="16280"/>
                    <a:pt x="9129" y="16276"/>
                  </a:cubicBezTo>
                  <a:lnTo>
                    <a:pt x="9129" y="16253"/>
                  </a:lnTo>
                  <a:cubicBezTo>
                    <a:pt x="10857" y="16159"/>
                    <a:pt x="12001" y="15155"/>
                    <a:pt x="13075" y="13988"/>
                  </a:cubicBezTo>
                  <a:cubicBezTo>
                    <a:pt x="13430" y="13633"/>
                    <a:pt x="13084" y="13144"/>
                    <a:pt x="12703" y="13144"/>
                  </a:cubicBezTo>
                  <a:cubicBezTo>
                    <a:pt x="12582" y="13144"/>
                    <a:pt x="12458" y="13193"/>
                    <a:pt x="12352" y="13311"/>
                  </a:cubicBezTo>
                  <a:cubicBezTo>
                    <a:pt x="11329" y="14410"/>
                    <a:pt x="10346" y="15270"/>
                    <a:pt x="8802" y="15270"/>
                  </a:cubicBezTo>
                  <a:cubicBezTo>
                    <a:pt x="7985" y="15270"/>
                    <a:pt x="7011" y="15029"/>
                    <a:pt x="5791" y="14455"/>
                  </a:cubicBezTo>
                  <a:cubicBezTo>
                    <a:pt x="1611" y="12470"/>
                    <a:pt x="1004" y="586"/>
                    <a:pt x="1004" y="469"/>
                  </a:cubicBezTo>
                  <a:cubicBezTo>
                    <a:pt x="982" y="224"/>
                    <a:pt x="769" y="1"/>
                    <a:pt x="52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381150" y="2416600"/>
              <a:ext cx="53725" cy="54850"/>
            </a:xfrm>
            <a:custGeom>
              <a:avLst/>
              <a:gdLst/>
              <a:ahLst/>
              <a:cxnLst/>
              <a:rect l="l" t="t" r="r" b="b"/>
              <a:pathLst>
                <a:path w="2149" h="2194" extrusionOk="0">
                  <a:moveTo>
                    <a:pt x="1276" y="0"/>
                  </a:moveTo>
                  <a:cubicBezTo>
                    <a:pt x="1114" y="0"/>
                    <a:pt x="923" y="76"/>
                    <a:pt x="701" y="277"/>
                  </a:cubicBezTo>
                  <a:cubicBezTo>
                    <a:pt x="701" y="277"/>
                    <a:pt x="0" y="1141"/>
                    <a:pt x="94" y="1421"/>
                  </a:cubicBezTo>
                  <a:cubicBezTo>
                    <a:pt x="177" y="1650"/>
                    <a:pt x="483" y="2194"/>
                    <a:pt x="879" y="2194"/>
                  </a:cubicBezTo>
                  <a:cubicBezTo>
                    <a:pt x="927" y="2194"/>
                    <a:pt x="977" y="2186"/>
                    <a:pt x="1028" y="2168"/>
                  </a:cubicBezTo>
                  <a:cubicBezTo>
                    <a:pt x="1494" y="2004"/>
                    <a:pt x="2148" y="884"/>
                    <a:pt x="1985" y="603"/>
                  </a:cubicBezTo>
                  <a:cubicBezTo>
                    <a:pt x="1886" y="423"/>
                    <a:pt x="1661" y="0"/>
                    <a:pt x="127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093700" y="2093650"/>
              <a:ext cx="316075" cy="428700"/>
            </a:xfrm>
            <a:custGeom>
              <a:avLst/>
              <a:gdLst/>
              <a:ahLst/>
              <a:cxnLst/>
              <a:rect l="l" t="t" r="r" b="b"/>
              <a:pathLst>
                <a:path w="12643" h="17148" extrusionOk="0">
                  <a:moveTo>
                    <a:pt x="11358" y="1"/>
                  </a:moveTo>
                  <a:cubicBezTo>
                    <a:pt x="11343" y="1"/>
                    <a:pt x="11327" y="2"/>
                    <a:pt x="11311" y="3"/>
                  </a:cubicBezTo>
                  <a:cubicBezTo>
                    <a:pt x="11031" y="3"/>
                    <a:pt x="10821" y="260"/>
                    <a:pt x="10844" y="517"/>
                  </a:cubicBezTo>
                  <a:cubicBezTo>
                    <a:pt x="10844" y="633"/>
                    <a:pt x="11615" y="12518"/>
                    <a:pt x="7692" y="14946"/>
                  </a:cubicBezTo>
                  <a:cubicBezTo>
                    <a:pt x="6326" y="15802"/>
                    <a:pt x="5252" y="16143"/>
                    <a:pt x="4340" y="16143"/>
                  </a:cubicBezTo>
                  <a:cubicBezTo>
                    <a:pt x="3040" y="16143"/>
                    <a:pt x="2067" y="15450"/>
                    <a:pt x="1038" y="14572"/>
                  </a:cubicBezTo>
                  <a:cubicBezTo>
                    <a:pt x="937" y="14485"/>
                    <a:pt x="828" y="14448"/>
                    <a:pt x="725" y="14448"/>
                  </a:cubicBezTo>
                  <a:cubicBezTo>
                    <a:pt x="327" y="14448"/>
                    <a:pt x="0" y="14991"/>
                    <a:pt x="408" y="15343"/>
                  </a:cubicBezTo>
                  <a:cubicBezTo>
                    <a:pt x="1539" y="16319"/>
                    <a:pt x="2734" y="17147"/>
                    <a:pt x="4332" y="17147"/>
                  </a:cubicBezTo>
                  <a:cubicBezTo>
                    <a:pt x="4416" y="17147"/>
                    <a:pt x="4501" y="17145"/>
                    <a:pt x="4587" y="17140"/>
                  </a:cubicBezTo>
                  <a:cubicBezTo>
                    <a:pt x="5614" y="17070"/>
                    <a:pt x="6805" y="16697"/>
                    <a:pt x="8229" y="15786"/>
                  </a:cubicBezTo>
                  <a:cubicBezTo>
                    <a:pt x="12642" y="13031"/>
                    <a:pt x="11872" y="960"/>
                    <a:pt x="11848" y="447"/>
                  </a:cubicBezTo>
                  <a:cubicBezTo>
                    <a:pt x="11826" y="182"/>
                    <a:pt x="11617" y="1"/>
                    <a:pt x="1135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079950" y="2434625"/>
              <a:ext cx="54300" cy="53450"/>
            </a:xfrm>
            <a:custGeom>
              <a:avLst/>
              <a:gdLst/>
              <a:ahLst/>
              <a:cxnLst/>
              <a:rect l="l" t="t" r="r" b="b"/>
              <a:pathLst>
                <a:path w="2172" h="2138" extrusionOk="0">
                  <a:moveTo>
                    <a:pt x="834" y="0"/>
                  </a:moveTo>
                  <a:cubicBezTo>
                    <a:pt x="404" y="0"/>
                    <a:pt x="227" y="492"/>
                    <a:pt x="141" y="700"/>
                  </a:cubicBezTo>
                  <a:cubicBezTo>
                    <a:pt x="1" y="980"/>
                    <a:pt x="794" y="2007"/>
                    <a:pt x="1261" y="2124"/>
                  </a:cubicBezTo>
                  <a:cubicBezTo>
                    <a:pt x="1300" y="2133"/>
                    <a:pt x="1337" y="2137"/>
                    <a:pt x="1372" y="2137"/>
                  </a:cubicBezTo>
                  <a:cubicBezTo>
                    <a:pt x="1794" y="2137"/>
                    <a:pt x="2037" y="1542"/>
                    <a:pt x="2102" y="1283"/>
                  </a:cubicBezTo>
                  <a:cubicBezTo>
                    <a:pt x="2172" y="1003"/>
                    <a:pt x="1378" y="209"/>
                    <a:pt x="1378" y="209"/>
                  </a:cubicBezTo>
                  <a:cubicBezTo>
                    <a:pt x="1162" y="59"/>
                    <a:pt x="983" y="0"/>
                    <a:pt x="8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002325" y="1069900"/>
              <a:ext cx="256850" cy="772850"/>
            </a:xfrm>
            <a:custGeom>
              <a:avLst/>
              <a:gdLst/>
              <a:ahLst/>
              <a:cxnLst/>
              <a:rect l="l" t="t" r="r" b="b"/>
              <a:pathLst>
                <a:path w="10274" h="30914" extrusionOk="0">
                  <a:moveTo>
                    <a:pt x="0" y="0"/>
                  </a:moveTo>
                  <a:cubicBezTo>
                    <a:pt x="0" y="0"/>
                    <a:pt x="3456" y="280"/>
                    <a:pt x="6001" y="4226"/>
                  </a:cubicBezTo>
                  <a:cubicBezTo>
                    <a:pt x="8546" y="8172"/>
                    <a:pt x="10273" y="27761"/>
                    <a:pt x="9923" y="30913"/>
                  </a:cubicBezTo>
                  <a:lnTo>
                    <a:pt x="8756" y="30446"/>
                  </a:lnTo>
                  <a:cubicBezTo>
                    <a:pt x="8756" y="30446"/>
                    <a:pt x="7682" y="7448"/>
                    <a:pt x="4460" y="4039"/>
                  </a:cubicBezTo>
                  <a:cubicBezTo>
                    <a:pt x="1495" y="911"/>
                    <a:pt x="304" y="1168"/>
                    <a:pt x="304" y="1168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75275" y="1811125"/>
              <a:ext cx="322225" cy="331650"/>
            </a:xfrm>
            <a:custGeom>
              <a:avLst/>
              <a:gdLst/>
              <a:ahLst/>
              <a:cxnLst/>
              <a:rect l="l" t="t" r="r" b="b"/>
              <a:pathLst>
                <a:path w="12889" h="13266" extrusionOk="0">
                  <a:moveTo>
                    <a:pt x="6145" y="0"/>
                  </a:moveTo>
                  <a:cubicBezTo>
                    <a:pt x="5033" y="0"/>
                    <a:pt x="3956" y="463"/>
                    <a:pt x="3176" y="1288"/>
                  </a:cubicBezTo>
                  <a:cubicBezTo>
                    <a:pt x="1" y="4486"/>
                    <a:pt x="281" y="12845"/>
                    <a:pt x="281" y="13195"/>
                  </a:cubicBezTo>
                  <a:lnTo>
                    <a:pt x="1612" y="13148"/>
                  </a:lnTo>
                  <a:cubicBezTo>
                    <a:pt x="1612" y="13078"/>
                    <a:pt x="1332" y="5023"/>
                    <a:pt x="4110" y="2221"/>
                  </a:cubicBezTo>
                  <a:cubicBezTo>
                    <a:pt x="4650" y="1636"/>
                    <a:pt x="5408" y="1333"/>
                    <a:pt x="6194" y="1333"/>
                  </a:cubicBezTo>
                  <a:cubicBezTo>
                    <a:pt x="6223" y="1333"/>
                    <a:pt x="6252" y="1333"/>
                    <a:pt x="6281" y="1334"/>
                  </a:cubicBezTo>
                  <a:cubicBezTo>
                    <a:pt x="10367" y="1451"/>
                    <a:pt x="10951" y="5187"/>
                    <a:pt x="11371" y="10860"/>
                  </a:cubicBezTo>
                  <a:cubicBezTo>
                    <a:pt x="11441" y="11654"/>
                    <a:pt x="11488" y="12471"/>
                    <a:pt x="11581" y="13265"/>
                  </a:cubicBezTo>
                  <a:lnTo>
                    <a:pt x="12889" y="13125"/>
                  </a:lnTo>
                  <a:cubicBezTo>
                    <a:pt x="12819" y="12355"/>
                    <a:pt x="12749" y="11537"/>
                    <a:pt x="12702" y="10767"/>
                  </a:cubicBezTo>
                  <a:cubicBezTo>
                    <a:pt x="12329" y="5794"/>
                    <a:pt x="11908" y="167"/>
                    <a:pt x="6305" y="3"/>
                  </a:cubicBezTo>
                  <a:cubicBezTo>
                    <a:pt x="6251" y="1"/>
                    <a:pt x="6198" y="0"/>
                    <a:pt x="614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485750" y="1113675"/>
              <a:ext cx="239325" cy="577875"/>
            </a:xfrm>
            <a:custGeom>
              <a:avLst/>
              <a:gdLst/>
              <a:ahLst/>
              <a:cxnLst/>
              <a:rect l="l" t="t" r="r" b="b"/>
              <a:pathLst>
                <a:path w="9573" h="23115" extrusionOk="0">
                  <a:moveTo>
                    <a:pt x="9573" y="0"/>
                  </a:moveTo>
                  <a:lnTo>
                    <a:pt x="9573" y="0"/>
                  </a:lnTo>
                  <a:cubicBezTo>
                    <a:pt x="6608" y="1308"/>
                    <a:pt x="4133" y="3526"/>
                    <a:pt x="2475" y="6328"/>
                  </a:cubicBezTo>
                  <a:cubicBezTo>
                    <a:pt x="0" y="10484"/>
                    <a:pt x="911" y="23115"/>
                    <a:pt x="911" y="23115"/>
                  </a:cubicBezTo>
                  <a:lnTo>
                    <a:pt x="2078" y="22998"/>
                  </a:lnTo>
                  <a:cubicBezTo>
                    <a:pt x="2078" y="22998"/>
                    <a:pt x="1448" y="12165"/>
                    <a:pt x="3129" y="7705"/>
                  </a:cubicBezTo>
                  <a:cubicBezTo>
                    <a:pt x="4810" y="3246"/>
                    <a:pt x="9293" y="1168"/>
                    <a:pt x="9293" y="1168"/>
                  </a:cubicBezTo>
                  <a:lnTo>
                    <a:pt x="957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417450" y="1676950"/>
              <a:ext cx="215400" cy="216000"/>
            </a:xfrm>
            <a:custGeom>
              <a:avLst/>
              <a:gdLst/>
              <a:ahLst/>
              <a:cxnLst/>
              <a:rect l="l" t="t" r="r" b="b"/>
              <a:pathLst>
                <a:path w="8616" h="8640" extrusionOk="0">
                  <a:moveTo>
                    <a:pt x="8616" y="3713"/>
                  </a:moveTo>
                  <a:cubicBezTo>
                    <a:pt x="8592" y="7005"/>
                    <a:pt x="4623" y="8639"/>
                    <a:pt x="2312" y="6304"/>
                  </a:cubicBezTo>
                  <a:cubicBezTo>
                    <a:pt x="0" y="3969"/>
                    <a:pt x="1658" y="0"/>
                    <a:pt x="4927" y="24"/>
                  </a:cubicBezTo>
                  <a:cubicBezTo>
                    <a:pt x="6958" y="24"/>
                    <a:pt x="8616" y="1681"/>
                    <a:pt x="8616" y="3713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498575" y="1738225"/>
              <a:ext cx="73000" cy="73000"/>
            </a:xfrm>
            <a:custGeom>
              <a:avLst/>
              <a:gdLst/>
              <a:ahLst/>
              <a:cxnLst/>
              <a:rect l="l" t="t" r="r" b="b"/>
              <a:pathLst>
                <a:path w="2920" h="2920" extrusionOk="0">
                  <a:moveTo>
                    <a:pt x="2919" y="1262"/>
                  </a:moveTo>
                  <a:cubicBezTo>
                    <a:pt x="2919" y="2359"/>
                    <a:pt x="1565" y="2919"/>
                    <a:pt x="795" y="2126"/>
                  </a:cubicBezTo>
                  <a:cubicBezTo>
                    <a:pt x="1" y="1332"/>
                    <a:pt x="561" y="1"/>
                    <a:pt x="1682" y="1"/>
                  </a:cubicBezTo>
                  <a:cubicBezTo>
                    <a:pt x="2359" y="1"/>
                    <a:pt x="2919" y="561"/>
                    <a:pt x="2919" y="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3722725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34" y="1"/>
                  </a:moveTo>
                  <a:cubicBezTo>
                    <a:pt x="561" y="1"/>
                    <a:pt x="211" y="258"/>
                    <a:pt x="71" y="631"/>
                  </a:cubicBezTo>
                  <a:cubicBezTo>
                    <a:pt x="24" y="725"/>
                    <a:pt x="0" y="865"/>
                    <a:pt x="0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8" y="1915"/>
                    <a:pt x="981" y="1915"/>
                  </a:cubicBezTo>
                  <a:cubicBezTo>
                    <a:pt x="1098" y="1915"/>
                    <a:pt x="1238" y="1892"/>
                    <a:pt x="1331" y="1822"/>
                  </a:cubicBezTo>
                  <a:cubicBezTo>
                    <a:pt x="1682" y="1682"/>
                    <a:pt x="1915" y="1332"/>
                    <a:pt x="1915" y="935"/>
                  </a:cubicBezTo>
                  <a:lnTo>
                    <a:pt x="1892" y="701"/>
                  </a:lnTo>
                  <a:cubicBezTo>
                    <a:pt x="1845" y="538"/>
                    <a:pt x="1752" y="374"/>
                    <a:pt x="1635" y="258"/>
                  </a:cubicBezTo>
                  <a:lnTo>
                    <a:pt x="1425" y="118"/>
                  </a:lnTo>
                  <a:cubicBezTo>
                    <a:pt x="1261" y="48"/>
                    <a:pt x="1098" y="1"/>
                    <a:pt x="9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879750" y="680550"/>
              <a:ext cx="47875" cy="47900"/>
            </a:xfrm>
            <a:custGeom>
              <a:avLst/>
              <a:gdLst/>
              <a:ahLst/>
              <a:cxnLst/>
              <a:rect l="l" t="t" r="r" b="b"/>
              <a:pathLst>
                <a:path w="1915" h="1916" extrusionOk="0">
                  <a:moveTo>
                    <a:pt x="957" y="1"/>
                  </a:moveTo>
                  <a:cubicBezTo>
                    <a:pt x="560" y="1"/>
                    <a:pt x="210" y="258"/>
                    <a:pt x="94" y="631"/>
                  </a:cubicBezTo>
                  <a:cubicBezTo>
                    <a:pt x="23" y="725"/>
                    <a:pt x="0" y="865"/>
                    <a:pt x="23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7" y="1915"/>
                    <a:pt x="981" y="1915"/>
                  </a:cubicBezTo>
                  <a:cubicBezTo>
                    <a:pt x="1121" y="1915"/>
                    <a:pt x="1238" y="1892"/>
                    <a:pt x="1354" y="1822"/>
                  </a:cubicBezTo>
                  <a:cubicBezTo>
                    <a:pt x="1471" y="1799"/>
                    <a:pt x="1564" y="1705"/>
                    <a:pt x="1658" y="1612"/>
                  </a:cubicBezTo>
                  <a:cubicBezTo>
                    <a:pt x="1821" y="1425"/>
                    <a:pt x="1915" y="1192"/>
                    <a:pt x="1915" y="935"/>
                  </a:cubicBezTo>
                  <a:cubicBezTo>
                    <a:pt x="1915" y="865"/>
                    <a:pt x="1891" y="771"/>
                    <a:pt x="1891" y="701"/>
                  </a:cubicBezTo>
                  <a:cubicBezTo>
                    <a:pt x="1845" y="538"/>
                    <a:pt x="1751" y="374"/>
                    <a:pt x="1634" y="258"/>
                  </a:cubicBezTo>
                  <a:cubicBezTo>
                    <a:pt x="1564" y="211"/>
                    <a:pt x="1494" y="164"/>
                    <a:pt x="1424" y="118"/>
                  </a:cubicBezTo>
                  <a:cubicBezTo>
                    <a:pt x="1284" y="48"/>
                    <a:pt x="1121" y="1"/>
                    <a:pt x="9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3703450" y="608750"/>
              <a:ext cx="80000" cy="38575"/>
            </a:xfrm>
            <a:custGeom>
              <a:avLst/>
              <a:gdLst/>
              <a:ahLst/>
              <a:cxnLst/>
              <a:rect l="l" t="t" r="r" b="b"/>
              <a:pathLst>
                <a:path w="3200" h="1543" extrusionOk="0">
                  <a:moveTo>
                    <a:pt x="1618" y="1"/>
                  </a:moveTo>
                  <a:cubicBezTo>
                    <a:pt x="1608" y="1"/>
                    <a:pt x="1598" y="1"/>
                    <a:pt x="1589" y="1"/>
                  </a:cubicBezTo>
                  <a:cubicBezTo>
                    <a:pt x="491" y="24"/>
                    <a:pt x="1" y="1542"/>
                    <a:pt x="1" y="1542"/>
                  </a:cubicBezTo>
                  <a:cubicBezTo>
                    <a:pt x="491" y="1262"/>
                    <a:pt x="1028" y="1052"/>
                    <a:pt x="1589" y="888"/>
                  </a:cubicBezTo>
                  <a:cubicBezTo>
                    <a:pt x="1723" y="877"/>
                    <a:pt x="1859" y="871"/>
                    <a:pt x="1995" y="871"/>
                  </a:cubicBezTo>
                  <a:cubicBezTo>
                    <a:pt x="2403" y="871"/>
                    <a:pt x="2814" y="923"/>
                    <a:pt x="3200" y="1028"/>
                  </a:cubicBezTo>
                  <a:cubicBezTo>
                    <a:pt x="3200" y="1028"/>
                    <a:pt x="2492" y="1"/>
                    <a:pt x="16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3865150" y="608750"/>
              <a:ext cx="80575" cy="38575"/>
            </a:xfrm>
            <a:custGeom>
              <a:avLst/>
              <a:gdLst/>
              <a:ahLst/>
              <a:cxnLst/>
              <a:rect l="l" t="t" r="r" b="b"/>
              <a:pathLst>
                <a:path w="3223" h="1543" extrusionOk="0">
                  <a:moveTo>
                    <a:pt x="1582" y="1"/>
                  </a:moveTo>
                  <a:cubicBezTo>
                    <a:pt x="708" y="1"/>
                    <a:pt x="0" y="1028"/>
                    <a:pt x="0" y="1028"/>
                  </a:cubicBezTo>
                  <a:cubicBezTo>
                    <a:pt x="381" y="913"/>
                    <a:pt x="762" y="867"/>
                    <a:pt x="1143" y="867"/>
                  </a:cubicBezTo>
                  <a:cubicBezTo>
                    <a:pt x="1299" y="867"/>
                    <a:pt x="1455" y="875"/>
                    <a:pt x="1611" y="888"/>
                  </a:cubicBezTo>
                  <a:cubicBezTo>
                    <a:pt x="2172" y="1052"/>
                    <a:pt x="2709" y="1262"/>
                    <a:pt x="3222" y="1542"/>
                  </a:cubicBezTo>
                  <a:cubicBezTo>
                    <a:pt x="3222" y="1542"/>
                    <a:pt x="2732" y="24"/>
                    <a:pt x="1611" y="1"/>
                  </a:cubicBezTo>
                  <a:cubicBezTo>
                    <a:pt x="1602" y="1"/>
                    <a:pt x="1592" y="1"/>
                    <a:pt x="158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3777000" y="842825"/>
              <a:ext cx="138950" cy="67750"/>
            </a:xfrm>
            <a:custGeom>
              <a:avLst/>
              <a:gdLst/>
              <a:ahLst/>
              <a:cxnLst/>
              <a:rect l="l" t="t" r="r" b="b"/>
              <a:pathLst>
                <a:path w="5558" h="2710" extrusionOk="0">
                  <a:moveTo>
                    <a:pt x="5558" y="1"/>
                  </a:moveTo>
                  <a:lnTo>
                    <a:pt x="5558" y="1"/>
                  </a:lnTo>
                  <a:cubicBezTo>
                    <a:pt x="5558" y="1"/>
                    <a:pt x="3970" y="981"/>
                    <a:pt x="2382" y="981"/>
                  </a:cubicBezTo>
                  <a:cubicBezTo>
                    <a:pt x="2305" y="986"/>
                    <a:pt x="2228" y="988"/>
                    <a:pt x="2151" y="988"/>
                  </a:cubicBezTo>
                  <a:cubicBezTo>
                    <a:pt x="1392" y="988"/>
                    <a:pt x="658" y="781"/>
                    <a:pt x="1" y="421"/>
                  </a:cubicBezTo>
                  <a:lnTo>
                    <a:pt x="1" y="421"/>
                  </a:lnTo>
                  <a:cubicBezTo>
                    <a:pt x="1" y="421"/>
                    <a:pt x="188" y="2709"/>
                    <a:pt x="2709" y="2709"/>
                  </a:cubicBezTo>
                  <a:cubicBezTo>
                    <a:pt x="2720" y="2709"/>
                    <a:pt x="2730" y="2709"/>
                    <a:pt x="2741" y="2709"/>
                  </a:cubicBezTo>
                  <a:cubicBezTo>
                    <a:pt x="5210" y="2709"/>
                    <a:pt x="5558" y="1"/>
                    <a:pt x="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3791025" y="639550"/>
              <a:ext cx="52550" cy="178525"/>
            </a:xfrm>
            <a:custGeom>
              <a:avLst/>
              <a:gdLst/>
              <a:ahLst/>
              <a:cxnLst/>
              <a:rect l="l" t="t" r="r" b="b"/>
              <a:pathLst>
                <a:path w="2102" h="7141" extrusionOk="0">
                  <a:moveTo>
                    <a:pt x="1188" y="0"/>
                  </a:moveTo>
                  <a:cubicBezTo>
                    <a:pt x="1122" y="0"/>
                    <a:pt x="1051" y="60"/>
                    <a:pt x="1051" y="147"/>
                  </a:cubicBezTo>
                  <a:cubicBezTo>
                    <a:pt x="1051" y="1011"/>
                    <a:pt x="1261" y="1874"/>
                    <a:pt x="1238" y="2762"/>
                  </a:cubicBezTo>
                  <a:cubicBezTo>
                    <a:pt x="1238" y="3532"/>
                    <a:pt x="1074" y="4256"/>
                    <a:pt x="771" y="4933"/>
                  </a:cubicBezTo>
                  <a:cubicBezTo>
                    <a:pt x="514" y="5423"/>
                    <a:pt x="0" y="5914"/>
                    <a:pt x="234" y="6497"/>
                  </a:cubicBezTo>
                  <a:cubicBezTo>
                    <a:pt x="447" y="6995"/>
                    <a:pt x="958" y="7141"/>
                    <a:pt x="1458" y="7141"/>
                  </a:cubicBezTo>
                  <a:cubicBezTo>
                    <a:pt x="1615" y="7141"/>
                    <a:pt x="1770" y="7127"/>
                    <a:pt x="1915" y="7104"/>
                  </a:cubicBezTo>
                  <a:cubicBezTo>
                    <a:pt x="2102" y="7058"/>
                    <a:pt x="2078" y="6824"/>
                    <a:pt x="1891" y="6801"/>
                  </a:cubicBezTo>
                  <a:cubicBezTo>
                    <a:pt x="1494" y="6778"/>
                    <a:pt x="1028" y="6824"/>
                    <a:pt x="724" y="6521"/>
                  </a:cubicBezTo>
                  <a:cubicBezTo>
                    <a:pt x="444" y="6217"/>
                    <a:pt x="607" y="5937"/>
                    <a:pt x="794" y="5657"/>
                  </a:cubicBezTo>
                  <a:cubicBezTo>
                    <a:pt x="1121" y="5143"/>
                    <a:pt x="1354" y="4606"/>
                    <a:pt x="1494" y="4022"/>
                  </a:cubicBezTo>
                  <a:cubicBezTo>
                    <a:pt x="1611" y="3415"/>
                    <a:pt x="1658" y="2808"/>
                    <a:pt x="1611" y="2201"/>
                  </a:cubicBezTo>
                  <a:cubicBezTo>
                    <a:pt x="1588" y="1477"/>
                    <a:pt x="1471" y="777"/>
                    <a:pt x="1284" y="77"/>
                  </a:cubicBezTo>
                  <a:cubicBezTo>
                    <a:pt x="1267" y="23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3941025" y="3308975"/>
              <a:ext cx="455325" cy="220100"/>
            </a:xfrm>
            <a:custGeom>
              <a:avLst/>
              <a:gdLst/>
              <a:ahLst/>
              <a:cxnLst/>
              <a:rect l="l" t="t" r="r" b="b"/>
              <a:pathLst>
                <a:path w="18213" h="8804" extrusionOk="0">
                  <a:moveTo>
                    <a:pt x="17465" y="1"/>
                  </a:moveTo>
                  <a:cubicBezTo>
                    <a:pt x="13473" y="421"/>
                    <a:pt x="6818" y="818"/>
                    <a:pt x="1" y="1028"/>
                  </a:cubicBezTo>
                  <a:lnTo>
                    <a:pt x="701" y="8803"/>
                  </a:lnTo>
                  <a:lnTo>
                    <a:pt x="18212" y="8219"/>
                  </a:lnTo>
                  <a:lnTo>
                    <a:pt x="1746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439625" y="3331175"/>
              <a:ext cx="443050" cy="197900"/>
            </a:xfrm>
            <a:custGeom>
              <a:avLst/>
              <a:gdLst/>
              <a:ahLst/>
              <a:cxnLst/>
              <a:rect l="l" t="t" r="r" b="b"/>
              <a:pathLst>
                <a:path w="17722" h="7916" extrusionOk="0">
                  <a:moveTo>
                    <a:pt x="1" y="0"/>
                  </a:moveTo>
                  <a:lnTo>
                    <a:pt x="47" y="7331"/>
                  </a:lnTo>
                  <a:lnTo>
                    <a:pt x="17722" y="7915"/>
                  </a:lnTo>
                  <a:lnTo>
                    <a:pt x="17722" y="7915"/>
                  </a:lnTo>
                  <a:lnTo>
                    <a:pt x="17558" y="210"/>
                  </a:lnTo>
                  <a:cubicBezTo>
                    <a:pt x="15028" y="262"/>
                    <a:pt x="12519" y="291"/>
                    <a:pt x="10159" y="291"/>
                  </a:cubicBezTo>
                  <a:cubicBezTo>
                    <a:pt x="6138" y="291"/>
                    <a:pt x="2546" y="206"/>
                    <a:pt x="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082275" y="615750"/>
              <a:ext cx="99425" cy="191500"/>
            </a:xfrm>
            <a:custGeom>
              <a:avLst/>
              <a:gdLst/>
              <a:ahLst/>
              <a:cxnLst/>
              <a:rect l="l" t="t" r="r" b="b"/>
              <a:pathLst>
                <a:path w="3977" h="7660" extrusionOk="0">
                  <a:moveTo>
                    <a:pt x="1053" y="0"/>
                  </a:moveTo>
                  <a:cubicBezTo>
                    <a:pt x="618" y="0"/>
                    <a:pt x="304" y="71"/>
                    <a:pt x="304" y="71"/>
                  </a:cubicBezTo>
                  <a:cubicBezTo>
                    <a:pt x="304" y="71"/>
                    <a:pt x="887" y="5616"/>
                    <a:pt x="27" y="7653"/>
                  </a:cubicBezTo>
                  <a:lnTo>
                    <a:pt x="27" y="7653"/>
                  </a:lnTo>
                  <a:cubicBezTo>
                    <a:pt x="1975" y="7154"/>
                    <a:pt x="3411" y="5503"/>
                    <a:pt x="3643" y="3504"/>
                  </a:cubicBezTo>
                  <a:cubicBezTo>
                    <a:pt x="3976" y="440"/>
                    <a:pt x="2136" y="0"/>
                    <a:pt x="1053" y="0"/>
                  </a:cubicBezTo>
                  <a:close/>
                  <a:moveTo>
                    <a:pt x="27" y="7653"/>
                  </a:moveTo>
                  <a:cubicBezTo>
                    <a:pt x="18" y="7655"/>
                    <a:pt x="10" y="7657"/>
                    <a:pt x="1" y="7659"/>
                  </a:cubicBezTo>
                  <a:lnTo>
                    <a:pt x="24" y="7659"/>
                  </a:lnTo>
                  <a:cubicBezTo>
                    <a:pt x="25" y="7657"/>
                    <a:pt x="26" y="7655"/>
                    <a:pt x="27" y="7653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517850" y="653950"/>
              <a:ext cx="105075" cy="160525"/>
            </a:xfrm>
            <a:custGeom>
              <a:avLst/>
              <a:gdLst/>
              <a:ahLst/>
              <a:cxnLst/>
              <a:rect l="l" t="t" r="r" b="b"/>
              <a:pathLst>
                <a:path w="4203" h="6421" extrusionOk="0">
                  <a:moveTo>
                    <a:pt x="2190" y="1"/>
                  </a:moveTo>
                  <a:cubicBezTo>
                    <a:pt x="1279" y="1"/>
                    <a:pt x="427" y="475"/>
                    <a:pt x="234" y="1462"/>
                  </a:cubicBezTo>
                  <a:cubicBezTo>
                    <a:pt x="0" y="2699"/>
                    <a:pt x="817" y="4287"/>
                    <a:pt x="1611" y="5174"/>
                  </a:cubicBezTo>
                  <a:cubicBezTo>
                    <a:pt x="2195" y="5805"/>
                    <a:pt x="3993" y="6272"/>
                    <a:pt x="4063" y="6342"/>
                  </a:cubicBezTo>
                  <a:cubicBezTo>
                    <a:pt x="4128" y="6406"/>
                    <a:pt x="4164" y="6421"/>
                    <a:pt x="4183" y="6421"/>
                  </a:cubicBezTo>
                  <a:cubicBezTo>
                    <a:pt x="4198" y="6421"/>
                    <a:pt x="4203" y="6412"/>
                    <a:pt x="4203" y="6412"/>
                  </a:cubicBezTo>
                  <a:cubicBezTo>
                    <a:pt x="2895" y="2232"/>
                    <a:pt x="2755" y="388"/>
                    <a:pt x="2755" y="61"/>
                  </a:cubicBezTo>
                  <a:cubicBezTo>
                    <a:pt x="2568" y="21"/>
                    <a:pt x="2378" y="1"/>
                    <a:pt x="219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546450" y="237925"/>
              <a:ext cx="579050" cy="464275"/>
            </a:xfrm>
            <a:custGeom>
              <a:avLst/>
              <a:gdLst/>
              <a:ahLst/>
              <a:cxnLst/>
              <a:rect l="l" t="t" r="r" b="b"/>
              <a:pathLst>
                <a:path w="23162" h="18571" extrusionOk="0">
                  <a:moveTo>
                    <a:pt x="9238" y="0"/>
                  </a:moveTo>
                  <a:cubicBezTo>
                    <a:pt x="8995" y="0"/>
                    <a:pt x="8748" y="62"/>
                    <a:pt x="8522" y="195"/>
                  </a:cubicBezTo>
                  <a:cubicBezTo>
                    <a:pt x="7635" y="615"/>
                    <a:pt x="7075" y="1526"/>
                    <a:pt x="7051" y="2530"/>
                  </a:cubicBezTo>
                  <a:cubicBezTo>
                    <a:pt x="6888" y="2156"/>
                    <a:pt x="6748" y="1806"/>
                    <a:pt x="6584" y="1526"/>
                  </a:cubicBezTo>
                  <a:cubicBezTo>
                    <a:pt x="6350" y="1125"/>
                    <a:pt x="5845" y="872"/>
                    <a:pt x="5361" y="872"/>
                  </a:cubicBezTo>
                  <a:cubicBezTo>
                    <a:pt x="5027" y="872"/>
                    <a:pt x="4702" y="992"/>
                    <a:pt x="4483" y="1269"/>
                  </a:cubicBezTo>
                  <a:cubicBezTo>
                    <a:pt x="3993" y="1829"/>
                    <a:pt x="3666" y="2506"/>
                    <a:pt x="3549" y="3230"/>
                  </a:cubicBezTo>
                  <a:cubicBezTo>
                    <a:pt x="3456" y="3137"/>
                    <a:pt x="3386" y="3043"/>
                    <a:pt x="3292" y="2950"/>
                  </a:cubicBezTo>
                  <a:cubicBezTo>
                    <a:pt x="3077" y="2711"/>
                    <a:pt x="2734" y="2582"/>
                    <a:pt x="2393" y="2582"/>
                  </a:cubicBezTo>
                  <a:cubicBezTo>
                    <a:pt x="2068" y="2582"/>
                    <a:pt x="1746" y="2699"/>
                    <a:pt x="1541" y="2950"/>
                  </a:cubicBezTo>
                  <a:cubicBezTo>
                    <a:pt x="0" y="4841"/>
                    <a:pt x="70" y="8273"/>
                    <a:pt x="1425" y="10305"/>
                  </a:cubicBezTo>
                  <a:cubicBezTo>
                    <a:pt x="1518" y="10445"/>
                    <a:pt x="1658" y="10561"/>
                    <a:pt x="1821" y="10631"/>
                  </a:cubicBezTo>
                  <a:cubicBezTo>
                    <a:pt x="1051" y="12616"/>
                    <a:pt x="607" y="14787"/>
                    <a:pt x="1214" y="16865"/>
                  </a:cubicBezTo>
                  <a:cubicBezTo>
                    <a:pt x="1332" y="17244"/>
                    <a:pt x="1675" y="17447"/>
                    <a:pt x="2020" y="17447"/>
                  </a:cubicBezTo>
                  <a:cubicBezTo>
                    <a:pt x="2293" y="17447"/>
                    <a:pt x="2567" y="17320"/>
                    <a:pt x="2732" y="17052"/>
                  </a:cubicBezTo>
                  <a:cubicBezTo>
                    <a:pt x="3596" y="15861"/>
                    <a:pt x="4250" y="14531"/>
                    <a:pt x="4693" y="13106"/>
                  </a:cubicBezTo>
                  <a:cubicBezTo>
                    <a:pt x="5137" y="11542"/>
                    <a:pt x="5324" y="10258"/>
                    <a:pt x="6047" y="8857"/>
                  </a:cubicBezTo>
                  <a:cubicBezTo>
                    <a:pt x="7308" y="9651"/>
                    <a:pt x="8873" y="10048"/>
                    <a:pt x="10437" y="10235"/>
                  </a:cubicBezTo>
                  <a:cubicBezTo>
                    <a:pt x="11277" y="10328"/>
                    <a:pt x="12095" y="10375"/>
                    <a:pt x="12935" y="10398"/>
                  </a:cubicBezTo>
                  <a:cubicBezTo>
                    <a:pt x="14219" y="10421"/>
                    <a:pt x="13659" y="10421"/>
                    <a:pt x="14570" y="11238"/>
                  </a:cubicBezTo>
                  <a:cubicBezTo>
                    <a:pt x="16157" y="12663"/>
                    <a:pt x="18095" y="13200"/>
                    <a:pt x="18235" y="15698"/>
                  </a:cubicBezTo>
                  <a:cubicBezTo>
                    <a:pt x="18305" y="16677"/>
                    <a:pt x="19552" y="18571"/>
                    <a:pt x="20469" y="18571"/>
                  </a:cubicBezTo>
                  <a:cubicBezTo>
                    <a:pt x="20777" y="18571"/>
                    <a:pt x="21048" y="18357"/>
                    <a:pt x="21224" y="17823"/>
                  </a:cubicBezTo>
                  <a:cubicBezTo>
                    <a:pt x="22648" y="13433"/>
                    <a:pt x="23162" y="10491"/>
                    <a:pt x="21878" y="8297"/>
                  </a:cubicBezTo>
                  <a:cubicBezTo>
                    <a:pt x="20944" y="6709"/>
                    <a:pt x="19636" y="4771"/>
                    <a:pt x="17838" y="4094"/>
                  </a:cubicBezTo>
                  <a:cubicBezTo>
                    <a:pt x="17395" y="3253"/>
                    <a:pt x="16601" y="2670"/>
                    <a:pt x="15667" y="2506"/>
                  </a:cubicBezTo>
                  <a:cubicBezTo>
                    <a:pt x="14653" y="2330"/>
                    <a:pt x="13847" y="1092"/>
                    <a:pt x="12758" y="1092"/>
                  </a:cubicBezTo>
                  <a:cubicBezTo>
                    <a:pt x="12693" y="1092"/>
                    <a:pt x="12628" y="1096"/>
                    <a:pt x="12562" y="1105"/>
                  </a:cubicBezTo>
                  <a:cubicBezTo>
                    <a:pt x="11978" y="1152"/>
                    <a:pt x="11418" y="1386"/>
                    <a:pt x="10997" y="1806"/>
                  </a:cubicBezTo>
                  <a:cubicBezTo>
                    <a:pt x="10834" y="1432"/>
                    <a:pt x="10647" y="1059"/>
                    <a:pt x="10460" y="685"/>
                  </a:cubicBezTo>
                  <a:cubicBezTo>
                    <a:pt x="10196" y="249"/>
                    <a:pt x="9724" y="0"/>
                    <a:pt x="9238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1189;p49"/>
          <p:cNvSpPr txBox="1">
            <a:spLocks noGrp="1"/>
          </p:cNvSpPr>
          <p:nvPr>
            <p:ph type="subTitle" idx="1"/>
          </p:nvPr>
        </p:nvSpPr>
        <p:spPr>
          <a:xfrm>
            <a:off x="3622574" y="2366442"/>
            <a:ext cx="3651159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9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" grpId="0" animBg="1"/>
      <p:bldP spid="1186" grpId="0" animBg="1"/>
      <p:bldP spid="1189" grpId="0" build="p"/>
      <p:bldP spid="1189" grpId="1" build="p"/>
      <p:bldP spid="1191" grpId="0" build="p"/>
      <p:bldP spid="6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3667125" y="1762125"/>
            <a:ext cx="1809750" cy="180975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67125" y="1530927"/>
            <a:ext cx="2040948" cy="2040948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9" name="Google Shape;380;p32" hidden="1">
            <a:extLst>
              <a:ext uri="{FF2B5EF4-FFF2-40B4-BE49-F238E27FC236}">
                <a16:creationId xmlns:a16="http://schemas.microsoft.com/office/drawing/2014/main" id="{AFC67C88-0432-4BC1-835C-6B12BA6CF784}"/>
              </a:ext>
            </a:extLst>
          </p:cNvPr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3349"/>
            <a:ext cx="9153939" cy="5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-Point Star 4"/>
          <p:cNvSpPr/>
          <p:nvPr/>
        </p:nvSpPr>
        <p:spPr>
          <a:xfrm>
            <a:off x="4238625" y="2333625"/>
            <a:ext cx="666750" cy="66675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38625" y="2333625"/>
            <a:ext cx="666750" cy="66675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95750" y="2190750"/>
            <a:ext cx="952500" cy="9525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58616" y="2047875"/>
            <a:ext cx="190500" cy="1905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84888" y="2392507"/>
            <a:ext cx="358487" cy="358487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48250" y="2524125"/>
            <a:ext cx="95250" cy="9525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53776" y="2619375"/>
            <a:ext cx="285750" cy="28575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4688031" y="2777807"/>
            <a:ext cx="285750" cy="28575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Isosceles Triangle 15"/>
          <p:cNvSpPr/>
          <p:nvPr/>
        </p:nvSpPr>
        <p:spPr>
          <a:xfrm flipV="1">
            <a:off x="4339527" y="1153802"/>
            <a:ext cx="154982" cy="154982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0" y="2571750"/>
            <a:ext cx="3429000" cy="257175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5C44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4486" y="2424224"/>
            <a:ext cx="5495029" cy="1307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Chúc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các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con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chăm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chỉ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học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tập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và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giữ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gìn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sức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khỏe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thật</a:t>
            </a:r>
            <a:r>
              <a:rPr kumimoji="0" lang="en-US" sz="2800" b="1" i="0" u="none" strike="noStrike" kern="0" cap="none" spc="-188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188" normalizeH="0" baseline="0" noProof="0" dirty="0" err="1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Montserrat" panose="00000500000000000000" pitchFamily="50" charset="0"/>
                <a:cs typeface="Arial"/>
                <a:sym typeface="Arial"/>
              </a:rPr>
              <a:t>tốt</a:t>
            </a:r>
            <a:endParaRPr kumimoji="0" lang="en-US" sz="2800" b="1" i="0" u="none" strike="noStrike" kern="0" cap="none" spc="-188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Montserrat" panose="00000500000000000000" pitchFamily="5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4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3.20988E-6 L 0 -0.02809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1"/>
          <p:cNvSpPr txBox="1">
            <a:spLocks noGrp="1"/>
          </p:cNvSpPr>
          <p:nvPr>
            <p:ph type="title"/>
          </p:nvPr>
        </p:nvSpPr>
        <p:spPr>
          <a:xfrm>
            <a:off x="745901" y="24103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Em cần làm gì để phòng tránh các bệnh đường hô hấp?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67" name="Google Shape;667;p21"/>
          <p:cNvGrpSpPr/>
          <p:nvPr/>
        </p:nvGrpSpPr>
        <p:grpSpPr>
          <a:xfrm>
            <a:off x="260672" y="2436501"/>
            <a:ext cx="1568774" cy="1329790"/>
            <a:chOff x="2136923" y="1975724"/>
            <a:chExt cx="1568774" cy="1329790"/>
          </a:xfrm>
        </p:grpSpPr>
        <p:sp>
          <p:nvSpPr>
            <p:cNvPr id="668" name="Google Shape;668;p21"/>
            <p:cNvSpPr/>
            <p:nvPr/>
          </p:nvSpPr>
          <p:spPr>
            <a:xfrm>
              <a:off x="2220704" y="2020964"/>
              <a:ext cx="1414183" cy="992577"/>
            </a:xfrm>
            <a:custGeom>
              <a:avLst/>
              <a:gdLst/>
              <a:ahLst/>
              <a:cxnLst/>
              <a:rect l="l" t="t" r="r" b="b"/>
              <a:pathLst>
                <a:path w="23007" h="16148" extrusionOk="0">
                  <a:moveTo>
                    <a:pt x="22366" y="9849"/>
                  </a:moveTo>
                  <a:cubicBezTo>
                    <a:pt x="21722" y="13767"/>
                    <a:pt x="16340" y="16147"/>
                    <a:pt x="10344" y="15165"/>
                  </a:cubicBezTo>
                  <a:cubicBezTo>
                    <a:pt x="4344" y="14184"/>
                    <a:pt x="1" y="10213"/>
                    <a:pt x="641" y="6299"/>
                  </a:cubicBezTo>
                  <a:cubicBezTo>
                    <a:pt x="1281" y="2381"/>
                    <a:pt x="6663" y="1"/>
                    <a:pt x="12663" y="983"/>
                  </a:cubicBezTo>
                  <a:cubicBezTo>
                    <a:pt x="18663" y="1964"/>
                    <a:pt x="23006" y="5935"/>
                    <a:pt x="22366" y="9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2205645" y="2452037"/>
              <a:ext cx="359155" cy="117219"/>
            </a:xfrm>
            <a:custGeom>
              <a:avLst/>
              <a:gdLst/>
              <a:ahLst/>
              <a:cxnLst/>
              <a:rect l="l" t="t" r="r" b="b"/>
              <a:pathLst>
                <a:path w="5843" h="1907" extrusionOk="0">
                  <a:moveTo>
                    <a:pt x="0" y="1907"/>
                  </a:moveTo>
                  <a:lnTo>
                    <a:pt x="5843" y="1907"/>
                  </a:lnTo>
                  <a:cubicBezTo>
                    <a:pt x="5843" y="1907"/>
                    <a:pt x="4760" y="802"/>
                    <a:pt x="4002" y="1280"/>
                  </a:cubicBezTo>
                  <a:cubicBezTo>
                    <a:pt x="4002" y="1280"/>
                    <a:pt x="3353" y="0"/>
                    <a:pt x="2380" y="0"/>
                  </a:cubicBezTo>
                  <a:cubicBezTo>
                    <a:pt x="1407" y="0"/>
                    <a:pt x="1017" y="868"/>
                    <a:pt x="1017" y="868"/>
                  </a:cubicBezTo>
                  <a:cubicBezTo>
                    <a:pt x="1017" y="868"/>
                    <a:pt x="128" y="890"/>
                    <a:pt x="0" y="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3046159" y="2206043"/>
              <a:ext cx="485778" cy="158217"/>
            </a:xfrm>
            <a:custGeom>
              <a:avLst/>
              <a:gdLst/>
              <a:ahLst/>
              <a:cxnLst/>
              <a:rect l="l" t="t" r="r" b="b"/>
              <a:pathLst>
                <a:path w="7903" h="2574" extrusionOk="0">
                  <a:moveTo>
                    <a:pt x="1" y="2574"/>
                  </a:moveTo>
                  <a:lnTo>
                    <a:pt x="7903" y="2574"/>
                  </a:lnTo>
                  <a:cubicBezTo>
                    <a:pt x="7903" y="2574"/>
                    <a:pt x="6444" y="1083"/>
                    <a:pt x="5418" y="1728"/>
                  </a:cubicBezTo>
                  <a:cubicBezTo>
                    <a:pt x="5418" y="1728"/>
                    <a:pt x="4537" y="1"/>
                    <a:pt x="3222" y="1"/>
                  </a:cubicBezTo>
                  <a:cubicBezTo>
                    <a:pt x="1903" y="1"/>
                    <a:pt x="1377" y="1171"/>
                    <a:pt x="1377" y="1171"/>
                  </a:cubicBezTo>
                  <a:cubicBezTo>
                    <a:pt x="1377" y="1171"/>
                    <a:pt x="176" y="1202"/>
                    <a:pt x="1" y="25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2150938" y="2588310"/>
              <a:ext cx="1522181" cy="545647"/>
            </a:xfrm>
            <a:custGeom>
              <a:avLst/>
              <a:gdLst/>
              <a:ahLst/>
              <a:cxnLst/>
              <a:rect l="l" t="t" r="r" b="b"/>
              <a:pathLst>
                <a:path w="24764" h="8877" extrusionOk="0">
                  <a:moveTo>
                    <a:pt x="1" y="8876"/>
                  </a:moveTo>
                  <a:cubicBezTo>
                    <a:pt x="2556" y="3683"/>
                    <a:pt x="4375" y="5629"/>
                    <a:pt x="4375" y="5629"/>
                  </a:cubicBezTo>
                  <a:cubicBezTo>
                    <a:pt x="4375" y="5629"/>
                    <a:pt x="5974" y="1737"/>
                    <a:pt x="8876" y="869"/>
                  </a:cubicBezTo>
                  <a:cubicBezTo>
                    <a:pt x="11777" y="1"/>
                    <a:pt x="13938" y="5155"/>
                    <a:pt x="13938" y="5155"/>
                  </a:cubicBezTo>
                  <a:cubicBezTo>
                    <a:pt x="13938" y="5155"/>
                    <a:pt x="15713" y="2775"/>
                    <a:pt x="18181" y="5848"/>
                  </a:cubicBezTo>
                  <a:cubicBezTo>
                    <a:pt x="18181" y="5848"/>
                    <a:pt x="19263" y="5155"/>
                    <a:pt x="20258" y="6409"/>
                  </a:cubicBezTo>
                  <a:cubicBezTo>
                    <a:pt x="20258" y="6409"/>
                    <a:pt x="22857" y="3770"/>
                    <a:pt x="24764" y="8789"/>
                  </a:cubicBezTo>
                  <a:close/>
                </a:path>
              </a:pathLst>
            </a:custGeom>
            <a:solidFill>
              <a:srgbClr val="00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2136923" y="3022640"/>
              <a:ext cx="1568774" cy="282873"/>
            </a:xfrm>
            <a:custGeom>
              <a:avLst/>
              <a:gdLst/>
              <a:ahLst/>
              <a:cxnLst/>
              <a:rect l="l" t="t" r="r" b="b"/>
              <a:pathLst>
                <a:path w="25522" h="4602" extrusionOk="0">
                  <a:moveTo>
                    <a:pt x="25522" y="2301"/>
                  </a:moveTo>
                  <a:cubicBezTo>
                    <a:pt x="25522" y="3572"/>
                    <a:pt x="19807" y="4602"/>
                    <a:pt x="12759" y="4602"/>
                  </a:cubicBezTo>
                  <a:cubicBezTo>
                    <a:pt x="5716" y="4602"/>
                    <a:pt x="1" y="3572"/>
                    <a:pt x="1" y="2301"/>
                  </a:cubicBezTo>
                  <a:cubicBezTo>
                    <a:pt x="1" y="1030"/>
                    <a:pt x="5716" y="0"/>
                    <a:pt x="12759" y="0"/>
                  </a:cubicBezTo>
                  <a:cubicBezTo>
                    <a:pt x="19807" y="0"/>
                    <a:pt x="25522" y="1030"/>
                    <a:pt x="25522" y="2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2494176" y="3086444"/>
              <a:ext cx="742527" cy="108675"/>
            </a:xfrm>
            <a:custGeom>
              <a:avLst/>
              <a:gdLst/>
              <a:ahLst/>
              <a:cxnLst/>
              <a:rect l="l" t="t" r="r" b="b"/>
              <a:pathLst>
                <a:path w="12080" h="1768" extrusionOk="0">
                  <a:moveTo>
                    <a:pt x="12075" y="917"/>
                  </a:moveTo>
                  <a:cubicBezTo>
                    <a:pt x="12075" y="917"/>
                    <a:pt x="12075" y="912"/>
                    <a:pt x="12075" y="912"/>
                  </a:cubicBezTo>
                  <a:cubicBezTo>
                    <a:pt x="12079" y="904"/>
                    <a:pt x="12079" y="895"/>
                    <a:pt x="12079" y="886"/>
                  </a:cubicBezTo>
                  <a:cubicBezTo>
                    <a:pt x="12079" y="724"/>
                    <a:pt x="11781" y="571"/>
                    <a:pt x="11260" y="439"/>
                  </a:cubicBezTo>
                  <a:lnTo>
                    <a:pt x="11260" y="439"/>
                  </a:lnTo>
                  <a:cubicBezTo>
                    <a:pt x="11185" y="422"/>
                    <a:pt x="11106" y="404"/>
                    <a:pt x="11028" y="386"/>
                  </a:cubicBezTo>
                  <a:lnTo>
                    <a:pt x="11028" y="386"/>
                  </a:lnTo>
                  <a:cubicBezTo>
                    <a:pt x="9941" y="154"/>
                    <a:pt x="8113" y="1"/>
                    <a:pt x="6040" y="1"/>
                  </a:cubicBezTo>
                  <a:cubicBezTo>
                    <a:pt x="5957" y="1"/>
                    <a:pt x="5873" y="1"/>
                    <a:pt x="5794" y="1"/>
                  </a:cubicBezTo>
                  <a:lnTo>
                    <a:pt x="5794" y="1"/>
                  </a:lnTo>
                  <a:cubicBezTo>
                    <a:pt x="4506" y="10"/>
                    <a:pt x="3318" y="75"/>
                    <a:pt x="2363" y="185"/>
                  </a:cubicBezTo>
                  <a:lnTo>
                    <a:pt x="2363" y="185"/>
                  </a:lnTo>
                  <a:cubicBezTo>
                    <a:pt x="1096" y="325"/>
                    <a:pt x="228" y="540"/>
                    <a:pt x="40" y="785"/>
                  </a:cubicBezTo>
                  <a:cubicBezTo>
                    <a:pt x="14" y="816"/>
                    <a:pt x="0" y="851"/>
                    <a:pt x="0" y="886"/>
                  </a:cubicBezTo>
                  <a:cubicBezTo>
                    <a:pt x="0" y="1307"/>
                    <a:pt x="2043" y="1662"/>
                    <a:pt x="4769" y="1750"/>
                  </a:cubicBezTo>
                  <a:lnTo>
                    <a:pt x="4769" y="1750"/>
                  </a:lnTo>
                  <a:cubicBezTo>
                    <a:pt x="5177" y="1763"/>
                    <a:pt x="5602" y="1767"/>
                    <a:pt x="6040" y="1767"/>
                  </a:cubicBezTo>
                  <a:cubicBezTo>
                    <a:pt x="6640" y="1767"/>
                    <a:pt x="7219" y="1754"/>
                    <a:pt x="7767" y="1732"/>
                  </a:cubicBezTo>
                  <a:cubicBezTo>
                    <a:pt x="7767" y="1732"/>
                    <a:pt x="7767" y="1732"/>
                    <a:pt x="7767" y="1732"/>
                  </a:cubicBezTo>
                  <a:cubicBezTo>
                    <a:pt x="10195" y="1627"/>
                    <a:pt x="11979" y="1302"/>
                    <a:pt x="12075" y="917"/>
                  </a:cubicBezTo>
                  <a:close/>
                </a:path>
              </a:pathLst>
            </a:custGeom>
            <a:solidFill>
              <a:srgbClr val="8EC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2978298" y="2293634"/>
              <a:ext cx="250050" cy="206162"/>
            </a:xfrm>
            <a:custGeom>
              <a:avLst/>
              <a:gdLst/>
              <a:ahLst/>
              <a:cxnLst/>
              <a:rect l="l" t="t" r="r" b="b"/>
              <a:pathLst>
                <a:path w="4068" h="3354" extrusionOk="0">
                  <a:moveTo>
                    <a:pt x="79" y="531"/>
                  </a:moveTo>
                  <a:lnTo>
                    <a:pt x="84" y="531"/>
                  </a:lnTo>
                  <a:close/>
                  <a:moveTo>
                    <a:pt x="1894" y="3353"/>
                  </a:moveTo>
                  <a:cubicBezTo>
                    <a:pt x="1841" y="3353"/>
                    <a:pt x="1789" y="3349"/>
                    <a:pt x="1736" y="3340"/>
                  </a:cubicBezTo>
                  <a:cubicBezTo>
                    <a:pt x="526" y="3143"/>
                    <a:pt x="27" y="684"/>
                    <a:pt x="13" y="425"/>
                  </a:cubicBezTo>
                  <a:cubicBezTo>
                    <a:pt x="0" y="132"/>
                    <a:pt x="202" y="53"/>
                    <a:pt x="263" y="35"/>
                  </a:cubicBezTo>
                  <a:cubicBezTo>
                    <a:pt x="382" y="0"/>
                    <a:pt x="561" y="31"/>
                    <a:pt x="662" y="224"/>
                  </a:cubicBezTo>
                  <a:cubicBezTo>
                    <a:pt x="706" y="307"/>
                    <a:pt x="710" y="403"/>
                    <a:pt x="680" y="487"/>
                  </a:cubicBezTo>
                  <a:cubicBezTo>
                    <a:pt x="759" y="991"/>
                    <a:pt x="1254" y="2586"/>
                    <a:pt x="1837" y="2691"/>
                  </a:cubicBezTo>
                  <a:cubicBezTo>
                    <a:pt x="1990" y="2718"/>
                    <a:pt x="2555" y="2647"/>
                    <a:pt x="3388" y="544"/>
                  </a:cubicBezTo>
                  <a:cubicBezTo>
                    <a:pt x="3454" y="373"/>
                    <a:pt x="3647" y="289"/>
                    <a:pt x="3813" y="360"/>
                  </a:cubicBezTo>
                  <a:cubicBezTo>
                    <a:pt x="3984" y="425"/>
                    <a:pt x="4068" y="614"/>
                    <a:pt x="4002" y="785"/>
                  </a:cubicBezTo>
                  <a:cubicBezTo>
                    <a:pt x="3318" y="2512"/>
                    <a:pt x="2626" y="3353"/>
                    <a:pt x="1894" y="3353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3151761" y="2237822"/>
              <a:ext cx="93554" cy="118079"/>
            </a:xfrm>
            <a:custGeom>
              <a:avLst/>
              <a:gdLst/>
              <a:ahLst/>
              <a:cxnLst/>
              <a:rect l="l" t="t" r="r" b="b"/>
              <a:pathLst>
                <a:path w="1522" h="1921" extrusionOk="0">
                  <a:moveTo>
                    <a:pt x="496" y="1732"/>
                  </a:moveTo>
                  <a:cubicBezTo>
                    <a:pt x="1" y="1386"/>
                    <a:pt x="137" y="834"/>
                    <a:pt x="137" y="834"/>
                  </a:cubicBezTo>
                  <a:cubicBezTo>
                    <a:pt x="137" y="834"/>
                    <a:pt x="281" y="786"/>
                    <a:pt x="496" y="1035"/>
                  </a:cubicBezTo>
                  <a:cubicBezTo>
                    <a:pt x="496" y="1035"/>
                    <a:pt x="417" y="286"/>
                    <a:pt x="702" y="146"/>
                  </a:cubicBezTo>
                  <a:cubicBezTo>
                    <a:pt x="991" y="1"/>
                    <a:pt x="1465" y="330"/>
                    <a:pt x="1495" y="1035"/>
                  </a:cubicBezTo>
                  <a:cubicBezTo>
                    <a:pt x="1522" y="1741"/>
                    <a:pt x="1044" y="1921"/>
                    <a:pt x="1044" y="1921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2889354" y="2557085"/>
              <a:ext cx="249005" cy="540730"/>
            </a:xfrm>
            <a:custGeom>
              <a:avLst/>
              <a:gdLst/>
              <a:ahLst/>
              <a:cxnLst/>
              <a:rect l="l" t="t" r="r" b="b"/>
              <a:pathLst>
                <a:path w="4051" h="8797" extrusionOk="0">
                  <a:moveTo>
                    <a:pt x="2438" y="8797"/>
                  </a:moveTo>
                  <a:cubicBezTo>
                    <a:pt x="2394" y="8797"/>
                    <a:pt x="2350" y="8792"/>
                    <a:pt x="2302" y="8779"/>
                  </a:cubicBezTo>
                  <a:cubicBezTo>
                    <a:pt x="2008" y="8709"/>
                    <a:pt x="1833" y="8411"/>
                    <a:pt x="1903" y="8118"/>
                  </a:cubicBezTo>
                  <a:lnTo>
                    <a:pt x="2854" y="4278"/>
                  </a:lnTo>
                  <a:lnTo>
                    <a:pt x="189" y="960"/>
                  </a:lnTo>
                  <a:cubicBezTo>
                    <a:pt x="1" y="728"/>
                    <a:pt x="40" y="382"/>
                    <a:pt x="273" y="193"/>
                  </a:cubicBezTo>
                  <a:cubicBezTo>
                    <a:pt x="509" y="1"/>
                    <a:pt x="856" y="40"/>
                    <a:pt x="1044" y="277"/>
                  </a:cubicBezTo>
                  <a:lnTo>
                    <a:pt x="4051" y="4015"/>
                  </a:lnTo>
                  <a:lnTo>
                    <a:pt x="2968" y="8380"/>
                  </a:lnTo>
                  <a:cubicBezTo>
                    <a:pt x="2907" y="8630"/>
                    <a:pt x="2683" y="8797"/>
                    <a:pt x="2438" y="8797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2899373" y="2568395"/>
              <a:ext cx="243596" cy="251709"/>
            </a:xfrm>
            <a:custGeom>
              <a:avLst/>
              <a:gdLst/>
              <a:ahLst/>
              <a:cxnLst/>
              <a:rect l="l" t="t" r="r" b="b"/>
              <a:pathLst>
                <a:path w="3963" h="4095" extrusionOk="0">
                  <a:moveTo>
                    <a:pt x="0" y="1259"/>
                  </a:moveTo>
                  <a:lnTo>
                    <a:pt x="2165" y="4072"/>
                  </a:lnTo>
                  <a:cubicBezTo>
                    <a:pt x="2165" y="4072"/>
                    <a:pt x="3419" y="4094"/>
                    <a:pt x="3962" y="3012"/>
                  </a:cubicBezTo>
                  <a:lnTo>
                    <a:pt x="1709" y="154"/>
                  </a:lnTo>
                  <a:cubicBezTo>
                    <a:pt x="1709" y="154"/>
                    <a:pt x="500" y="1"/>
                    <a:pt x="0" y="1259"/>
                  </a:cubicBezTo>
                  <a:close/>
                </a:path>
              </a:pathLst>
            </a:custGeom>
            <a:solidFill>
              <a:srgbClr val="2A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2842761" y="2520204"/>
              <a:ext cx="173031" cy="111010"/>
            </a:xfrm>
            <a:custGeom>
              <a:avLst/>
              <a:gdLst/>
              <a:ahLst/>
              <a:cxnLst/>
              <a:rect l="l" t="t" r="r" b="b"/>
              <a:pathLst>
                <a:path w="2815" h="1806" extrusionOk="0">
                  <a:moveTo>
                    <a:pt x="1903" y="1797"/>
                  </a:moveTo>
                  <a:lnTo>
                    <a:pt x="877" y="1780"/>
                  </a:lnTo>
                  <a:cubicBezTo>
                    <a:pt x="391" y="1775"/>
                    <a:pt x="1" y="1368"/>
                    <a:pt x="5" y="881"/>
                  </a:cubicBezTo>
                  <a:cubicBezTo>
                    <a:pt x="14" y="395"/>
                    <a:pt x="422" y="0"/>
                    <a:pt x="908" y="9"/>
                  </a:cubicBezTo>
                  <a:lnTo>
                    <a:pt x="1934" y="26"/>
                  </a:lnTo>
                  <a:cubicBezTo>
                    <a:pt x="2420" y="35"/>
                    <a:pt x="2815" y="438"/>
                    <a:pt x="2806" y="929"/>
                  </a:cubicBezTo>
                  <a:lnTo>
                    <a:pt x="2806" y="929"/>
                  </a:lnTo>
                  <a:cubicBezTo>
                    <a:pt x="2797" y="1416"/>
                    <a:pt x="2394" y="1806"/>
                    <a:pt x="1903" y="1797"/>
                  </a:cubicBezTo>
                  <a:close/>
                </a:path>
              </a:pathLst>
            </a:custGeom>
            <a:solidFill>
              <a:srgbClr val="353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2571748" y="2557085"/>
              <a:ext cx="376427" cy="382082"/>
            </a:xfrm>
            <a:custGeom>
              <a:avLst/>
              <a:gdLst/>
              <a:ahLst/>
              <a:cxnLst/>
              <a:rect l="l" t="t" r="r" b="b"/>
              <a:pathLst>
                <a:path w="6124" h="6216" extrusionOk="0">
                  <a:moveTo>
                    <a:pt x="605" y="6215"/>
                  </a:moveTo>
                  <a:cubicBezTo>
                    <a:pt x="360" y="6215"/>
                    <a:pt x="137" y="6049"/>
                    <a:pt x="75" y="5799"/>
                  </a:cubicBezTo>
                  <a:cubicBezTo>
                    <a:pt x="1" y="5505"/>
                    <a:pt x="180" y="5207"/>
                    <a:pt x="474" y="5137"/>
                  </a:cubicBezTo>
                  <a:lnTo>
                    <a:pt x="3551" y="4379"/>
                  </a:lnTo>
                  <a:lnTo>
                    <a:pt x="4988" y="434"/>
                  </a:lnTo>
                  <a:cubicBezTo>
                    <a:pt x="5093" y="150"/>
                    <a:pt x="5409" y="1"/>
                    <a:pt x="5694" y="106"/>
                  </a:cubicBezTo>
                  <a:cubicBezTo>
                    <a:pt x="5974" y="211"/>
                    <a:pt x="6123" y="522"/>
                    <a:pt x="6018" y="807"/>
                  </a:cubicBezTo>
                  <a:lnTo>
                    <a:pt x="4383" y="5304"/>
                  </a:lnTo>
                  <a:lnTo>
                    <a:pt x="737" y="6198"/>
                  </a:lnTo>
                  <a:cubicBezTo>
                    <a:pt x="693" y="6211"/>
                    <a:pt x="649" y="6215"/>
                    <a:pt x="605" y="6215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2990407" y="3058722"/>
              <a:ext cx="148260" cy="90296"/>
            </a:xfrm>
            <a:custGeom>
              <a:avLst/>
              <a:gdLst/>
              <a:ahLst/>
              <a:cxnLst/>
              <a:rect l="l" t="t" r="r" b="b"/>
              <a:pathLst>
                <a:path w="2412" h="1469" extrusionOk="0">
                  <a:moveTo>
                    <a:pt x="220" y="0"/>
                  </a:moveTo>
                  <a:lnTo>
                    <a:pt x="1" y="1157"/>
                  </a:lnTo>
                  <a:lnTo>
                    <a:pt x="960" y="1385"/>
                  </a:lnTo>
                  <a:cubicBezTo>
                    <a:pt x="1206" y="1442"/>
                    <a:pt x="1456" y="1469"/>
                    <a:pt x="1710" y="1464"/>
                  </a:cubicBezTo>
                  <a:lnTo>
                    <a:pt x="2284" y="1447"/>
                  </a:lnTo>
                  <a:cubicBezTo>
                    <a:pt x="2284" y="1447"/>
                    <a:pt x="2411" y="886"/>
                    <a:pt x="1254" y="662"/>
                  </a:cubicBezTo>
                  <a:lnTo>
                    <a:pt x="1333" y="303"/>
                  </a:lnTo>
                  <a:close/>
                </a:path>
              </a:pathLst>
            </a:custGeom>
            <a:solidFill>
              <a:srgbClr val="353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2529212" y="2870938"/>
              <a:ext cx="93000" cy="161967"/>
            </a:xfrm>
            <a:custGeom>
              <a:avLst/>
              <a:gdLst/>
              <a:ahLst/>
              <a:cxnLst/>
              <a:rect l="l" t="t" r="r" b="b"/>
              <a:pathLst>
                <a:path w="1513" h="2635" extrusionOk="0">
                  <a:moveTo>
                    <a:pt x="1162" y="1"/>
                  </a:moveTo>
                  <a:lnTo>
                    <a:pt x="0" y="404"/>
                  </a:lnTo>
                  <a:lnTo>
                    <a:pt x="294" y="1403"/>
                  </a:lnTo>
                  <a:cubicBezTo>
                    <a:pt x="368" y="1653"/>
                    <a:pt x="478" y="1898"/>
                    <a:pt x="614" y="2122"/>
                  </a:cubicBezTo>
                  <a:lnTo>
                    <a:pt x="929" y="2635"/>
                  </a:lnTo>
                  <a:cubicBezTo>
                    <a:pt x="929" y="2635"/>
                    <a:pt x="1512" y="2459"/>
                    <a:pt x="1100" y="1289"/>
                  </a:cubicBezTo>
                  <a:lnTo>
                    <a:pt x="1473" y="1171"/>
                  </a:lnTo>
                  <a:close/>
                </a:path>
              </a:pathLst>
            </a:custGeom>
            <a:solidFill>
              <a:srgbClr val="353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2811228" y="2232167"/>
              <a:ext cx="209666" cy="338993"/>
            </a:xfrm>
            <a:custGeom>
              <a:avLst/>
              <a:gdLst/>
              <a:ahLst/>
              <a:cxnLst/>
              <a:rect l="l" t="t" r="r" b="b"/>
              <a:pathLst>
                <a:path w="3411" h="5515" extrusionOk="0">
                  <a:moveTo>
                    <a:pt x="2254" y="189"/>
                  </a:moveTo>
                  <a:lnTo>
                    <a:pt x="2832" y="373"/>
                  </a:lnTo>
                  <a:cubicBezTo>
                    <a:pt x="3179" y="487"/>
                    <a:pt x="3411" y="816"/>
                    <a:pt x="3402" y="1180"/>
                  </a:cubicBezTo>
                  <a:lnTo>
                    <a:pt x="3288" y="5344"/>
                  </a:lnTo>
                  <a:lnTo>
                    <a:pt x="1088" y="5256"/>
                  </a:lnTo>
                  <a:lnTo>
                    <a:pt x="479" y="5514"/>
                  </a:lnTo>
                  <a:cubicBezTo>
                    <a:pt x="479" y="5514"/>
                    <a:pt x="1" y="3249"/>
                    <a:pt x="838" y="878"/>
                  </a:cubicBezTo>
                  <a:cubicBezTo>
                    <a:pt x="1040" y="299"/>
                    <a:pt x="1671" y="1"/>
                    <a:pt x="2254" y="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3022985" y="2028279"/>
              <a:ext cx="63127" cy="91894"/>
            </a:xfrm>
            <a:custGeom>
              <a:avLst/>
              <a:gdLst/>
              <a:ahLst/>
              <a:cxnLst/>
              <a:rect l="l" t="t" r="r" b="b"/>
              <a:pathLst>
                <a:path w="1027" h="1495" extrusionOk="0">
                  <a:moveTo>
                    <a:pt x="571" y="1495"/>
                  </a:moveTo>
                  <a:cubicBezTo>
                    <a:pt x="1026" y="1026"/>
                    <a:pt x="991" y="715"/>
                    <a:pt x="750" y="360"/>
                  </a:cubicBezTo>
                  <a:cubicBezTo>
                    <a:pt x="505" y="0"/>
                    <a:pt x="1" y="246"/>
                    <a:pt x="1" y="246"/>
                  </a:cubicBezTo>
                  <a:close/>
                </a:path>
              </a:pathLst>
            </a:custGeom>
            <a:solidFill>
              <a:srgbClr val="6F3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2924145" y="2206842"/>
              <a:ext cx="61467" cy="80092"/>
            </a:xfrm>
            <a:custGeom>
              <a:avLst/>
              <a:gdLst/>
              <a:ahLst/>
              <a:cxnLst/>
              <a:rect l="l" t="t" r="r" b="b"/>
              <a:pathLst>
                <a:path w="1000" h="1303" extrusionOk="0">
                  <a:moveTo>
                    <a:pt x="631" y="1294"/>
                  </a:moveTo>
                  <a:lnTo>
                    <a:pt x="298" y="1272"/>
                  </a:lnTo>
                  <a:cubicBezTo>
                    <a:pt x="132" y="1263"/>
                    <a:pt x="0" y="1119"/>
                    <a:pt x="9" y="952"/>
                  </a:cubicBezTo>
                  <a:lnTo>
                    <a:pt x="49" y="299"/>
                  </a:lnTo>
                  <a:cubicBezTo>
                    <a:pt x="57" y="128"/>
                    <a:pt x="202" y="1"/>
                    <a:pt x="369" y="10"/>
                  </a:cubicBezTo>
                  <a:lnTo>
                    <a:pt x="702" y="27"/>
                  </a:lnTo>
                  <a:cubicBezTo>
                    <a:pt x="868" y="40"/>
                    <a:pt x="1000" y="185"/>
                    <a:pt x="991" y="352"/>
                  </a:cubicBezTo>
                  <a:lnTo>
                    <a:pt x="951" y="1005"/>
                  </a:lnTo>
                  <a:cubicBezTo>
                    <a:pt x="943" y="1171"/>
                    <a:pt x="798" y="1303"/>
                    <a:pt x="631" y="1294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2925497" y="2207150"/>
              <a:ext cx="59869" cy="67123"/>
            </a:xfrm>
            <a:custGeom>
              <a:avLst/>
              <a:gdLst/>
              <a:ahLst/>
              <a:cxnLst/>
              <a:rect l="l" t="t" r="r" b="b"/>
              <a:pathLst>
                <a:path w="974" h="1092" extrusionOk="0">
                  <a:moveTo>
                    <a:pt x="561" y="18"/>
                  </a:moveTo>
                  <a:lnTo>
                    <a:pt x="465" y="13"/>
                  </a:lnTo>
                  <a:cubicBezTo>
                    <a:pt x="233" y="0"/>
                    <a:pt x="31" y="176"/>
                    <a:pt x="18" y="408"/>
                  </a:cubicBezTo>
                  <a:lnTo>
                    <a:pt x="0" y="776"/>
                  </a:lnTo>
                  <a:cubicBezTo>
                    <a:pt x="303" y="1017"/>
                    <a:pt x="601" y="1092"/>
                    <a:pt x="868" y="1087"/>
                  </a:cubicBezTo>
                  <a:cubicBezTo>
                    <a:pt x="908" y="1026"/>
                    <a:pt x="934" y="956"/>
                    <a:pt x="938" y="881"/>
                  </a:cubicBezTo>
                  <a:lnTo>
                    <a:pt x="960" y="465"/>
                  </a:lnTo>
                  <a:cubicBezTo>
                    <a:pt x="973" y="233"/>
                    <a:pt x="794" y="31"/>
                    <a:pt x="561" y="18"/>
                  </a:cubicBezTo>
                  <a:close/>
                </a:path>
              </a:pathLst>
            </a:custGeom>
            <a:solidFill>
              <a:srgbClr val="D88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2875400" y="2037130"/>
              <a:ext cx="185939" cy="207760"/>
            </a:xfrm>
            <a:custGeom>
              <a:avLst/>
              <a:gdLst/>
              <a:ahLst/>
              <a:cxnLst/>
              <a:rect l="l" t="t" r="r" b="b"/>
              <a:pathLst>
                <a:path w="3025" h="3380" extrusionOk="0">
                  <a:moveTo>
                    <a:pt x="1714" y="3376"/>
                  </a:moveTo>
                  <a:lnTo>
                    <a:pt x="1354" y="3376"/>
                  </a:lnTo>
                  <a:cubicBezTo>
                    <a:pt x="618" y="3380"/>
                    <a:pt x="13" y="2784"/>
                    <a:pt x="9" y="2048"/>
                  </a:cubicBezTo>
                  <a:lnTo>
                    <a:pt x="4" y="1246"/>
                  </a:lnTo>
                  <a:cubicBezTo>
                    <a:pt x="0" y="571"/>
                    <a:pt x="552" y="14"/>
                    <a:pt x="1227" y="10"/>
                  </a:cubicBezTo>
                  <a:lnTo>
                    <a:pt x="2034" y="5"/>
                  </a:lnTo>
                  <a:cubicBezTo>
                    <a:pt x="2568" y="1"/>
                    <a:pt x="3011" y="439"/>
                    <a:pt x="3015" y="974"/>
                  </a:cubicBezTo>
                  <a:lnTo>
                    <a:pt x="3020" y="2052"/>
                  </a:lnTo>
                  <a:cubicBezTo>
                    <a:pt x="3024" y="2775"/>
                    <a:pt x="2437" y="3371"/>
                    <a:pt x="1714" y="3376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2855423" y="1975724"/>
              <a:ext cx="242797" cy="220422"/>
            </a:xfrm>
            <a:custGeom>
              <a:avLst/>
              <a:gdLst/>
              <a:ahLst/>
              <a:cxnLst/>
              <a:rect l="l" t="t" r="r" b="b"/>
              <a:pathLst>
                <a:path w="3950" h="3586" extrusionOk="0">
                  <a:moveTo>
                    <a:pt x="3021" y="1635"/>
                  </a:moveTo>
                  <a:cubicBezTo>
                    <a:pt x="3950" y="1605"/>
                    <a:pt x="3919" y="500"/>
                    <a:pt x="3419" y="250"/>
                  </a:cubicBezTo>
                  <a:cubicBezTo>
                    <a:pt x="2924" y="1"/>
                    <a:pt x="2438" y="347"/>
                    <a:pt x="2424" y="575"/>
                  </a:cubicBezTo>
                  <a:cubicBezTo>
                    <a:pt x="2424" y="575"/>
                    <a:pt x="632" y="662"/>
                    <a:pt x="360" y="1083"/>
                  </a:cubicBezTo>
                  <a:cubicBezTo>
                    <a:pt x="84" y="1508"/>
                    <a:pt x="1" y="2884"/>
                    <a:pt x="457" y="3586"/>
                  </a:cubicBezTo>
                  <a:cubicBezTo>
                    <a:pt x="457" y="3586"/>
                    <a:pt x="803" y="3581"/>
                    <a:pt x="899" y="2845"/>
                  </a:cubicBezTo>
                  <a:cubicBezTo>
                    <a:pt x="899" y="2845"/>
                    <a:pt x="1868" y="2919"/>
                    <a:pt x="1964" y="1701"/>
                  </a:cubicBezTo>
                  <a:close/>
                </a:path>
              </a:pathLst>
            </a:custGeom>
            <a:solidFill>
              <a:srgbClr val="6F3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2898820" y="2126320"/>
              <a:ext cx="46101" cy="46408"/>
            </a:xfrm>
            <a:custGeom>
              <a:avLst/>
              <a:gdLst/>
              <a:ahLst/>
              <a:cxnLst/>
              <a:rect l="l" t="t" r="r" b="b"/>
              <a:pathLst>
                <a:path w="750" h="755" extrusionOk="0">
                  <a:moveTo>
                    <a:pt x="732" y="342"/>
                  </a:moveTo>
                  <a:cubicBezTo>
                    <a:pt x="750" y="540"/>
                    <a:pt x="605" y="715"/>
                    <a:pt x="412" y="732"/>
                  </a:cubicBezTo>
                  <a:cubicBezTo>
                    <a:pt x="215" y="754"/>
                    <a:pt x="40" y="610"/>
                    <a:pt x="18" y="412"/>
                  </a:cubicBezTo>
                  <a:cubicBezTo>
                    <a:pt x="0" y="215"/>
                    <a:pt x="145" y="40"/>
                    <a:pt x="342" y="22"/>
                  </a:cubicBezTo>
                  <a:cubicBezTo>
                    <a:pt x="539" y="1"/>
                    <a:pt x="715" y="145"/>
                    <a:pt x="732" y="342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2909884" y="2137630"/>
              <a:ext cx="24034" cy="23788"/>
            </a:xfrm>
            <a:custGeom>
              <a:avLst/>
              <a:gdLst/>
              <a:ahLst/>
              <a:cxnLst/>
              <a:rect l="l" t="t" r="r" b="b"/>
              <a:pathLst>
                <a:path w="391" h="387" extrusionOk="0">
                  <a:moveTo>
                    <a:pt x="381" y="176"/>
                  </a:moveTo>
                  <a:cubicBezTo>
                    <a:pt x="390" y="277"/>
                    <a:pt x="316" y="369"/>
                    <a:pt x="215" y="378"/>
                  </a:cubicBezTo>
                  <a:cubicBezTo>
                    <a:pt x="114" y="386"/>
                    <a:pt x="22" y="312"/>
                    <a:pt x="13" y="211"/>
                  </a:cubicBezTo>
                  <a:cubicBezTo>
                    <a:pt x="0" y="110"/>
                    <a:pt x="75" y="18"/>
                    <a:pt x="180" y="9"/>
                  </a:cubicBezTo>
                  <a:cubicBezTo>
                    <a:pt x="281" y="1"/>
                    <a:pt x="373" y="75"/>
                    <a:pt x="381" y="176"/>
                  </a:cubicBezTo>
                  <a:close/>
                </a:path>
              </a:pathLst>
            </a:custGeom>
            <a:solidFill>
              <a:srgbClr val="ECA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2784858" y="2523400"/>
              <a:ext cx="191594" cy="305862"/>
            </a:xfrm>
            <a:custGeom>
              <a:avLst/>
              <a:gdLst/>
              <a:ahLst/>
              <a:cxnLst/>
              <a:rect l="l" t="t" r="r" b="b"/>
              <a:pathLst>
                <a:path w="3117" h="4976" extrusionOk="0">
                  <a:moveTo>
                    <a:pt x="1149" y="908"/>
                  </a:moveTo>
                  <a:lnTo>
                    <a:pt x="0" y="4305"/>
                  </a:lnTo>
                  <a:cubicBezTo>
                    <a:pt x="0" y="4305"/>
                    <a:pt x="610" y="4975"/>
                    <a:pt x="1951" y="4629"/>
                  </a:cubicBezTo>
                  <a:lnTo>
                    <a:pt x="3117" y="1254"/>
                  </a:lnTo>
                  <a:cubicBezTo>
                    <a:pt x="3117" y="1254"/>
                    <a:pt x="2468" y="1"/>
                    <a:pt x="1149" y="908"/>
                  </a:cubicBezTo>
                  <a:close/>
                </a:path>
              </a:pathLst>
            </a:custGeom>
            <a:solidFill>
              <a:srgbClr val="353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2622152" y="2269908"/>
              <a:ext cx="277772" cy="267568"/>
            </a:xfrm>
            <a:custGeom>
              <a:avLst/>
              <a:gdLst/>
              <a:ahLst/>
              <a:cxnLst/>
              <a:rect l="l" t="t" r="r" b="b"/>
              <a:pathLst>
                <a:path w="4519" h="4353" extrusionOk="0">
                  <a:moveTo>
                    <a:pt x="1363" y="4353"/>
                  </a:moveTo>
                  <a:cubicBezTo>
                    <a:pt x="1258" y="4353"/>
                    <a:pt x="1153" y="4304"/>
                    <a:pt x="1087" y="4208"/>
                  </a:cubicBezTo>
                  <a:cubicBezTo>
                    <a:pt x="224" y="2933"/>
                    <a:pt x="0" y="1960"/>
                    <a:pt x="399" y="1223"/>
                  </a:cubicBezTo>
                  <a:cubicBezTo>
                    <a:pt x="864" y="382"/>
                    <a:pt x="2104" y="1"/>
                    <a:pt x="4195" y="62"/>
                  </a:cubicBezTo>
                  <a:cubicBezTo>
                    <a:pt x="4379" y="66"/>
                    <a:pt x="4519" y="215"/>
                    <a:pt x="4515" y="399"/>
                  </a:cubicBezTo>
                  <a:cubicBezTo>
                    <a:pt x="4510" y="579"/>
                    <a:pt x="4361" y="719"/>
                    <a:pt x="4186" y="719"/>
                  </a:cubicBezTo>
                  <a:cubicBezTo>
                    <a:pt x="4181" y="719"/>
                    <a:pt x="4177" y="719"/>
                    <a:pt x="4177" y="719"/>
                  </a:cubicBezTo>
                  <a:cubicBezTo>
                    <a:pt x="2406" y="667"/>
                    <a:pt x="1302" y="952"/>
                    <a:pt x="978" y="1539"/>
                  </a:cubicBezTo>
                  <a:cubicBezTo>
                    <a:pt x="715" y="2021"/>
                    <a:pt x="938" y="2819"/>
                    <a:pt x="1635" y="3840"/>
                  </a:cubicBezTo>
                  <a:cubicBezTo>
                    <a:pt x="1736" y="3989"/>
                    <a:pt x="1696" y="4195"/>
                    <a:pt x="1547" y="4296"/>
                  </a:cubicBezTo>
                  <a:cubicBezTo>
                    <a:pt x="1490" y="4335"/>
                    <a:pt x="1425" y="4353"/>
                    <a:pt x="1363" y="4353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2674154" y="2511045"/>
              <a:ext cx="95398" cy="91341"/>
            </a:xfrm>
            <a:custGeom>
              <a:avLst/>
              <a:gdLst/>
              <a:ahLst/>
              <a:cxnLst/>
              <a:rect l="l" t="t" r="r" b="b"/>
              <a:pathLst>
                <a:path w="1552" h="1486" extrusionOk="0">
                  <a:moveTo>
                    <a:pt x="206" y="267"/>
                  </a:moveTo>
                  <a:cubicBezTo>
                    <a:pt x="0" y="701"/>
                    <a:pt x="259" y="828"/>
                    <a:pt x="259" y="828"/>
                  </a:cubicBezTo>
                  <a:cubicBezTo>
                    <a:pt x="259" y="828"/>
                    <a:pt x="40" y="837"/>
                    <a:pt x="92" y="991"/>
                  </a:cubicBezTo>
                  <a:cubicBezTo>
                    <a:pt x="149" y="1148"/>
                    <a:pt x="754" y="1486"/>
                    <a:pt x="1153" y="1061"/>
                  </a:cubicBezTo>
                  <a:cubicBezTo>
                    <a:pt x="1552" y="631"/>
                    <a:pt x="864" y="0"/>
                    <a:pt x="864" y="0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21"/>
          <p:cNvGrpSpPr/>
          <p:nvPr/>
        </p:nvGrpSpPr>
        <p:grpSpPr>
          <a:xfrm>
            <a:off x="61394" y="1657617"/>
            <a:ext cx="1980300" cy="3054470"/>
            <a:chOff x="392560" y="1657617"/>
            <a:chExt cx="1980300" cy="3054470"/>
          </a:xfrm>
        </p:grpSpPr>
        <p:sp>
          <p:nvSpPr>
            <p:cNvPr id="695" name="Google Shape;695;p21"/>
            <p:cNvSpPr txBox="1"/>
            <p:nvPr/>
          </p:nvSpPr>
          <p:spPr>
            <a:xfrm>
              <a:off x="392560" y="4363487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Luyện tập thể dục thường xuyên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1129925" y="1657617"/>
              <a:ext cx="492600" cy="492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/>
            </a:p>
          </p:txBody>
        </p:sp>
      </p:grpSp>
      <p:grpSp>
        <p:nvGrpSpPr>
          <p:cNvPr id="732" name="Google Shape;732;p21"/>
          <p:cNvGrpSpPr/>
          <p:nvPr/>
        </p:nvGrpSpPr>
        <p:grpSpPr>
          <a:xfrm>
            <a:off x="1883629" y="1653176"/>
            <a:ext cx="1980300" cy="3049396"/>
            <a:chOff x="2480364" y="1755676"/>
            <a:chExt cx="1980300" cy="3049396"/>
          </a:xfrm>
        </p:grpSpPr>
        <p:sp>
          <p:nvSpPr>
            <p:cNvPr id="733" name="Google Shape;733;p21"/>
            <p:cNvSpPr/>
            <p:nvPr/>
          </p:nvSpPr>
          <p:spPr>
            <a:xfrm>
              <a:off x="3260441" y="1755676"/>
              <a:ext cx="492600" cy="492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  <p:sp>
          <p:nvSpPr>
            <p:cNvPr id="735" name="Google Shape;735;p21"/>
            <p:cNvSpPr txBox="1"/>
            <p:nvPr/>
          </p:nvSpPr>
          <p:spPr>
            <a:xfrm>
              <a:off x="2480364" y="4456472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Giữ</a:t>
              </a:r>
              <a:r>
                <a:rPr lang="en-US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ấm</a:t>
              </a:r>
              <a:r>
                <a:rPr lang="en-US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cơ</a:t>
              </a:r>
              <a:r>
                <a:rPr lang="en-US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thể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75" name="Google Shape;775;p21"/>
          <p:cNvGrpSpPr/>
          <p:nvPr/>
        </p:nvGrpSpPr>
        <p:grpSpPr>
          <a:xfrm>
            <a:off x="5455990" y="1644318"/>
            <a:ext cx="1980300" cy="3067769"/>
            <a:chOff x="4696553" y="1755676"/>
            <a:chExt cx="1980300" cy="3067769"/>
          </a:xfrm>
        </p:grpSpPr>
        <p:sp>
          <p:nvSpPr>
            <p:cNvPr id="776" name="Google Shape;776;p21"/>
            <p:cNvSpPr/>
            <p:nvPr/>
          </p:nvSpPr>
          <p:spPr>
            <a:xfrm>
              <a:off x="5390958" y="1755676"/>
              <a:ext cx="492600" cy="492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Fira Sans Extra Condensed"/>
                  <a:sym typeface="Fira Sans Extra Condensed"/>
                </a:rPr>
                <a:t>4</a:t>
              </a:r>
              <a:endParaRPr dirty="0"/>
            </a:p>
          </p:txBody>
        </p:sp>
        <p:sp>
          <p:nvSpPr>
            <p:cNvPr id="778" name="Google Shape;778;p21"/>
            <p:cNvSpPr txBox="1"/>
            <p:nvPr/>
          </p:nvSpPr>
          <p:spPr>
            <a:xfrm>
              <a:off x="4696553" y="4474845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Ăn uống đủ chất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39" name="Google Shape;839;p21"/>
          <p:cNvGrpSpPr/>
          <p:nvPr/>
        </p:nvGrpSpPr>
        <p:grpSpPr>
          <a:xfrm>
            <a:off x="7150981" y="1644318"/>
            <a:ext cx="1980300" cy="3058254"/>
            <a:chOff x="6777624" y="1755676"/>
            <a:chExt cx="1980300" cy="3058254"/>
          </a:xfrm>
        </p:grpSpPr>
        <p:sp>
          <p:nvSpPr>
            <p:cNvPr id="840" name="Google Shape;840;p21"/>
            <p:cNvSpPr/>
            <p:nvPr/>
          </p:nvSpPr>
          <p:spPr>
            <a:xfrm>
              <a:off x="7521474" y="1755676"/>
              <a:ext cx="492600" cy="492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Fira Sans Extra Condensed"/>
                  <a:sym typeface="Fira Sans Extra Condensed"/>
                </a:rPr>
                <a:t>5</a:t>
              </a:r>
              <a:endParaRPr dirty="0"/>
            </a:p>
          </p:txBody>
        </p:sp>
        <p:sp>
          <p:nvSpPr>
            <p:cNvPr id="842" name="Google Shape;842;p21"/>
            <p:cNvSpPr txBox="1"/>
            <p:nvPr/>
          </p:nvSpPr>
          <p:spPr>
            <a:xfrm>
              <a:off x="6777624" y="4465330"/>
              <a:ext cx="19803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Giữ nơi ở đủ ấm, thoáng khí, tránh gió lùa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18" name="Google Shape;732;p21"/>
          <p:cNvGrpSpPr/>
          <p:nvPr/>
        </p:nvGrpSpPr>
        <p:grpSpPr>
          <a:xfrm>
            <a:off x="3520512" y="1630476"/>
            <a:ext cx="2245216" cy="3060343"/>
            <a:chOff x="2399518" y="1766142"/>
            <a:chExt cx="2245216" cy="3060343"/>
          </a:xfrm>
        </p:grpSpPr>
        <p:sp>
          <p:nvSpPr>
            <p:cNvPr id="219" name="Google Shape;733;p21"/>
            <p:cNvSpPr/>
            <p:nvPr/>
          </p:nvSpPr>
          <p:spPr>
            <a:xfrm>
              <a:off x="3164341" y="1766142"/>
              <a:ext cx="492600" cy="492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Fira Sans Extra Condensed"/>
                  <a:sym typeface="Fira Sans Extra Condensed"/>
                </a:rPr>
                <a:t>3</a:t>
              </a:r>
              <a:endParaRPr dirty="0"/>
            </a:p>
          </p:txBody>
        </p:sp>
        <p:sp>
          <p:nvSpPr>
            <p:cNvPr id="220" name="Google Shape;735;p21"/>
            <p:cNvSpPr txBox="1"/>
            <p:nvPr/>
          </p:nvSpPr>
          <p:spPr>
            <a:xfrm>
              <a:off x="2399518" y="4477885"/>
              <a:ext cx="2245216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Giữ</a:t>
              </a:r>
              <a:r>
                <a:rPr lang="en-US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vệ</a:t>
              </a:r>
              <a:r>
                <a:rPr lang="en-US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sinh</a:t>
              </a:r>
              <a:r>
                <a:rPr lang="en-US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mũi</a:t>
              </a:r>
              <a:r>
                <a:rPr lang="en-US" sz="1800" b="1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-US" sz="1800" b="1" dirty="0" err="1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họng</a:t>
              </a: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1" name="Google Shape;515;p19"/>
          <p:cNvGrpSpPr/>
          <p:nvPr/>
        </p:nvGrpSpPr>
        <p:grpSpPr>
          <a:xfrm>
            <a:off x="299810" y="254142"/>
            <a:ext cx="545792" cy="659230"/>
            <a:chOff x="4263245" y="3918964"/>
            <a:chExt cx="705117" cy="851670"/>
          </a:xfrm>
        </p:grpSpPr>
        <p:sp>
          <p:nvSpPr>
            <p:cNvPr id="222" name="Google Shape;516;p19"/>
            <p:cNvSpPr/>
            <p:nvPr/>
          </p:nvSpPr>
          <p:spPr>
            <a:xfrm>
              <a:off x="4263245" y="3918964"/>
              <a:ext cx="705117" cy="851670"/>
            </a:xfrm>
            <a:custGeom>
              <a:avLst/>
              <a:gdLst/>
              <a:ahLst/>
              <a:cxnLst/>
              <a:rect l="l" t="t" r="r" b="b"/>
              <a:pathLst>
                <a:path w="10905" h="13171" extrusionOk="0">
                  <a:moveTo>
                    <a:pt x="2393" y="0"/>
                  </a:moveTo>
                  <a:lnTo>
                    <a:pt x="2393" y="1197"/>
                  </a:lnTo>
                  <a:cubicBezTo>
                    <a:pt x="2393" y="1854"/>
                    <a:pt x="1854" y="2393"/>
                    <a:pt x="1197" y="2393"/>
                  </a:cubicBezTo>
                  <a:lnTo>
                    <a:pt x="0" y="2393"/>
                  </a:lnTo>
                  <a:lnTo>
                    <a:pt x="0" y="3905"/>
                  </a:lnTo>
                  <a:cubicBezTo>
                    <a:pt x="0" y="7381"/>
                    <a:pt x="1718" y="10629"/>
                    <a:pt x="4589" y="12583"/>
                  </a:cubicBezTo>
                  <a:lnTo>
                    <a:pt x="5452" y="13171"/>
                  </a:lnTo>
                  <a:lnTo>
                    <a:pt x="6311" y="12583"/>
                  </a:lnTo>
                  <a:cubicBezTo>
                    <a:pt x="9186" y="10629"/>
                    <a:pt x="10905" y="7381"/>
                    <a:pt x="10905" y="3905"/>
                  </a:cubicBezTo>
                  <a:lnTo>
                    <a:pt x="10905" y="2393"/>
                  </a:lnTo>
                  <a:lnTo>
                    <a:pt x="9734" y="2393"/>
                  </a:lnTo>
                  <a:cubicBezTo>
                    <a:pt x="9073" y="2393"/>
                    <a:pt x="8538" y="1854"/>
                    <a:pt x="8538" y="1197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17;p19"/>
            <p:cNvSpPr/>
            <p:nvPr/>
          </p:nvSpPr>
          <p:spPr>
            <a:xfrm>
              <a:off x="4437764" y="4098594"/>
              <a:ext cx="356018" cy="355773"/>
            </a:xfrm>
            <a:custGeom>
              <a:avLst/>
              <a:gdLst/>
              <a:ahLst/>
              <a:cxnLst/>
              <a:rect l="l" t="t" r="r" b="b"/>
              <a:pathLst>
                <a:path w="5506" h="5502" extrusionOk="0">
                  <a:moveTo>
                    <a:pt x="1750" y="1"/>
                  </a:moveTo>
                  <a:lnTo>
                    <a:pt x="1750" y="1750"/>
                  </a:lnTo>
                  <a:lnTo>
                    <a:pt x="1" y="1750"/>
                  </a:lnTo>
                  <a:lnTo>
                    <a:pt x="1" y="3753"/>
                  </a:lnTo>
                  <a:lnTo>
                    <a:pt x="1750" y="3753"/>
                  </a:lnTo>
                  <a:lnTo>
                    <a:pt x="1750" y="5501"/>
                  </a:lnTo>
                  <a:lnTo>
                    <a:pt x="3757" y="5501"/>
                  </a:lnTo>
                  <a:lnTo>
                    <a:pt x="3757" y="3753"/>
                  </a:lnTo>
                  <a:lnTo>
                    <a:pt x="5506" y="3753"/>
                  </a:lnTo>
                  <a:lnTo>
                    <a:pt x="5506" y="1750"/>
                  </a:lnTo>
                  <a:lnTo>
                    <a:pt x="3757" y="1750"/>
                  </a:lnTo>
                  <a:lnTo>
                    <a:pt x="37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9" b="67016" l="9895" r="89880">
                        <a14:foregroundMark x1="21214" y1="5622" x2="51349" y2="44453"/>
                        <a14:foregroundMark x1="22789" y1="43928" x2="22264" y2="16717"/>
                        <a14:foregroundMark x1="27886" y1="34783" x2="41904" y2="34783"/>
                        <a14:foregroundMark x1="23838" y1="28261" x2="30885" y2="41454"/>
                        <a14:foregroundMark x1="49175" y1="5097" x2="51649" y2="46627"/>
                        <a14:foregroundMark x1="52699" y1="23463" x2="53223" y2="23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1" r="13099" b="20539"/>
          <a:stretch/>
        </p:blipFill>
        <p:spPr>
          <a:xfrm>
            <a:off x="7338714" y="2394144"/>
            <a:ext cx="1484339" cy="165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7" b="67016" l="9895" r="8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6533" r="23878" b="31784"/>
          <a:stretch/>
        </p:blipFill>
        <p:spPr>
          <a:xfrm>
            <a:off x="3976371" y="2401665"/>
            <a:ext cx="1241663" cy="1528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200" y1="39350" x2="52700" y2="43400"/>
                        <a14:foregroundMark x1="52700" y1="61700" x2="71550" y2="70350"/>
                        <a14:foregroundMark x1="64400" y1="74450" x2="60350" y2="67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32" y="2062806"/>
            <a:ext cx="2065058" cy="20650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24852" y="2464573"/>
            <a:ext cx="1511518" cy="1511518"/>
            <a:chOff x="4405153" y="2414541"/>
            <a:chExt cx="1464191" cy="1464191"/>
          </a:xfrm>
        </p:grpSpPr>
        <p:sp>
          <p:nvSpPr>
            <p:cNvPr id="228" name="Google Shape;2029;p32"/>
            <p:cNvSpPr/>
            <p:nvPr/>
          </p:nvSpPr>
          <p:spPr>
            <a:xfrm>
              <a:off x="4405153" y="2414541"/>
              <a:ext cx="1464191" cy="146419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032;p32"/>
            <p:cNvGrpSpPr/>
            <p:nvPr/>
          </p:nvGrpSpPr>
          <p:grpSpPr>
            <a:xfrm>
              <a:off x="4502205" y="2483020"/>
              <a:ext cx="1293160" cy="1305885"/>
              <a:chOff x="4870765" y="1418019"/>
              <a:chExt cx="1467598" cy="1482039"/>
            </a:xfrm>
          </p:grpSpPr>
          <p:grpSp>
            <p:nvGrpSpPr>
              <p:cNvPr id="230" name="Google Shape;2033;p32"/>
              <p:cNvGrpSpPr/>
              <p:nvPr/>
            </p:nvGrpSpPr>
            <p:grpSpPr>
              <a:xfrm>
                <a:off x="5623821" y="1418027"/>
                <a:ext cx="410185" cy="401478"/>
                <a:chOff x="5539009" y="1415002"/>
                <a:chExt cx="410185" cy="401478"/>
              </a:xfrm>
            </p:grpSpPr>
            <p:sp>
              <p:nvSpPr>
                <p:cNvPr id="288" name="Google Shape;2034;p32"/>
                <p:cNvSpPr/>
                <p:nvPr/>
              </p:nvSpPr>
              <p:spPr>
                <a:xfrm>
                  <a:off x="5539009" y="1415002"/>
                  <a:ext cx="410185" cy="40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5" h="5672" extrusionOk="0">
                      <a:moveTo>
                        <a:pt x="5795" y="1942"/>
                      </a:moveTo>
                      <a:cubicBezTo>
                        <a:pt x="5795" y="1135"/>
                        <a:pt x="5142" y="487"/>
                        <a:pt x="4339" y="487"/>
                      </a:cubicBezTo>
                      <a:cubicBezTo>
                        <a:pt x="4107" y="487"/>
                        <a:pt x="3888" y="539"/>
                        <a:pt x="3691" y="636"/>
                      </a:cubicBezTo>
                      <a:cubicBezTo>
                        <a:pt x="3454" y="254"/>
                        <a:pt x="3033" y="0"/>
                        <a:pt x="2551" y="0"/>
                      </a:cubicBezTo>
                      <a:cubicBezTo>
                        <a:pt x="1811" y="0"/>
                        <a:pt x="1206" y="605"/>
                        <a:pt x="1206" y="1346"/>
                      </a:cubicBezTo>
                      <a:cubicBezTo>
                        <a:pt x="1206" y="1359"/>
                        <a:pt x="1206" y="1376"/>
                        <a:pt x="1210" y="1390"/>
                      </a:cubicBezTo>
                      <a:lnTo>
                        <a:pt x="1206" y="1390"/>
                      </a:lnTo>
                      <a:cubicBezTo>
                        <a:pt x="540" y="1390"/>
                        <a:pt x="1" y="1933"/>
                        <a:pt x="1" y="2599"/>
                      </a:cubicBezTo>
                      <a:cubicBezTo>
                        <a:pt x="1" y="3265"/>
                        <a:pt x="540" y="3804"/>
                        <a:pt x="1206" y="3804"/>
                      </a:cubicBezTo>
                      <a:cubicBezTo>
                        <a:pt x="1342" y="3804"/>
                        <a:pt x="1473" y="3783"/>
                        <a:pt x="1596" y="3739"/>
                      </a:cubicBezTo>
                      <a:cubicBezTo>
                        <a:pt x="1806" y="4567"/>
                        <a:pt x="1995" y="5584"/>
                        <a:pt x="2008" y="5672"/>
                      </a:cubicBezTo>
                      <a:lnTo>
                        <a:pt x="3095" y="5672"/>
                      </a:lnTo>
                      <a:cubicBezTo>
                        <a:pt x="3204" y="4966"/>
                        <a:pt x="3349" y="4484"/>
                        <a:pt x="3388" y="4050"/>
                      </a:cubicBezTo>
                      <a:cubicBezTo>
                        <a:pt x="3546" y="4177"/>
                        <a:pt x="4028" y="4462"/>
                        <a:pt x="4489" y="4422"/>
                      </a:cubicBezTo>
                      <a:cubicBezTo>
                        <a:pt x="4993" y="4387"/>
                        <a:pt x="5405" y="4015"/>
                        <a:pt x="5405" y="3511"/>
                      </a:cubicBezTo>
                      <a:cubicBezTo>
                        <a:pt x="5405" y="3344"/>
                        <a:pt x="5277" y="2980"/>
                        <a:pt x="5071" y="2902"/>
                      </a:cubicBezTo>
                      <a:cubicBezTo>
                        <a:pt x="5641" y="2748"/>
                        <a:pt x="5795" y="2389"/>
                        <a:pt x="5795" y="1942"/>
                      </a:cubicBezTo>
                      <a:close/>
                    </a:path>
                  </a:pathLst>
                </a:custGeom>
                <a:solidFill>
                  <a:srgbClr val="4A910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035;p32"/>
                <p:cNvSpPr/>
                <p:nvPr/>
              </p:nvSpPr>
              <p:spPr>
                <a:xfrm>
                  <a:off x="5563499" y="1578151"/>
                  <a:ext cx="123586" cy="8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" h="1149" extrusionOk="0">
                      <a:moveTo>
                        <a:pt x="5" y="448"/>
                      </a:moveTo>
                      <a:cubicBezTo>
                        <a:pt x="5" y="448"/>
                        <a:pt x="27" y="487"/>
                        <a:pt x="71" y="540"/>
                      </a:cubicBezTo>
                      <a:cubicBezTo>
                        <a:pt x="115" y="597"/>
                        <a:pt x="180" y="667"/>
                        <a:pt x="268" y="728"/>
                      </a:cubicBezTo>
                      <a:cubicBezTo>
                        <a:pt x="356" y="785"/>
                        <a:pt x="470" y="829"/>
                        <a:pt x="597" y="846"/>
                      </a:cubicBezTo>
                      <a:cubicBezTo>
                        <a:pt x="632" y="851"/>
                        <a:pt x="663" y="855"/>
                        <a:pt x="698" y="855"/>
                      </a:cubicBezTo>
                      <a:cubicBezTo>
                        <a:pt x="715" y="855"/>
                        <a:pt x="733" y="860"/>
                        <a:pt x="750" y="860"/>
                      </a:cubicBezTo>
                      <a:cubicBezTo>
                        <a:pt x="763" y="855"/>
                        <a:pt x="781" y="860"/>
                        <a:pt x="794" y="855"/>
                      </a:cubicBezTo>
                      <a:cubicBezTo>
                        <a:pt x="864" y="851"/>
                        <a:pt x="930" y="842"/>
                        <a:pt x="996" y="825"/>
                      </a:cubicBezTo>
                      <a:cubicBezTo>
                        <a:pt x="1066" y="807"/>
                        <a:pt x="1127" y="781"/>
                        <a:pt x="1188" y="754"/>
                      </a:cubicBezTo>
                      <a:cubicBezTo>
                        <a:pt x="1250" y="724"/>
                        <a:pt x="1307" y="689"/>
                        <a:pt x="1355" y="649"/>
                      </a:cubicBezTo>
                      <a:cubicBezTo>
                        <a:pt x="1456" y="575"/>
                        <a:pt x="1526" y="478"/>
                        <a:pt x="1565" y="377"/>
                      </a:cubicBezTo>
                      <a:cubicBezTo>
                        <a:pt x="1605" y="281"/>
                        <a:pt x="1618" y="185"/>
                        <a:pt x="1622" y="115"/>
                      </a:cubicBezTo>
                      <a:cubicBezTo>
                        <a:pt x="1622" y="79"/>
                        <a:pt x="1627" y="49"/>
                        <a:pt x="1627" y="31"/>
                      </a:cubicBezTo>
                      <a:cubicBezTo>
                        <a:pt x="1627" y="9"/>
                        <a:pt x="1627" y="1"/>
                        <a:pt x="1627" y="1"/>
                      </a:cubicBezTo>
                      <a:cubicBezTo>
                        <a:pt x="1627" y="1"/>
                        <a:pt x="1631" y="9"/>
                        <a:pt x="1644" y="27"/>
                      </a:cubicBezTo>
                      <a:cubicBezTo>
                        <a:pt x="1653" y="44"/>
                        <a:pt x="1666" y="66"/>
                        <a:pt x="1684" y="101"/>
                      </a:cubicBezTo>
                      <a:cubicBezTo>
                        <a:pt x="1710" y="171"/>
                        <a:pt x="1745" y="277"/>
                        <a:pt x="1736" y="417"/>
                      </a:cubicBezTo>
                      <a:cubicBezTo>
                        <a:pt x="1732" y="483"/>
                        <a:pt x="1714" y="557"/>
                        <a:pt x="1679" y="632"/>
                      </a:cubicBezTo>
                      <a:cubicBezTo>
                        <a:pt x="1649" y="706"/>
                        <a:pt x="1600" y="781"/>
                        <a:pt x="1539" y="846"/>
                      </a:cubicBezTo>
                      <a:cubicBezTo>
                        <a:pt x="1478" y="908"/>
                        <a:pt x="1408" y="965"/>
                        <a:pt x="1329" y="1013"/>
                      </a:cubicBezTo>
                      <a:cubicBezTo>
                        <a:pt x="1250" y="1057"/>
                        <a:pt x="1162" y="1092"/>
                        <a:pt x="1075" y="1114"/>
                      </a:cubicBezTo>
                      <a:cubicBezTo>
                        <a:pt x="987" y="1140"/>
                        <a:pt x="895" y="1149"/>
                        <a:pt x="803" y="1149"/>
                      </a:cubicBezTo>
                      <a:cubicBezTo>
                        <a:pt x="781" y="1149"/>
                        <a:pt x="755" y="1149"/>
                        <a:pt x="728" y="1144"/>
                      </a:cubicBezTo>
                      <a:lnTo>
                        <a:pt x="702" y="1144"/>
                      </a:lnTo>
                      <a:lnTo>
                        <a:pt x="684" y="1140"/>
                      </a:lnTo>
                      <a:cubicBezTo>
                        <a:pt x="671" y="1140"/>
                        <a:pt x="671" y="1140"/>
                        <a:pt x="667" y="1136"/>
                      </a:cubicBezTo>
                      <a:cubicBezTo>
                        <a:pt x="623" y="1131"/>
                        <a:pt x="579" y="1123"/>
                        <a:pt x="540" y="1109"/>
                      </a:cubicBezTo>
                      <a:cubicBezTo>
                        <a:pt x="457" y="1083"/>
                        <a:pt x="378" y="1048"/>
                        <a:pt x="312" y="1004"/>
                      </a:cubicBezTo>
                      <a:cubicBezTo>
                        <a:pt x="246" y="960"/>
                        <a:pt x="189" y="908"/>
                        <a:pt x="145" y="851"/>
                      </a:cubicBezTo>
                      <a:cubicBezTo>
                        <a:pt x="62" y="746"/>
                        <a:pt x="27" y="636"/>
                        <a:pt x="14" y="566"/>
                      </a:cubicBezTo>
                      <a:cubicBezTo>
                        <a:pt x="1" y="491"/>
                        <a:pt x="5" y="448"/>
                        <a:pt x="5" y="4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036;p32"/>
                <p:cNvSpPr/>
                <p:nvPr/>
              </p:nvSpPr>
              <p:spPr>
                <a:xfrm>
                  <a:off x="5673633" y="1616656"/>
                  <a:ext cx="123586" cy="81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" h="1153" extrusionOk="0">
                      <a:moveTo>
                        <a:pt x="5" y="451"/>
                      </a:moveTo>
                      <a:cubicBezTo>
                        <a:pt x="5" y="451"/>
                        <a:pt x="27" y="487"/>
                        <a:pt x="66" y="543"/>
                      </a:cubicBezTo>
                      <a:cubicBezTo>
                        <a:pt x="110" y="596"/>
                        <a:pt x="176" y="671"/>
                        <a:pt x="268" y="728"/>
                      </a:cubicBezTo>
                      <a:cubicBezTo>
                        <a:pt x="356" y="789"/>
                        <a:pt x="470" y="833"/>
                        <a:pt x="597" y="850"/>
                      </a:cubicBezTo>
                      <a:cubicBezTo>
                        <a:pt x="627" y="855"/>
                        <a:pt x="662" y="859"/>
                        <a:pt x="698" y="859"/>
                      </a:cubicBezTo>
                      <a:cubicBezTo>
                        <a:pt x="715" y="859"/>
                        <a:pt x="733" y="859"/>
                        <a:pt x="750" y="859"/>
                      </a:cubicBezTo>
                      <a:cubicBezTo>
                        <a:pt x="763" y="859"/>
                        <a:pt x="776" y="859"/>
                        <a:pt x="794" y="859"/>
                      </a:cubicBezTo>
                      <a:cubicBezTo>
                        <a:pt x="860" y="855"/>
                        <a:pt x="930" y="846"/>
                        <a:pt x="996" y="824"/>
                      </a:cubicBezTo>
                      <a:cubicBezTo>
                        <a:pt x="1061" y="806"/>
                        <a:pt x="1127" y="785"/>
                        <a:pt x="1188" y="754"/>
                      </a:cubicBezTo>
                      <a:cubicBezTo>
                        <a:pt x="1250" y="728"/>
                        <a:pt x="1307" y="692"/>
                        <a:pt x="1355" y="653"/>
                      </a:cubicBezTo>
                      <a:cubicBezTo>
                        <a:pt x="1456" y="574"/>
                        <a:pt x="1521" y="478"/>
                        <a:pt x="1565" y="381"/>
                      </a:cubicBezTo>
                      <a:cubicBezTo>
                        <a:pt x="1605" y="281"/>
                        <a:pt x="1618" y="184"/>
                        <a:pt x="1622" y="114"/>
                      </a:cubicBezTo>
                      <a:cubicBezTo>
                        <a:pt x="1622" y="79"/>
                        <a:pt x="1627" y="53"/>
                        <a:pt x="1622" y="31"/>
                      </a:cubicBezTo>
                      <a:cubicBezTo>
                        <a:pt x="1627" y="13"/>
                        <a:pt x="1627" y="0"/>
                        <a:pt x="1627" y="0"/>
                      </a:cubicBezTo>
                      <a:cubicBezTo>
                        <a:pt x="1627" y="0"/>
                        <a:pt x="1631" y="9"/>
                        <a:pt x="1640" y="26"/>
                      </a:cubicBezTo>
                      <a:cubicBezTo>
                        <a:pt x="1653" y="44"/>
                        <a:pt x="1666" y="70"/>
                        <a:pt x="1679" y="105"/>
                      </a:cubicBezTo>
                      <a:cubicBezTo>
                        <a:pt x="1710" y="171"/>
                        <a:pt x="1745" y="281"/>
                        <a:pt x="1732" y="416"/>
                      </a:cubicBezTo>
                      <a:cubicBezTo>
                        <a:pt x="1727" y="487"/>
                        <a:pt x="1710" y="561"/>
                        <a:pt x="1679" y="636"/>
                      </a:cubicBezTo>
                      <a:cubicBezTo>
                        <a:pt x="1644" y="710"/>
                        <a:pt x="1600" y="785"/>
                        <a:pt x="1539" y="846"/>
                      </a:cubicBezTo>
                      <a:cubicBezTo>
                        <a:pt x="1478" y="912"/>
                        <a:pt x="1408" y="969"/>
                        <a:pt x="1324" y="1012"/>
                      </a:cubicBezTo>
                      <a:cubicBezTo>
                        <a:pt x="1245" y="1061"/>
                        <a:pt x="1162" y="1091"/>
                        <a:pt x="1074" y="1118"/>
                      </a:cubicBezTo>
                      <a:cubicBezTo>
                        <a:pt x="982" y="1140"/>
                        <a:pt x="890" y="1153"/>
                        <a:pt x="798" y="1153"/>
                      </a:cubicBezTo>
                      <a:cubicBezTo>
                        <a:pt x="776" y="1153"/>
                        <a:pt x="750" y="1148"/>
                        <a:pt x="728" y="1148"/>
                      </a:cubicBezTo>
                      <a:lnTo>
                        <a:pt x="698" y="1144"/>
                      </a:lnTo>
                      <a:lnTo>
                        <a:pt x="684" y="1144"/>
                      </a:lnTo>
                      <a:cubicBezTo>
                        <a:pt x="671" y="1140"/>
                        <a:pt x="671" y="1140"/>
                        <a:pt x="662" y="1140"/>
                      </a:cubicBezTo>
                      <a:cubicBezTo>
                        <a:pt x="623" y="1131"/>
                        <a:pt x="579" y="1122"/>
                        <a:pt x="535" y="1109"/>
                      </a:cubicBezTo>
                      <a:cubicBezTo>
                        <a:pt x="452" y="1087"/>
                        <a:pt x="378" y="1052"/>
                        <a:pt x="312" y="1004"/>
                      </a:cubicBezTo>
                      <a:cubicBezTo>
                        <a:pt x="242" y="960"/>
                        <a:pt x="189" y="907"/>
                        <a:pt x="145" y="855"/>
                      </a:cubicBezTo>
                      <a:cubicBezTo>
                        <a:pt x="62" y="745"/>
                        <a:pt x="27" y="640"/>
                        <a:pt x="14" y="565"/>
                      </a:cubicBezTo>
                      <a:cubicBezTo>
                        <a:pt x="1" y="491"/>
                        <a:pt x="5" y="451"/>
                        <a:pt x="5" y="4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037;p32"/>
                <p:cNvSpPr/>
                <p:nvPr/>
              </p:nvSpPr>
              <p:spPr>
                <a:xfrm>
                  <a:off x="5807692" y="1538443"/>
                  <a:ext cx="86567" cy="70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996" extrusionOk="0">
                      <a:moveTo>
                        <a:pt x="136" y="1"/>
                      </a:moveTo>
                      <a:cubicBezTo>
                        <a:pt x="136" y="1"/>
                        <a:pt x="127" y="31"/>
                        <a:pt x="123" y="79"/>
                      </a:cubicBezTo>
                      <a:cubicBezTo>
                        <a:pt x="118" y="132"/>
                        <a:pt x="114" y="202"/>
                        <a:pt x="132" y="281"/>
                      </a:cubicBezTo>
                      <a:cubicBezTo>
                        <a:pt x="149" y="360"/>
                        <a:pt x="188" y="439"/>
                        <a:pt x="245" y="513"/>
                      </a:cubicBezTo>
                      <a:cubicBezTo>
                        <a:pt x="259" y="531"/>
                        <a:pt x="276" y="553"/>
                        <a:pt x="294" y="570"/>
                      </a:cubicBezTo>
                      <a:cubicBezTo>
                        <a:pt x="302" y="579"/>
                        <a:pt x="311" y="588"/>
                        <a:pt x="320" y="597"/>
                      </a:cubicBezTo>
                      <a:cubicBezTo>
                        <a:pt x="329" y="605"/>
                        <a:pt x="338" y="610"/>
                        <a:pt x="346" y="619"/>
                      </a:cubicBezTo>
                      <a:cubicBezTo>
                        <a:pt x="386" y="649"/>
                        <a:pt x="425" y="680"/>
                        <a:pt x="469" y="706"/>
                      </a:cubicBezTo>
                      <a:cubicBezTo>
                        <a:pt x="513" y="732"/>
                        <a:pt x="561" y="750"/>
                        <a:pt x="605" y="768"/>
                      </a:cubicBezTo>
                      <a:cubicBezTo>
                        <a:pt x="653" y="781"/>
                        <a:pt x="701" y="794"/>
                        <a:pt x="745" y="798"/>
                      </a:cubicBezTo>
                      <a:cubicBezTo>
                        <a:pt x="837" y="807"/>
                        <a:pt x="925" y="794"/>
                        <a:pt x="995" y="759"/>
                      </a:cubicBezTo>
                      <a:cubicBezTo>
                        <a:pt x="1069" y="728"/>
                        <a:pt x="1126" y="684"/>
                        <a:pt x="1161" y="649"/>
                      </a:cubicBezTo>
                      <a:cubicBezTo>
                        <a:pt x="1183" y="632"/>
                        <a:pt x="1197" y="619"/>
                        <a:pt x="1205" y="605"/>
                      </a:cubicBezTo>
                      <a:cubicBezTo>
                        <a:pt x="1218" y="597"/>
                        <a:pt x="1223" y="592"/>
                        <a:pt x="1223" y="592"/>
                      </a:cubicBezTo>
                      <a:cubicBezTo>
                        <a:pt x="1223" y="592"/>
                        <a:pt x="1223" y="601"/>
                        <a:pt x="1218" y="614"/>
                      </a:cubicBezTo>
                      <a:cubicBezTo>
                        <a:pt x="1214" y="627"/>
                        <a:pt x="1210" y="649"/>
                        <a:pt x="1201" y="676"/>
                      </a:cubicBezTo>
                      <a:cubicBezTo>
                        <a:pt x="1179" y="724"/>
                        <a:pt x="1144" y="798"/>
                        <a:pt x="1069" y="868"/>
                      </a:cubicBezTo>
                      <a:cubicBezTo>
                        <a:pt x="1030" y="899"/>
                        <a:pt x="982" y="934"/>
                        <a:pt x="929" y="956"/>
                      </a:cubicBezTo>
                      <a:cubicBezTo>
                        <a:pt x="872" y="978"/>
                        <a:pt x="811" y="991"/>
                        <a:pt x="745" y="995"/>
                      </a:cubicBezTo>
                      <a:cubicBezTo>
                        <a:pt x="679" y="995"/>
                        <a:pt x="614" y="991"/>
                        <a:pt x="548" y="974"/>
                      </a:cubicBezTo>
                      <a:cubicBezTo>
                        <a:pt x="482" y="956"/>
                        <a:pt x="421" y="930"/>
                        <a:pt x="359" y="899"/>
                      </a:cubicBezTo>
                      <a:cubicBezTo>
                        <a:pt x="302" y="864"/>
                        <a:pt x="245" y="825"/>
                        <a:pt x="197" y="776"/>
                      </a:cubicBezTo>
                      <a:cubicBezTo>
                        <a:pt x="188" y="768"/>
                        <a:pt x="175" y="750"/>
                        <a:pt x="162" y="741"/>
                      </a:cubicBezTo>
                      <a:lnTo>
                        <a:pt x="149" y="724"/>
                      </a:lnTo>
                      <a:lnTo>
                        <a:pt x="140" y="715"/>
                      </a:lnTo>
                      <a:cubicBezTo>
                        <a:pt x="136" y="706"/>
                        <a:pt x="136" y="706"/>
                        <a:pt x="132" y="702"/>
                      </a:cubicBezTo>
                      <a:cubicBezTo>
                        <a:pt x="114" y="676"/>
                        <a:pt x="96" y="649"/>
                        <a:pt x="79" y="623"/>
                      </a:cubicBezTo>
                      <a:cubicBezTo>
                        <a:pt x="48" y="566"/>
                        <a:pt x="26" y="509"/>
                        <a:pt x="13" y="452"/>
                      </a:cubicBezTo>
                      <a:cubicBezTo>
                        <a:pt x="0" y="391"/>
                        <a:pt x="0" y="338"/>
                        <a:pt x="4" y="285"/>
                      </a:cubicBezTo>
                      <a:cubicBezTo>
                        <a:pt x="13" y="185"/>
                        <a:pt x="53" y="110"/>
                        <a:pt x="83" y="66"/>
                      </a:cubicBezTo>
                      <a:cubicBezTo>
                        <a:pt x="114" y="18"/>
                        <a:pt x="13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038;p32"/>
                <p:cNvSpPr/>
                <p:nvPr/>
              </p:nvSpPr>
              <p:spPr>
                <a:xfrm>
                  <a:off x="5807692" y="1646738"/>
                  <a:ext cx="91239" cy="6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886" extrusionOk="0">
                      <a:moveTo>
                        <a:pt x="0" y="395"/>
                      </a:moveTo>
                      <a:cubicBezTo>
                        <a:pt x="0" y="395"/>
                        <a:pt x="18" y="421"/>
                        <a:pt x="53" y="460"/>
                      </a:cubicBezTo>
                      <a:cubicBezTo>
                        <a:pt x="88" y="500"/>
                        <a:pt x="140" y="548"/>
                        <a:pt x="206" y="592"/>
                      </a:cubicBezTo>
                      <a:cubicBezTo>
                        <a:pt x="276" y="631"/>
                        <a:pt x="359" y="662"/>
                        <a:pt x="456" y="666"/>
                      </a:cubicBezTo>
                      <a:cubicBezTo>
                        <a:pt x="482" y="671"/>
                        <a:pt x="504" y="671"/>
                        <a:pt x="530" y="671"/>
                      </a:cubicBezTo>
                      <a:cubicBezTo>
                        <a:pt x="543" y="671"/>
                        <a:pt x="557" y="671"/>
                        <a:pt x="570" y="671"/>
                      </a:cubicBezTo>
                      <a:cubicBezTo>
                        <a:pt x="583" y="666"/>
                        <a:pt x="592" y="666"/>
                        <a:pt x="605" y="666"/>
                      </a:cubicBezTo>
                      <a:cubicBezTo>
                        <a:pt x="653" y="662"/>
                        <a:pt x="706" y="649"/>
                        <a:pt x="754" y="636"/>
                      </a:cubicBezTo>
                      <a:cubicBezTo>
                        <a:pt x="802" y="618"/>
                        <a:pt x="850" y="601"/>
                        <a:pt x="894" y="574"/>
                      </a:cubicBezTo>
                      <a:cubicBezTo>
                        <a:pt x="938" y="552"/>
                        <a:pt x="977" y="522"/>
                        <a:pt x="1012" y="491"/>
                      </a:cubicBezTo>
                      <a:cubicBezTo>
                        <a:pt x="1083" y="430"/>
                        <a:pt x="1131" y="355"/>
                        <a:pt x="1157" y="281"/>
                      </a:cubicBezTo>
                      <a:cubicBezTo>
                        <a:pt x="1183" y="206"/>
                        <a:pt x="1188" y="136"/>
                        <a:pt x="1192" y="83"/>
                      </a:cubicBezTo>
                      <a:cubicBezTo>
                        <a:pt x="1192" y="57"/>
                        <a:pt x="1192" y="35"/>
                        <a:pt x="1188" y="22"/>
                      </a:cubicBezTo>
                      <a:cubicBezTo>
                        <a:pt x="1188" y="5"/>
                        <a:pt x="1188" y="0"/>
                        <a:pt x="1188" y="0"/>
                      </a:cubicBezTo>
                      <a:cubicBezTo>
                        <a:pt x="1188" y="0"/>
                        <a:pt x="1192" y="5"/>
                        <a:pt x="1201" y="18"/>
                      </a:cubicBezTo>
                      <a:cubicBezTo>
                        <a:pt x="1210" y="31"/>
                        <a:pt x="1223" y="48"/>
                        <a:pt x="1236" y="70"/>
                      </a:cubicBezTo>
                      <a:cubicBezTo>
                        <a:pt x="1258" y="123"/>
                        <a:pt x="1289" y="197"/>
                        <a:pt x="1284" y="303"/>
                      </a:cubicBezTo>
                      <a:cubicBezTo>
                        <a:pt x="1284" y="355"/>
                        <a:pt x="1275" y="412"/>
                        <a:pt x="1254" y="469"/>
                      </a:cubicBezTo>
                      <a:cubicBezTo>
                        <a:pt x="1232" y="522"/>
                        <a:pt x="1201" y="579"/>
                        <a:pt x="1157" y="631"/>
                      </a:cubicBezTo>
                      <a:cubicBezTo>
                        <a:pt x="1113" y="679"/>
                        <a:pt x="1061" y="723"/>
                        <a:pt x="1004" y="763"/>
                      </a:cubicBezTo>
                      <a:cubicBezTo>
                        <a:pt x="947" y="798"/>
                        <a:pt x="885" y="828"/>
                        <a:pt x="820" y="850"/>
                      </a:cubicBezTo>
                      <a:cubicBezTo>
                        <a:pt x="754" y="868"/>
                        <a:pt x="688" y="881"/>
                        <a:pt x="618" y="885"/>
                      </a:cubicBezTo>
                      <a:cubicBezTo>
                        <a:pt x="605" y="885"/>
                        <a:pt x="583" y="885"/>
                        <a:pt x="565" y="885"/>
                      </a:cubicBezTo>
                      <a:lnTo>
                        <a:pt x="543" y="881"/>
                      </a:lnTo>
                      <a:lnTo>
                        <a:pt x="535" y="881"/>
                      </a:lnTo>
                      <a:cubicBezTo>
                        <a:pt x="526" y="881"/>
                        <a:pt x="526" y="881"/>
                        <a:pt x="517" y="881"/>
                      </a:cubicBezTo>
                      <a:cubicBezTo>
                        <a:pt x="487" y="877"/>
                        <a:pt x="456" y="872"/>
                        <a:pt x="421" y="864"/>
                      </a:cubicBezTo>
                      <a:cubicBezTo>
                        <a:pt x="359" y="850"/>
                        <a:pt x="302" y="824"/>
                        <a:pt x="250" y="793"/>
                      </a:cubicBezTo>
                      <a:cubicBezTo>
                        <a:pt x="197" y="763"/>
                        <a:pt x="158" y="728"/>
                        <a:pt x="123" y="688"/>
                      </a:cubicBezTo>
                      <a:cubicBezTo>
                        <a:pt x="53" y="614"/>
                        <a:pt x="26" y="535"/>
                        <a:pt x="13" y="478"/>
                      </a:cubicBezTo>
                      <a:cubicBezTo>
                        <a:pt x="0" y="425"/>
                        <a:pt x="0" y="395"/>
                        <a:pt x="0" y="3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039;p32"/>
                <p:cNvSpPr/>
                <p:nvPr/>
              </p:nvSpPr>
              <p:spPr>
                <a:xfrm>
                  <a:off x="5652258" y="1471414"/>
                  <a:ext cx="126913" cy="87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37" extrusionOk="0">
                      <a:moveTo>
                        <a:pt x="5" y="553"/>
                      </a:moveTo>
                      <a:cubicBezTo>
                        <a:pt x="5" y="553"/>
                        <a:pt x="31" y="588"/>
                        <a:pt x="75" y="645"/>
                      </a:cubicBezTo>
                      <a:cubicBezTo>
                        <a:pt x="123" y="698"/>
                        <a:pt x="193" y="768"/>
                        <a:pt x="290" y="825"/>
                      </a:cubicBezTo>
                      <a:cubicBezTo>
                        <a:pt x="386" y="882"/>
                        <a:pt x="504" y="921"/>
                        <a:pt x="640" y="934"/>
                      </a:cubicBezTo>
                      <a:cubicBezTo>
                        <a:pt x="671" y="934"/>
                        <a:pt x="706" y="939"/>
                        <a:pt x="741" y="939"/>
                      </a:cubicBezTo>
                      <a:cubicBezTo>
                        <a:pt x="758" y="939"/>
                        <a:pt x="776" y="934"/>
                        <a:pt x="794" y="934"/>
                      </a:cubicBezTo>
                      <a:cubicBezTo>
                        <a:pt x="811" y="934"/>
                        <a:pt x="824" y="934"/>
                        <a:pt x="842" y="930"/>
                      </a:cubicBezTo>
                      <a:cubicBezTo>
                        <a:pt x="912" y="921"/>
                        <a:pt x="982" y="908"/>
                        <a:pt x="1048" y="886"/>
                      </a:cubicBezTo>
                      <a:cubicBezTo>
                        <a:pt x="1118" y="864"/>
                        <a:pt x="1184" y="838"/>
                        <a:pt x="1245" y="803"/>
                      </a:cubicBezTo>
                      <a:cubicBezTo>
                        <a:pt x="1306" y="772"/>
                        <a:pt x="1363" y="733"/>
                        <a:pt x="1412" y="689"/>
                      </a:cubicBezTo>
                      <a:cubicBezTo>
                        <a:pt x="1508" y="606"/>
                        <a:pt x="1574" y="501"/>
                        <a:pt x="1613" y="395"/>
                      </a:cubicBezTo>
                      <a:cubicBezTo>
                        <a:pt x="1648" y="295"/>
                        <a:pt x="1657" y="194"/>
                        <a:pt x="1657" y="119"/>
                      </a:cubicBezTo>
                      <a:cubicBezTo>
                        <a:pt x="1657" y="84"/>
                        <a:pt x="1657" y="53"/>
                        <a:pt x="1657" y="36"/>
                      </a:cubicBezTo>
                      <a:cubicBezTo>
                        <a:pt x="1657" y="14"/>
                        <a:pt x="1657" y="1"/>
                        <a:pt x="1657" y="1"/>
                      </a:cubicBezTo>
                      <a:cubicBezTo>
                        <a:pt x="1657" y="1"/>
                        <a:pt x="1661" y="10"/>
                        <a:pt x="1674" y="27"/>
                      </a:cubicBezTo>
                      <a:cubicBezTo>
                        <a:pt x="1683" y="45"/>
                        <a:pt x="1701" y="71"/>
                        <a:pt x="1718" y="106"/>
                      </a:cubicBezTo>
                      <a:cubicBezTo>
                        <a:pt x="1753" y="172"/>
                        <a:pt x="1793" y="281"/>
                        <a:pt x="1788" y="426"/>
                      </a:cubicBezTo>
                      <a:cubicBezTo>
                        <a:pt x="1788" y="496"/>
                        <a:pt x="1775" y="575"/>
                        <a:pt x="1745" y="654"/>
                      </a:cubicBezTo>
                      <a:cubicBezTo>
                        <a:pt x="1714" y="733"/>
                        <a:pt x="1670" y="812"/>
                        <a:pt x="1609" y="882"/>
                      </a:cubicBezTo>
                      <a:cubicBezTo>
                        <a:pt x="1552" y="952"/>
                        <a:pt x="1482" y="1013"/>
                        <a:pt x="1403" y="1066"/>
                      </a:cubicBezTo>
                      <a:cubicBezTo>
                        <a:pt x="1319" y="1114"/>
                        <a:pt x="1232" y="1154"/>
                        <a:pt x="1144" y="1184"/>
                      </a:cubicBezTo>
                      <a:cubicBezTo>
                        <a:pt x="1052" y="1211"/>
                        <a:pt x="960" y="1228"/>
                        <a:pt x="864" y="1232"/>
                      </a:cubicBezTo>
                      <a:cubicBezTo>
                        <a:pt x="842" y="1237"/>
                        <a:pt x="815" y="1232"/>
                        <a:pt x="789" y="1232"/>
                      </a:cubicBezTo>
                      <a:lnTo>
                        <a:pt x="758" y="1232"/>
                      </a:lnTo>
                      <a:lnTo>
                        <a:pt x="745" y="1232"/>
                      </a:lnTo>
                      <a:cubicBezTo>
                        <a:pt x="732" y="1232"/>
                        <a:pt x="732" y="1228"/>
                        <a:pt x="723" y="1228"/>
                      </a:cubicBezTo>
                      <a:cubicBezTo>
                        <a:pt x="680" y="1224"/>
                        <a:pt x="636" y="1219"/>
                        <a:pt x="592" y="1206"/>
                      </a:cubicBezTo>
                      <a:cubicBezTo>
                        <a:pt x="504" y="1184"/>
                        <a:pt x="421" y="1154"/>
                        <a:pt x="351" y="1110"/>
                      </a:cubicBezTo>
                      <a:cubicBezTo>
                        <a:pt x="281" y="1066"/>
                        <a:pt x="219" y="1018"/>
                        <a:pt x="171" y="961"/>
                      </a:cubicBezTo>
                      <a:cubicBezTo>
                        <a:pt x="79" y="856"/>
                        <a:pt x="40" y="746"/>
                        <a:pt x="22" y="671"/>
                      </a:cubicBezTo>
                      <a:cubicBezTo>
                        <a:pt x="0" y="597"/>
                        <a:pt x="5" y="553"/>
                        <a:pt x="5" y="5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040;p32"/>
                <p:cNvSpPr/>
                <p:nvPr/>
              </p:nvSpPr>
              <p:spPr>
                <a:xfrm>
                  <a:off x="5684180" y="1706264"/>
                  <a:ext cx="25552" cy="95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1351" extrusionOk="0">
                      <a:moveTo>
                        <a:pt x="1" y="1"/>
                      </a:moveTo>
                      <a:cubicBezTo>
                        <a:pt x="1" y="1"/>
                        <a:pt x="229" y="1031"/>
                        <a:pt x="198" y="1351"/>
                      </a:cubicBezTo>
                      <a:cubicBezTo>
                        <a:pt x="198" y="1351"/>
                        <a:pt x="360" y="873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041;p32"/>
                <p:cNvSpPr/>
                <p:nvPr/>
              </p:nvSpPr>
              <p:spPr>
                <a:xfrm>
                  <a:off x="5714898" y="1705627"/>
                  <a:ext cx="17129" cy="96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364" extrusionOk="0">
                      <a:moveTo>
                        <a:pt x="1" y="1"/>
                      </a:moveTo>
                      <a:cubicBezTo>
                        <a:pt x="1" y="1"/>
                        <a:pt x="93" y="1053"/>
                        <a:pt x="18" y="1364"/>
                      </a:cubicBezTo>
                      <a:cubicBezTo>
                        <a:pt x="18" y="1364"/>
                        <a:pt x="242" y="91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042;p32"/>
                <p:cNvSpPr/>
                <p:nvPr/>
              </p:nvSpPr>
              <p:spPr>
                <a:xfrm>
                  <a:off x="5736911" y="1705627"/>
                  <a:ext cx="18687" cy="9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1360" extrusionOk="0">
                      <a:moveTo>
                        <a:pt x="110" y="1"/>
                      </a:moveTo>
                      <a:cubicBezTo>
                        <a:pt x="110" y="1"/>
                        <a:pt x="102" y="1057"/>
                        <a:pt x="1" y="1360"/>
                      </a:cubicBezTo>
                      <a:cubicBezTo>
                        <a:pt x="1" y="1360"/>
                        <a:pt x="264" y="934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" name="Google Shape;2043;p32"/>
              <p:cNvGrpSpPr/>
              <p:nvPr/>
            </p:nvGrpSpPr>
            <p:grpSpPr>
              <a:xfrm>
                <a:off x="5988703" y="1520246"/>
                <a:ext cx="349660" cy="455478"/>
                <a:chOff x="6016140" y="1412171"/>
                <a:chExt cx="349660" cy="455478"/>
              </a:xfrm>
            </p:grpSpPr>
            <p:sp>
              <p:nvSpPr>
                <p:cNvPr id="281" name="Google Shape;2044;p32"/>
                <p:cNvSpPr/>
                <p:nvPr/>
              </p:nvSpPr>
              <p:spPr>
                <a:xfrm>
                  <a:off x="6104545" y="1495338"/>
                  <a:ext cx="194581" cy="271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3831" extrusionOk="0">
                      <a:moveTo>
                        <a:pt x="2573" y="3831"/>
                      </a:moveTo>
                      <a:cubicBezTo>
                        <a:pt x="1648" y="2161"/>
                        <a:pt x="1920" y="750"/>
                        <a:pt x="2060" y="268"/>
                      </a:cubicBezTo>
                      <a:cubicBezTo>
                        <a:pt x="1626" y="404"/>
                        <a:pt x="1241" y="763"/>
                        <a:pt x="912" y="1337"/>
                      </a:cubicBezTo>
                      <a:cubicBezTo>
                        <a:pt x="390" y="2257"/>
                        <a:pt x="198" y="3406"/>
                        <a:pt x="193" y="3419"/>
                      </a:cubicBezTo>
                      <a:lnTo>
                        <a:pt x="0" y="3384"/>
                      </a:lnTo>
                      <a:cubicBezTo>
                        <a:pt x="5" y="3336"/>
                        <a:pt x="198" y="2187"/>
                        <a:pt x="741" y="1236"/>
                      </a:cubicBezTo>
                      <a:cubicBezTo>
                        <a:pt x="1144" y="535"/>
                        <a:pt x="1631" y="127"/>
                        <a:pt x="2196" y="31"/>
                      </a:cubicBezTo>
                      <a:lnTo>
                        <a:pt x="2371" y="0"/>
                      </a:lnTo>
                      <a:lnTo>
                        <a:pt x="2306" y="167"/>
                      </a:lnTo>
                      <a:cubicBezTo>
                        <a:pt x="2297" y="180"/>
                        <a:pt x="1670" y="1793"/>
                        <a:pt x="2748" y="37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045;p32"/>
                <p:cNvSpPr/>
                <p:nvPr/>
              </p:nvSpPr>
              <p:spPr>
                <a:xfrm>
                  <a:off x="6030084" y="1705344"/>
                  <a:ext cx="162658" cy="16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293" extrusionOk="0">
                      <a:moveTo>
                        <a:pt x="2297" y="1149"/>
                      </a:moveTo>
                      <a:cubicBezTo>
                        <a:pt x="2297" y="1780"/>
                        <a:pt x="1780" y="2293"/>
                        <a:pt x="1149" y="2293"/>
                      </a:cubicBezTo>
                      <a:cubicBezTo>
                        <a:pt x="518" y="2293"/>
                        <a:pt x="0" y="1780"/>
                        <a:pt x="0" y="1149"/>
                      </a:cubicBezTo>
                      <a:cubicBezTo>
                        <a:pt x="0" y="513"/>
                        <a:pt x="518" y="0"/>
                        <a:pt x="1149" y="0"/>
                      </a:cubicBezTo>
                      <a:cubicBezTo>
                        <a:pt x="1780" y="0"/>
                        <a:pt x="2297" y="513"/>
                        <a:pt x="2297" y="11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046;p32"/>
                <p:cNvSpPr/>
                <p:nvPr/>
              </p:nvSpPr>
              <p:spPr>
                <a:xfrm>
                  <a:off x="6203497" y="1705344"/>
                  <a:ext cx="162304" cy="16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3" h="2293" extrusionOk="0">
                      <a:moveTo>
                        <a:pt x="2293" y="1149"/>
                      </a:moveTo>
                      <a:cubicBezTo>
                        <a:pt x="2293" y="1780"/>
                        <a:pt x="1780" y="2293"/>
                        <a:pt x="1149" y="2293"/>
                      </a:cubicBezTo>
                      <a:cubicBezTo>
                        <a:pt x="513" y="2293"/>
                        <a:pt x="0" y="1780"/>
                        <a:pt x="0" y="1149"/>
                      </a:cubicBezTo>
                      <a:cubicBezTo>
                        <a:pt x="0" y="513"/>
                        <a:pt x="513" y="0"/>
                        <a:pt x="1149" y="0"/>
                      </a:cubicBezTo>
                      <a:cubicBezTo>
                        <a:pt x="1780" y="0"/>
                        <a:pt x="2293" y="513"/>
                        <a:pt x="2293" y="11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047;p32"/>
                <p:cNvSpPr/>
                <p:nvPr/>
              </p:nvSpPr>
              <p:spPr>
                <a:xfrm>
                  <a:off x="6016140" y="1412171"/>
                  <a:ext cx="254746" cy="133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9" h="1881" extrusionOk="0">
                      <a:moveTo>
                        <a:pt x="3599" y="1158"/>
                      </a:moveTo>
                      <a:cubicBezTo>
                        <a:pt x="2043" y="1145"/>
                        <a:pt x="583" y="1653"/>
                        <a:pt x="5" y="1881"/>
                      </a:cubicBezTo>
                      <a:cubicBezTo>
                        <a:pt x="0" y="1881"/>
                        <a:pt x="0" y="1881"/>
                        <a:pt x="0" y="1881"/>
                      </a:cubicBezTo>
                      <a:cubicBezTo>
                        <a:pt x="2122" y="1"/>
                        <a:pt x="3428" y="1009"/>
                        <a:pt x="3599" y="11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048;p32"/>
                <p:cNvSpPr/>
                <p:nvPr/>
              </p:nvSpPr>
              <p:spPr>
                <a:xfrm>
                  <a:off x="6016424" y="1493144"/>
                  <a:ext cx="256020" cy="133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" h="1890" extrusionOk="0">
                      <a:moveTo>
                        <a:pt x="3616" y="31"/>
                      </a:moveTo>
                      <a:cubicBezTo>
                        <a:pt x="2091" y="1890"/>
                        <a:pt x="119" y="807"/>
                        <a:pt x="1" y="737"/>
                      </a:cubicBezTo>
                      <a:cubicBezTo>
                        <a:pt x="579" y="509"/>
                        <a:pt x="2039" y="1"/>
                        <a:pt x="3595" y="14"/>
                      </a:cubicBezTo>
                      <a:cubicBezTo>
                        <a:pt x="3608" y="23"/>
                        <a:pt x="3616" y="31"/>
                        <a:pt x="3616" y="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049;p32"/>
                <p:cNvSpPr/>
                <p:nvPr/>
              </p:nvSpPr>
              <p:spPr>
                <a:xfrm>
                  <a:off x="6113251" y="1717165"/>
                  <a:ext cx="62996" cy="7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1022" extrusionOk="0">
                      <a:moveTo>
                        <a:pt x="522" y="451"/>
                      </a:moveTo>
                      <a:cubicBezTo>
                        <a:pt x="294" y="184"/>
                        <a:pt x="0" y="79"/>
                        <a:pt x="9" y="39"/>
                      </a:cubicBezTo>
                      <a:cubicBezTo>
                        <a:pt x="18" y="0"/>
                        <a:pt x="333" y="48"/>
                        <a:pt x="587" y="316"/>
                      </a:cubicBezTo>
                      <a:cubicBezTo>
                        <a:pt x="609" y="342"/>
                        <a:pt x="636" y="368"/>
                        <a:pt x="658" y="399"/>
                      </a:cubicBezTo>
                      <a:cubicBezTo>
                        <a:pt x="885" y="688"/>
                        <a:pt x="890" y="1008"/>
                        <a:pt x="855" y="1017"/>
                      </a:cubicBezTo>
                      <a:cubicBezTo>
                        <a:pt x="815" y="1021"/>
                        <a:pt x="750" y="723"/>
                        <a:pt x="522" y="4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050;p32"/>
                <p:cNvSpPr/>
                <p:nvPr/>
              </p:nvSpPr>
              <p:spPr>
                <a:xfrm>
                  <a:off x="6288787" y="1714616"/>
                  <a:ext cx="63067" cy="72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023" extrusionOk="0">
                      <a:moveTo>
                        <a:pt x="522" y="452"/>
                      </a:moveTo>
                      <a:cubicBezTo>
                        <a:pt x="290" y="185"/>
                        <a:pt x="1" y="80"/>
                        <a:pt x="10" y="40"/>
                      </a:cubicBezTo>
                      <a:cubicBezTo>
                        <a:pt x="18" y="1"/>
                        <a:pt x="334" y="49"/>
                        <a:pt x="584" y="317"/>
                      </a:cubicBezTo>
                      <a:cubicBezTo>
                        <a:pt x="610" y="343"/>
                        <a:pt x="636" y="369"/>
                        <a:pt x="658" y="400"/>
                      </a:cubicBezTo>
                      <a:cubicBezTo>
                        <a:pt x="886" y="689"/>
                        <a:pt x="890" y="1009"/>
                        <a:pt x="851" y="1018"/>
                      </a:cubicBezTo>
                      <a:cubicBezTo>
                        <a:pt x="816" y="1022"/>
                        <a:pt x="750" y="724"/>
                        <a:pt x="522" y="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" name="Google Shape;2051;p32"/>
              <p:cNvGrpSpPr/>
              <p:nvPr/>
            </p:nvGrpSpPr>
            <p:grpSpPr>
              <a:xfrm>
                <a:off x="5984498" y="2106727"/>
                <a:ext cx="268124" cy="377622"/>
                <a:chOff x="5050710" y="2175327"/>
                <a:chExt cx="268124" cy="377622"/>
              </a:xfrm>
            </p:grpSpPr>
            <p:sp>
              <p:nvSpPr>
                <p:cNvPr id="264" name="Google Shape;2052;p32"/>
                <p:cNvSpPr/>
                <p:nvPr/>
              </p:nvSpPr>
              <p:spPr>
                <a:xfrm>
                  <a:off x="5082050" y="2175327"/>
                  <a:ext cx="166976" cy="12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1793" extrusionOk="0">
                      <a:moveTo>
                        <a:pt x="882" y="1793"/>
                      </a:moveTo>
                      <a:cubicBezTo>
                        <a:pt x="947" y="1144"/>
                        <a:pt x="1" y="930"/>
                        <a:pt x="233" y="675"/>
                      </a:cubicBezTo>
                      <a:cubicBezTo>
                        <a:pt x="233" y="675"/>
                        <a:pt x="671" y="658"/>
                        <a:pt x="838" y="820"/>
                      </a:cubicBezTo>
                      <a:cubicBezTo>
                        <a:pt x="838" y="820"/>
                        <a:pt x="960" y="241"/>
                        <a:pt x="1202" y="0"/>
                      </a:cubicBezTo>
                      <a:cubicBezTo>
                        <a:pt x="1202" y="0"/>
                        <a:pt x="1701" y="513"/>
                        <a:pt x="1649" y="886"/>
                      </a:cubicBezTo>
                      <a:cubicBezTo>
                        <a:pt x="1649" y="886"/>
                        <a:pt x="1754" y="583"/>
                        <a:pt x="2359" y="653"/>
                      </a:cubicBezTo>
                      <a:cubicBezTo>
                        <a:pt x="2359" y="653"/>
                        <a:pt x="1763" y="1153"/>
                        <a:pt x="1855" y="16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053;p32"/>
                <p:cNvSpPr/>
                <p:nvPr/>
              </p:nvSpPr>
              <p:spPr>
                <a:xfrm>
                  <a:off x="5050710" y="2261892"/>
                  <a:ext cx="268124" cy="29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8" h="4112" extrusionOk="0">
                      <a:moveTo>
                        <a:pt x="3787" y="1666"/>
                      </a:moveTo>
                      <a:cubicBezTo>
                        <a:pt x="3787" y="3016"/>
                        <a:pt x="2937" y="4111"/>
                        <a:pt x="1894" y="4111"/>
                      </a:cubicBezTo>
                      <a:cubicBezTo>
                        <a:pt x="851" y="4111"/>
                        <a:pt x="1" y="3016"/>
                        <a:pt x="1" y="1666"/>
                      </a:cubicBezTo>
                      <a:cubicBezTo>
                        <a:pt x="1" y="316"/>
                        <a:pt x="943" y="0"/>
                        <a:pt x="1986" y="0"/>
                      </a:cubicBezTo>
                      <a:cubicBezTo>
                        <a:pt x="3034" y="0"/>
                        <a:pt x="3787" y="316"/>
                        <a:pt x="3787" y="166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054;p32"/>
                <p:cNvSpPr/>
                <p:nvPr/>
              </p:nvSpPr>
              <p:spPr>
                <a:xfrm>
                  <a:off x="5222266" y="2344989"/>
                  <a:ext cx="11254" cy="2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352" extrusionOk="0">
                      <a:moveTo>
                        <a:pt x="158" y="176"/>
                      </a:moveTo>
                      <a:cubicBezTo>
                        <a:pt x="158" y="273"/>
                        <a:pt x="123" y="351"/>
                        <a:pt x="80" y="351"/>
                      </a:cubicBezTo>
                      <a:cubicBezTo>
                        <a:pt x="36" y="351"/>
                        <a:pt x="1" y="273"/>
                        <a:pt x="1" y="176"/>
                      </a:cubicBezTo>
                      <a:cubicBezTo>
                        <a:pt x="1" y="80"/>
                        <a:pt x="36" y="1"/>
                        <a:pt x="80" y="1"/>
                      </a:cubicBezTo>
                      <a:cubicBezTo>
                        <a:pt x="123" y="1"/>
                        <a:pt x="158" y="80"/>
                        <a:pt x="158" y="176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055;p32"/>
                <p:cNvSpPr/>
                <p:nvPr/>
              </p:nvSpPr>
              <p:spPr>
                <a:xfrm>
                  <a:off x="5252065" y="2327010"/>
                  <a:ext cx="14935" cy="25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360" extrusionOk="0">
                      <a:moveTo>
                        <a:pt x="180" y="158"/>
                      </a:moveTo>
                      <a:cubicBezTo>
                        <a:pt x="211" y="246"/>
                        <a:pt x="202" y="334"/>
                        <a:pt x="158" y="347"/>
                      </a:cubicBezTo>
                      <a:cubicBezTo>
                        <a:pt x="119" y="360"/>
                        <a:pt x="57" y="299"/>
                        <a:pt x="27" y="207"/>
                      </a:cubicBezTo>
                      <a:cubicBezTo>
                        <a:pt x="0" y="115"/>
                        <a:pt x="9" y="31"/>
                        <a:pt x="49" y="18"/>
                      </a:cubicBezTo>
                      <a:cubicBezTo>
                        <a:pt x="92" y="1"/>
                        <a:pt x="149" y="66"/>
                        <a:pt x="180" y="158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056;p32"/>
                <p:cNvSpPr/>
                <p:nvPr/>
              </p:nvSpPr>
              <p:spPr>
                <a:xfrm>
                  <a:off x="5113705" y="2333876"/>
                  <a:ext cx="11254" cy="2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351" extrusionOk="0">
                      <a:moveTo>
                        <a:pt x="158" y="175"/>
                      </a:moveTo>
                      <a:cubicBezTo>
                        <a:pt x="158" y="272"/>
                        <a:pt x="123" y="351"/>
                        <a:pt x="79" y="351"/>
                      </a:cubicBezTo>
                      <a:cubicBezTo>
                        <a:pt x="36" y="351"/>
                        <a:pt x="0" y="272"/>
                        <a:pt x="0" y="175"/>
                      </a:cubicBezTo>
                      <a:cubicBezTo>
                        <a:pt x="0" y="79"/>
                        <a:pt x="36" y="0"/>
                        <a:pt x="79" y="0"/>
                      </a:cubicBezTo>
                      <a:cubicBezTo>
                        <a:pt x="123" y="0"/>
                        <a:pt x="158" y="79"/>
                        <a:pt x="158" y="175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057;p32"/>
                <p:cNvSpPr/>
                <p:nvPr/>
              </p:nvSpPr>
              <p:spPr>
                <a:xfrm>
                  <a:off x="5076474" y="2363038"/>
                  <a:ext cx="11538" cy="2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51" extrusionOk="0">
                      <a:moveTo>
                        <a:pt x="163" y="175"/>
                      </a:moveTo>
                      <a:cubicBezTo>
                        <a:pt x="163" y="272"/>
                        <a:pt x="128" y="351"/>
                        <a:pt x="84" y="351"/>
                      </a:cubicBezTo>
                      <a:cubicBezTo>
                        <a:pt x="36" y="351"/>
                        <a:pt x="1" y="272"/>
                        <a:pt x="1" y="175"/>
                      </a:cubicBezTo>
                      <a:cubicBezTo>
                        <a:pt x="1" y="79"/>
                        <a:pt x="36" y="0"/>
                        <a:pt x="84" y="0"/>
                      </a:cubicBezTo>
                      <a:cubicBezTo>
                        <a:pt x="128" y="0"/>
                        <a:pt x="163" y="79"/>
                        <a:pt x="163" y="175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058;p32"/>
                <p:cNvSpPr/>
                <p:nvPr/>
              </p:nvSpPr>
              <p:spPr>
                <a:xfrm>
                  <a:off x="5177320" y="2294451"/>
                  <a:ext cx="11538" cy="2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52" extrusionOk="0">
                      <a:moveTo>
                        <a:pt x="162" y="176"/>
                      </a:moveTo>
                      <a:cubicBezTo>
                        <a:pt x="162" y="272"/>
                        <a:pt x="123" y="351"/>
                        <a:pt x="79" y="351"/>
                      </a:cubicBezTo>
                      <a:cubicBezTo>
                        <a:pt x="35" y="351"/>
                        <a:pt x="0" y="272"/>
                        <a:pt x="0" y="176"/>
                      </a:cubicBezTo>
                      <a:cubicBezTo>
                        <a:pt x="0" y="79"/>
                        <a:pt x="35" y="0"/>
                        <a:pt x="79" y="0"/>
                      </a:cubicBezTo>
                      <a:cubicBezTo>
                        <a:pt x="123" y="0"/>
                        <a:pt x="162" y="79"/>
                        <a:pt x="162" y="176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059;p32"/>
                <p:cNvSpPr/>
                <p:nvPr/>
              </p:nvSpPr>
              <p:spPr>
                <a:xfrm>
                  <a:off x="5167977" y="2358649"/>
                  <a:ext cx="11254" cy="2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347" extrusionOk="0">
                      <a:moveTo>
                        <a:pt x="158" y="176"/>
                      </a:moveTo>
                      <a:cubicBezTo>
                        <a:pt x="158" y="268"/>
                        <a:pt x="123" y="347"/>
                        <a:pt x="80" y="347"/>
                      </a:cubicBezTo>
                      <a:cubicBezTo>
                        <a:pt x="36" y="347"/>
                        <a:pt x="1" y="268"/>
                        <a:pt x="1" y="176"/>
                      </a:cubicBezTo>
                      <a:cubicBezTo>
                        <a:pt x="1" y="80"/>
                        <a:pt x="36" y="1"/>
                        <a:pt x="80" y="1"/>
                      </a:cubicBezTo>
                      <a:cubicBezTo>
                        <a:pt x="123" y="1"/>
                        <a:pt x="158" y="80"/>
                        <a:pt x="158" y="176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060;p32"/>
                <p:cNvSpPr/>
                <p:nvPr/>
              </p:nvSpPr>
              <p:spPr>
                <a:xfrm>
                  <a:off x="5222266" y="2402746"/>
                  <a:ext cx="11254" cy="2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351" extrusionOk="0">
                      <a:moveTo>
                        <a:pt x="158" y="175"/>
                      </a:moveTo>
                      <a:cubicBezTo>
                        <a:pt x="158" y="272"/>
                        <a:pt x="123" y="351"/>
                        <a:pt x="80" y="351"/>
                      </a:cubicBezTo>
                      <a:cubicBezTo>
                        <a:pt x="36" y="351"/>
                        <a:pt x="1" y="272"/>
                        <a:pt x="1" y="175"/>
                      </a:cubicBezTo>
                      <a:cubicBezTo>
                        <a:pt x="1" y="79"/>
                        <a:pt x="36" y="0"/>
                        <a:pt x="80" y="0"/>
                      </a:cubicBezTo>
                      <a:cubicBezTo>
                        <a:pt x="123" y="0"/>
                        <a:pt x="158" y="79"/>
                        <a:pt x="158" y="175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061;p32"/>
                <p:cNvSpPr/>
                <p:nvPr/>
              </p:nvSpPr>
              <p:spPr>
                <a:xfrm>
                  <a:off x="5274360" y="2378185"/>
                  <a:ext cx="11608" cy="2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348" extrusionOk="0">
                      <a:moveTo>
                        <a:pt x="163" y="176"/>
                      </a:moveTo>
                      <a:cubicBezTo>
                        <a:pt x="163" y="273"/>
                        <a:pt x="128" y="347"/>
                        <a:pt x="84" y="347"/>
                      </a:cubicBezTo>
                      <a:cubicBezTo>
                        <a:pt x="40" y="347"/>
                        <a:pt x="1" y="273"/>
                        <a:pt x="1" y="176"/>
                      </a:cubicBezTo>
                      <a:cubicBezTo>
                        <a:pt x="1" y="80"/>
                        <a:pt x="40" y="1"/>
                        <a:pt x="84" y="1"/>
                      </a:cubicBezTo>
                      <a:cubicBezTo>
                        <a:pt x="128" y="1"/>
                        <a:pt x="163" y="80"/>
                        <a:pt x="163" y="176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062;p32"/>
                <p:cNvSpPr/>
                <p:nvPr/>
              </p:nvSpPr>
              <p:spPr>
                <a:xfrm>
                  <a:off x="5122977" y="2402392"/>
                  <a:ext cx="13449" cy="2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361" extrusionOk="0">
                      <a:moveTo>
                        <a:pt x="176" y="167"/>
                      </a:moveTo>
                      <a:cubicBezTo>
                        <a:pt x="189" y="264"/>
                        <a:pt x="167" y="347"/>
                        <a:pt x="124" y="351"/>
                      </a:cubicBezTo>
                      <a:cubicBezTo>
                        <a:pt x="80" y="360"/>
                        <a:pt x="32" y="290"/>
                        <a:pt x="18" y="193"/>
                      </a:cubicBezTo>
                      <a:cubicBezTo>
                        <a:pt x="1" y="97"/>
                        <a:pt x="27" y="14"/>
                        <a:pt x="71" y="9"/>
                      </a:cubicBezTo>
                      <a:cubicBezTo>
                        <a:pt x="115" y="1"/>
                        <a:pt x="163" y="75"/>
                        <a:pt x="176" y="167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063;p32"/>
                <p:cNvSpPr/>
                <p:nvPr/>
              </p:nvSpPr>
              <p:spPr>
                <a:xfrm>
                  <a:off x="5163676" y="2424121"/>
                  <a:ext cx="11538" cy="2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47" extrusionOk="0">
                      <a:moveTo>
                        <a:pt x="162" y="176"/>
                      </a:moveTo>
                      <a:cubicBezTo>
                        <a:pt x="162" y="268"/>
                        <a:pt x="123" y="347"/>
                        <a:pt x="79" y="347"/>
                      </a:cubicBezTo>
                      <a:cubicBezTo>
                        <a:pt x="35" y="347"/>
                        <a:pt x="0" y="268"/>
                        <a:pt x="0" y="176"/>
                      </a:cubicBezTo>
                      <a:cubicBezTo>
                        <a:pt x="0" y="79"/>
                        <a:pt x="35" y="0"/>
                        <a:pt x="79" y="0"/>
                      </a:cubicBezTo>
                      <a:cubicBezTo>
                        <a:pt x="123" y="0"/>
                        <a:pt x="162" y="79"/>
                        <a:pt x="162" y="176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064;p32"/>
                <p:cNvSpPr/>
                <p:nvPr/>
              </p:nvSpPr>
              <p:spPr>
                <a:xfrm>
                  <a:off x="5089781" y="2446134"/>
                  <a:ext cx="15643" cy="25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360" extrusionOk="0">
                      <a:moveTo>
                        <a:pt x="185" y="154"/>
                      </a:moveTo>
                      <a:cubicBezTo>
                        <a:pt x="220" y="242"/>
                        <a:pt x="211" y="329"/>
                        <a:pt x="172" y="347"/>
                      </a:cubicBezTo>
                      <a:cubicBezTo>
                        <a:pt x="128" y="360"/>
                        <a:pt x="67" y="299"/>
                        <a:pt x="36" y="207"/>
                      </a:cubicBezTo>
                      <a:cubicBezTo>
                        <a:pt x="1" y="119"/>
                        <a:pt x="10" y="31"/>
                        <a:pt x="49" y="18"/>
                      </a:cubicBezTo>
                      <a:cubicBezTo>
                        <a:pt x="93" y="1"/>
                        <a:pt x="150" y="62"/>
                        <a:pt x="185" y="154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065;p32"/>
                <p:cNvSpPr/>
                <p:nvPr/>
              </p:nvSpPr>
              <p:spPr>
                <a:xfrm>
                  <a:off x="5128923" y="2469067"/>
                  <a:ext cx="15572" cy="2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356" extrusionOk="0">
                      <a:moveTo>
                        <a:pt x="184" y="150"/>
                      </a:moveTo>
                      <a:cubicBezTo>
                        <a:pt x="219" y="238"/>
                        <a:pt x="215" y="325"/>
                        <a:pt x="176" y="338"/>
                      </a:cubicBezTo>
                      <a:cubicBezTo>
                        <a:pt x="132" y="356"/>
                        <a:pt x="70" y="295"/>
                        <a:pt x="35" y="207"/>
                      </a:cubicBezTo>
                      <a:cubicBezTo>
                        <a:pt x="0" y="115"/>
                        <a:pt x="5" y="32"/>
                        <a:pt x="48" y="14"/>
                      </a:cubicBezTo>
                      <a:cubicBezTo>
                        <a:pt x="88" y="1"/>
                        <a:pt x="149" y="58"/>
                        <a:pt x="184" y="150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066;p32"/>
                <p:cNvSpPr/>
                <p:nvPr/>
              </p:nvSpPr>
              <p:spPr>
                <a:xfrm>
                  <a:off x="5186946" y="2490797"/>
                  <a:ext cx="11538" cy="2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52" extrusionOk="0">
                      <a:moveTo>
                        <a:pt x="162" y="176"/>
                      </a:moveTo>
                      <a:cubicBezTo>
                        <a:pt x="162" y="272"/>
                        <a:pt x="127" y="351"/>
                        <a:pt x="79" y="351"/>
                      </a:cubicBezTo>
                      <a:cubicBezTo>
                        <a:pt x="35" y="351"/>
                        <a:pt x="0" y="272"/>
                        <a:pt x="0" y="176"/>
                      </a:cubicBezTo>
                      <a:cubicBezTo>
                        <a:pt x="0" y="80"/>
                        <a:pt x="35" y="1"/>
                        <a:pt x="79" y="1"/>
                      </a:cubicBezTo>
                      <a:cubicBezTo>
                        <a:pt x="123" y="1"/>
                        <a:pt x="162" y="80"/>
                        <a:pt x="162" y="176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067;p32"/>
                <p:cNvSpPr/>
                <p:nvPr/>
              </p:nvSpPr>
              <p:spPr>
                <a:xfrm>
                  <a:off x="5235927" y="2457601"/>
                  <a:ext cx="18050" cy="2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348" extrusionOk="0">
                      <a:moveTo>
                        <a:pt x="198" y="216"/>
                      </a:moveTo>
                      <a:cubicBezTo>
                        <a:pt x="150" y="299"/>
                        <a:pt x="79" y="347"/>
                        <a:pt x="40" y="325"/>
                      </a:cubicBezTo>
                      <a:cubicBezTo>
                        <a:pt x="1" y="303"/>
                        <a:pt x="9" y="216"/>
                        <a:pt x="57" y="132"/>
                      </a:cubicBezTo>
                      <a:cubicBezTo>
                        <a:pt x="106" y="53"/>
                        <a:pt x="176" y="1"/>
                        <a:pt x="215" y="23"/>
                      </a:cubicBezTo>
                      <a:cubicBezTo>
                        <a:pt x="255" y="49"/>
                        <a:pt x="246" y="132"/>
                        <a:pt x="198" y="216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068;p32"/>
                <p:cNvSpPr/>
                <p:nvPr/>
              </p:nvSpPr>
              <p:spPr>
                <a:xfrm>
                  <a:off x="5226937" y="2272722"/>
                  <a:ext cx="79489" cy="90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1285" extrusionOk="0">
                      <a:moveTo>
                        <a:pt x="658" y="570"/>
                      </a:moveTo>
                      <a:cubicBezTo>
                        <a:pt x="369" y="233"/>
                        <a:pt x="0" y="97"/>
                        <a:pt x="14" y="49"/>
                      </a:cubicBezTo>
                      <a:cubicBezTo>
                        <a:pt x="27" y="1"/>
                        <a:pt x="421" y="62"/>
                        <a:pt x="741" y="395"/>
                      </a:cubicBezTo>
                      <a:cubicBezTo>
                        <a:pt x="772" y="430"/>
                        <a:pt x="802" y="465"/>
                        <a:pt x="829" y="500"/>
                      </a:cubicBezTo>
                      <a:cubicBezTo>
                        <a:pt x="1118" y="864"/>
                        <a:pt x="1122" y="1267"/>
                        <a:pt x="1074" y="1276"/>
                      </a:cubicBezTo>
                      <a:cubicBezTo>
                        <a:pt x="1026" y="1285"/>
                        <a:pt x="943" y="908"/>
                        <a:pt x="658" y="5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2069;p32"/>
              <p:cNvGrpSpPr/>
              <p:nvPr/>
            </p:nvGrpSpPr>
            <p:grpSpPr>
              <a:xfrm>
                <a:off x="4920839" y="2114317"/>
                <a:ext cx="390289" cy="583596"/>
                <a:chOff x="5811726" y="1949467"/>
                <a:chExt cx="390289" cy="583596"/>
              </a:xfrm>
            </p:grpSpPr>
            <p:sp>
              <p:nvSpPr>
                <p:cNvPr id="257" name="Google Shape;2070;p32"/>
                <p:cNvSpPr/>
                <p:nvPr/>
              </p:nvSpPr>
              <p:spPr>
                <a:xfrm>
                  <a:off x="5953429" y="2045374"/>
                  <a:ext cx="60873" cy="19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2727" extrusionOk="0">
                      <a:moveTo>
                        <a:pt x="619" y="2726"/>
                      </a:moveTo>
                      <a:cubicBezTo>
                        <a:pt x="619" y="2726"/>
                        <a:pt x="588" y="929"/>
                        <a:pt x="1" y="456"/>
                      </a:cubicBezTo>
                      <a:cubicBezTo>
                        <a:pt x="1" y="456"/>
                        <a:pt x="211" y="0"/>
                        <a:pt x="426" y="61"/>
                      </a:cubicBezTo>
                      <a:cubicBezTo>
                        <a:pt x="426" y="61"/>
                        <a:pt x="860" y="557"/>
                        <a:pt x="794" y="26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58" name="Google Shape;2071;p32"/>
                <p:cNvGrpSpPr/>
                <p:nvPr/>
              </p:nvGrpSpPr>
              <p:grpSpPr>
                <a:xfrm>
                  <a:off x="5811726" y="2161030"/>
                  <a:ext cx="390289" cy="372033"/>
                  <a:chOff x="5811726" y="2161030"/>
                  <a:chExt cx="390289" cy="372033"/>
                </a:xfrm>
              </p:grpSpPr>
              <p:sp>
                <p:nvSpPr>
                  <p:cNvPr id="262" name="Google Shape;2072;p32"/>
                  <p:cNvSpPr/>
                  <p:nvPr/>
                </p:nvSpPr>
                <p:spPr>
                  <a:xfrm>
                    <a:off x="6006797" y="2161030"/>
                    <a:ext cx="195218" cy="348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8" h="4919" extrusionOk="0">
                        <a:moveTo>
                          <a:pt x="2753" y="1697"/>
                        </a:moveTo>
                        <a:lnTo>
                          <a:pt x="2753" y="1697"/>
                        </a:lnTo>
                        <a:cubicBezTo>
                          <a:pt x="2569" y="4463"/>
                          <a:pt x="1395" y="4918"/>
                          <a:pt x="641" y="4918"/>
                        </a:cubicBezTo>
                        <a:cubicBezTo>
                          <a:pt x="268" y="4918"/>
                          <a:pt x="1" y="4809"/>
                          <a:pt x="1" y="4809"/>
                        </a:cubicBezTo>
                        <a:lnTo>
                          <a:pt x="1" y="461"/>
                        </a:lnTo>
                        <a:cubicBezTo>
                          <a:pt x="325" y="474"/>
                          <a:pt x="855" y="1"/>
                          <a:pt x="1197" y="1"/>
                        </a:cubicBezTo>
                        <a:cubicBezTo>
                          <a:pt x="1960" y="1"/>
                          <a:pt x="2758" y="864"/>
                          <a:pt x="2758" y="1627"/>
                        </a:cubicBezTo>
                        <a:cubicBezTo>
                          <a:pt x="2758" y="1649"/>
                          <a:pt x="2758" y="1671"/>
                          <a:pt x="2753" y="169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2073;p32"/>
                  <p:cNvSpPr/>
                  <p:nvPr/>
                </p:nvSpPr>
                <p:spPr>
                  <a:xfrm>
                    <a:off x="5811726" y="2161030"/>
                    <a:ext cx="195147" cy="372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7" h="5256" extrusionOk="0">
                        <a:moveTo>
                          <a:pt x="2757" y="461"/>
                        </a:moveTo>
                        <a:lnTo>
                          <a:pt x="2757" y="4809"/>
                        </a:lnTo>
                        <a:cubicBezTo>
                          <a:pt x="1595" y="5256"/>
                          <a:pt x="13" y="4002"/>
                          <a:pt x="0" y="1706"/>
                        </a:cubicBezTo>
                        <a:cubicBezTo>
                          <a:pt x="0" y="1679"/>
                          <a:pt x="0" y="1653"/>
                          <a:pt x="0" y="1627"/>
                        </a:cubicBezTo>
                        <a:cubicBezTo>
                          <a:pt x="0" y="864"/>
                          <a:pt x="863" y="1"/>
                          <a:pt x="1622" y="1"/>
                        </a:cubicBezTo>
                        <a:cubicBezTo>
                          <a:pt x="2025" y="1"/>
                          <a:pt x="2200" y="378"/>
                          <a:pt x="2717" y="461"/>
                        </a:cubicBezTo>
                        <a:cubicBezTo>
                          <a:pt x="2730" y="461"/>
                          <a:pt x="2744" y="461"/>
                          <a:pt x="2757" y="46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59" name="Google Shape;2074;p32"/>
                <p:cNvSpPr/>
                <p:nvPr/>
              </p:nvSpPr>
              <p:spPr>
                <a:xfrm>
                  <a:off x="5994128" y="1949467"/>
                  <a:ext cx="163224" cy="16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6" h="2359" extrusionOk="0">
                      <a:moveTo>
                        <a:pt x="2305" y="592"/>
                      </a:moveTo>
                      <a:lnTo>
                        <a:pt x="2305" y="592"/>
                      </a:lnTo>
                      <a:cubicBezTo>
                        <a:pt x="1135" y="882"/>
                        <a:pt x="241" y="2026"/>
                        <a:pt x="4" y="2359"/>
                      </a:cubicBezTo>
                      <a:cubicBezTo>
                        <a:pt x="4" y="2359"/>
                        <a:pt x="0" y="2359"/>
                        <a:pt x="0" y="2354"/>
                      </a:cubicBezTo>
                      <a:cubicBezTo>
                        <a:pt x="0" y="2354"/>
                        <a:pt x="97" y="1"/>
                        <a:pt x="2305" y="5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075;p32"/>
                <p:cNvSpPr/>
                <p:nvPr/>
              </p:nvSpPr>
              <p:spPr>
                <a:xfrm>
                  <a:off x="5994411" y="1991369"/>
                  <a:ext cx="162941" cy="17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411" extrusionOk="0">
                      <a:moveTo>
                        <a:pt x="2301" y="0"/>
                      </a:moveTo>
                      <a:cubicBezTo>
                        <a:pt x="2301" y="5"/>
                        <a:pt x="2297" y="40"/>
                        <a:pt x="2288" y="92"/>
                      </a:cubicBezTo>
                      <a:cubicBezTo>
                        <a:pt x="2218" y="544"/>
                        <a:pt x="1806" y="2411"/>
                        <a:pt x="40" y="1780"/>
                      </a:cubicBezTo>
                      <a:cubicBezTo>
                        <a:pt x="27" y="1775"/>
                        <a:pt x="18" y="1771"/>
                        <a:pt x="0" y="1767"/>
                      </a:cubicBezTo>
                      <a:cubicBezTo>
                        <a:pt x="237" y="1434"/>
                        <a:pt x="1131" y="29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076;p32"/>
                <p:cNvSpPr/>
                <p:nvPr/>
              </p:nvSpPr>
              <p:spPr>
                <a:xfrm>
                  <a:off x="6093362" y="2181556"/>
                  <a:ext cx="81046" cy="92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311" extrusionOk="0">
                      <a:moveTo>
                        <a:pt x="667" y="583"/>
                      </a:moveTo>
                      <a:cubicBezTo>
                        <a:pt x="373" y="237"/>
                        <a:pt x="1" y="97"/>
                        <a:pt x="9" y="48"/>
                      </a:cubicBezTo>
                      <a:cubicBezTo>
                        <a:pt x="23" y="0"/>
                        <a:pt x="426" y="61"/>
                        <a:pt x="750" y="403"/>
                      </a:cubicBezTo>
                      <a:cubicBezTo>
                        <a:pt x="781" y="438"/>
                        <a:pt x="816" y="473"/>
                        <a:pt x="846" y="513"/>
                      </a:cubicBezTo>
                      <a:cubicBezTo>
                        <a:pt x="1136" y="881"/>
                        <a:pt x="1144" y="1293"/>
                        <a:pt x="1092" y="1302"/>
                      </a:cubicBezTo>
                      <a:cubicBezTo>
                        <a:pt x="1044" y="1311"/>
                        <a:pt x="960" y="925"/>
                        <a:pt x="667" y="5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" name="Google Shape;2077;p32"/>
              <p:cNvGrpSpPr/>
              <p:nvPr/>
            </p:nvGrpSpPr>
            <p:grpSpPr>
              <a:xfrm>
                <a:off x="5540444" y="1920301"/>
                <a:ext cx="214754" cy="641912"/>
                <a:chOff x="5458956" y="1886189"/>
                <a:chExt cx="214754" cy="641912"/>
              </a:xfrm>
            </p:grpSpPr>
            <p:sp>
              <p:nvSpPr>
                <p:cNvPr id="249" name="Google Shape;2078;p32"/>
                <p:cNvSpPr/>
                <p:nvPr/>
              </p:nvSpPr>
              <p:spPr>
                <a:xfrm>
                  <a:off x="5458956" y="1999155"/>
                  <a:ext cx="214754" cy="132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876" extrusionOk="0">
                      <a:moveTo>
                        <a:pt x="3034" y="1516"/>
                      </a:moveTo>
                      <a:lnTo>
                        <a:pt x="3034" y="1876"/>
                      </a:lnTo>
                      <a:lnTo>
                        <a:pt x="1" y="1876"/>
                      </a:lnTo>
                      <a:lnTo>
                        <a:pt x="1" y="1516"/>
                      </a:lnTo>
                      <a:cubicBezTo>
                        <a:pt x="1" y="679"/>
                        <a:pt x="680" y="0"/>
                        <a:pt x="1517" y="0"/>
                      </a:cubicBezTo>
                      <a:cubicBezTo>
                        <a:pt x="2354" y="0"/>
                        <a:pt x="3034" y="679"/>
                        <a:pt x="3034" y="15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079;p32"/>
                <p:cNvSpPr/>
                <p:nvPr/>
              </p:nvSpPr>
              <p:spPr>
                <a:xfrm>
                  <a:off x="5458956" y="2421290"/>
                  <a:ext cx="214754" cy="10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509" extrusionOk="0">
                      <a:moveTo>
                        <a:pt x="1" y="1"/>
                      </a:moveTo>
                      <a:lnTo>
                        <a:pt x="3034" y="1"/>
                      </a:lnTo>
                      <a:lnTo>
                        <a:pt x="3034" y="1364"/>
                      </a:lnTo>
                      <a:cubicBezTo>
                        <a:pt x="3034" y="1443"/>
                        <a:pt x="2924" y="1509"/>
                        <a:pt x="2784" y="1509"/>
                      </a:cubicBezTo>
                      <a:lnTo>
                        <a:pt x="246" y="1509"/>
                      </a:lnTo>
                      <a:cubicBezTo>
                        <a:pt x="110" y="1509"/>
                        <a:pt x="1" y="1443"/>
                        <a:pt x="1" y="1364"/>
                      </a:cubicBezTo>
                      <a:lnTo>
                        <a:pt x="1" y="12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080;p32"/>
                <p:cNvSpPr/>
                <p:nvPr/>
              </p:nvSpPr>
              <p:spPr>
                <a:xfrm>
                  <a:off x="5543043" y="1886189"/>
                  <a:ext cx="46575" cy="52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37" extrusionOk="0">
                      <a:moveTo>
                        <a:pt x="658" y="329"/>
                      </a:moveTo>
                      <a:cubicBezTo>
                        <a:pt x="658" y="145"/>
                        <a:pt x="509" y="1"/>
                        <a:pt x="329" y="1"/>
                      </a:cubicBezTo>
                      <a:cubicBezTo>
                        <a:pt x="150" y="1"/>
                        <a:pt x="0" y="145"/>
                        <a:pt x="0" y="329"/>
                      </a:cubicBezTo>
                      <a:cubicBezTo>
                        <a:pt x="0" y="334"/>
                        <a:pt x="0" y="338"/>
                        <a:pt x="5" y="347"/>
                      </a:cubicBezTo>
                      <a:lnTo>
                        <a:pt x="0" y="347"/>
                      </a:lnTo>
                      <a:lnTo>
                        <a:pt x="0" y="737"/>
                      </a:lnTo>
                      <a:lnTo>
                        <a:pt x="658" y="737"/>
                      </a:lnTo>
                      <a:lnTo>
                        <a:pt x="658" y="347"/>
                      </a:lnTo>
                      <a:lnTo>
                        <a:pt x="654" y="347"/>
                      </a:lnTo>
                      <a:cubicBezTo>
                        <a:pt x="654" y="338"/>
                        <a:pt x="658" y="334"/>
                        <a:pt x="658" y="32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081;p32"/>
                <p:cNvSpPr/>
                <p:nvPr/>
              </p:nvSpPr>
              <p:spPr>
                <a:xfrm>
                  <a:off x="5521031" y="1936443"/>
                  <a:ext cx="90672" cy="72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1031" extrusionOk="0">
                      <a:moveTo>
                        <a:pt x="1280" y="1"/>
                      </a:moveTo>
                      <a:lnTo>
                        <a:pt x="0" y="1"/>
                      </a:lnTo>
                      <a:lnTo>
                        <a:pt x="0" y="1031"/>
                      </a:lnTo>
                      <a:lnTo>
                        <a:pt x="1280" y="10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082;p32"/>
                <p:cNvSpPr/>
                <p:nvPr/>
              </p:nvSpPr>
              <p:spPr>
                <a:xfrm>
                  <a:off x="5458956" y="2131868"/>
                  <a:ext cx="214754" cy="2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4090" extrusionOk="0">
                      <a:moveTo>
                        <a:pt x="2863" y="1132"/>
                      </a:moveTo>
                      <a:cubicBezTo>
                        <a:pt x="2661" y="1390"/>
                        <a:pt x="2538" y="1728"/>
                        <a:pt x="2538" y="2100"/>
                      </a:cubicBezTo>
                      <a:cubicBezTo>
                        <a:pt x="2538" y="2473"/>
                        <a:pt x="2661" y="2810"/>
                        <a:pt x="2863" y="3069"/>
                      </a:cubicBezTo>
                      <a:cubicBezTo>
                        <a:pt x="2946" y="3178"/>
                        <a:pt x="3034" y="3358"/>
                        <a:pt x="3034" y="3498"/>
                      </a:cubicBezTo>
                      <a:lnTo>
                        <a:pt x="3034" y="4090"/>
                      </a:lnTo>
                      <a:lnTo>
                        <a:pt x="1" y="4090"/>
                      </a:lnTo>
                      <a:lnTo>
                        <a:pt x="1" y="3533"/>
                      </a:lnTo>
                      <a:cubicBezTo>
                        <a:pt x="1" y="3398"/>
                        <a:pt x="88" y="3222"/>
                        <a:pt x="176" y="3117"/>
                      </a:cubicBezTo>
                      <a:cubicBezTo>
                        <a:pt x="404" y="2854"/>
                        <a:pt x="544" y="2495"/>
                        <a:pt x="544" y="2100"/>
                      </a:cubicBezTo>
                      <a:cubicBezTo>
                        <a:pt x="544" y="1706"/>
                        <a:pt x="404" y="1346"/>
                        <a:pt x="176" y="1083"/>
                      </a:cubicBezTo>
                      <a:cubicBezTo>
                        <a:pt x="88" y="983"/>
                        <a:pt x="1" y="803"/>
                        <a:pt x="1" y="667"/>
                      </a:cubicBezTo>
                      <a:lnTo>
                        <a:pt x="1" y="1"/>
                      </a:lnTo>
                      <a:lnTo>
                        <a:pt x="3034" y="1"/>
                      </a:lnTo>
                      <a:lnTo>
                        <a:pt x="3034" y="706"/>
                      </a:lnTo>
                      <a:cubicBezTo>
                        <a:pt x="3034" y="842"/>
                        <a:pt x="2946" y="1026"/>
                        <a:pt x="2863" y="11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083;p32"/>
                <p:cNvSpPr/>
                <p:nvPr/>
              </p:nvSpPr>
              <p:spPr>
                <a:xfrm>
                  <a:off x="5597969" y="2029519"/>
                  <a:ext cx="54644" cy="62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" h="882" extrusionOk="0">
                      <a:moveTo>
                        <a:pt x="452" y="391"/>
                      </a:moveTo>
                      <a:cubicBezTo>
                        <a:pt x="250" y="158"/>
                        <a:pt x="0" y="66"/>
                        <a:pt x="9" y="31"/>
                      </a:cubicBezTo>
                      <a:cubicBezTo>
                        <a:pt x="18" y="1"/>
                        <a:pt x="290" y="40"/>
                        <a:pt x="504" y="272"/>
                      </a:cubicBezTo>
                      <a:cubicBezTo>
                        <a:pt x="526" y="294"/>
                        <a:pt x="548" y="316"/>
                        <a:pt x="570" y="342"/>
                      </a:cubicBezTo>
                      <a:cubicBezTo>
                        <a:pt x="767" y="592"/>
                        <a:pt x="772" y="868"/>
                        <a:pt x="737" y="877"/>
                      </a:cubicBezTo>
                      <a:cubicBezTo>
                        <a:pt x="706" y="881"/>
                        <a:pt x="649" y="623"/>
                        <a:pt x="452" y="3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084;p32"/>
                <p:cNvSpPr/>
                <p:nvPr/>
              </p:nvSpPr>
              <p:spPr>
                <a:xfrm>
                  <a:off x="5521031" y="1994129"/>
                  <a:ext cx="90672" cy="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51" extrusionOk="0">
                      <a:moveTo>
                        <a:pt x="1280" y="251"/>
                      </a:moveTo>
                      <a:lnTo>
                        <a:pt x="0" y="251"/>
                      </a:lnTo>
                      <a:lnTo>
                        <a:pt x="0" y="1"/>
                      </a:lnTo>
                      <a:lnTo>
                        <a:pt x="1280" y="1"/>
                      </a:lnTo>
                      <a:close/>
                    </a:path>
                  </a:pathLst>
                </a:custGeom>
                <a:solidFill>
                  <a:srgbClr val="FF96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085;p32"/>
                <p:cNvSpPr/>
                <p:nvPr/>
              </p:nvSpPr>
              <p:spPr>
                <a:xfrm>
                  <a:off x="5458956" y="2421290"/>
                  <a:ext cx="214754" cy="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251" extrusionOk="0">
                      <a:moveTo>
                        <a:pt x="3034" y="251"/>
                      </a:moveTo>
                      <a:lnTo>
                        <a:pt x="1" y="251"/>
                      </a:lnTo>
                      <a:lnTo>
                        <a:pt x="1" y="1"/>
                      </a:lnTo>
                      <a:lnTo>
                        <a:pt x="3034" y="1"/>
                      </a:lnTo>
                      <a:close/>
                    </a:path>
                  </a:pathLst>
                </a:custGeom>
                <a:solidFill>
                  <a:srgbClr val="FF96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" name="Google Shape;2086;p32"/>
              <p:cNvGrpSpPr/>
              <p:nvPr/>
            </p:nvGrpSpPr>
            <p:grpSpPr>
              <a:xfrm>
                <a:off x="4870765" y="1418019"/>
                <a:ext cx="601580" cy="601580"/>
                <a:chOff x="4776490" y="1504044"/>
                <a:chExt cx="601580" cy="601580"/>
              </a:xfrm>
            </p:grpSpPr>
            <p:sp>
              <p:nvSpPr>
                <p:cNvPr id="245" name="Google Shape;2087;p32"/>
                <p:cNvSpPr/>
                <p:nvPr/>
              </p:nvSpPr>
              <p:spPr>
                <a:xfrm>
                  <a:off x="4776490" y="1504044"/>
                  <a:ext cx="601580" cy="601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9" h="8499" extrusionOk="0">
                      <a:moveTo>
                        <a:pt x="8499" y="6500"/>
                      </a:moveTo>
                      <a:cubicBezTo>
                        <a:pt x="8499" y="7604"/>
                        <a:pt x="7605" y="8498"/>
                        <a:pt x="6500" y="8498"/>
                      </a:cubicBezTo>
                      <a:lnTo>
                        <a:pt x="1995" y="8498"/>
                      </a:lnTo>
                      <a:cubicBezTo>
                        <a:pt x="895" y="8498"/>
                        <a:pt x="1" y="7604"/>
                        <a:pt x="1" y="6500"/>
                      </a:cubicBezTo>
                      <a:lnTo>
                        <a:pt x="1" y="1994"/>
                      </a:lnTo>
                      <a:cubicBezTo>
                        <a:pt x="1" y="890"/>
                        <a:pt x="895" y="0"/>
                        <a:pt x="1995" y="0"/>
                      </a:cubicBezTo>
                      <a:lnTo>
                        <a:pt x="6500" y="0"/>
                      </a:lnTo>
                      <a:cubicBezTo>
                        <a:pt x="7605" y="0"/>
                        <a:pt x="8499" y="890"/>
                        <a:pt x="8499" y="199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088;p32"/>
                <p:cNvSpPr/>
                <p:nvPr/>
              </p:nvSpPr>
              <p:spPr>
                <a:xfrm>
                  <a:off x="5055719" y="1885552"/>
                  <a:ext cx="21447" cy="22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09" extrusionOk="0">
                      <a:moveTo>
                        <a:pt x="0" y="1"/>
                      </a:moveTo>
                      <a:lnTo>
                        <a:pt x="303" y="1"/>
                      </a:lnTo>
                      <a:lnTo>
                        <a:pt x="303" y="3108"/>
                      </a:lnTo>
                      <a:lnTo>
                        <a:pt x="0" y="310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089;p32"/>
                <p:cNvSpPr/>
                <p:nvPr/>
              </p:nvSpPr>
              <p:spPr>
                <a:xfrm>
                  <a:off x="4776490" y="1645747"/>
                  <a:ext cx="601580" cy="100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9" h="1422" extrusionOk="0">
                      <a:moveTo>
                        <a:pt x="8499" y="1421"/>
                      </a:moveTo>
                      <a:lnTo>
                        <a:pt x="1" y="1421"/>
                      </a:lnTo>
                      <a:lnTo>
                        <a:pt x="1" y="1"/>
                      </a:lnTo>
                      <a:lnTo>
                        <a:pt x="849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090;p32"/>
                <p:cNvSpPr/>
                <p:nvPr/>
              </p:nvSpPr>
              <p:spPr>
                <a:xfrm>
                  <a:off x="4966324" y="1661319"/>
                  <a:ext cx="221620" cy="69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" h="982" extrusionOk="0">
                      <a:moveTo>
                        <a:pt x="3130" y="982"/>
                      </a:moveTo>
                      <a:lnTo>
                        <a:pt x="1" y="982"/>
                      </a:lnTo>
                      <a:lnTo>
                        <a:pt x="1" y="0"/>
                      </a:lnTo>
                      <a:lnTo>
                        <a:pt x="31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" name="Google Shape;2091;p32"/>
              <p:cNvGrpSpPr/>
              <p:nvPr/>
            </p:nvGrpSpPr>
            <p:grpSpPr>
              <a:xfrm>
                <a:off x="5301778" y="2569292"/>
                <a:ext cx="979120" cy="330765"/>
                <a:chOff x="5290215" y="2569292"/>
                <a:chExt cx="979120" cy="330765"/>
              </a:xfrm>
            </p:grpSpPr>
            <p:sp>
              <p:nvSpPr>
                <p:cNvPr id="237" name="Google Shape;2092;p32"/>
                <p:cNvSpPr/>
                <p:nvPr/>
              </p:nvSpPr>
              <p:spPr>
                <a:xfrm>
                  <a:off x="5809178" y="2569292"/>
                  <a:ext cx="460157" cy="23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" h="3376" extrusionOk="0">
                      <a:moveTo>
                        <a:pt x="3525" y="2218"/>
                      </a:moveTo>
                      <a:cubicBezTo>
                        <a:pt x="4388" y="2218"/>
                        <a:pt x="6084" y="1990"/>
                        <a:pt x="6501" y="1438"/>
                      </a:cubicBezTo>
                      <a:cubicBezTo>
                        <a:pt x="6501" y="1438"/>
                        <a:pt x="3595" y="1640"/>
                        <a:pt x="3538" y="1640"/>
                      </a:cubicBezTo>
                      <a:cubicBezTo>
                        <a:pt x="3849" y="1337"/>
                        <a:pt x="4243" y="662"/>
                        <a:pt x="4397" y="1"/>
                      </a:cubicBezTo>
                      <a:cubicBezTo>
                        <a:pt x="4397" y="1"/>
                        <a:pt x="3599" y="1017"/>
                        <a:pt x="2460" y="1622"/>
                      </a:cubicBezTo>
                      <a:cubicBezTo>
                        <a:pt x="2670" y="1407"/>
                        <a:pt x="2955" y="1061"/>
                        <a:pt x="3056" y="632"/>
                      </a:cubicBezTo>
                      <a:cubicBezTo>
                        <a:pt x="3056" y="632"/>
                        <a:pt x="1943" y="2060"/>
                        <a:pt x="610" y="2034"/>
                      </a:cubicBezTo>
                      <a:cubicBezTo>
                        <a:pt x="409" y="2017"/>
                        <a:pt x="207" y="1973"/>
                        <a:pt x="1" y="1903"/>
                      </a:cubicBezTo>
                      <a:lnTo>
                        <a:pt x="36" y="2284"/>
                      </a:lnTo>
                      <a:cubicBezTo>
                        <a:pt x="36" y="2284"/>
                        <a:pt x="2008" y="1881"/>
                        <a:pt x="3823" y="3375"/>
                      </a:cubicBezTo>
                      <a:cubicBezTo>
                        <a:pt x="3823" y="3375"/>
                        <a:pt x="3617" y="2937"/>
                        <a:pt x="3266" y="2565"/>
                      </a:cubicBezTo>
                      <a:cubicBezTo>
                        <a:pt x="3709" y="2674"/>
                        <a:pt x="4704" y="2981"/>
                        <a:pt x="5059" y="3196"/>
                      </a:cubicBezTo>
                      <a:cubicBezTo>
                        <a:pt x="5059" y="3196"/>
                        <a:pt x="4362" y="2380"/>
                        <a:pt x="3525" y="221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093;p32"/>
                <p:cNvSpPr/>
                <p:nvPr/>
              </p:nvSpPr>
              <p:spPr>
                <a:xfrm>
                  <a:off x="5290215" y="2614592"/>
                  <a:ext cx="580841" cy="285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4033" extrusionOk="0">
                      <a:moveTo>
                        <a:pt x="8131" y="2056"/>
                      </a:moveTo>
                      <a:cubicBezTo>
                        <a:pt x="8131" y="2056"/>
                        <a:pt x="8205" y="1701"/>
                        <a:pt x="8122" y="1302"/>
                      </a:cubicBezTo>
                      <a:cubicBezTo>
                        <a:pt x="8025" y="873"/>
                        <a:pt x="7736" y="386"/>
                        <a:pt x="6952" y="255"/>
                      </a:cubicBezTo>
                      <a:cubicBezTo>
                        <a:pt x="5440" y="0"/>
                        <a:pt x="1" y="1605"/>
                        <a:pt x="1" y="1605"/>
                      </a:cubicBezTo>
                      <a:cubicBezTo>
                        <a:pt x="1" y="1605"/>
                        <a:pt x="7824" y="4033"/>
                        <a:pt x="8131" y="20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094;p32"/>
                <p:cNvSpPr/>
                <p:nvPr/>
              </p:nvSpPr>
              <p:spPr>
                <a:xfrm>
                  <a:off x="5812646" y="2746739"/>
                  <a:ext cx="12175" cy="49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98" extrusionOk="0">
                      <a:moveTo>
                        <a:pt x="97" y="338"/>
                      </a:moveTo>
                      <a:cubicBezTo>
                        <a:pt x="83" y="154"/>
                        <a:pt x="0" y="31"/>
                        <a:pt x="13" y="14"/>
                      </a:cubicBezTo>
                      <a:cubicBezTo>
                        <a:pt x="31" y="1"/>
                        <a:pt x="140" y="101"/>
                        <a:pt x="162" y="290"/>
                      </a:cubicBezTo>
                      <a:cubicBezTo>
                        <a:pt x="162" y="307"/>
                        <a:pt x="167" y="329"/>
                        <a:pt x="167" y="347"/>
                      </a:cubicBezTo>
                      <a:cubicBezTo>
                        <a:pt x="171" y="544"/>
                        <a:pt x="79" y="697"/>
                        <a:pt x="62" y="689"/>
                      </a:cubicBezTo>
                      <a:cubicBezTo>
                        <a:pt x="44" y="684"/>
                        <a:pt x="105" y="526"/>
                        <a:pt x="97" y="338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095;p32"/>
                <p:cNvSpPr/>
                <p:nvPr/>
              </p:nvSpPr>
              <p:spPr>
                <a:xfrm>
                  <a:off x="5720207" y="2655220"/>
                  <a:ext cx="21164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663" extrusionOk="0">
                      <a:moveTo>
                        <a:pt x="171" y="312"/>
                      </a:moveTo>
                      <a:cubicBezTo>
                        <a:pt x="114" y="136"/>
                        <a:pt x="0" y="40"/>
                        <a:pt x="13" y="18"/>
                      </a:cubicBezTo>
                      <a:cubicBezTo>
                        <a:pt x="22" y="1"/>
                        <a:pt x="158" y="71"/>
                        <a:pt x="224" y="246"/>
                      </a:cubicBezTo>
                      <a:cubicBezTo>
                        <a:pt x="232" y="264"/>
                        <a:pt x="237" y="281"/>
                        <a:pt x="246" y="303"/>
                      </a:cubicBezTo>
                      <a:cubicBezTo>
                        <a:pt x="298" y="487"/>
                        <a:pt x="246" y="662"/>
                        <a:pt x="228" y="658"/>
                      </a:cubicBezTo>
                      <a:cubicBezTo>
                        <a:pt x="210" y="658"/>
                        <a:pt x="232" y="487"/>
                        <a:pt x="171" y="312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096;p32"/>
                <p:cNvSpPr/>
                <p:nvPr/>
              </p:nvSpPr>
              <p:spPr>
                <a:xfrm>
                  <a:off x="5630245" y="2729044"/>
                  <a:ext cx="12104" cy="49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698" extrusionOk="0">
                      <a:moveTo>
                        <a:pt x="92" y="343"/>
                      </a:moveTo>
                      <a:cubicBezTo>
                        <a:pt x="83" y="158"/>
                        <a:pt x="0" y="31"/>
                        <a:pt x="13" y="18"/>
                      </a:cubicBezTo>
                      <a:cubicBezTo>
                        <a:pt x="31" y="1"/>
                        <a:pt x="140" y="102"/>
                        <a:pt x="162" y="294"/>
                      </a:cubicBezTo>
                      <a:cubicBezTo>
                        <a:pt x="162" y="312"/>
                        <a:pt x="167" y="329"/>
                        <a:pt x="167" y="351"/>
                      </a:cubicBezTo>
                      <a:cubicBezTo>
                        <a:pt x="171" y="544"/>
                        <a:pt x="75" y="698"/>
                        <a:pt x="57" y="693"/>
                      </a:cubicBezTo>
                      <a:cubicBezTo>
                        <a:pt x="40" y="684"/>
                        <a:pt x="105" y="527"/>
                        <a:pt x="92" y="343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097;p32"/>
                <p:cNvSpPr/>
                <p:nvPr/>
              </p:nvSpPr>
              <p:spPr>
                <a:xfrm>
                  <a:off x="5477925" y="2717861"/>
                  <a:ext cx="11821" cy="49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698" extrusionOk="0">
                      <a:moveTo>
                        <a:pt x="92" y="338"/>
                      </a:moveTo>
                      <a:cubicBezTo>
                        <a:pt x="83" y="154"/>
                        <a:pt x="0" y="32"/>
                        <a:pt x="13" y="14"/>
                      </a:cubicBezTo>
                      <a:cubicBezTo>
                        <a:pt x="31" y="1"/>
                        <a:pt x="140" y="102"/>
                        <a:pt x="162" y="290"/>
                      </a:cubicBezTo>
                      <a:cubicBezTo>
                        <a:pt x="162" y="308"/>
                        <a:pt x="162" y="330"/>
                        <a:pt x="162" y="347"/>
                      </a:cubicBezTo>
                      <a:cubicBezTo>
                        <a:pt x="167" y="544"/>
                        <a:pt x="75" y="698"/>
                        <a:pt x="57" y="689"/>
                      </a:cubicBezTo>
                      <a:cubicBezTo>
                        <a:pt x="40" y="685"/>
                        <a:pt x="105" y="527"/>
                        <a:pt x="92" y="338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098;p32"/>
                <p:cNvSpPr/>
                <p:nvPr/>
              </p:nvSpPr>
              <p:spPr>
                <a:xfrm>
                  <a:off x="5548635" y="2691247"/>
                  <a:ext cx="11821" cy="49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697" extrusionOk="0">
                      <a:moveTo>
                        <a:pt x="92" y="337"/>
                      </a:moveTo>
                      <a:cubicBezTo>
                        <a:pt x="84" y="153"/>
                        <a:pt x="0" y="31"/>
                        <a:pt x="14" y="13"/>
                      </a:cubicBezTo>
                      <a:cubicBezTo>
                        <a:pt x="31" y="0"/>
                        <a:pt x="141" y="101"/>
                        <a:pt x="163" y="289"/>
                      </a:cubicBezTo>
                      <a:cubicBezTo>
                        <a:pt x="163" y="307"/>
                        <a:pt x="163" y="329"/>
                        <a:pt x="167" y="346"/>
                      </a:cubicBezTo>
                      <a:cubicBezTo>
                        <a:pt x="167" y="543"/>
                        <a:pt x="75" y="697"/>
                        <a:pt x="57" y="688"/>
                      </a:cubicBezTo>
                      <a:cubicBezTo>
                        <a:pt x="40" y="684"/>
                        <a:pt x="106" y="526"/>
                        <a:pt x="92" y="337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099;p32"/>
                <p:cNvSpPr/>
                <p:nvPr/>
              </p:nvSpPr>
              <p:spPr>
                <a:xfrm>
                  <a:off x="5639800" y="2663289"/>
                  <a:ext cx="27676" cy="42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602" extrusionOk="0">
                      <a:moveTo>
                        <a:pt x="229" y="272"/>
                      </a:moveTo>
                      <a:cubicBezTo>
                        <a:pt x="132" y="115"/>
                        <a:pt x="1" y="44"/>
                        <a:pt x="10" y="22"/>
                      </a:cubicBezTo>
                      <a:cubicBezTo>
                        <a:pt x="14" y="1"/>
                        <a:pt x="159" y="40"/>
                        <a:pt x="268" y="198"/>
                      </a:cubicBezTo>
                      <a:cubicBezTo>
                        <a:pt x="277" y="215"/>
                        <a:pt x="286" y="228"/>
                        <a:pt x="299" y="246"/>
                      </a:cubicBezTo>
                      <a:cubicBezTo>
                        <a:pt x="391" y="417"/>
                        <a:pt x="378" y="597"/>
                        <a:pt x="360" y="601"/>
                      </a:cubicBezTo>
                      <a:cubicBezTo>
                        <a:pt x="343" y="601"/>
                        <a:pt x="325" y="430"/>
                        <a:pt x="229" y="272"/>
                      </a:cubicBezTo>
                      <a:close/>
                    </a:path>
                  </a:pathLst>
                </a:custGeom>
                <a:solidFill>
                  <a:srgbClr val="1E0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2" y="2343101"/>
            <a:ext cx="4036743" cy="1482300"/>
          </a:xfrm>
        </p:spPr>
        <p:txBody>
          <a:bodyPr/>
          <a:lstStyle/>
          <a:p>
            <a:pPr algn="r"/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99732"/>
            <a:ext cx="1602058" cy="104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Fira Sans Extra Condensed"/>
              <a:buNone/>
              <a:defRPr sz="4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6000" dirty="0" smtClean="0">
                <a:solidFill>
                  <a:srgbClr val="BD4C4C"/>
                </a:solidFill>
              </a:rPr>
              <a:t>01.</a:t>
            </a:r>
            <a:endParaRPr lang="en-US" sz="6000" dirty="0">
              <a:solidFill>
                <a:srgbClr val="BD4C4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76" y="1141441"/>
            <a:ext cx="6358024" cy="42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 rot="5400000">
            <a:off x="1215249" y="-1215248"/>
            <a:ext cx="1343893" cy="3774391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95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3953" t="1048" r="668" b="49237"/>
          <a:stretch/>
        </p:blipFill>
        <p:spPr>
          <a:xfrm>
            <a:off x="3364449" y="116184"/>
            <a:ext cx="2614921" cy="21791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0" y="3627350"/>
            <a:ext cx="726270" cy="1516150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CDF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000;p39"/>
          <p:cNvSpPr txBox="1">
            <a:spLocks/>
          </p:cNvSpPr>
          <p:nvPr/>
        </p:nvSpPr>
        <p:spPr>
          <a:xfrm>
            <a:off x="157669" y="2852304"/>
            <a:ext cx="1964640" cy="2842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thoại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vi-VN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rot="16200000">
            <a:off x="7585656" y="3881566"/>
            <a:ext cx="845169" cy="1764361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95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3000;p39"/>
          <p:cNvSpPr txBox="1">
            <a:spLocks/>
          </p:cNvSpPr>
          <p:nvPr/>
        </p:nvSpPr>
        <p:spPr>
          <a:xfrm>
            <a:off x="2495533" y="3987175"/>
            <a:ext cx="47428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3" t="-82" r="53438" b="50367"/>
          <a:stretch/>
        </p:blipFill>
        <p:spPr>
          <a:xfrm>
            <a:off x="973237" y="541419"/>
            <a:ext cx="2570726" cy="2142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3953" t="50989" r="668" b="-704"/>
          <a:stretch/>
        </p:blipFill>
        <p:spPr>
          <a:xfrm>
            <a:off x="2136218" y="2877153"/>
            <a:ext cx="2664054" cy="2220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183" t="49858" r="53438" b="427"/>
          <a:stretch/>
        </p:blipFill>
        <p:spPr>
          <a:xfrm>
            <a:off x="6179333" y="595040"/>
            <a:ext cx="2711088" cy="2259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784" y="3012701"/>
            <a:ext cx="3667637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6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 nodePh="1" p14:presetBounceEnd="57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5" grpId="0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6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5" grpId="0" animBg="1"/>
          <p:bldP spid="4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 rot="5400000">
            <a:off x="6584858" y="-1215249"/>
            <a:ext cx="1343893" cy="3774391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95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0" y="3627350"/>
            <a:ext cx="726270" cy="1516150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CDF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000;p39"/>
          <p:cNvSpPr txBox="1">
            <a:spLocks/>
          </p:cNvSpPr>
          <p:nvPr/>
        </p:nvSpPr>
        <p:spPr>
          <a:xfrm>
            <a:off x="-92824" y="37120"/>
            <a:ext cx="57744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3000;p39"/>
          <p:cNvSpPr txBox="1">
            <a:spLocks/>
          </p:cNvSpPr>
          <p:nvPr/>
        </p:nvSpPr>
        <p:spPr>
          <a:xfrm>
            <a:off x="333645" y="778235"/>
            <a:ext cx="57113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16200000">
            <a:off x="7585656" y="3881566"/>
            <a:ext cx="845169" cy="1764361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95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3000;p39"/>
          <p:cNvSpPr txBox="1">
            <a:spLocks/>
          </p:cNvSpPr>
          <p:nvPr/>
        </p:nvSpPr>
        <p:spPr>
          <a:xfrm>
            <a:off x="2495533" y="3987175"/>
            <a:ext cx="47428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908" y="1301802"/>
            <a:ext cx="36539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vi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17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000;p39"/>
          <p:cNvSpPr txBox="1">
            <a:spLocks/>
          </p:cNvSpPr>
          <p:nvPr/>
        </p:nvSpPr>
        <p:spPr>
          <a:xfrm>
            <a:off x="333645" y="1757500"/>
            <a:ext cx="40035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908" y="2465080"/>
            <a:ext cx="36019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000;p39"/>
          <p:cNvSpPr txBox="1">
            <a:spLocks/>
          </p:cNvSpPr>
          <p:nvPr/>
        </p:nvSpPr>
        <p:spPr>
          <a:xfrm>
            <a:off x="333645" y="3262667"/>
            <a:ext cx="36772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908" y="4311565"/>
            <a:ext cx="42712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638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7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b="1" dirty="0">
              <a:solidFill>
                <a:srgbClr val="6383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3953" t="1048" r="668" b="49237"/>
          <a:stretch/>
        </p:blipFill>
        <p:spPr>
          <a:xfrm>
            <a:off x="6829012" y="160450"/>
            <a:ext cx="2091238" cy="1742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183" t="-82" r="53438" b="50367"/>
          <a:stretch/>
        </p:blipFill>
        <p:spPr>
          <a:xfrm>
            <a:off x="4641311" y="525340"/>
            <a:ext cx="2128043" cy="17733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183" t="49858" r="53438" b="427"/>
          <a:stretch/>
        </p:blipFill>
        <p:spPr>
          <a:xfrm>
            <a:off x="4396897" y="2266795"/>
            <a:ext cx="2402286" cy="20019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53953" t="50989" r="668" b="-704"/>
          <a:stretch/>
        </p:blipFill>
        <p:spPr>
          <a:xfrm>
            <a:off x="6799183" y="1869446"/>
            <a:ext cx="2091238" cy="1742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81" y="3615940"/>
            <a:ext cx="2653994" cy="14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0" y="3627350"/>
            <a:ext cx="726270" cy="1516150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CDF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6200000" flipH="1">
            <a:off x="7614157" y="-712719"/>
            <a:ext cx="788166" cy="2213605"/>
          </a:xfrm>
          <a:custGeom>
            <a:avLst/>
            <a:gdLst>
              <a:gd name="connsiteX0" fmla="*/ 0 w 2249670"/>
              <a:gd name="connsiteY0" fmla="*/ 0 h 5155472"/>
              <a:gd name="connsiteX1" fmla="*/ 126598 w 2249670"/>
              <a:gd name="connsiteY1" fmla="*/ 18979 h 5155472"/>
              <a:gd name="connsiteX2" fmla="*/ 2249670 w 2249670"/>
              <a:gd name="connsiteY2" fmla="*/ 2577736 h 5155472"/>
              <a:gd name="connsiteX3" fmla="*/ 126598 w 2249670"/>
              <a:gd name="connsiteY3" fmla="*/ 5136493 h 5155472"/>
              <a:gd name="connsiteX4" fmla="*/ 0 w 2249670"/>
              <a:gd name="connsiteY4" fmla="*/ 5155472 h 51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670" h="5155472">
                <a:moveTo>
                  <a:pt x="0" y="0"/>
                </a:moveTo>
                <a:lnTo>
                  <a:pt x="126598" y="18979"/>
                </a:lnTo>
                <a:cubicBezTo>
                  <a:pt x="1338233" y="262522"/>
                  <a:pt x="2249670" y="1315577"/>
                  <a:pt x="2249670" y="2577736"/>
                </a:cubicBezTo>
                <a:cubicBezTo>
                  <a:pt x="2249670" y="3839896"/>
                  <a:pt x="1338233" y="4892951"/>
                  <a:pt x="126598" y="5136493"/>
                </a:cubicBezTo>
                <a:lnTo>
                  <a:pt x="0" y="5155472"/>
                </a:lnTo>
                <a:close/>
              </a:path>
            </a:pathLst>
          </a:custGeom>
          <a:solidFill>
            <a:srgbClr val="95D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000;p39"/>
          <p:cNvSpPr txBox="1">
            <a:spLocks/>
          </p:cNvSpPr>
          <p:nvPr/>
        </p:nvSpPr>
        <p:spPr>
          <a:xfrm>
            <a:off x="520993" y="190713"/>
            <a:ext cx="57744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Google Shape;3000;p39"/>
          <p:cNvSpPr txBox="1">
            <a:spLocks/>
          </p:cNvSpPr>
          <p:nvPr/>
        </p:nvSpPr>
        <p:spPr>
          <a:xfrm>
            <a:off x="2495533" y="3987175"/>
            <a:ext cx="47428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270" y="1133746"/>
            <a:ext cx="2102662" cy="173732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228" r="-162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4348" y="3093133"/>
            <a:ext cx="2102662" cy="17373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54" r="-303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50268" y="921369"/>
            <a:ext cx="2102662" cy="174585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208" r="-97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94559" y="2871068"/>
            <a:ext cx="2102662" cy="173732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12" b="-17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48552" y="1072055"/>
            <a:ext cx="2760623" cy="179901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42" t="-30668" r="1142" b="-61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54823" y="3062288"/>
            <a:ext cx="2760623" cy="179901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23" b="-12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95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nodePh="1" p14:presetBounceEnd="57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4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26"/>
          <p:cNvSpPr txBox="1">
            <a:spLocks noGrp="1"/>
          </p:cNvSpPr>
          <p:nvPr>
            <p:ph type="title"/>
          </p:nvPr>
        </p:nvSpPr>
        <p:spPr>
          <a:xfrm>
            <a:off x="529967" y="108188"/>
            <a:ext cx="84749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mtClean="0">
                <a:latin typeface="Times New Roman" panose="02020603050405020304" pitchFamily="18" charset="0"/>
              </a:rPr>
              <a:t>4. </a:t>
            </a:r>
            <a:r>
              <a:rPr lang="vi-VN" dirty="0" smtClean="0">
                <a:latin typeface="Times New Roman" panose="02020603050405020304" pitchFamily="18" charset="0"/>
              </a:rPr>
              <a:t>Bệnh </a:t>
            </a:r>
            <a:r>
              <a:rPr lang="vi-VN" dirty="0">
                <a:latin typeface="Times New Roman" panose="02020603050405020304" pitchFamily="18" charset="0"/>
              </a:rPr>
              <a:t>lao phổi gây ra tác hại gì đối với sức khỏe của người bệnh và những người xung quanh?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oogle Shape;690;p26"/>
          <p:cNvGrpSpPr/>
          <p:nvPr/>
        </p:nvGrpSpPr>
        <p:grpSpPr>
          <a:xfrm>
            <a:off x="2989050" y="967325"/>
            <a:ext cx="3165900" cy="3765834"/>
            <a:chOff x="2989050" y="967325"/>
            <a:chExt cx="3165900" cy="3765834"/>
          </a:xfrm>
        </p:grpSpPr>
        <p:sp>
          <p:nvSpPr>
            <p:cNvPr id="84" name="Google Shape;691;p26"/>
            <p:cNvSpPr/>
            <p:nvPr/>
          </p:nvSpPr>
          <p:spPr>
            <a:xfrm>
              <a:off x="2989050" y="1411175"/>
              <a:ext cx="3165900" cy="316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2;p26"/>
            <p:cNvSpPr/>
            <p:nvPr/>
          </p:nvSpPr>
          <p:spPr>
            <a:xfrm>
              <a:off x="4377782" y="2413100"/>
              <a:ext cx="374720" cy="370182"/>
            </a:xfrm>
            <a:custGeom>
              <a:avLst/>
              <a:gdLst/>
              <a:ahLst/>
              <a:cxnLst/>
              <a:rect l="l" t="t" r="r" b="b"/>
              <a:pathLst>
                <a:path w="3881" h="3834" extrusionOk="0">
                  <a:moveTo>
                    <a:pt x="0" y="0"/>
                  </a:moveTo>
                  <a:lnTo>
                    <a:pt x="0" y="3833"/>
                  </a:lnTo>
                  <a:lnTo>
                    <a:pt x="3881" y="3833"/>
                  </a:lnTo>
                  <a:lnTo>
                    <a:pt x="3881" y="0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3;p26"/>
            <p:cNvSpPr/>
            <p:nvPr/>
          </p:nvSpPr>
          <p:spPr>
            <a:xfrm>
              <a:off x="3429735" y="2611032"/>
              <a:ext cx="2276129" cy="2122127"/>
            </a:xfrm>
            <a:custGeom>
              <a:avLst/>
              <a:gdLst/>
              <a:ahLst/>
              <a:cxnLst/>
              <a:rect l="l" t="t" r="r" b="b"/>
              <a:pathLst>
                <a:path w="23574" h="21979" extrusionOk="0">
                  <a:moveTo>
                    <a:pt x="13756" y="0"/>
                  </a:moveTo>
                  <a:cubicBezTo>
                    <a:pt x="13755" y="0"/>
                    <a:pt x="13755" y="0"/>
                    <a:pt x="13755" y="0"/>
                  </a:cubicBezTo>
                  <a:cubicBezTo>
                    <a:pt x="13692" y="24"/>
                    <a:pt x="13118" y="809"/>
                    <a:pt x="11783" y="864"/>
                  </a:cubicBezTo>
                  <a:cubicBezTo>
                    <a:pt x="10448" y="809"/>
                    <a:pt x="9882" y="24"/>
                    <a:pt x="9811" y="0"/>
                  </a:cubicBezTo>
                  <a:cubicBezTo>
                    <a:pt x="9811" y="0"/>
                    <a:pt x="9811" y="0"/>
                    <a:pt x="9810" y="0"/>
                  </a:cubicBezTo>
                  <a:cubicBezTo>
                    <a:pt x="9680" y="0"/>
                    <a:pt x="3588" y="1585"/>
                    <a:pt x="1642" y="7502"/>
                  </a:cubicBezTo>
                  <a:cubicBezTo>
                    <a:pt x="472" y="11060"/>
                    <a:pt x="110" y="13456"/>
                    <a:pt x="0" y="14823"/>
                  </a:cubicBezTo>
                  <a:cubicBezTo>
                    <a:pt x="2239" y="19072"/>
                    <a:pt x="6701" y="21979"/>
                    <a:pt x="11846" y="21979"/>
                  </a:cubicBezTo>
                  <a:cubicBezTo>
                    <a:pt x="16897" y="21979"/>
                    <a:pt x="21311" y="19167"/>
                    <a:pt x="23573" y="15019"/>
                  </a:cubicBezTo>
                  <a:cubicBezTo>
                    <a:pt x="23487" y="13692"/>
                    <a:pt x="23141" y="11225"/>
                    <a:pt x="21924" y="7502"/>
                  </a:cubicBezTo>
                  <a:cubicBezTo>
                    <a:pt x="19985" y="1570"/>
                    <a:pt x="13886" y="0"/>
                    <a:pt x="13756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4;p26"/>
            <p:cNvSpPr/>
            <p:nvPr/>
          </p:nvSpPr>
          <p:spPr>
            <a:xfrm>
              <a:off x="4450583" y="2548852"/>
              <a:ext cx="343630" cy="773675"/>
            </a:xfrm>
            <a:custGeom>
              <a:avLst/>
              <a:gdLst/>
              <a:ahLst/>
              <a:cxnLst/>
              <a:rect l="l" t="t" r="r" b="b"/>
              <a:pathLst>
                <a:path w="3559" h="8013" extrusionOk="0">
                  <a:moveTo>
                    <a:pt x="1234" y="0"/>
                  </a:moveTo>
                  <a:lnTo>
                    <a:pt x="747" y="16"/>
                  </a:lnTo>
                  <a:cubicBezTo>
                    <a:pt x="747" y="16"/>
                    <a:pt x="762" y="165"/>
                    <a:pt x="770" y="417"/>
                  </a:cubicBezTo>
                  <a:cubicBezTo>
                    <a:pt x="778" y="472"/>
                    <a:pt x="778" y="527"/>
                    <a:pt x="778" y="589"/>
                  </a:cubicBezTo>
                  <a:cubicBezTo>
                    <a:pt x="778" y="731"/>
                    <a:pt x="786" y="904"/>
                    <a:pt x="802" y="1076"/>
                  </a:cubicBezTo>
                  <a:cubicBezTo>
                    <a:pt x="809" y="1139"/>
                    <a:pt x="809" y="1194"/>
                    <a:pt x="809" y="1257"/>
                  </a:cubicBezTo>
                  <a:cubicBezTo>
                    <a:pt x="817" y="1414"/>
                    <a:pt x="817" y="1587"/>
                    <a:pt x="825" y="1776"/>
                  </a:cubicBezTo>
                  <a:cubicBezTo>
                    <a:pt x="825" y="1830"/>
                    <a:pt x="841" y="1893"/>
                    <a:pt x="841" y="1948"/>
                  </a:cubicBezTo>
                  <a:cubicBezTo>
                    <a:pt x="841" y="2050"/>
                    <a:pt x="841" y="2145"/>
                    <a:pt x="849" y="2255"/>
                  </a:cubicBezTo>
                  <a:cubicBezTo>
                    <a:pt x="849" y="2318"/>
                    <a:pt x="857" y="2372"/>
                    <a:pt x="857" y="2435"/>
                  </a:cubicBezTo>
                  <a:cubicBezTo>
                    <a:pt x="880" y="2797"/>
                    <a:pt x="888" y="3182"/>
                    <a:pt x="904" y="3551"/>
                  </a:cubicBezTo>
                  <a:cubicBezTo>
                    <a:pt x="904" y="3614"/>
                    <a:pt x="919" y="3669"/>
                    <a:pt x="919" y="3731"/>
                  </a:cubicBezTo>
                  <a:cubicBezTo>
                    <a:pt x="927" y="3888"/>
                    <a:pt x="927" y="4046"/>
                    <a:pt x="935" y="4187"/>
                  </a:cubicBezTo>
                  <a:cubicBezTo>
                    <a:pt x="935" y="4250"/>
                    <a:pt x="943" y="4297"/>
                    <a:pt x="943" y="4360"/>
                  </a:cubicBezTo>
                  <a:cubicBezTo>
                    <a:pt x="959" y="4540"/>
                    <a:pt x="959" y="4729"/>
                    <a:pt x="966" y="4894"/>
                  </a:cubicBezTo>
                  <a:cubicBezTo>
                    <a:pt x="966" y="4965"/>
                    <a:pt x="974" y="5035"/>
                    <a:pt x="974" y="5090"/>
                  </a:cubicBezTo>
                  <a:cubicBezTo>
                    <a:pt x="982" y="5350"/>
                    <a:pt x="990" y="5562"/>
                    <a:pt x="990" y="5719"/>
                  </a:cubicBezTo>
                  <a:lnTo>
                    <a:pt x="990" y="5899"/>
                  </a:lnTo>
                  <a:lnTo>
                    <a:pt x="990" y="6025"/>
                  </a:lnTo>
                  <a:cubicBezTo>
                    <a:pt x="982" y="6033"/>
                    <a:pt x="982" y="6049"/>
                    <a:pt x="974" y="6056"/>
                  </a:cubicBezTo>
                  <a:cubicBezTo>
                    <a:pt x="935" y="6104"/>
                    <a:pt x="825" y="6206"/>
                    <a:pt x="699" y="6300"/>
                  </a:cubicBezTo>
                  <a:cubicBezTo>
                    <a:pt x="652" y="6331"/>
                    <a:pt x="613" y="6363"/>
                    <a:pt x="558" y="6402"/>
                  </a:cubicBezTo>
                  <a:cubicBezTo>
                    <a:pt x="511" y="6426"/>
                    <a:pt x="456" y="6465"/>
                    <a:pt x="401" y="6504"/>
                  </a:cubicBezTo>
                  <a:cubicBezTo>
                    <a:pt x="189" y="6661"/>
                    <a:pt x="0" y="6779"/>
                    <a:pt x="0" y="6779"/>
                  </a:cubicBezTo>
                  <a:lnTo>
                    <a:pt x="71" y="7871"/>
                  </a:lnTo>
                  <a:lnTo>
                    <a:pt x="1061" y="7164"/>
                  </a:lnTo>
                  <a:lnTo>
                    <a:pt x="1202" y="7070"/>
                  </a:lnTo>
                  <a:lnTo>
                    <a:pt x="1446" y="6889"/>
                  </a:lnTo>
                  <a:lnTo>
                    <a:pt x="1548" y="6936"/>
                  </a:lnTo>
                  <a:lnTo>
                    <a:pt x="1705" y="7015"/>
                  </a:lnTo>
                  <a:lnTo>
                    <a:pt x="2137" y="7250"/>
                  </a:lnTo>
                  <a:lnTo>
                    <a:pt x="2278" y="7329"/>
                  </a:lnTo>
                  <a:lnTo>
                    <a:pt x="2812" y="7627"/>
                  </a:lnTo>
                  <a:lnTo>
                    <a:pt x="2970" y="7706"/>
                  </a:lnTo>
                  <a:lnTo>
                    <a:pt x="3519" y="8012"/>
                  </a:lnTo>
                  <a:lnTo>
                    <a:pt x="3559" y="6897"/>
                  </a:lnTo>
                  <a:cubicBezTo>
                    <a:pt x="3559" y="6897"/>
                    <a:pt x="3457" y="6842"/>
                    <a:pt x="3323" y="6779"/>
                  </a:cubicBezTo>
                  <a:cubicBezTo>
                    <a:pt x="3299" y="6771"/>
                    <a:pt x="3284" y="6756"/>
                    <a:pt x="3252" y="6740"/>
                  </a:cubicBezTo>
                  <a:cubicBezTo>
                    <a:pt x="3221" y="6732"/>
                    <a:pt x="3205" y="6716"/>
                    <a:pt x="3174" y="6701"/>
                  </a:cubicBezTo>
                  <a:cubicBezTo>
                    <a:pt x="3079" y="6653"/>
                    <a:pt x="2977" y="6606"/>
                    <a:pt x="2867" y="6543"/>
                  </a:cubicBezTo>
                  <a:cubicBezTo>
                    <a:pt x="2820" y="6520"/>
                    <a:pt x="2765" y="6488"/>
                    <a:pt x="2710" y="6457"/>
                  </a:cubicBezTo>
                  <a:cubicBezTo>
                    <a:pt x="2545" y="6371"/>
                    <a:pt x="2388" y="6284"/>
                    <a:pt x="2263" y="6214"/>
                  </a:cubicBezTo>
                  <a:cubicBezTo>
                    <a:pt x="2200" y="6182"/>
                    <a:pt x="2145" y="6151"/>
                    <a:pt x="2105" y="6127"/>
                  </a:cubicBezTo>
                  <a:cubicBezTo>
                    <a:pt x="2035" y="6088"/>
                    <a:pt x="1988" y="6056"/>
                    <a:pt x="1980" y="6049"/>
                  </a:cubicBezTo>
                  <a:cubicBezTo>
                    <a:pt x="1964" y="6049"/>
                    <a:pt x="1956" y="5986"/>
                    <a:pt x="1956" y="5899"/>
                  </a:cubicBezTo>
                  <a:cubicBezTo>
                    <a:pt x="1956" y="5852"/>
                    <a:pt x="1948" y="5789"/>
                    <a:pt x="1948" y="5719"/>
                  </a:cubicBezTo>
                  <a:cubicBezTo>
                    <a:pt x="1941" y="5593"/>
                    <a:pt x="1941" y="5428"/>
                    <a:pt x="1941" y="5240"/>
                  </a:cubicBezTo>
                  <a:lnTo>
                    <a:pt x="1941" y="5075"/>
                  </a:lnTo>
                  <a:lnTo>
                    <a:pt x="1941" y="4179"/>
                  </a:lnTo>
                  <a:lnTo>
                    <a:pt x="1941" y="3991"/>
                  </a:lnTo>
                  <a:lnTo>
                    <a:pt x="1941" y="3543"/>
                  </a:lnTo>
                  <a:cubicBezTo>
                    <a:pt x="1941" y="3142"/>
                    <a:pt x="1948" y="2726"/>
                    <a:pt x="1948" y="2325"/>
                  </a:cubicBezTo>
                  <a:lnTo>
                    <a:pt x="1948" y="2145"/>
                  </a:lnTo>
                  <a:lnTo>
                    <a:pt x="1948" y="1972"/>
                  </a:lnTo>
                  <a:lnTo>
                    <a:pt x="1948" y="1791"/>
                  </a:lnTo>
                  <a:cubicBezTo>
                    <a:pt x="1956" y="1571"/>
                    <a:pt x="1956" y="1351"/>
                    <a:pt x="1956" y="1155"/>
                  </a:cubicBezTo>
                  <a:lnTo>
                    <a:pt x="1956" y="982"/>
                  </a:lnTo>
                  <a:cubicBezTo>
                    <a:pt x="1964" y="794"/>
                    <a:pt x="1964" y="629"/>
                    <a:pt x="1964" y="487"/>
                  </a:cubicBezTo>
                  <a:lnTo>
                    <a:pt x="1964" y="322"/>
                  </a:lnTo>
                  <a:lnTo>
                    <a:pt x="1964" y="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5;p26"/>
            <p:cNvSpPr/>
            <p:nvPr/>
          </p:nvSpPr>
          <p:spPr>
            <a:xfrm>
              <a:off x="4527921" y="2641349"/>
              <a:ext cx="112387" cy="28097"/>
            </a:xfrm>
            <a:custGeom>
              <a:avLst/>
              <a:gdLst/>
              <a:ahLst/>
              <a:cxnLst/>
              <a:rect l="l" t="t" r="r" b="b"/>
              <a:pathLst>
                <a:path w="1164" h="291" extrusionOk="0">
                  <a:moveTo>
                    <a:pt x="1163" y="1"/>
                  </a:moveTo>
                  <a:cubicBezTo>
                    <a:pt x="854" y="90"/>
                    <a:pt x="583" y="123"/>
                    <a:pt x="354" y="123"/>
                  </a:cubicBezTo>
                  <a:cubicBezTo>
                    <a:pt x="222" y="123"/>
                    <a:pt x="104" y="112"/>
                    <a:pt x="1" y="95"/>
                  </a:cubicBezTo>
                  <a:lnTo>
                    <a:pt x="1" y="95"/>
                  </a:lnTo>
                  <a:cubicBezTo>
                    <a:pt x="8" y="150"/>
                    <a:pt x="8" y="213"/>
                    <a:pt x="8" y="268"/>
                  </a:cubicBezTo>
                  <a:cubicBezTo>
                    <a:pt x="113" y="282"/>
                    <a:pt x="230" y="291"/>
                    <a:pt x="359" y="291"/>
                  </a:cubicBezTo>
                  <a:cubicBezTo>
                    <a:pt x="591" y="291"/>
                    <a:pt x="861" y="262"/>
                    <a:pt x="1163" y="181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6;p26"/>
            <p:cNvSpPr/>
            <p:nvPr/>
          </p:nvSpPr>
          <p:spPr>
            <a:xfrm>
              <a:off x="4524928" y="2578397"/>
              <a:ext cx="115380" cy="26166"/>
            </a:xfrm>
            <a:custGeom>
              <a:avLst/>
              <a:gdLst/>
              <a:ahLst/>
              <a:cxnLst/>
              <a:rect l="l" t="t" r="r" b="b"/>
              <a:pathLst>
                <a:path w="1195" h="271" extrusionOk="0">
                  <a:moveTo>
                    <a:pt x="1194" y="1"/>
                  </a:moveTo>
                  <a:cubicBezTo>
                    <a:pt x="959" y="48"/>
                    <a:pt x="632" y="112"/>
                    <a:pt x="314" y="112"/>
                  </a:cubicBezTo>
                  <a:cubicBezTo>
                    <a:pt x="207" y="112"/>
                    <a:pt x="101" y="105"/>
                    <a:pt x="0" y="87"/>
                  </a:cubicBezTo>
                  <a:lnTo>
                    <a:pt x="0" y="87"/>
                  </a:lnTo>
                  <a:cubicBezTo>
                    <a:pt x="8" y="134"/>
                    <a:pt x="8" y="197"/>
                    <a:pt x="8" y="252"/>
                  </a:cubicBezTo>
                  <a:cubicBezTo>
                    <a:pt x="103" y="265"/>
                    <a:pt x="202" y="271"/>
                    <a:pt x="302" y="271"/>
                  </a:cubicBezTo>
                  <a:cubicBezTo>
                    <a:pt x="623" y="271"/>
                    <a:pt x="954" y="214"/>
                    <a:pt x="1194" y="166"/>
                  </a:cubicBezTo>
                  <a:lnTo>
                    <a:pt x="11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97;p26"/>
            <p:cNvSpPr/>
            <p:nvPr/>
          </p:nvSpPr>
          <p:spPr>
            <a:xfrm>
              <a:off x="4532459" y="2753640"/>
              <a:ext cx="107077" cy="29835"/>
            </a:xfrm>
            <a:custGeom>
              <a:avLst/>
              <a:gdLst/>
              <a:ahLst/>
              <a:cxnLst/>
              <a:rect l="l" t="t" r="r" b="b"/>
              <a:pathLst>
                <a:path w="1109" h="309" extrusionOk="0">
                  <a:moveTo>
                    <a:pt x="1108" y="0"/>
                  </a:moveTo>
                  <a:cubicBezTo>
                    <a:pt x="777" y="102"/>
                    <a:pt x="513" y="141"/>
                    <a:pt x="301" y="141"/>
                  </a:cubicBezTo>
                  <a:cubicBezTo>
                    <a:pt x="186" y="141"/>
                    <a:pt x="86" y="129"/>
                    <a:pt x="1" y="110"/>
                  </a:cubicBezTo>
                  <a:lnTo>
                    <a:pt x="1" y="110"/>
                  </a:lnTo>
                  <a:cubicBezTo>
                    <a:pt x="1" y="165"/>
                    <a:pt x="9" y="228"/>
                    <a:pt x="9" y="283"/>
                  </a:cubicBezTo>
                  <a:cubicBezTo>
                    <a:pt x="99" y="299"/>
                    <a:pt x="199" y="309"/>
                    <a:pt x="311" y="309"/>
                  </a:cubicBezTo>
                  <a:cubicBezTo>
                    <a:pt x="529" y="309"/>
                    <a:pt x="791" y="272"/>
                    <a:pt x="1108" y="173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8;p26"/>
            <p:cNvSpPr/>
            <p:nvPr/>
          </p:nvSpPr>
          <p:spPr>
            <a:xfrm>
              <a:off x="4530238" y="2717239"/>
              <a:ext cx="109297" cy="26455"/>
            </a:xfrm>
            <a:custGeom>
              <a:avLst/>
              <a:gdLst/>
              <a:ahLst/>
              <a:cxnLst/>
              <a:rect l="l" t="t" r="r" b="b"/>
              <a:pathLst>
                <a:path w="1132" h="274" extrusionOk="0">
                  <a:moveTo>
                    <a:pt x="0" y="0"/>
                  </a:moveTo>
                  <a:cubicBezTo>
                    <a:pt x="0" y="63"/>
                    <a:pt x="16" y="118"/>
                    <a:pt x="16" y="181"/>
                  </a:cubicBezTo>
                  <a:cubicBezTo>
                    <a:pt x="224" y="246"/>
                    <a:pt x="428" y="273"/>
                    <a:pt x="622" y="273"/>
                  </a:cubicBezTo>
                  <a:cubicBezTo>
                    <a:pt x="801" y="273"/>
                    <a:pt x="973" y="250"/>
                    <a:pt x="1131" y="212"/>
                  </a:cubicBezTo>
                  <a:lnTo>
                    <a:pt x="1131" y="32"/>
                  </a:lnTo>
                  <a:cubicBezTo>
                    <a:pt x="966" y="71"/>
                    <a:pt x="782" y="98"/>
                    <a:pt x="589" y="98"/>
                  </a:cubicBezTo>
                  <a:cubicBezTo>
                    <a:pt x="397" y="98"/>
                    <a:pt x="196" y="7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9;p26"/>
            <p:cNvSpPr/>
            <p:nvPr/>
          </p:nvSpPr>
          <p:spPr>
            <a:xfrm>
              <a:off x="4539314" y="2931875"/>
              <a:ext cx="98677" cy="36690"/>
            </a:xfrm>
            <a:custGeom>
              <a:avLst/>
              <a:gdLst/>
              <a:ahLst/>
              <a:cxnLst/>
              <a:rect l="l" t="t" r="r" b="b"/>
              <a:pathLst>
                <a:path w="1022" h="380" extrusionOk="0">
                  <a:moveTo>
                    <a:pt x="1022" y="0"/>
                  </a:moveTo>
                  <a:cubicBezTo>
                    <a:pt x="687" y="161"/>
                    <a:pt x="401" y="215"/>
                    <a:pt x="172" y="215"/>
                  </a:cubicBezTo>
                  <a:cubicBezTo>
                    <a:pt x="111" y="215"/>
                    <a:pt x="53" y="211"/>
                    <a:pt x="0" y="204"/>
                  </a:cubicBezTo>
                  <a:lnTo>
                    <a:pt x="0" y="204"/>
                  </a:lnTo>
                  <a:cubicBezTo>
                    <a:pt x="0" y="259"/>
                    <a:pt x="8" y="314"/>
                    <a:pt x="8" y="369"/>
                  </a:cubicBezTo>
                  <a:cubicBezTo>
                    <a:pt x="66" y="376"/>
                    <a:pt x="126" y="380"/>
                    <a:pt x="190" y="380"/>
                  </a:cubicBezTo>
                  <a:cubicBezTo>
                    <a:pt x="421" y="380"/>
                    <a:pt x="695" y="329"/>
                    <a:pt x="1022" y="181"/>
                  </a:cubicBezTo>
                  <a:lnTo>
                    <a:pt x="10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0;p26"/>
            <p:cNvSpPr/>
            <p:nvPr/>
          </p:nvSpPr>
          <p:spPr>
            <a:xfrm>
              <a:off x="4536997" y="2887847"/>
              <a:ext cx="100994" cy="25007"/>
            </a:xfrm>
            <a:custGeom>
              <a:avLst/>
              <a:gdLst/>
              <a:ahLst/>
              <a:cxnLst/>
              <a:rect l="l" t="t" r="r" b="b"/>
              <a:pathLst>
                <a:path w="1046" h="259" extrusionOk="0">
                  <a:moveTo>
                    <a:pt x="1046" y="0"/>
                  </a:moveTo>
                  <a:cubicBezTo>
                    <a:pt x="895" y="60"/>
                    <a:pt x="724" y="99"/>
                    <a:pt x="531" y="99"/>
                  </a:cubicBezTo>
                  <a:cubicBezTo>
                    <a:pt x="370" y="99"/>
                    <a:pt x="193" y="73"/>
                    <a:pt x="1" y="8"/>
                  </a:cubicBezTo>
                  <a:lnTo>
                    <a:pt x="1" y="8"/>
                  </a:lnTo>
                  <a:cubicBezTo>
                    <a:pt x="1" y="71"/>
                    <a:pt x="9" y="126"/>
                    <a:pt x="9" y="189"/>
                  </a:cubicBezTo>
                  <a:cubicBezTo>
                    <a:pt x="187" y="237"/>
                    <a:pt x="352" y="258"/>
                    <a:pt x="505" y="258"/>
                  </a:cubicBezTo>
                  <a:cubicBezTo>
                    <a:pt x="703" y="258"/>
                    <a:pt x="882" y="223"/>
                    <a:pt x="1046" y="165"/>
                  </a:cubicBez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01;p26"/>
            <p:cNvSpPr/>
            <p:nvPr/>
          </p:nvSpPr>
          <p:spPr>
            <a:xfrm>
              <a:off x="4541535" y="3019834"/>
              <a:ext cx="96456" cy="36690"/>
            </a:xfrm>
            <a:custGeom>
              <a:avLst/>
              <a:gdLst/>
              <a:ahLst/>
              <a:cxnLst/>
              <a:rect l="l" t="t" r="r" b="b"/>
              <a:pathLst>
                <a:path w="999" h="380" extrusionOk="0">
                  <a:moveTo>
                    <a:pt x="1" y="0"/>
                  </a:moveTo>
                  <a:cubicBezTo>
                    <a:pt x="1" y="71"/>
                    <a:pt x="17" y="142"/>
                    <a:pt x="17" y="197"/>
                  </a:cubicBezTo>
                  <a:cubicBezTo>
                    <a:pt x="238" y="325"/>
                    <a:pt x="463" y="380"/>
                    <a:pt x="676" y="380"/>
                  </a:cubicBezTo>
                  <a:cubicBezTo>
                    <a:pt x="788" y="380"/>
                    <a:pt x="896" y="365"/>
                    <a:pt x="999" y="338"/>
                  </a:cubicBezTo>
                  <a:lnTo>
                    <a:pt x="999" y="165"/>
                  </a:lnTo>
                  <a:cubicBezTo>
                    <a:pt x="893" y="192"/>
                    <a:pt x="784" y="208"/>
                    <a:pt x="671" y="208"/>
                  </a:cubicBezTo>
                  <a:cubicBezTo>
                    <a:pt x="455" y="208"/>
                    <a:pt x="228" y="1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02;p26"/>
            <p:cNvSpPr/>
            <p:nvPr/>
          </p:nvSpPr>
          <p:spPr>
            <a:xfrm>
              <a:off x="4544625" y="3098717"/>
              <a:ext cx="94911" cy="26648"/>
            </a:xfrm>
            <a:custGeom>
              <a:avLst/>
              <a:gdLst/>
              <a:ahLst/>
              <a:cxnLst/>
              <a:rect l="l" t="t" r="r" b="b"/>
              <a:pathLst>
                <a:path w="983" h="276" extrusionOk="0">
                  <a:moveTo>
                    <a:pt x="982" y="0"/>
                  </a:moveTo>
                  <a:cubicBezTo>
                    <a:pt x="798" y="80"/>
                    <a:pt x="626" y="111"/>
                    <a:pt x="470" y="111"/>
                  </a:cubicBezTo>
                  <a:cubicBezTo>
                    <a:pt x="287" y="111"/>
                    <a:pt x="128" y="67"/>
                    <a:pt x="0" y="8"/>
                  </a:cubicBezTo>
                  <a:lnTo>
                    <a:pt x="0" y="189"/>
                  </a:lnTo>
                  <a:cubicBezTo>
                    <a:pt x="138" y="239"/>
                    <a:pt x="295" y="275"/>
                    <a:pt x="472" y="275"/>
                  </a:cubicBezTo>
                  <a:cubicBezTo>
                    <a:pt x="627" y="275"/>
                    <a:pt x="798" y="247"/>
                    <a:pt x="982" y="173"/>
                  </a:cubicBezTo>
                  <a:lnTo>
                    <a:pt x="9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03;p26"/>
            <p:cNvSpPr/>
            <p:nvPr/>
          </p:nvSpPr>
          <p:spPr>
            <a:xfrm>
              <a:off x="4598501" y="3138883"/>
              <a:ext cx="69807" cy="87283"/>
            </a:xfrm>
            <a:custGeom>
              <a:avLst/>
              <a:gdLst/>
              <a:ahLst/>
              <a:cxnLst/>
              <a:rect l="l" t="t" r="r" b="b"/>
              <a:pathLst>
                <a:path w="723" h="904" extrusionOk="0">
                  <a:moveTo>
                    <a:pt x="566" y="0"/>
                  </a:moveTo>
                  <a:cubicBezTo>
                    <a:pt x="330" y="197"/>
                    <a:pt x="79" y="487"/>
                    <a:pt x="0" y="825"/>
                  </a:cubicBezTo>
                  <a:lnTo>
                    <a:pt x="157" y="904"/>
                  </a:lnTo>
                  <a:cubicBezTo>
                    <a:pt x="228" y="566"/>
                    <a:pt x="487" y="283"/>
                    <a:pt x="723" y="87"/>
                  </a:cubicBezTo>
                  <a:cubicBezTo>
                    <a:pt x="660" y="48"/>
                    <a:pt x="613" y="16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04;p26"/>
            <p:cNvSpPr/>
            <p:nvPr/>
          </p:nvSpPr>
          <p:spPr>
            <a:xfrm>
              <a:off x="4656818" y="3170745"/>
              <a:ext cx="69904" cy="86511"/>
            </a:xfrm>
            <a:custGeom>
              <a:avLst/>
              <a:gdLst/>
              <a:ahLst/>
              <a:cxnLst/>
              <a:rect l="l" t="t" r="r" b="b"/>
              <a:pathLst>
                <a:path w="724" h="896" extrusionOk="0">
                  <a:moveTo>
                    <a:pt x="574" y="0"/>
                  </a:moveTo>
                  <a:cubicBezTo>
                    <a:pt x="299" y="244"/>
                    <a:pt x="119" y="542"/>
                    <a:pt x="1" y="817"/>
                  </a:cubicBezTo>
                  <a:lnTo>
                    <a:pt x="142" y="896"/>
                  </a:lnTo>
                  <a:cubicBezTo>
                    <a:pt x="260" y="621"/>
                    <a:pt x="449" y="315"/>
                    <a:pt x="724" y="87"/>
                  </a:cubicBezTo>
                  <a:cubicBezTo>
                    <a:pt x="676" y="55"/>
                    <a:pt x="614" y="32"/>
                    <a:pt x="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05;p26"/>
            <p:cNvSpPr/>
            <p:nvPr/>
          </p:nvSpPr>
          <p:spPr>
            <a:xfrm>
              <a:off x="4503686" y="3155587"/>
              <a:ext cx="63049" cy="83518"/>
            </a:xfrm>
            <a:custGeom>
              <a:avLst/>
              <a:gdLst/>
              <a:ahLst/>
              <a:cxnLst/>
              <a:rect l="l" t="t" r="r" b="b"/>
              <a:pathLst>
                <a:path w="653" h="865" extrusionOk="0">
                  <a:moveTo>
                    <a:pt x="142" y="0"/>
                  </a:moveTo>
                  <a:cubicBezTo>
                    <a:pt x="94" y="24"/>
                    <a:pt x="47" y="55"/>
                    <a:pt x="0" y="95"/>
                  </a:cubicBezTo>
                  <a:cubicBezTo>
                    <a:pt x="228" y="283"/>
                    <a:pt x="393" y="566"/>
                    <a:pt x="511" y="864"/>
                  </a:cubicBezTo>
                  <a:lnTo>
                    <a:pt x="652" y="762"/>
                  </a:lnTo>
                  <a:cubicBezTo>
                    <a:pt x="526" y="479"/>
                    <a:pt x="354" y="197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06;p26"/>
            <p:cNvSpPr/>
            <p:nvPr/>
          </p:nvSpPr>
          <p:spPr>
            <a:xfrm>
              <a:off x="4722088" y="3194980"/>
              <a:ext cx="48662" cy="98001"/>
            </a:xfrm>
            <a:custGeom>
              <a:avLst/>
              <a:gdLst/>
              <a:ahLst/>
              <a:cxnLst/>
              <a:rect l="l" t="t" r="r" b="b"/>
              <a:pathLst>
                <a:path w="504" h="1015" extrusionOk="0">
                  <a:moveTo>
                    <a:pt x="346" y="1"/>
                  </a:moveTo>
                  <a:cubicBezTo>
                    <a:pt x="205" y="276"/>
                    <a:pt x="55" y="613"/>
                    <a:pt x="0" y="935"/>
                  </a:cubicBezTo>
                  <a:lnTo>
                    <a:pt x="158" y="1014"/>
                  </a:lnTo>
                  <a:cubicBezTo>
                    <a:pt x="205" y="700"/>
                    <a:pt x="354" y="354"/>
                    <a:pt x="503" y="71"/>
                  </a:cubicBezTo>
                  <a:cubicBezTo>
                    <a:pt x="448" y="56"/>
                    <a:pt x="401" y="24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07;p26"/>
            <p:cNvSpPr/>
            <p:nvPr/>
          </p:nvSpPr>
          <p:spPr>
            <a:xfrm>
              <a:off x="4450583" y="3176828"/>
              <a:ext cx="343630" cy="145698"/>
            </a:xfrm>
            <a:custGeom>
              <a:avLst/>
              <a:gdLst/>
              <a:ahLst/>
              <a:cxnLst/>
              <a:rect l="l" t="t" r="r" b="b"/>
              <a:pathLst>
                <a:path w="3559" h="1509" extrusionOk="0">
                  <a:moveTo>
                    <a:pt x="401" y="0"/>
                  </a:moveTo>
                  <a:cubicBezTo>
                    <a:pt x="189" y="157"/>
                    <a:pt x="0" y="275"/>
                    <a:pt x="0" y="275"/>
                  </a:cubicBezTo>
                  <a:lnTo>
                    <a:pt x="71" y="1367"/>
                  </a:lnTo>
                  <a:lnTo>
                    <a:pt x="1061" y="660"/>
                  </a:lnTo>
                  <a:lnTo>
                    <a:pt x="1202" y="566"/>
                  </a:lnTo>
                  <a:lnTo>
                    <a:pt x="1446" y="385"/>
                  </a:lnTo>
                  <a:lnTo>
                    <a:pt x="1548" y="432"/>
                  </a:lnTo>
                  <a:lnTo>
                    <a:pt x="1705" y="511"/>
                  </a:lnTo>
                  <a:lnTo>
                    <a:pt x="2137" y="746"/>
                  </a:lnTo>
                  <a:lnTo>
                    <a:pt x="2278" y="825"/>
                  </a:lnTo>
                  <a:lnTo>
                    <a:pt x="2812" y="1123"/>
                  </a:lnTo>
                  <a:lnTo>
                    <a:pt x="2970" y="1202"/>
                  </a:lnTo>
                  <a:lnTo>
                    <a:pt x="3519" y="1508"/>
                  </a:lnTo>
                  <a:lnTo>
                    <a:pt x="3559" y="393"/>
                  </a:lnTo>
                  <a:cubicBezTo>
                    <a:pt x="3559" y="393"/>
                    <a:pt x="3457" y="338"/>
                    <a:pt x="3331" y="275"/>
                  </a:cubicBezTo>
                  <a:cubicBezTo>
                    <a:pt x="3315" y="267"/>
                    <a:pt x="3292" y="252"/>
                    <a:pt x="3260" y="236"/>
                  </a:cubicBezTo>
                  <a:cubicBezTo>
                    <a:pt x="3158" y="424"/>
                    <a:pt x="3079" y="613"/>
                    <a:pt x="2985" y="856"/>
                  </a:cubicBezTo>
                  <a:cubicBezTo>
                    <a:pt x="2985" y="858"/>
                    <a:pt x="2984" y="858"/>
                    <a:pt x="2982" y="858"/>
                  </a:cubicBezTo>
                  <a:cubicBezTo>
                    <a:pt x="2916" y="858"/>
                    <a:pt x="1906" y="246"/>
                    <a:pt x="1548" y="55"/>
                  </a:cubicBezTo>
                  <a:cubicBezTo>
                    <a:pt x="1520" y="39"/>
                    <a:pt x="1501" y="32"/>
                    <a:pt x="1483" y="32"/>
                  </a:cubicBezTo>
                  <a:cubicBezTo>
                    <a:pt x="1465" y="32"/>
                    <a:pt x="1450" y="39"/>
                    <a:pt x="1430" y="55"/>
                  </a:cubicBezTo>
                  <a:cubicBezTo>
                    <a:pt x="1399" y="78"/>
                    <a:pt x="797" y="574"/>
                    <a:pt x="741" y="574"/>
                  </a:cubicBezTo>
                  <a:cubicBezTo>
                    <a:pt x="740" y="574"/>
                    <a:pt x="739" y="574"/>
                    <a:pt x="739" y="574"/>
                  </a:cubicBezTo>
                  <a:cubicBezTo>
                    <a:pt x="621" y="503"/>
                    <a:pt x="503" y="197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8;p26"/>
            <p:cNvSpPr/>
            <p:nvPr/>
          </p:nvSpPr>
          <p:spPr>
            <a:xfrm>
              <a:off x="4521066" y="2546535"/>
              <a:ext cx="60828" cy="588874"/>
            </a:xfrm>
            <a:custGeom>
              <a:avLst/>
              <a:gdLst/>
              <a:ahLst/>
              <a:cxnLst/>
              <a:rect l="l" t="t" r="r" b="b"/>
              <a:pathLst>
                <a:path w="630" h="6099" extrusionOk="0">
                  <a:moveTo>
                    <a:pt x="480" y="1"/>
                  </a:moveTo>
                  <a:lnTo>
                    <a:pt x="1" y="24"/>
                  </a:lnTo>
                  <a:cubicBezTo>
                    <a:pt x="1" y="24"/>
                    <a:pt x="9" y="174"/>
                    <a:pt x="17" y="425"/>
                  </a:cubicBezTo>
                  <a:cubicBezTo>
                    <a:pt x="32" y="472"/>
                    <a:pt x="32" y="535"/>
                    <a:pt x="32" y="590"/>
                  </a:cubicBezTo>
                  <a:cubicBezTo>
                    <a:pt x="32" y="739"/>
                    <a:pt x="40" y="904"/>
                    <a:pt x="48" y="1085"/>
                  </a:cubicBezTo>
                  <a:cubicBezTo>
                    <a:pt x="56" y="1140"/>
                    <a:pt x="56" y="1203"/>
                    <a:pt x="56" y="1258"/>
                  </a:cubicBezTo>
                  <a:cubicBezTo>
                    <a:pt x="72" y="1415"/>
                    <a:pt x="72" y="1595"/>
                    <a:pt x="79" y="1784"/>
                  </a:cubicBezTo>
                  <a:cubicBezTo>
                    <a:pt x="79" y="1839"/>
                    <a:pt x="87" y="1902"/>
                    <a:pt x="87" y="1957"/>
                  </a:cubicBezTo>
                  <a:cubicBezTo>
                    <a:pt x="87" y="2059"/>
                    <a:pt x="87" y="2153"/>
                    <a:pt x="95" y="2263"/>
                  </a:cubicBezTo>
                  <a:cubicBezTo>
                    <a:pt x="95" y="2318"/>
                    <a:pt x="111" y="2381"/>
                    <a:pt x="111" y="2436"/>
                  </a:cubicBezTo>
                  <a:cubicBezTo>
                    <a:pt x="127" y="2805"/>
                    <a:pt x="134" y="3182"/>
                    <a:pt x="158" y="3559"/>
                  </a:cubicBezTo>
                  <a:cubicBezTo>
                    <a:pt x="158" y="3614"/>
                    <a:pt x="166" y="3677"/>
                    <a:pt x="166" y="3732"/>
                  </a:cubicBezTo>
                  <a:cubicBezTo>
                    <a:pt x="174" y="3889"/>
                    <a:pt x="174" y="4046"/>
                    <a:pt x="189" y="4195"/>
                  </a:cubicBezTo>
                  <a:cubicBezTo>
                    <a:pt x="189" y="4258"/>
                    <a:pt x="197" y="4305"/>
                    <a:pt x="197" y="4360"/>
                  </a:cubicBezTo>
                  <a:cubicBezTo>
                    <a:pt x="205" y="4549"/>
                    <a:pt x="205" y="4737"/>
                    <a:pt x="213" y="4902"/>
                  </a:cubicBezTo>
                  <a:cubicBezTo>
                    <a:pt x="213" y="4973"/>
                    <a:pt x="229" y="5044"/>
                    <a:pt x="229" y="5099"/>
                  </a:cubicBezTo>
                  <a:cubicBezTo>
                    <a:pt x="236" y="5350"/>
                    <a:pt x="244" y="5570"/>
                    <a:pt x="244" y="5727"/>
                  </a:cubicBezTo>
                  <a:lnTo>
                    <a:pt x="244" y="5908"/>
                  </a:lnTo>
                  <a:lnTo>
                    <a:pt x="244" y="6033"/>
                  </a:lnTo>
                  <a:cubicBezTo>
                    <a:pt x="236" y="6041"/>
                    <a:pt x="236" y="6049"/>
                    <a:pt x="229" y="6065"/>
                  </a:cubicBezTo>
                  <a:cubicBezTo>
                    <a:pt x="306" y="6088"/>
                    <a:pt x="362" y="6099"/>
                    <a:pt x="403" y="6099"/>
                  </a:cubicBezTo>
                  <a:cubicBezTo>
                    <a:pt x="458" y="6099"/>
                    <a:pt x="486" y="6080"/>
                    <a:pt x="504" y="6049"/>
                  </a:cubicBezTo>
                  <a:cubicBezTo>
                    <a:pt x="629" y="5837"/>
                    <a:pt x="543" y="1171"/>
                    <a:pt x="480" y="1"/>
                  </a:cubicBezTo>
                  <a:close/>
                </a:path>
              </a:pathLst>
            </a:custGeom>
            <a:solidFill>
              <a:srgbClr val="85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9;p26"/>
            <p:cNvSpPr/>
            <p:nvPr/>
          </p:nvSpPr>
          <p:spPr>
            <a:xfrm>
              <a:off x="4524156" y="2533693"/>
              <a:ext cx="117601" cy="30414"/>
            </a:xfrm>
            <a:custGeom>
              <a:avLst/>
              <a:gdLst/>
              <a:ahLst/>
              <a:cxnLst/>
              <a:rect l="l" t="t" r="r" b="b"/>
              <a:pathLst>
                <a:path w="1218" h="315" extrusionOk="0">
                  <a:moveTo>
                    <a:pt x="605" y="0"/>
                  </a:moveTo>
                  <a:cubicBezTo>
                    <a:pt x="275" y="0"/>
                    <a:pt x="0" y="71"/>
                    <a:pt x="0" y="157"/>
                  </a:cubicBezTo>
                  <a:cubicBezTo>
                    <a:pt x="0" y="244"/>
                    <a:pt x="275" y="314"/>
                    <a:pt x="605" y="314"/>
                  </a:cubicBezTo>
                  <a:cubicBezTo>
                    <a:pt x="943" y="314"/>
                    <a:pt x="1218" y="244"/>
                    <a:pt x="1218" y="157"/>
                  </a:cubicBezTo>
                  <a:cubicBezTo>
                    <a:pt x="1218" y="71"/>
                    <a:pt x="943" y="0"/>
                    <a:pt x="605" y="0"/>
                  </a:cubicBezTo>
                  <a:close/>
                </a:path>
              </a:pathLst>
            </a:custGeom>
            <a:solidFill>
              <a:srgbClr val="A8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10;p26"/>
            <p:cNvSpPr/>
            <p:nvPr/>
          </p:nvSpPr>
          <p:spPr>
            <a:xfrm>
              <a:off x="3702013" y="2896923"/>
              <a:ext cx="784296" cy="1412177"/>
            </a:xfrm>
            <a:custGeom>
              <a:avLst/>
              <a:gdLst/>
              <a:ahLst/>
              <a:cxnLst/>
              <a:rect l="l" t="t" r="r" b="b"/>
              <a:pathLst>
                <a:path w="8123" h="14626" extrusionOk="0">
                  <a:moveTo>
                    <a:pt x="6245" y="1"/>
                  </a:moveTo>
                  <a:cubicBezTo>
                    <a:pt x="5579" y="1"/>
                    <a:pt x="4144" y="1214"/>
                    <a:pt x="2852" y="2836"/>
                  </a:cubicBezTo>
                  <a:cubicBezTo>
                    <a:pt x="1509" y="4533"/>
                    <a:pt x="165" y="8680"/>
                    <a:pt x="32" y="11532"/>
                  </a:cubicBezTo>
                  <a:cubicBezTo>
                    <a:pt x="8" y="11948"/>
                    <a:pt x="0" y="12309"/>
                    <a:pt x="0" y="12632"/>
                  </a:cubicBezTo>
                  <a:cubicBezTo>
                    <a:pt x="6" y="14074"/>
                    <a:pt x="261" y="14626"/>
                    <a:pt x="940" y="14626"/>
                  </a:cubicBezTo>
                  <a:cubicBezTo>
                    <a:pt x="1156" y="14626"/>
                    <a:pt x="1414" y="14570"/>
                    <a:pt x="1721" y="14470"/>
                  </a:cubicBezTo>
                  <a:cubicBezTo>
                    <a:pt x="3197" y="13990"/>
                    <a:pt x="4878" y="13174"/>
                    <a:pt x="6104" y="12152"/>
                  </a:cubicBezTo>
                  <a:cubicBezTo>
                    <a:pt x="7172" y="11273"/>
                    <a:pt x="7659" y="10487"/>
                    <a:pt x="7557" y="9403"/>
                  </a:cubicBezTo>
                  <a:cubicBezTo>
                    <a:pt x="7471" y="8366"/>
                    <a:pt x="8123" y="5075"/>
                    <a:pt x="8052" y="3850"/>
                  </a:cubicBezTo>
                  <a:cubicBezTo>
                    <a:pt x="8052" y="3810"/>
                    <a:pt x="8044" y="3771"/>
                    <a:pt x="8044" y="3732"/>
                  </a:cubicBezTo>
                  <a:cubicBezTo>
                    <a:pt x="8028" y="3598"/>
                    <a:pt x="8005" y="3457"/>
                    <a:pt x="7973" y="3284"/>
                  </a:cubicBezTo>
                  <a:cubicBezTo>
                    <a:pt x="7934" y="3041"/>
                    <a:pt x="7863" y="2766"/>
                    <a:pt x="7785" y="2491"/>
                  </a:cubicBezTo>
                  <a:cubicBezTo>
                    <a:pt x="7471" y="1375"/>
                    <a:pt x="6921" y="119"/>
                    <a:pt x="6332" y="9"/>
                  </a:cubicBezTo>
                  <a:cubicBezTo>
                    <a:pt x="6304" y="3"/>
                    <a:pt x="6276" y="1"/>
                    <a:pt x="6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11;p26"/>
            <p:cNvSpPr/>
            <p:nvPr/>
          </p:nvSpPr>
          <p:spPr>
            <a:xfrm>
              <a:off x="3807448" y="3015972"/>
              <a:ext cx="671233" cy="1203817"/>
            </a:xfrm>
            <a:custGeom>
              <a:avLst/>
              <a:gdLst/>
              <a:ahLst/>
              <a:cxnLst/>
              <a:rect l="l" t="t" r="r" b="b"/>
              <a:pathLst>
                <a:path w="6952" h="12468" extrusionOk="0">
                  <a:moveTo>
                    <a:pt x="3936" y="0"/>
                  </a:moveTo>
                  <a:cubicBezTo>
                    <a:pt x="3765" y="0"/>
                    <a:pt x="4421" y="1117"/>
                    <a:pt x="4328" y="1171"/>
                  </a:cubicBezTo>
                  <a:cubicBezTo>
                    <a:pt x="4322" y="1174"/>
                    <a:pt x="4314" y="1175"/>
                    <a:pt x="4305" y="1175"/>
                  </a:cubicBezTo>
                  <a:cubicBezTo>
                    <a:pt x="4180" y="1175"/>
                    <a:pt x="3769" y="970"/>
                    <a:pt x="3600" y="970"/>
                  </a:cubicBezTo>
                  <a:cubicBezTo>
                    <a:pt x="3555" y="970"/>
                    <a:pt x="3527" y="985"/>
                    <a:pt x="3527" y="1022"/>
                  </a:cubicBezTo>
                  <a:cubicBezTo>
                    <a:pt x="3527" y="1218"/>
                    <a:pt x="4258" y="1336"/>
                    <a:pt x="4328" y="1454"/>
                  </a:cubicBezTo>
                  <a:cubicBezTo>
                    <a:pt x="4391" y="1572"/>
                    <a:pt x="5287" y="2907"/>
                    <a:pt x="5192" y="3025"/>
                  </a:cubicBezTo>
                  <a:cubicBezTo>
                    <a:pt x="5090" y="3151"/>
                    <a:pt x="5012" y="3190"/>
                    <a:pt x="4705" y="3536"/>
                  </a:cubicBezTo>
                  <a:cubicBezTo>
                    <a:pt x="4636" y="3615"/>
                    <a:pt x="4550" y="3646"/>
                    <a:pt x="4450" y="3646"/>
                  </a:cubicBezTo>
                  <a:cubicBezTo>
                    <a:pt x="4093" y="3646"/>
                    <a:pt x="3565" y="3251"/>
                    <a:pt x="3055" y="3251"/>
                  </a:cubicBezTo>
                  <a:cubicBezTo>
                    <a:pt x="2944" y="3251"/>
                    <a:pt x="2833" y="3270"/>
                    <a:pt x="2726" y="3316"/>
                  </a:cubicBezTo>
                  <a:cubicBezTo>
                    <a:pt x="1980" y="3630"/>
                    <a:pt x="4540" y="3897"/>
                    <a:pt x="4423" y="4015"/>
                  </a:cubicBezTo>
                  <a:cubicBezTo>
                    <a:pt x="4305" y="4141"/>
                    <a:pt x="4108" y="4400"/>
                    <a:pt x="3873" y="4431"/>
                  </a:cubicBezTo>
                  <a:cubicBezTo>
                    <a:pt x="3629" y="4447"/>
                    <a:pt x="2129" y="4400"/>
                    <a:pt x="1383" y="4832"/>
                  </a:cubicBezTo>
                  <a:cubicBezTo>
                    <a:pt x="848" y="5144"/>
                    <a:pt x="701" y="5371"/>
                    <a:pt x="931" y="5371"/>
                  </a:cubicBezTo>
                  <a:cubicBezTo>
                    <a:pt x="1019" y="5371"/>
                    <a:pt x="1162" y="5338"/>
                    <a:pt x="1359" y="5264"/>
                  </a:cubicBezTo>
                  <a:cubicBezTo>
                    <a:pt x="1957" y="5045"/>
                    <a:pt x="2592" y="4848"/>
                    <a:pt x="2802" y="4848"/>
                  </a:cubicBezTo>
                  <a:cubicBezTo>
                    <a:pt x="2849" y="4848"/>
                    <a:pt x="2875" y="4857"/>
                    <a:pt x="2875" y="4879"/>
                  </a:cubicBezTo>
                  <a:cubicBezTo>
                    <a:pt x="2875" y="4997"/>
                    <a:pt x="1508" y="5979"/>
                    <a:pt x="1823" y="6026"/>
                  </a:cubicBezTo>
                  <a:cubicBezTo>
                    <a:pt x="1831" y="6027"/>
                    <a:pt x="1840" y="6028"/>
                    <a:pt x="1850" y="6028"/>
                  </a:cubicBezTo>
                  <a:cubicBezTo>
                    <a:pt x="2187" y="6028"/>
                    <a:pt x="3079" y="5097"/>
                    <a:pt x="3331" y="5044"/>
                  </a:cubicBezTo>
                  <a:cubicBezTo>
                    <a:pt x="3485" y="5016"/>
                    <a:pt x="3676" y="4979"/>
                    <a:pt x="3795" y="4979"/>
                  </a:cubicBezTo>
                  <a:cubicBezTo>
                    <a:pt x="3875" y="4979"/>
                    <a:pt x="3923" y="4996"/>
                    <a:pt x="3904" y="5044"/>
                  </a:cubicBezTo>
                  <a:cubicBezTo>
                    <a:pt x="3857" y="5162"/>
                    <a:pt x="2443" y="7730"/>
                    <a:pt x="2270" y="7777"/>
                  </a:cubicBezTo>
                  <a:cubicBezTo>
                    <a:pt x="2105" y="7825"/>
                    <a:pt x="542" y="8304"/>
                    <a:pt x="597" y="8524"/>
                  </a:cubicBezTo>
                  <a:cubicBezTo>
                    <a:pt x="603" y="8552"/>
                    <a:pt x="636" y="8564"/>
                    <a:pt x="688" y="8564"/>
                  </a:cubicBezTo>
                  <a:cubicBezTo>
                    <a:pt x="1015" y="8564"/>
                    <a:pt x="2115" y="8082"/>
                    <a:pt x="2274" y="8082"/>
                  </a:cubicBezTo>
                  <a:cubicBezTo>
                    <a:pt x="2287" y="8082"/>
                    <a:pt x="2294" y="8085"/>
                    <a:pt x="2294" y="8092"/>
                  </a:cubicBezTo>
                  <a:cubicBezTo>
                    <a:pt x="2294" y="8186"/>
                    <a:pt x="1673" y="9608"/>
                    <a:pt x="1477" y="9773"/>
                  </a:cubicBezTo>
                  <a:cubicBezTo>
                    <a:pt x="1288" y="9938"/>
                    <a:pt x="291" y="10487"/>
                    <a:pt x="479" y="10534"/>
                  </a:cubicBezTo>
                  <a:cubicBezTo>
                    <a:pt x="486" y="10536"/>
                    <a:pt x="495" y="10537"/>
                    <a:pt x="504" y="10537"/>
                  </a:cubicBezTo>
                  <a:cubicBezTo>
                    <a:pt x="728" y="10537"/>
                    <a:pt x="1571" y="9967"/>
                    <a:pt x="1703" y="9967"/>
                  </a:cubicBezTo>
                  <a:cubicBezTo>
                    <a:pt x="1716" y="9967"/>
                    <a:pt x="1723" y="9972"/>
                    <a:pt x="1721" y="9985"/>
                  </a:cubicBezTo>
                  <a:cubicBezTo>
                    <a:pt x="1706" y="10120"/>
                    <a:pt x="1" y="12467"/>
                    <a:pt x="352" y="12467"/>
                  </a:cubicBezTo>
                  <a:cubicBezTo>
                    <a:pt x="369" y="12467"/>
                    <a:pt x="390" y="12462"/>
                    <a:pt x="417" y="12451"/>
                  </a:cubicBezTo>
                  <a:cubicBezTo>
                    <a:pt x="798" y="12286"/>
                    <a:pt x="1665" y="10759"/>
                    <a:pt x="1766" y="10759"/>
                  </a:cubicBezTo>
                  <a:cubicBezTo>
                    <a:pt x="1771" y="10759"/>
                    <a:pt x="1774" y="10762"/>
                    <a:pt x="1775" y="10770"/>
                  </a:cubicBezTo>
                  <a:cubicBezTo>
                    <a:pt x="1790" y="10919"/>
                    <a:pt x="1951" y="11662"/>
                    <a:pt x="2069" y="11662"/>
                  </a:cubicBezTo>
                  <a:cubicBezTo>
                    <a:pt x="2082" y="11662"/>
                    <a:pt x="2094" y="11653"/>
                    <a:pt x="2105" y="11634"/>
                  </a:cubicBezTo>
                  <a:cubicBezTo>
                    <a:pt x="2223" y="11438"/>
                    <a:pt x="2019" y="10220"/>
                    <a:pt x="2058" y="10087"/>
                  </a:cubicBezTo>
                  <a:cubicBezTo>
                    <a:pt x="2153" y="9773"/>
                    <a:pt x="2522" y="8822"/>
                    <a:pt x="2624" y="8594"/>
                  </a:cubicBezTo>
                  <a:cubicBezTo>
                    <a:pt x="2627" y="8588"/>
                    <a:pt x="2631" y="8585"/>
                    <a:pt x="2635" y="8585"/>
                  </a:cubicBezTo>
                  <a:cubicBezTo>
                    <a:pt x="2723" y="8585"/>
                    <a:pt x="2920" y="10029"/>
                    <a:pt x="3117" y="10029"/>
                  </a:cubicBezTo>
                  <a:cubicBezTo>
                    <a:pt x="3131" y="10029"/>
                    <a:pt x="3144" y="10023"/>
                    <a:pt x="3158" y="10008"/>
                  </a:cubicBezTo>
                  <a:cubicBezTo>
                    <a:pt x="3378" y="9773"/>
                    <a:pt x="2993" y="8908"/>
                    <a:pt x="3087" y="8838"/>
                  </a:cubicBezTo>
                  <a:cubicBezTo>
                    <a:pt x="3096" y="8832"/>
                    <a:pt x="3108" y="8829"/>
                    <a:pt x="3123" y="8829"/>
                  </a:cubicBezTo>
                  <a:cubicBezTo>
                    <a:pt x="3251" y="8829"/>
                    <a:pt x="3583" y="9029"/>
                    <a:pt x="3724" y="9029"/>
                  </a:cubicBezTo>
                  <a:cubicBezTo>
                    <a:pt x="3758" y="9029"/>
                    <a:pt x="3781" y="9017"/>
                    <a:pt x="3786" y="8987"/>
                  </a:cubicBezTo>
                  <a:cubicBezTo>
                    <a:pt x="3802" y="8814"/>
                    <a:pt x="3087" y="8524"/>
                    <a:pt x="2993" y="8382"/>
                  </a:cubicBezTo>
                  <a:cubicBezTo>
                    <a:pt x="2875" y="8209"/>
                    <a:pt x="2820" y="8139"/>
                    <a:pt x="2891" y="7989"/>
                  </a:cubicBezTo>
                  <a:cubicBezTo>
                    <a:pt x="2962" y="7856"/>
                    <a:pt x="4022" y="6041"/>
                    <a:pt x="4022" y="6041"/>
                  </a:cubicBezTo>
                  <a:cubicBezTo>
                    <a:pt x="4022" y="6041"/>
                    <a:pt x="4211" y="6426"/>
                    <a:pt x="4140" y="6953"/>
                  </a:cubicBezTo>
                  <a:cubicBezTo>
                    <a:pt x="4096" y="7271"/>
                    <a:pt x="4106" y="7438"/>
                    <a:pt x="4166" y="7438"/>
                  </a:cubicBezTo>
                  <a:cubicBezTo>
                    <a:pt x="4203" y="7438"/>
                    <a:pt x="4260" y="7372"/>
                    <a:pt x="4336" y="7235"/>
                  </a:cubicBezTo>
                  <a:cubicBezTo>
                    <a:pt x="4525" y="6874"/>
                    <a:pt x="4423" y="6089"/>
                    <a:pt x="4336" y="5821"/>
                  </a:cubicBezTo>
                  <a:cubicBezTo>
                    <a:pt x="4288" y="5684"/>
                    <a:pt x="4439" y="5202"/>
                    <a:pt x="4578" y="5202"/>
                  </a:cubicBezTo>
                  <a:cubicBezTo>
                    <a:pt x="4597" y="5202"/>
                    <a:pt x="4616" y="5211"/>
                    <a:pt x="4635" y="5232"/>
                  </a:cubicBezTo>
                  <a:cubicBezTo>
                    <a:pt x="4878" y="5547"/>
                    <a:pt x="4737" y="7267"/>
                    <a:pt x="4808" y="7502"/>
                  </a:cubicBezTo>
                  <a:cubicBezTo>
                    <a:pt x="4811" y="7516"/>
                    <a:pt x="4818" y="7522"/>
                    <a:pt x="4827" y="7522"/>
                  </a:cubicBezTo>
                  <a:cubicBezTo>
                    <a:pt x="4922" y="7522"/>
                    <a:pt x="5276" y="6858"/>
                    <a:pt x="5169" y="5900"/>
                  </a:cubicBezTo>
                  <a:cubicBezTo>
                    <a:pt x="5051" y="4847"/>
                    <a:pt x="4808" y="4667"/>
                    <a:pt x="4808" y="4667"/>
                  </a:cubicBezTo>
                  <a:cubicBezTo>
                    <a:pt x="4808" y="4667"/>
                    <a:pt x="5475" y="3591"/>
                    <a:pt x="5758" y="3528"/>
                  </a:cubicBezTo>
                  <a:cubicBezTo>
                    <a:pt x="5766" y="3526"/>
                    <a:pt x="5773" y="3525"/>
                    <a:pt x="5780" y="3525"/>
                  </a:cubicBezTo>
                  <a:cubicBezTo>
                    <a:pt x="6046" y="3525"/>
                    <a:pt x="5999" y="4895"/>
                    <a:pt x="6190" y="4910"/>
                  </a:cubicBezTo>
                  <a:cubicBezTo>
                    <a:pt x="6193" y="4911"/>
                    <a:pt x="6196" y="4911"/>
                    <a:pt x="6200" y="4911"/>
                  </a:cubicBezTo>
                  <a:cubicBezTo>
                    <a:pt x="6377" y="4911"/>
                    <a:pt x="6329" y="4048"/>
                    <a:pt x="6214" y="3693"/>
                  </a:cubicBezTo>
                  <a:cubicBezTo>
                    <a:pt x="6088" y="3331"/>
                    <a:pt x="5994" y="3331"/>
                    <a:pt x="6292" y="3080"/>
                  </a:cubicBezTo>
                  <a:cubicBezTo>
                    <a:pt x="6457" y="2954"/>
                    <a:pt x="6732" y="2758"/>
                    <a:pt x="6952" y="2601"/>
                  </a:cubicBezTo>
                  <a:cubicBezTo>
                    <a:pt x="6952" y="2562"/>
                    <a:pt x="6936" y="2522"/>
                    <a:pt x="6936" y="2483"/>
                  </a:cubicBezTo>
                  <a:cubicBezTo>
                    <a:pt x="6928" y="2357"/>
                    <a:pt x="6897" y="2208"/>
                    <a:pt x="6873" y="2043"/>
                  </a:cubicBezTo>
                  <a:cubicBezTo>
                    <a:pt x="6666" y="2230"/>
                    <a:pt x="6458" y="2399"/>
                    <a:pt x="6369" y="2399"/>
                  </a:cubicBezTo>
                  <a:cubicBezTo>
                    <a:pt x="6357" y="2399"/>
                    <a:pt x="6347" y="2395"/>
                    <a:pt x="6339" y="2389"/>
                  </a:cubicBezTo>
                  <a:cubicBezTo>
                    <a:pt x="6221" y="2271"/>
                    <a:pt x="5640" y="1336"/>
                    <a:pt x="5522" y="1187"/>
                  </a:cubicBezTo>
                  <a:cubicBezTo>
                    <a:pt x="5494" y="1155"/>
                    <a:pt x="5459" y="1141"/>
                    <a:pt x="5422" y="1141"/>
                  </a:cubicBezTo>
                  <a:cubicBezTo>
                    <a:pt x="5304" y="1141"/>
                    <a:pt x="5179" y="1286"/>
                    <a:pt x="5287" y="1454"/>
                  </a:cubicBezTo>
                  <a:cubicBezTo>
                    <a:pt x="5436" y="1658"/>
                    <a:pt x="6033" y="2475"/>
                    <a:pt x="5986" y="2570"/>
                  </a:cubicBezTo>
                  <a:cubicBezTo>
                    <a:pt x="5950" y="2647"/>
                    <a:pt x="5841" y="2789"/>
                    <a:pt x="5718" y="2789"/>
                  </a:cubicBezTo>
                  <a:cubicBezTo>
                    <a:pt x="5679" y="2789"/>
                    <a:pt x="5640" y="2776"/>
                    <a:pt x="5601" y="2742"/>
                  </a:cubicBezTo>
                  <a:cubicBezTo>
                    <a:pt x="5436" y="2601"/>
                    <a:pt x="4980" y="1572"/>
                    <a:pt x="4980" y="1572"/>
                  </a:cubicBezTo>
                  <a:cubicBezTo>
                    <a:pt x="4980" y="1572"/>
                    <a:pt x="5035" y="166"/>
                    <a:pt x="4918" y="17"/>
                  </a:cubicBezTo>
                  <a:cubicBezTo>
                    <a:pt x="4912" y="10"/>
                    <a:pt x="4907" y="7"/>
                    <a:pt x="4902" y="7"/>
                  </a:cubicBezTo>
                  <a:cubicBezTo>
                    <a:pt x="4804" y="7"/>
                    <a:pt x="4775" y="1187"/>
                    <a:pt x="4698" y="1187"/>
                  </a:cubicBezTo>
                  <a:cubicBezTo>
                    <a:pt x="4693" y="1187"/>
                    <a:pt x="4687" y="1182"/>
                    <a:pt x="4682" y="1171"/>
                  </a:cubicBezTo>
                  <a:cubicBezTo>
                    <a:pt x="4588" y="983"/>
                    <a:pt x="4132" y="17"/>
                    <a:pt x="3943" y="1"/>
                  </a:cubicBezTo>
                  <a:cubicBezTo>
                    <a:pt x="3941" y="1"/>
                    <a:pt x="3938" y="0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12;p26"/>
            <p:cNvSpPr/>
            <p:nvPr/>
          </p:nvSpPr>
          <p:spPr>
            <a:xfrm>
              <a:off x="3702013" y="3137338"/>
              <a:ext cx="784296" cy="1171761"/>
            </a:xfrm>
            <a:custGeom>
              <a:avLst/>
              <a:gdLst/>
              <a:ahLst/>
              <a:cxnLst/>
              <a:rect l="l" t="t" r="r" b="b"/>
              <a:pathLst>
                <a:path w="8123" h="12136" extrusionOk="0">
                  <a:moveTo>
                    <a:pt x="7777" y="1"/>
                  </a:moveTo>
                  <a:cubicBezTo>
                    <a:pt x="7581" y="716"/>
                    <a:pt x="7109" y="2624"/>
                    <a:pt x="6913" y="4541"/>
                  </a:cubicBezTo>
                  <a:cubicBezTo>
                    <a:pt x="6654" y="6976"/>
                    <a:pt x="6072" y="8979"/>
                    <a:pt x="3025" y="10024"/>
                  </a:cubicBezTo>
                  <a:cubicBezTo>
                    <a:pt x="2063" y="10355"/>
                    <a:pt x="1424" y="10478"/>
                    <a:pt x="974" y="10478"/>
                  </a:cubicBezTo>
                  <a:cubicBezTo>
                    <a:pt x="476" y="10478"/>
                    <a:pt x="211" y="10327"/>
                    <a:pt x="0" y="10142"/>
                  </a:cubicBezTo>
                  <a:lnTo>
                    <a:pt x="0" y="10142"/>
                  </a:lnTo>
                  <a:cubicBezTo>
                    <a:pt x="6" y="11584"/>
                    <a:pt x="261" y="12136"/>
                    <a:pt x="940" y="12136"/>
                  </a:cubicBezTo>
                  <a:cubicBezTo>
                    <a:pt x="1156" y="12136"/>
                    <a:pt x="1414" y="12080"/>
                    <a:pt x="1721" y="11980"/>
                  </a:cubicBezTo>
                  <a:cubicBezTo>
                    <a:pt x="3197" y="11500"/>
                    <a:pt x="4878" y="10684"/>
                    <a:pt x="6104" y="9662"/>
                  </a:cubicBezTo>
                  <a:cubicBezTo>
                    <a:pt x="7172" y="8783"/>
                    <a:pt x="7659" y="7997"/>
                    <a:pt x="7557" y="6913"/>
                  </a:cubicBezTo>
                  <a:cubicBezTo>
                    <a:pt x="7471" y="5876"/>
                    <a:pt x="8123" y="2585"/>
                    <a:pt x="8036" y="1360"/>
                  </a:cubicBezTo>
                  <a:cubicBezTo>
                    <a:pt x="8036" y="1320"/>
                    <a:pt x="8028" y="1281"/>
                    <a:pt x="8028" y="1242"/>
                  </a:cubicBezTo>
                  <a:cubicBezTo>
                    <a:pt x="8020" y="1108"/>
                    <a:pt x="7989" y="967"/>
                    <a:pt x="7958" y="794"/>
                  </a:cubicBezTo>
                  <a:cubicBezTo>
                    <a:pt x="7918" y="551"/>
                    <a:pt x="7855" y="276"/>
                    <a:pt x="7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13;p26"/>
            <p:cNvSpPr/>
            <p:nvPr/>
          </p:nvSpPr>
          <p:spPr>
            <a:xfrm>
              <a:off x="4765343" y="2896247"/>
              <a:ext cx="783524" cy="1412853"/>
            </a:xfrm>
            <a:custGeom>
              <a:avLst/>
              <a:gdLst/>
              <a:ahLst/>
              <a:cxnLst/>
              <a:rect l="l" t="t" r="r" b="b"/>
              <a:pathLst>
                <a:path w="8115" h="14633" extrusionOk="0">
                  <a:moveTo>
                    <a:pt x="1866" y="0"/>
                  </a:moveTo>
                  <a:cubicBezTo>
                    <a:pt x="1837" y="0"/>
                    <a:pt x="1809" y="3"/>
                    <a:pt x="1783" y="8"/>
                  </a:cubicBezTo>
                  <a:cubicBezTo>
                    <a:pt x="1548" y="47"/>
                    <a:pt x="1320" y="267"/>
                    <a:pt x="1116" y="581"/>
                  </a:cubicBezTo>
                  <a:cubicBezTo>
                    <a:pt x="935" y="856"/>
                    <a:pt x="778" y="1194"/>
                    <a:pt x="629" y="1555"/>
                  </a:cubicBezTo>
                  <a:cubicBezTo>
                    <a:pt x="456" y="1995"/>
                    <a:pt x="306" y="2466"/>
                    <a:pt x="212" y="2890"/>
                  </a:cubicBezTo>
                  <a:cubicBezTo>
                    <a:pt x="165" y="3024"/>
                    <a:pt x="142" y="3158"/>
                    <a:pt x="118" y="3283"/>
                  </a:cubicBezTo>
                  <a:cubicBezTo>
                    <a:pt x="118" y="3315"/>
                    <a:pt x="110" y="3330"/>
                    <a:pt x="110" y="3354"/>
                  </a:cubicBezTo>
                  <a:cubicBezTo>
                    <a:pt x="79" y="3495"/>
                    <a:pt x="63" y="3613"/>
                    <a:pt x="55" y="3731"/>
                  </a:cubicBezTo>
                  <a:cubicBezTo>
                    <a:pt x="55" y="3770"/>
                    <a:pt x="39" y="3810"/>
                    <a:pt x="39" y="3849"/>
                  </a:cubicBezTo>
                  <a:lnTo>
                    <a:pt x="39" y="3927"/>
                  </a:lnTo>
                  <a:cubicBezTo>
                    <a:pt x="0" y="5121"/>
                    <a:pt x="542" y="7957"/>
                    <a:pt x="542" y="9167"/>
                  </a:cubicBezTo>
                  <a:cubicBezTo>
                    <a:pt x="542" y="9253"/>
                    <a:pt x="542" y="9339"/>
                    <a:pt x="534" y="9410"/>
                  </a:cubicBezTo>
                  <a:cubicBezTo>
                    <a:pt x="448" y="10478"/>
                    <a:pt x="919" y="11280"/>
                    <a:pt x="1987" y="12159"/>
                  </a:cubicBezTo>
                  <a:cubicBezTo>
                    <a:pt x="2380" y="12481"/>
                    <a:pt x="2812" y="12788"/>
                    <a:pt x="3276" y="13063"/>
                  </a:cubicBezTo>
                  <a:cubicBezTo>
                    <a:pt x="4030" y="13526"/>
                    <a:pt x="4862" y="13919"/>
                    <a:pt x="5671" y="14225"/>
                  </a:cubicBezTo>
                  <a:cubicBezTo>
                    <a:pt x="5907" y="14319"/>
                    <a:pt x="6143" y="14398"/>
                    <a:pt x="6378" y="14477"/>
                  </a:cubicBezTo>
                  <a:cubicBezTo>
                    <a:pt x="6683" y="14577"/>
                    <a:pt x="6940" y="14632"/>
                    <a:pt x="7154" y="14632"/>
                  </a:cubicBezTo>
                  <a:cubicBezTo>
                    <a:pt x="7795" y="14632"/>
                    <a:pt x="8056" y="14136"/>
                    <a:pt x="8091" y="12858"/>
                  </a:cubicBezTo>
                  <a:cubicBezTo>
                    <a:pt x="8114" y="12481"/>
                    <a:pt x="8107" y="12049"/>
                    <a:pt x="8083" y="11531"/>
                  </a:cubicBezTo>
                  <a:cubicBezTo>
                    <a:pt x="8020" y="10455"/>
                    <a:pt x="7808" y="9198"/>
                    <a:pt x="7470" y="7949"/>
                  </a:cubicBezTo>
                  <a:cubicBezTo>
                    <a:pt x="7211" y="6928"/>
                    <a:pt x="6865" y="5915"/>
                    <a:pt x="6481" y="5035"/>
                  </a:cubicBezTo>
                  <a:cubicBezTo>
                    <a:pt x="6096" y="4139"/>
                    <a:pt x="5679" y="3362"/>
                    <a:pt x="5255" y="2836"/>
                  </a:cubicBezTo>
                  <a:cubicBezTo>
                    <a:pt x="4737" y="2176"/>
                    <a:pt x="4187" y="1587"/>
                    <a:pt x="3676" y="1115"/>
                  </a:cubicBezTo>
                  <a:cubicBezTo>
                    <a:pt x="2924" y="429"/>
                    <a:pt x="2253" y="0"/>
                    <a:pt x="1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4;p26"/>
            <p:cNvSpPr/>
            <p:nvPr/>
          </p:nvSpPr>
          <p:spPr>
            <a:xfrm>
              <a:off x="4769881" y="3015972"/>
              <a:ext cx="682626" cy="1204010"/>
            </a:xfrm>
            <a:custGeom>
              <a:avLst/>
              <a:gdLst/>
              <a:ahLst/>
              <a:cxnLst/>
              <a:rect l="l" t="t" r="r" b="b"/>
              <a:pathLst>
                <a:path w="7070" h="12470" extrusionOk="0">
                  <a:moveTo>
                    <a:pt x="3126" y="0"/>
                  </a:moveTo>
                  <a:cubicBezTo>
                    <a:pt x="3124" y="0"/>
                    <a:pt x="3121" y="1"/>
                    <a:pt x="3119" y="1"/>
                  </a:cubicBezTo>
                  <a:cubicBezTo>
                    <a:pt x="2930" y="17"/>
                    <a:pt x="2475" y="975"/>
                    <a:pt x="2380" y="1171"/>
                  </a:cubicBezTo>
                  <a:cubicBezTo>
                    <a:pt x="2375" y="1183"/>
                    <a:pt x="2370" y="1188"/>
                    <a:pt x="2365" y="1188"/>
                  </a:cubicBezTo>
                  <a:cubicBezTo>
                    <a:pt x="2294" y="1188"/>
                    <a:pt x="2259" y="7"/>
                    <a:pt x="2160" y="7"/>
                  </a:cubicBezTo>
                  <a:cubicBezTo>
                    <a:pt x="2155" y="7"/>
                    <a:pt x="2150" y="10"/>
                    <a:pt x="2145" y="17"/>
                  </a:cubicBezTo>
                  <a:cubicBezTo>
                    <a:pt x="2027" y="158"/>
                    <a:pt x="2074" y="1572"/>
                    <a:pt x="2074" y="1572"/>
                  </a:cubicBezTo>
                  <a:cubicBezTo>
                    <a:pt x="2074" y="1572"/>
                    <a:pt x="1626" y="2593"/>
                    <a:pt x="1453" y="2742"/>
                  </a:cubicBezTo>
                  <a:cubicBezTo>
                    <a:pt x="1414" y="2776"/>
                    <a:pt x="1375" y="2789"/>
                    <a:pt x="1338" y="2789"/>
                  </a:cubicBezTo>
                  <a:cubicBezTo>
                    <a:pt x="1217" y="2789"/>
                    <a:pt x="1112" y="2647"/>
                    <a:pt x="1076" y="2570"/>
                  </a:cubicBezTo>
                  <a:cubicBezTo>
                    <a:pt x="1037" y="2483"/>
                    <a:pt x="1626" y="1666"/>
                    <a:pt x="1768" y="1454"/>
                  </a:cubicBezTo>
                  <a:cubicBezTo>
                    <a:pt x="1882" y="1292"/>
                    <a:pt x="1753" y="1139"/>
                    <a:pt x="1633" y="1139"/>
                  </a:cubicBezTo>
                  <a:cubicBezTo>
                    <a:pt x="1596" y="1139"/>
                    <a:pt x="1560" y="1154"/>
                    <a:pt x="1532" y="1187"/>
                  </a:cubicBezTo>
                  <a:cubicBezTo>
                    <a:pt x="1414" y="1336"/>
                    <a:pt x="841" y="2271"/>
                    <a:pt x="723" y="2389"/>
                  </a:cubicBezTo>
                  <a:cubicBezTo>
                    <a:pt x="719" y="2392"/>
                    <a:pt x="714" y="2393"/>
                    <a:pt x="706" y="2393"/>
                  </a:cubicBezTo>
                  <a:cubicBezTo>
                    <a:pt x="629" y="2393"/>
                    <a:pt x="357" y="2256"/>
                    <a:pt x="71" y="2106"/>
                  </a:cubicBezTo>
                  <a:cubicBezTo>
                    <a:pt x="40" y="2247"/>
                    <a:pt x="24" y="2365"/>
                    <a:pt x="16" y="2483"/>
                  </a:cubicBezTo>
                  <a:cubicBezTo>
                    <a:pt x="16" y="2522"/>
                    <a:pt x="0" y="2562"/>
                    <a:pt x="0" y="2601"/>
                  </a:cubicBezTo>
                  <a:lnTo>
                    <a:pt x="0" y="2679"/>
                  </a:lnTo>
                  <a:cubicBezTo>
                    <a:pt x="330" y="2844"/>
                    <a:pt x="668" y="3025"/>
                    <a:pt x="770" y="3096"/>
                  </a:cubicBezTo>
                  <a:cubicBezTo>
                    <a:pt x="1084" y="3339"/>
                    <a:pt x="982" y="3339"/>
                    <a:pt x="864" y="3693"/>
                  </a:cubicBezTo>
                  <a:cubicBezTo>
                    <a:pt x="741" y="4040"/>
                    <a:pt x="701" y="4911"/>
                    <a:pt x="878" y="4911"/>
                  </a:cubicBezTo>
                  <a:cubicBezTo>
                    <a:pt x="881" y="4911"/>
                    <a:pt x="885" y="4911"/>
                    <a:pt x="888" y="4910"/>
                  </a:cubicBezTo>
                  <a:cubicBezTo>
                    <a:pt x="1080" y="4887"/>
                    <a:pt x="1039" y="3525"/>
                    <a:pt x="1300" y="3525"/>
                  </a:cubicBezTo>
                  <a:cubicBezTo>
                    <a:pt x="1306" y="3525"/>
                    <a:pt x="1313" y="3526"/>
                    <a:pt x="1320" y="3528"/>
                  </a:cubicBezTo>
                  <a:cubicBezTo>
                    <a:pt x="1603" y="3599"/>
                    <a:pt x="2270" y="4667"/>
                    <a:pt x="2270" y="4667"/>
                  </a:cubicBezTo>
                  <a:cubicBezTo>
                    <a:pt x="2270" y="4667"/>
                    <a:pt x="2027" y="4855"/>
                    <a:pt x="1909" y="5900"/>
                  </a:cubicBezTo>
                  <a:cubicBezTo>
                    <a:pt x="1795" y="6854"/>
                    <a:pt x="2146" y="7524"/>
                    <a:pt x="2248" y="7524"/>
                  </a:cubicBezTo>
                  <a:cubicBezTo>
                    <a:pt x="2258" y="7524"/>
                    <a:pt x="2266" y="7517"/>
                    <a:pt x="2270" y="7502"/>
                  </a:cubicBezTo>
                  <a:cubicBezTo>
                    <a:pt x="2341" y="7259"/>
                    <a:pt x="2200" y="5547"/>
                    <a:pt x="2451" y="5232"/>
                  </a:cubicBezTo>
                  <a:cubicBezTo>
                    <a:pt x="2467" y="5211"/>
                    <a:pt x="2485" y="5202"/>
                    <a:pt x="2504" y="5202"/>
                  </a:cubicBezTo>
                  <a:cubicBezTo>
                    <a:pt x="2634" y="5202"/>
                    <a:pt x="2797" y="5684"/>
                    <a:pt x="2742" y="5821"/>
                  </a:cubicBezTo>
                  <a:cubicBezTo>
                    <a:pt x="2655" y="6089"/>
                    <a:pt x="2553" y="6874"/>
                    <a:pt x="2742" y="7235"/>
                  </a:cubicBezTo>
                  <a:cubicBezTo>
                    <a:pt x="2818" y="7379"/>
                    <a:pt x="2876" y="7449"/>
                    <a:pt x="2913" y="7449"/>
                  </a:cubicBezTo>
                  <a:cubicBezTo>
                    <a:pt x="2972" y="7449"/>
                    <a:pt x="2981" y="7278"/>
                    <a:pt x="2938" y="6953"/>
                  </a:cubicBezTo>
                  <a:cubicBezTo>
                    <a:pt x="2860" y="6418"/>
                    <a:pt x="3056" y="6041"/>
                    <a:pt x="3056" y="6041"/>
                  </a:cubicBezTo>
                  <a:cubicBezTo>
                    <a:pt x="3056" y="6041"/>
                    <a:pt x="4116" y="7848"/>
                    <a:pt x="4187" y="7989"/>
                  </a:cubicBezTo>
                  <a:cubicBezTo>
                    <a:pt x="4266" y="8139"/>
                    <a:pt x="4211" y="8209"/>
                    <a:pt x="4093" y="8382"/>
                  </a:cubicBezTo>
                  <a:cubicBezTo>
                    <a:pt x="3983" y="8524"/>
                    <a:pt x="3276" y="8822"/>
                    <a:pt x="3292" y="8987"/>
                  </a:cubicBezTo>
                  <a:cubicBezTo>
                    <a:pt x="3297" y="9017"/>
                    <a:pt x="3320" y="9029"/>
                    <a:pt x="3355" y="9029"/>
                  </a:cubicBezTo>
                  <a:cubicBezTo>
                    <a:pt x="3497" y="9029"/>
                    <a:pt x="3832" y="8829"/>
                    <a:pt x="3956" y="8829"/>
                  </a:cubicBezTo>
                  <a:cubicBezTo>
                    <a:pt x="3971" y="8829"/>
                    <a:pt x="3983" y="8832"/>
                    <a:pt x="3991" y="8838"/>
                  </a:cubicBezTo>
                  <a:cubicBezTo>
                    <a:pt x="4093" y="8908"/>
                    <a:pt x="3708" y="9773"/>
                    <a:pt x="3920" y="10008"/>
                  </a:cubicBezTo>
                  <a:cubicBezTo>
                    <a:pt x="3933" y="10023"/>
                    <a:pt x="3947" y="10029"/>
                    <a:pt x="3961" y="10029"/>
                  </a:cubicBezTo>
                  <a:cubicBezTo>
                    <a:pt x="4159" y="10029"/>
                    <a:pt x="4361" y="8585"/>
                    <a:pt x="4443" y="8585"/>
                  </a:cubicBezTo>
                  <a:cubicBezTo>
                    <a:pt x="4447" y="8585"/>
                    <a:pt x="4451" y="8588"/>
                    <a:pt x="4454" y="8594"/>
                  </a:cubicBezTo>
                  <a:cubicBezTo>
                    <a:pt x="4556" y="8822"/>
                    <a:pt x="4925" y="9773"/>
                    <a:pt x="5020" y="10087"/>
                  </a:cubicBezTo>
                  <a:cubicBezTo>
                    <a:pt x="5059" y="10236"/>
                    <a:pt x="4855" y="11454"/>
                    <a:pt x="4973" y="11634"/>
                  </a:cubicBezTo>
                  <a:cubicBezTo>
                    <a:pt x="4984" y="11652"/>
                    <a:pt x="4996" y="11660"/>
                    <a:pt x="5008" y="11660"/>
                  </a:cubicBezTo>
                  <a:cubicBezTo>
                    <a:pt x="5125" y="11660"/>
                    <a:pt x="5282" y="10919"/>
                    <a:pt x="5310" y="10770"/>
                  </a:cubicBezTo>
                  <a:cubicBezTo>
                    <a:pt x="5311" y="10762"/>
                    <a:pt x="5314" y="10759"/>
                    <a:pt x="5319" y="10759"/>
                  </a:cubicBezTo>
                  <a:cubicBezTo>
                    <a:pt x="5420" y="10759"/>
                    <a:pt x="6280" y="12286"/>
                    <a:pt x="6661" y="12451"/>
                  </a:cubicBezTo>
                  <a:cubicBezTo>
                    <a:pt x="6689" y="12463"/>
                    <a:pt x="6711" y="12469"/>
                    <a:pt x="6728" y="12469"/>
                  </a:cubicBezTo>
                  <a:cubicBezTo>
                    <a:pt x="7069" y="12469"/>
                    <a:pt x="5386" y="10127"/>
                    <a:pt x="5334" y="9985"/>
                  </a:cubicBezTo>
                  <a:cubicBezTo>
                    <a:pt x="5332" y="9972"/>
                    <a:pt x="5339" y="9967"/>
                    <a:pt x="5353" y="9967"/>
                  </a:cubicBezTo>
                  <a:cubicBezTo>
                    <a:pt x="5493" y="9967"/>
                    <a:pt x="6341" y="10537"/>
                    <a:pt x="6559" y="10537"/>
                  </a:cubicBezTo>
                  <a:cubicBezTo>
                    <a:pt x="6568" y="10537"/>
                    <a:pt x="6576" y="10536"/>
                    <a:pt x="6583" y="10534"/>
                  </a:cubicBezTo>
                  <a:cubicBezTo>
                    <a:pt x="6779" y="10487"/>
                    <a:pt x="5766" y="9938"/>
                    <a:pt x="5577" y="9773"/>
                  </a:cubicBezTo>
                  <a:cubicBezTo>
                    <a:pt x="5381" y="9608"/>
                    <a:pt x="4768" y="8194"/>
                    <a:pt x="4768" y="8092"/>
                  </a:cubicBezTo>
                  <a:cubicBezTo>
                    <a:pt x="4768" y="8086"/>
                    <a:pt x="4774" y="8083"/>
                    <a:pt x="4785" y="8083"/>
                  </a:cubicBezTo>
                  <a:cubicBezTo>
                    <a:pt x="4936" y="8083"/>
                    <a:pt x="6043" y="8564"/>
                    <a:pt x="6373" y="8564"/>
                  </a:cubicBezTo>
                  <a:cubicBezTo>
                    <a:pt x="6426" y="8564"/>
                    <a:pt x="6459" y="8552"/>
                    <a:pt x="6465" y="8524"/>
                  </a:cubicBezTo>
                  <a:cubicBezTo>
                    <a:pt x="6504" y="8304"/>
                    <a:pt x="4949" y="7825"/>
                    <a:pt x="4784" y="7777"/>
                  </a:cubicBezTo>
                  <a:cubicBezTo>
                    <a:pt x="4619" y="7730"/>
                    <a:pt x="3205" y="5162"/>
                    <a:pt x="3158" y="5044"/>
                  </a:cubicBezTo>
                  <a:cubicBezTo>
                    <a:pt x="3139" y="4999"/>
                    <a:pt x="3185" y="4983"/>
                    <a:pt x="3265" y="4983"/>
                  </a:cubicBezTo>
                  <a:cubicBezTo>
                    <a:pt x="3381" y="4983"/>
                    <a:pt x="3566" y="5016"/>
                    <a:pt x="3724" y="5044"/>
                  </a:cubicBezTo>
                  <a:cubicBezTo>
                    <a:pt x="3983" y="5097"/>
                    <a:pt x="4875" y="6028"/>
                    <a:pt x="5213" y="6028"/>
                  </a:cubicBezTo>
                  <a:cubicBezTo>
                    <a:pt x="5222" y="6028"/>
                    <a:pt x="5231" y="6027"/>
                    <a:pt x="5240" y="6026"/>
                  </a:cubicBezTo>
                  <a:cubicBezTo>
                    <a:pt x="5554" y="5979"/>
                    <a:pt x="4187" y="4997"/>
                    <a:pt x="4187" y="4879"/>
                  </a:cubicBezTo>
                  <a:cubicBezTo>
                    <a:pt x="4187" y="4857"/>
                    <a:pt x="4213" y="4848"/>
                    <a:pt x="4260" y="4848"/>
                  </a:cubicBezTo>
                  <a:cubicBezTo>
                    <a:pt x="4473" y="4848"/>
                    <a:pt x="5112" y="5045"/>
                    <a:pt x="5703" y="5264"/>
                  </a:cubicBezTo>
                  <a:cubicBezTo>
                    <a:pt x="5901" y="5338"/>
                    <a:pt x="6044" y="5371"/>
                    <a:pt x="6131" y="5371"/>
                  </a:cubicBezTo>
                  <a:cubicBezTo>
                    <a:pt x="6361" y="5371"/>
                    <a:pt x="6214" y="5144"/>
                    <a:pt x="5679" y="4832"/>
                  </a:cubicBezTo>
                  <a:cubicBezTo>
                    <a:pt x="4933" y="4400"/>
                    <a:pt x="3425" y="4447"/>
                    <a:pt x="3182" y="4431"/>
                  </a:cubicBezTo>
                  <a:cubicBezTo>
                    <a:pt x="2954" y="4400"/>
                    <a:pt x="2757" y="4133"/>
                    <a:pt x="2640" y="4015"/>
                  </a:cubicBezTo>
                  <a:cubicBezTo>
                    <a:pt x="2522" y="3889"/>
                    <a:pt x="5082" y="3630"/>
                    <a:pt x="4336" y="3316"/>
                  </a:cubicBezTo>
                  <a:cubicBezTo>
                    <a:pt x="4229" y="3270"/>
                    <a:pt x="4118" y="3251"/>
                    <a:pt x="4007" y="3251"/>
                  </a:cubicBezTo>
                  <a:cubicBezTo>
                    <a:pt x="3497" y="3251"/>
                    <a:pt x="2969" y="3646"/>
                    <a:pt x="2608" y="3646"/>
                  </a:cubicBezTo>
                  <a:cubicBezTo>
                    <a:pt x="2507" y="3646"/>
                    <a:pt x="2419" y="3615"/>
                    <a:pt x="2349" y="3536"/>
                  </a:cubicBezTo>
                  <a:cubicBezTo>
                    <a:pt x="2043" y="3182"/>
                    <a:pt x="1964" y="3143"/>
                    <a:pt x="1870" y="3025"/>
                  </a:cubicBezTo>
                  <a:cubicBezTo>
                    <a:pt x="1768" y="2907"/>
                    <a:pt x="2663" y="1572"/>
                    <a:pt x="2734" y="1454"/>
                  </a:cubicBezTo>
                  <a:cubicBezTo>
                    <a:pt x="2812" y="1336"/>
                    <a:pt x="3527" y="1218"/>
                    <a:pt x="3527" y="1022"/>
                  </a:cubicBezTo>
                  <a:cubicBezTo>
                    <a:pt x="3527" y="985"/>
                    <a:pt x="3499" y="970"/>
                    <a:pt x="3454" y="970"/>
                  </a:cubicBezTo>
                  <a:cubicBezTo>
                    <a:pt x="3286" y="970"/>
                    <a:pt x="2876" y="1175"/>
                    <a:pt x="2756" y="1175"/>
                  </a:cubicBezTo>
                  <a:cubicBezTo>
                    <a:pt x="2747" y="1175"/>
                    <a:pt x="2739" y="1174"/>
                    <a:pt x="2734" y="1171"/>
                  </a:cubicBezTo>
                  <a:cubicBezTo>
                    <a:pt x="2633" y="1117"/>
                    <a:pt x="3297" y="0"/>
                    <a:pt x="3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5;p26"/>
            <p:cNvSpPr/>
            <p:nvPr/>
          </p:nvSpPr>
          <p:spPr>
            <a:xfrm>
              <a:off x="5094490" y="3003903"/>
              <a:ext cx="295837" cy="379258"/>
            </a:xfrm>
            <a:custGeom>
              <a:avLst/>
              <a:gdLst/>
              <a:ahLst/>
              <a:cxnLst/>
              <a:rect l="l" t="t" r="r" b="b"/>
              <a:pathLst>
                <a:path w="3064" h="3928" extrusionOk="0">
                  <a:moveTo>
                    <a:pt x="259" y="0"/>
                  </a:moveTo>
                  <a:cubicBezTo>
                    <a:pt x="126" y="369"/>
                    <a:pt x="0" y="935"/>
                    <a:pt x="236" y="1218"/>
                  </a:cubicBezTo>
                  <a:cubicBezTo>
                    <a:pt x="621" y="1666"/>
                    <a:pt x="1029" y="1461"/>
                    <a:pt x="1069" y="1878"/>
                  </a:cubicBezTo>
                  <a:cubicBezTo>
                    <a:pt x="1100" y="2294"/>
                    <a:pt x="1029" y="2914"/>
                    <a:pt x="1485" y="2914"/>
                  </a:cubicBezTo>
                  <a:cubicBezTo>
                    <a:pt x="1933" y="2914"/>
                    <a:pt x="1579" y="3888"/>
                    <a:pt x="3009" y="3928"/>
                  </a:cubicBezTo>
                  <a:lnTo>
                    <a:pt x="3064" y="3928"/>
                  </a:lnTo>
                  <a:cubicBezTo>
                    <a:pt x="2679" y="3032"/>
                    <a:pt x="2262" y="2255"/>
                    <a:pt x="1838" y="1721"/>
                  </a:cubicBezTo>
                  <a:cubicBezTo>
                    <a:pt x="1320" y="1061"/>
                    <a:pt x="770" y="472"/>
                    <a:pt x="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6;p26"/>
            <p:cNvSpPr/>
            <p:nvPr/>
          </p:nvSpPr>
          <p:spPr>
            <a:xfrm>
              <a:off x="4786585" y="2954565"/>
              <a:ext cx="132760" cy="223905"/>
            </a:xfrm>
            <a:custGeom>
              <a:avLst/>
              <a:gdLst/>
              <a:ahLst/>
              <a:cxnLst/>
              <a:rect l="l" t="t" r="r" b="b"/>
              <a:pathLst>
                <a:path w="1375" h="2319" extrusionOk="0">
                  <a:moveTo>
                    <a:pt x="896" y="1"/>
                  </a:moveTo>
                  <a:cubicBezTo>
                    <a:pt x="511" y="590"/>
                    <a:pt x="189" y="1509"/>
                    <a:pt x="0" y="2294"/>
                  </a:cubicBezTo>
                  <a:cubicBezTo>
                    <a:pt x="57" y="2311"/>
                    <a:pt x="112" y="2319"/>
                    <a:pt x="164" y="2319"/>
                  </a:cubicBezTo>
                  <a:cubicBezTo>
                    <a:pt x="483" y="2319"/>
                    <a:pt x="719" y="2030"/>
                    <a:pt x="793" y="1666"/>
                  </a:cubicBezTo>
                  <a:cubicBezTo>
                    <a:pt x="896" y="1148"/>
                    <a:pt x="1100" y="1391"/>
                    <a:pt x="1273" y="873"/>
                  </a:cubicBezTo>
                  <a:cubicBezTo>
                    <a:pt x="1375" y="566"/>
                    <a:pt x="1131" y="228"/>
                    <a:pt x="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7;p26"/>
            <p:cNvSpPr/>
            <p:nvPr/>
          </p:nvSpPr>
          <p:spPr>
            <a:xfrm>
              <a:off x="4852530" y="3122276"/>
              <a:ext cx="408900" cy="725302"/>
            </a:xfrm>
            <a:custGeom>
              <a:avLst/>
              <a:gdLst/>
              <a:ahLst/>
              <a:cxnLst/>
              <a:rect l="l" t="t" r="r" b="b"/>
              <a:pathLst>
                <a:path w="4235" h="7512" extrusionOk="0">
                  <a:moveTo>
                    <a:pt x="1130" y="0"/>
                  </a:moveTo>
                  <a:cubicBezTo>
                    <a:pt x="786" y="0"/>
                    <a:pt x="501" y="334"/>
                    <a:pt x="566" y="1838"/>
                  </a:cubicBezTo>
                  <a:cubicBezTo>
                    <a:pt x="590" y="2474"/>
                    <a:pt x="1084" y="2875"/>
                    <a:pt x="841" y="3362"/>
                  </a:cubicBezTo>
                  <a:cubicBezTo>
                    <a:pt x="590" y="3841"/>
                    <a:pt x="0" y="4579"/>
                    <a:pt x="566" y="4854"/>
                  </a:cubicBezTo>
                  <a:cubicBezTo>
                    <a:pt x="1116" y="5129"/>
                    <a:pt x="2082" y="5545"/>
                    <a:pt x="1988" y="6409"/>
                  </a:cubicBezTo>
                  <a:cubicBezTo>
                    <a:pt x="1906" y="7055"/>
                    <a:pt x="2450" y="7512"/>
                    <a:pt x="2829" y="7512"/>
                  </a:cubicBezTo>
                  <a:cubicBezTo>
                    <a:pt x="2958" y="7512"/>
                    <a:pt x="3067" y="7459"/>
                    <a:pt x="3127" y="7344"/>
                  </a:cubicBezTo>
                  <a:cubicBezTo>
                    <a:pt x="3362" y="6888"/>
                    <a:pt x="3402" y="5962"/>
                    <a:pt x="3645" y="5710"/>
                  </a:cubicBezTo>
                  <a:cubicBezTo>
                    <a:pt x="3889" y="5467"/>
                    <a:pt x="4234" y="3605"/>
                    <a:pt x="3504" y="3354"/>
                  </a:cubicBezTo>
                  <a:cubicBezTo>
                    <a:pt x="2781" y="3110"/>
                    <a:pt x="2223" y="1767"/>
                    <a:pt x="2223" y="1767"/>
                  </a:cubicBezTo>
                  <a:cubicBezTo>
                    <a:pt x="2223" y="1767"/>
                    <a:pt x="2326" y="314"/>
                    <a:pt x="1839" y="204"/>
                  </a:cubicBezTo>
                  <a:cubicBezTo>
                    <a:pt x="1641" y="165"/>
                    <a:pt x="1371" y="0"/>
                    <a:pt x="1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8;p26"/>
            <p:cNvSpPr/>
            <p:nvPr/>
          </p:nvSpPr>
          <p:spPr>
            <a:xfrm>
              <a:off x="5312891" y="3664417"/>
              <a:ext cx="242347" cy="644971"/>
            </a:xfrm>
            <a:custGeom>
              <a:avLst/>
              <a:gdLst/>
              <a:ahLst/>
              <a:cxnLst/>
              <a:rect l="l" t="t" r="r" b="b"/>
              <a:pathLst>
                <a:path w="2510" h="6680" extrusionOk="0">
                  <a:moveTo>
                    <a:pt x="1791" y="1"/>
                  </a:moveTo>
                  <a:cubicBezTo>
                    <a:pt x="1281" y="80"/>
                    <a:pt x="1139" y="582"/>
                    <a:pt x="1061" y="1069"/>
                  </a:cubicBezTo>
                  <a:cubicBezTo>
                    <a:pt x="1006" y="1376"/>
                    <a:pt x="1744" y="2177"/>
                    <a:pt x="1540" y="2907"/>
                  </a:cubicBezTo>
                  <a:cubicBezTo>
                    <a:pt x="1422" y="3308"/>
                    <a:pt x="433" y="4675"/>
                    <a:pt x="48" y="6057"/>
                  </a:cubicBezTo>
                  <a:cubicBezTo>
                    <a:pt x="40" y="6128"/>
                    <a:pt x="16" y="6199"/>
                    <a:pt x="0" y="6269"/>
                  </a:cubicBezTo>
                  <a:cubicBezTo>
                    <a:pt x="236" y="6363"/>
                    <a:pt x="472" y="6442"/>
                    <a:pt x="707" y="6521"/>
                  </a:cubicBezTo>
                  <a:cubicBezTo>
                    <a:pt x="1013" y="6623"/>
                    <a:pt x="1271" y="6680"/>
                    <a:pt x="1486" y="6680"/>
                  </a:cubicBezTo>
                  <a:cubicBezTo>
                    <a:pt x="2310" y="6680"/>
                    <a:pt x="2510" y="5850"/>
                    <a:pt x="2404" y="3583"/>
                  </a:cubicBezTo>
                  <a:cubicBezTo>
                    <a:pt x="2341" y="2507"/>
                    <a:pt x="2129" y="1250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9;p26"/>
            <p:cNvSpPr/>
            <p:nvPr/>
          </p:nvSpPr>
          <p:spPr>
            <a:xfrm>
              <a:off x="4808502" y="3775646"/>
              <a:ext cx="275464" cy="382638"/>
            </a:xfrm>
            <a:custGeom>
              <a:avLst/>
              <a:gdLst/>
              <a:ahLst/>
              <a:cxnLst/>
              <a:rect l="l" t="t" r="r" b="b"/>
              <a:pathLst>
                <a:path w="2853" h="3963" extrusionOk="0">
                  <a:moveTo>
                    <a:pt x="388" y="0"/>
                  </a:moveTo>
                  <a:cubicBezTo>
                    <a:pt x="288" y="0"/>
                    <a:pt x="190" y="21"/>
                    <a:pt x="95" y="66"/>
                  </a:cubicBezTo>
                  <a:cubicBezTo>
                    <a:pt x="95" y="153"/>
                    <a:pt x="95" y="247"/>
                    <a:pt x="87" y="310"/>
                  </a:cubicBezTo>
                  <a:cubicBezTo>
                    <a:pt x="1" y="1386"/>
                    <a:pt x="472" y="2179"/>
                    <a:pt x="1540" y="3059"/>
                  </a:cubicBezTo>
                  <a:cubicBezTo>
                    <a:pt x="1933" y="3389"/>
                    <a:pt x="2365" y="3688"/>
                    <a:pt x="2829" y="3963"/>
                  </a:cubicBezTo>
                  <a:cubicBezTo>
                    <a:pt x="2844" y="3601"/>
                    <a:pt x="2852" y="2564"/>
                    <a:pt x="2224" y="2297"/>
                  </a:cubicBezTo>
                  <a:cubicBezTo>
                    <a:pt x="1462" y="1952"/>
                    <a:pt x="1847" y="1150"/>
                    <a:pt x="1391" y="601"/>
                  </a:cubicBezTo>
                  <a:cubicBezTo>
                    <a:pt x="1132" y="274"/>
                    <a:pt x="752" y="0"/>
                    <a:pt x="388" y="0"/>
                  </a:cubicBezTo>
                  <a:close/>
                </a:path>
              </a:pathLst>
            </a:custGeom>
            <a:solidFill>
              <a:srgbClr val="9EB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20;p26"/>
            <p:cNvSpPr/>
            <p:nvPr/>
          </p:nvSpPr>
          <p:spPr>
            <a:xfrm>
              <a:off x="4763798" y="3047159"/>
              <a:ext cx="782751" cy="1261941"/>
            </a:xfrm>
            <a:custGeom>
              <a:avLst/>
              <a:gdLst/>
              <a:ahLst/>
              <a:cxnLst/>
              <a:rect l="l" t="t" r="r" b="b"/>
              <a:pathLst>
                <a:path w="8107" h="13070" extrusionOk="0">
                  <a:moveTo>
                    <a:pt x="645" y="0"/>
                  </a:moveTo>
                  <a:cubicBezTo>
                    <a:pt x="472" y="440"/>
                    <a:pt x="322" y="911"/>
                    <a:pt x="228" y="1335"/>
                  </a:cubicBezTo>
                  <a:cubicBezTo>
                    <a:pt x="189" y="1477"/>
                    <a:pt x="158" y="1602"/>
                    <a:pt x="134" y="1728"/>
                  </a:cubicBezTo>
                  <a:cubicBezTo>
                    <a:pt x="110" y="1885"/>
                    <a:pt x="79" y="2034"/>
                    <a:pt x="71" y="2168"/>
                  </a:cubicBezTo>
                  <a:cubicBezTo>
                    <a:pt x="71" y="2207"/>
                    <a:pt x="55" y="2247"/>
                    <a:pt x="55" y="2286"/>
                  </a:cubicBezTo>
                  <a:cubicBezTo>
                    <a:pt x="0" y="3440"/>
                    <a:pt x="558" y="6363"/>
                    <a:pt x="558" y="7604"/>
                  </a:cubicBezTo>
                  <a:cubicBezTo>
                    <a:pt x="558" y="7690"/>
                    <a:pt x="558" y="7776"/>
                    <a:pt x="550" y="7847"/>
                  </a:cubicBezTo>
                  <a:cubicBezTo>
                    <a:pt x="464" y="8915"/>
                    <a:pt x="935" y="9717"/>
                    <a:pt x="2003" y="10596"/>
                  </a:cubicBezTo>
                  <a:cubicBezTo>
                    <a:pt x="2396" y="10918"/>
                    <a:pt x="2828" y="11225"/>
                    <a:pt x="3292" y="11500"/>
                  </a:cubicBezTo>
                  <a:cubicBezTo>
                    <a:pt x="4046" y="11963"/>
                    <a:pt x="4878" y="12356"/>
                    <a:pt x="5687" y="12662"/>
                  </a:cubicBezTo>
                  <a:cubicBezTo>
                    <a:pt x="5923" y="12756"/>
                    <a:pt x="6159" y="12835"/>
                    <a:pt x="6394" y="12914"/>
                  </a:cubicBezTo>
                  <a:cubicBezTo>
                    <a:pt x="6699" y="13014"/>
                    <a:pt x="6956" y="13069"/>
                    <a:pt x="7170" y="13069"/>
                  </a:cubicBezTo>
                  <a:cubicBezTo>
                    <a:pt x="7811" y="13069"/>
                    <a:pt x="8072" y="12573"/>
                    <a:pt x="8107" y="11295"/>
                  </a:cubicBezTo>
                  <a:cubicBezTo>
                    <a:pt x="4360" y="10895"/>
                    <a:pt x="1493" y="8743"/>
                    <a:pt x="1265" y="5978"/>
                  </a:cubicBezTo>
                  <a:cubicBezTo>
                    <a:pt x="1108" y="3998"/>
                    <a:pt x="802" y="1343"/>
                    <a:pt x="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21;p26"/>
            <p:cNvSpPr/>
            <p:nvPr/>
          </p:nvSpPr>
          <p:spPr>
            <a:xfrm>
              <a:off x="4377782" y="2412327"/>
              <a:ext cx="374720" cy="160953"/>
            </a:xfrm>
            <a:custGeom>
              <a:avLst/>
              <a:gdLst/>
              <a:ahLst/>
              <a:cxnLst/>
              <a:rect l="l" t="t" r="r" b="b"/>
              <a:pathLst>
                <a:path w="3881" h="1667" extrusionOk="0">
                  <a:moveTo>
                    <a:pt x="0" y="0"/>
                  </a:moveTo>
                  <a:lnTo>
                    <a:pt x="0" y="1406"/>
                  </a:lnTo>
                  <a:cubicBezTo>
                    <a:pt x="461" y="1526"/>
                    <a:pt x="1167" y="1667"/>
                    <a:pt x="2037" y="1667"/>
                  </a:cubicBezTo>
                  <a:cubicBezTo>
                    <a:pt x="2592" y="1667"/>
                    <a:pt x="3214" y="1610"/>
                    <a:pt x="3881" y="1454"/>
                  </a:cubicBezTo>
                  <a:lnTo>
                    <a:pt x="3881" y="8"/>
                  </a:lnTo>
                  <a:lnTo>
                    <a:pt x="3881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22;p26"/>
            <p:cNvSpPr/>
            <p:nvPr/>
          </p:nvSpPr>
          <p:spPr>
            <a:xfrm>
              <a:off x="4062249" y="1411176"/>
              <a:ext cx="1006560" cy="1088436"/>
            </a:xfrm>
            <a:custGeom>
              <a:avLst/>
              <a:gdLst/>
              <a:ahLst/>
              <a:cxnLst/>
              <a:rect l="l" t="t" r="r" b="b"/>
              <a:pathLst>
                <a:path w="10425" h="11273" extrusionOk="0">
                  <a:moveTo>
                    <a:pt x="5208" y="1"/>
                  </a:moveTo>
                  <a:cubicBezTo>
                    <a:pt x="2333" y="1"/>
                    <a:pt x="1" y="2522"/>
                    <a:pt x="1" y="5633"/>
                  </a:cubicBezTo>
                  <a:cubicBezTo>
                    <a:pt x="1" y="8751"/>
                    <a:pt x="2333" y="11273"/>
                    <a:pt x="5208" y="11273"/>
                  </a:cubicBezTo>
                  <a:cubicBezTo>
                    <a:pt x="8091" y="11273"/>
                    <a:pt x="10424" y="8751"/>
                    <a:pt x="10424" y="5633"/>
                  </a:cubicBezTo>
                  <a:cubicBezTo>
                    <a:pt x="10424" y="2522"/>
                    <a:pt x="8091" y="1"/>
                    <a:pt x="5208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23;p26"/>
            <p:cNvSpPr/>
            <p:nvPr/>
          </p:nvSpPr>
          <p:spPr>
            <a:xfrm>
              <a:off x="4448265" y="1764558"/>
              <a:ext cx="126773" cy="449935"/>
            </a:xfrm>
            <a:custGeom>
              <a:avLst/>
              <a:gdLst/>
              <a:ahLst/>
              <a:cxnLst/>
              <a:rect l="l" t="t" r="r" b="b"/>
              <a:pathLst>
                <a:path w="1313" h="4660" extrusionOk="0">
                  <a:moveTo>
                    <a:pt x="1199" y="0"/>
                  </a:moveTo>
                  <a:cubicBezTo>
                    <a:pt x="1195" y="0"/>
                    <a:pt x="1191" y="0"/>
                    <a:pt x="1187" y="1"/>
                  </a:cubicBezTo>
                  <a:cubicBezTo>
                    <a:pt x="1148" y="9"/>
                    <a:pt x="1108" y="48"/>
                    <a:pt x="1116" y="103"/>
                  </a:cubicBezTo>
                  <a:cubicBezTo>
                    <a:pt x="1124" y="221"/>
                    <a:pt x="1069" y="2428"/>
                    <a:pt x="1014" y="3921"/>
                  </a:cubicBezTo>
                  <a:cubicBezTo>
                    <a:pt x="606" y="3976"/>
                    <a:pt x="1" y="4117"/>
                    <a:pt x="24" y="4361"/>
                  </a:cubicBezTo>
                  <a:cubicBezTo>
                    <a:pt x="56" y="4620"/>
                    <a:pt x="731" y="4659"/>
                    <a:pt x="1124" y="4659"/>
                  </a:cubicBezTo>
                  <a:cubicBezTo>
                    <a:pt x="1179" y="4659"/>
                    <a:pt x="1218" y="4628"/>
                    <a:pt x="1210" y="4565"/>
                  </a:cubicBezTo>
                  <a:cubicBezTo>
                    <a:pt x="1210" y="4526"/>
                    <a:pt x="1187" y="4486"/>
                    <a:pt x="1140" y="4486"/>
                  </a:cubicBezTo>
                  <a:cubicBezTo>
                    <a:pt x="684" y="4486"/>
                    <a:pt x="244" y="4424"/>
                    <a:pt x="205" y="4353"/>
                  </a:cubicBezTo>
                  <a:cubicBezTo>
                    <a:pt x="229" y="4274"/>
                    <a:pt x="653" y="4149"/>
                    <a:pt x="1116" y="4078"/>
                  </a:cubicBezTo>
                  <a:cubicBezTo>
                    <a:pt x="1155" y="4078"/>
                    <a:pt x="1187" y="4039"/>
                    <a:pt x="1187" y="3999"/>
                  </a:cubicBezTo>
                  <a:cubicBezTo>
                    <a:pt x="1203" y="3363"/>
                    <a:pt x="1313" y="198"/>
                    <a:pt x="1281" y="72"/>
                  </a:cubicBezTo>
                  <a:cubicBezTo>
                    <a:pt x="1274" y="30"/>
                    <a:pt x="1235" y="0"/>
                    <a:pt x="1199" y="0"/>
                  </a:cubicBezTo>
                  <a:close/>
                </a:path>
              </a:pathLst>
            </a:custGeom>
            <a:solidFill>
              <a:srgbClr val="BBB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24;p26"/>
            <p:cNvSpPr/>
            <p:nvPr/>
          </p:nvSpPr>
          <p:spPr>
            <a:xfrm>
              <a:off x="4734253" y="1894324"/>
              <a:ext cx="83518" cy="835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2" y="0"/>
                  </a:moveTo>
                  <a:cubicBezTo>
                    <a:pt x="196" y="0"/>
                    <a:pt x="0" y="197"/>
                    <a:pt x="0" y="432"/>
                  </a:cubicBezTo>
                  <a:cubicBezTo>
                    <a:pt x="0" y="668"/>
                    <a:pt x="196" y="864"/>
                    <a:pt x="432" y="864"/>
                  </a:cubicBezTo>
                  <a:cubicBezTo>
                    <a:pt x="668" y="864"/>
                    <a:pt x="864" y="668"/>
                    <a:pt x="864" y="432"/>
                  </a:cubicBezTo>
                  <a:cubicBezTo>
                    <a:pt x="864" y="197"/>
                    <a:pt x="676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25;p26"/>
            <p:cNvSpPr/>
            <p:nvPr/>
          </p:nvSpPr>
          <p:spPr>
            <a:xfrm>
              <a:off x="4692543" y="1721785"/>
              <a:ext cx="187988" cy="86897"/>
            </a:xfrm>
            <a:custGeom>
              <a:avLst/>
              <a:gdLst/>
              <a:ahLst/>
              <a:cxnLst/>
              <a:rect l="l" t="t" r="r" b="b"/>
              <a:pathLst>
                <a:path w="1947" h="900" extrusionOk="0">
                  <a:moveTo>
                    <a:pt x="462" y="1"/>
                  </a:moveTo>
                  <a:cubicBezTo>
                    <a:pt x="394" y="1"/>
                    <a:pt x="343" y="5"/>
                    <a:pt x="314" y="12"/>
                  </a:cubicBezTo>
                  <a:cubicBezTo>
                    <a:pt x="110" y="75"/>
                    <a:pt x="0" y="751"/>
                    <a:pt x="228" y="829"/>
                  </a:cubicBezTo>
                  <a:cubicBezTo>
                    <a:pt x="348" y="866"/>
                    <a:pt x="639" y="899"/>
                    <a:pt x="947" y="899"/>
                  </a:cubicBezTo>
                  <a:cubicBezTo>
                    <a:pt x="1426" y="899"/>
                    <a:pt x="1947" y="819"/>
                    <a:pt x="1932" y="546"/>
                  </a:cubicBezTo>
                  <a:cubicBezTo>
                    <a:pt x="1926" y="154"/>
                    <a:pt x="882" y="1"/>
                    <a:pt x="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26;p26"/>
            <p:cNvSpPr/>
            <p:nvPr/>
          </p:nvSpPr>
          <p:spPr>
            <a:xfrm>
              <a:off x="4306430" y="1894324"/>
              <a:ext cx="83518" cy="835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3" y="0"/>
                  </a:moveTo>
                  <a:cubicBezTo>
                    <a:pt x="197" y="0"/>
                    <a:pt x="1" y="197"/>
                    <a:pt x="1" y="432"/>
                  </a:cubicBezTo>
                  <a:cubicBezTo>
                    <a:pt x="1" y="668"/>
                    <a:pt x="197" y="864"/>
                    <a:pt x="433" y="864"/>
                  </a:cubicBezTo>
                  <a:cubicBezTo>
                    <a:pt x="669" y="864"/>
                    <a:pt x="865" y="668"/>
                    <a:pt x="865" y="432"/>
                  </a:cubicBezTo>
                  <a:cubicBezTo>
                    <a:pt x="865" y="197"/>
                    <a:pt x="669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7;p26"/>
            <p:cNvSpPr/>
            <p:nvPr/>
          </p:nvSpPr>
          <p:spPr>
            <a:xfrm>
              <a:off x="4244540" y="1721785"/>
              <a:ext cx="187119" cy="86897"/>
            </a:xfrm>
            <a:custGeom>
              <a:avLst/>
              <a:gdLst/>
              <a:ahLst/>
              <a:cxnLst/>
              <a:rect l="l" t="t" r="r" b="b"/>
              <a:pathLst>
                <a:path w="1938" h="900" extrusionOk="0">
                  <a:moveTo>
                    <a:pt x="1476" y="1"/>
                  </a:moveTo>
                  <a:cubicBezTo>
                    <a:pt x="1056" y="1"/>
                    <a:pt x="12" y="154"/>
                    <a:pt x="6" y="546"/>
                  </a:cubicBezTo>
                  <a:cubicBezTo>
                    <a:pt x="1" y="819"/>
                    <a:pt x="526" y="899"/>
                    <a:pt x="1004" y="899"/>
                  </a:cubicBezTo>
                  <a:cubicBezTo>
                    <a:pt x="1312" y="899"/>
                    <a:pt x="1601" y="866"/>
                    <a:pt x="1718" y="829"/>
                  </a:cubicBezTo>
                  <a:cubicBezTo>
                    <a:pt x="1938" y="751"/>
                    <a:pt x="1836" y="75"/>
                    <a:pt x="1624" y="12"/>
                  </a:cubicBezTo>
                  <a:cubicBezTo>
                    <a:pt x="1595" y="5"/>
                    <a:pt x="1544" y="1"/>
                    <a:pt x="1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28;p26"/>
            <p:cNvSpPr/>
            <p:nvPr/>
          </p:nvSpPr>
          <p:spPr>
            <a:xfrm>
              <a:off x="3831779" y="1764075"/>
              <a:ext cx="273050" cy="335520"/>
            </a:xfrm>
            <a:custGeom>
              <a:avLst/>
              <a:gdLst/>
              <a:ahLst/>
              <a:cxnLst/>
              <a:rect l="l" t="t" r="r" b="b"/>
              <a:pathLst>
                <a:path w="2828" h="3475" extrusionOk="0">
                  <a:moveTo>
                    <a:pt x="1335" y="0"/>
                  </a:moveTo>
                  <a:cubicBezTo>
                    <a:pt x="1027" y="0"/>
                    <a:pt x="738" y="162"/>
                    <a:pt x="542" y="627"/>
                  </a:cubicBezTo>
                  <a:cubicBezTo>
                    <a:pt x="1" y="1891"/>
                    <a:pt x="720" y="3475"/>
                    <a:pt x="1945" y="3475"/>
                  </a:cubicBezTo>
                  <a:cubicBezTo>
                    <a:pt x="2196" y="3475"/>
                    <a:pt x="2469" y="3408"/>
                    <a:pt x="2757" y="3258"/>
                  </a:cubicBezTo>
                  <a:lnTo>
                    <a:pt x="2827" y="839"/>
                  </a:lnTo>
                  <a:cubicBezTo>
                    <a:pt x="2827" y="839"/>
                    <a:pt x="2035" y="0"/>
                    <a:pt x="1335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29;p26"/>
            <p:cNvSpPr/>
            <p:nvPr/>
          </p:nvSpPr>
          <p:spPr>
            <a:xfrm>
              <a:off x="3912111" y="1823068"/>
              <a:ext cx="104759" cy="229892"/>
            </a:xfrm>
            <a:custGeom>
              <a:avLst/>
              <a:gdLst/>
              <a:ahLst/>
              <a:cxnLst/>
              <a:rect l="l" t="t" r="r" b="b"/>
              <a:pathLst>
                <a:path w="1085" h="2381" extrusionOk="0">
                  <a:moveTo>
                    <a:pt x="723" y="1"/>
                  </a:moveTo>
                  <a:cubicBezTo>
                    <a:pt x="703" y="1"/>
                    <a:pt x="683" y="9"/>
                    <a:pt x="668" y="24"/>
                  </a:cubicBezTo>
                  <a:cubicBezTo>
                    <a:pt x="637" y="47"/>
                    <a:pt x="0" y="605"/>
                    <a:pt x="71" y="1288"/>
                  </a:cubicBezTo>
                  <a:cubicBezTo>
                    <a:pt x="110" y="1705"/>
                    <a:pt x="409" y="2066"/>
                    <a:pt x="943" y="2372"/>
                  </a:cubicBezTo>
                  <a:cubicBezTo>
                    <a:pt x="959" y="2380"/>
                    <a:pt x="974" y="2380"/>
                    <a:pt x="982" y="2380"/>
                  </a:cubicBezTo>
                  <a:cubicBezTo>
                    <a:pt x="1006" y="2380"/>
                    <a:pt x="1037" y="2372"/>
                    <a:pt x="1053" y="2349"/>
                  </a:cubicBezTo>
                  <a:cubicBezTo>
                    <a:pt x="1084" y="2302"/>
                    <a:pt x="1061" y="2254"/>
                    <a:pt x="1021" y="2231"/>
                  </a:cubicBezTo>
                  <a:cubicBezTo>
                    <a:pt x="542" y="1956"/>
                    <a:pt x="275" y="1642"/>
                    <a:pt x="236" y="1280"/>
                  </a:cubicBezTo>
                  <a:cubicBezTo>
                    <a:pt x="181" y="683"/>
                    <a:pt x="770" y="165"/>
                    <a:pt x="778" y="149"/>
                  </a:cubicBezTo>
                  <a:cubicBezTo>
                    <a:pt x="817" y="126"/>
                    <a:pt x="817" y="71"/>
                    <a:pt x="786" y="31"/>
                  </a:cubicBezTo>
                  <a:cubicBezTo>
                    <a:pt x="769" y="11"/>
                    <a:pt x="746" y="1"/>
                    <a:pt x="723" y="1"/>
                  </a:cubicBezTo>
                  <a:close/>
                </a:path>
              </a:pathLst>
            </a:custGeom>
            <a:solidFill>
              <a:srgbClr val="598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30;p26"/>
            <p:cNvSpPr/>
            <p:nvPr/>
          </p:nvSpPr>
          <p:spPr>
            <a:xfrm>
              <a:off x="3997750" y="1456275"/>
              <a:ext cx="209924" cy="388121"/>
            </a:xfrm>
            <a:custGeom>
              <a:avLst/>
              <a:gdLst/>
              <a:ahLst/>
              <a:cxnLst/>
              <a:rect l="l" t="t" r="r" b="b"/>
              <a:pathLst>
                <a:path w="1902" h="4020" extrusionOk="0">
                  <a:moveTo>
                    <a:pt x="423" y="0"/>
                  </a:moveTo>
                  <a:cubicBezTo>
                    <a:pt x="260" y="0"/>
                    <a:pt x="150" y="5"/>
                    <a:pt x="150" y="5"/>
                  </a:cubicBezTo>
                  <a:cubicBezTo>
                    <a:pt x="150" y="5"/>
                    <a:pt x="111" y="524"/>
                    <a:pt x="79" y="1183"/>
                  </a:cubicBezTo>
                  <a:cubicBezTo>
                    <a:pt x="32" y="2142"/>
                    <a:pt x="1" y="3391"/>
                    <a:pt x="127" y="3634"/>
                  </a:cubicBezTo>
                  <a:cubicBezTo>
                    <a:pt x="324" y="4000"/>
                    <a:pt x="957" y="4019"/>
                    <a:pt x="1085" y="4019"/>
                  </a:cubicBezTo>
                  <a:cubicBezTo>
                    <a:pt x="1100" y="4019"/>
                    <a:pt x="1108" y="4019"/>
                    <a:pt x="1108" y="4019"/>
                  </a:cubicBezTo>
                  <a:cubicBezTo>
                    <a:pt x="1108" y="4019"/>
                    <a:pt x="1430" y="2809"/>
                    <a:pt x="1658" y="1765"/>
                  </a:cubicBezTo>
                  <a:cubicBezTo>
                    <a:pt x="1808" y="1081"/>
                    <a:pt x="1902" y="469"/>
                    <a:pt x="1839" y="319"/>
                  </a:cubicBezTo>
                  <a:cubicBezTo>
                    <a:pt x="1713" y="38"/>
                    <a:pt x="868" y="0"/>
                    <a:pt x="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31;p26"/>
            <p:cNvSpPr/>
            <p:nvPr/>
          </p:nvSpPr>
          <p:spPr>
            <a:xfrm>
              <a:off x="4005380" y="1456266"/>
              <a:ext cx="176015" cy="170415"/>
            </a:xfrm>
            <a:custGeom>
              <a:avLst/>
              <a:gdLst/>
              <a:ahLst/>
              <a:cxnLst/>
              <a:rect l="l" t="t" r="r" b="b"/>
              <a:pathLst>
                <a:path w="1823" h="1765" extrusionOk="0">
                  <a:moveTo>
                    <a:pt x="344" y="0"/>
                  </a:moveTo>
                  <a:cubicBezTo>
                    <a:pt x="181" y="0"/>
                    <a:pt x="71" y="5"/>
                    <a:pt x="71" y="5"/>
                  </a:cubicBezTo>
                  <a:cubicBezTo>
                    <a:pt x="71" y="5"/>
                    <a:pt x="32" y="524"/>
                    <a:pt x="0" y="1183"/>
                  </a:cubicBezTo>
                  <a:cubicBezTo>
                    <a:pt x="354" y="1419"/>
                    <a:pt x="872" y="1655"/>
                    <a:pt x="1579" y="1765"/>
                  </a:cubicBezTo>
                  <a:cubicBezTo>
                    <a:pt x="1729" y="1081"/>
                    <a:pt x="1823" y="469"/>
                    <a:pt x="1760" y="319"/>
                  </a:cubicBezTo>
                  <a:cubicBezTo>
                    <a:pt x="1634" y="38"/>
                    <a:pt x="789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32;p26"/>
            <p:cNvSpPr/>
            <p:nvPr/>
          </p:nvSpPr>
          <p:spPr>
            <a:xfrm>
              <a:off x="3897150" y="967325"/>
              <a:ext cx="1453405" cy="974896"/>
            </a:xfrm>
            <a:custGeom>
              <a:avLst/>
              <a:gdLst/>
              <a:ahLst/>
              <a:cxnLst/>
              <a:rect l="l" t="t" r="r" b="b"/>
              <a:pathLst>
                <a:path w="15053" h="9091" extrusionOk="0">
                  <a:moveTo>
                    <a:pt x="7626" y="0"/>
                  </a:moveTo>
                  <a:cubicBezTo>
                    <a:pt x="6160" y="0"/>
                    <a:pt x="4867" y="248"/>
                    <a:pt x="4585" y="395"/>
                  </a:cubicBezTo>
                  <a:cubicBezTo>
                    <a:pt x="4075" y="662"/>
                    <a:pt x="5379" y="922"/>
                    <a:pt x="5182" y="992"/>
                  </a:cubicBezTo>
                  <a:cubicBezTo>
                    <a:pt x="4986" y="1071"/>
                    <a:pt x="1231" y="827"/>
                    <a:pt x="430" y="3938"/>
                  </a:cubicBezTo>
                  <a:cubicBezTo>
                    <a:pt x="0" y="5624"/>
                    <a:pt x="1843" y="5992"/>
                    <a:pt x="3640" y="5992"/>
                  </a:cubicBezTo>
                  <a:cubicBezTo>
                    <a:pt x="5035" y="5992"/>
                    <a:pt x="6402" y="5770"/>
                    <a:pt x="6657" y="5770"/>
                  </a:cubicBezTo>
                  <a:cubicBezTo>
                    <a:pt x="6680" y="5770"/>
                    <a:pt x="6694" y="5772"/>
                    <a:pt x="6698" y="5776"/>
                  </a:cubicBezTo>
                  <a:cubicBezTo>
                    <a:pt x="6824" y="5870"/>
                    <a:pt x="4538" y="5941"/>
                    <a:pt x="5355" y="6522"/>
                  </a:cubicBezTo>
                  <a:cubicBezTo>
                    <a:pt x="5626" y="6712"/>
                    <a:pt x="6242" y="6774"/>
                    <a:pt x="6958" y="6774"/>
                  </a:cubicBezTo>
                  <a:cubicBezTo>
                    <a:pt x="8351" y="6774"/>
                    <a:pt x="10125" y="6538"/>
                    <a:pt x="10487" y="6538"/>
                  </a:cubicBezTo>
                  <a:cubicBezTo>
                    <a:pt x="10495" y="6538"/>
                    <a:pt x="10502" y="6538"/>
                    <a:pt x="10508" y="6538"/>
                  </a:cubicBezTo>
                  <a:cubicBezTo>
                    <a:pt x="10535" y="6539"/>
                    <a:pt x="10559" y="6540"/>
                    <a:pt x="10583" y="6540"/>
                  </a:cubicBezTo>
                  <a:cubicBezTo>
                    <a:pt x="10667" y="6540"/>
                    <a:pt x="10732" y="6533"/>
                    <a:pt x="10784" y="6533"/>
                  </a:cubicBezTo>
                  <a:cubicBezTo>
                    <a:pt x="10963" y="6533"/>
                    <a:pt x="10984" y="6616"/>
                    <a:pt x="11058" y="7355"/>
                  </a:cubicBezTo>
                  <a:cubicBezTo>
                    <a:pt x="11152" y="8368"/>
                    <a:pt x="11521" y="8973"/>
                    <a:pt x="11804" y="9091"/>
                  </a:cubicBezTo>
                  <a:lnTo>
                    <a:pt x="13839" y="9067"/>
                  </a:lnTo>
                  <a:cubicBezTo>
                    <a:pt x="14585" y="6750"/>
                    <a:pt x="13768" y="3930"/>
                    <a:pt x="13784" y="3828"/>
                  </a:cubicBezTo>
                  <a:cubicBezTo>
                    <a:pt x="13786" y="3818"/>
                    <a:pt x="13797" y="3813"/>
                    <a:pt x="13815" y="3813"/>
                  </a:cubicBezTo>
                  <a:cubicBezTo>
                    <a:pt x="13947" y="3813"/>
                    <a:pt x="14449" y="4057"/>
                    <a:pt x="14720" y="4057"/>
                  </a:cubicBezTo>
                  <a:cubicBezTo>
                    <a:pt x="14748" y="4057"/>
                    <a:pt x="14774" y="4054"/>
                    <a:pt x="14797" y="4048"/>
                  </a:cubicBezTo>
                  <a:cubicBezTo>
                    <a:pt x="15052" y="3980"/>
                    <a:pt x="14181" y="3511"/>
                    <a:pt x="13918" y="3511"/>
                  </a:cubicBezTo>
                  <a:cubicBezTo>
                    <a:pt x="13906" y="3511"/>
                    <a:pt x="13895" y="3512"/>
                    <a:pt x="13886" y="3514"/>
                  </a:cubicBezTo>
                  <a:cubicBezTo>
                    <a:pt x="13869" y="3518"/>
                    <a:pt x="13856" y="3520"/>
                    <a:pt x="13848" y="3520"/>
                  </a:cubicBezTo>
                  <a:cubicBezTo>
                    <a:pt x="13749" y="3520"/>
                    <a:pt x="14220" y="3230"/>
                    <a:pt x="14082" y="2940"/>
                  </a:cubicBezTo>
                  <a:cubicBezTo>
                    <a:pt x="14054" y="2882"/>
                    <a:pt x="14018" y="2858"/>
                    <a:pt x="13977" y="2858"/>
                  </a:cubicBezTo>
                  <a:cubicBezTo>
                    <a:pt x="13796" y="2858"/>
                    <a:pt x="13509" y="3319"/>
                    <a:pt x="13336" y="3396"/>
                  </a:cubicBezTo>
                  <a:cubicBezTo>
                    <a:pt x="13329" y="3399"/>
                    <a:pt x="13323" y="3401"/>
                    <a:pt x="13317" y="3401"/>
                  </a:cubicBezTo>
                  <a:cubicBezTo>
                    <a:pt x="13123" y="3401"/>
                    <a:pt x="13201" y="1806"/>
                    <a:pt x="11097" y="678"/>
                  </a:cubicBezTo>
                  <a:cubicBezTo>
                    <a:pt x="10125" y="164"/>
                    <a:pt x="8818" y="0"/>
                    <a:pt x="7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33;p26"/>
            <p:cNvSpPr/>
            <p:nvPr/>
          </p:nvSpPr>
          <p:spPr>
            <a:xfrm>
              <a:off x="5036848" y="1764075"/>
              <a:ext cx="273050" cy="335520"/>
            </a:xfrm>
            <a:custGeom>
              <a:avLst/>
              <a:gdLst/>
              <a:ahLst/>
              <a:cxnLst/>
              <a:rect l="l" t="t" r="r" b="b"/>
              <a:pathLst>
                <a:path w="2828" h="3475" extrusionOk="0">
                  <a:moveTo>
                    <a:pt x="1493" y="0"/>
                  </a:moveTo>
                  <a:cubicBezTo>
                    <a:pt x="793" y="0"/>
                    <a:pt x="0" y="839"/>
                    <a:pt x="0" y="839"/>
                  </a:cubicBezTo>
                  <a:lnTo>
                    <a:pt x="71" y="3258"/>
                  </a:lnTo>
                  <a:cubicBezTo>
                    <a:pt x="358" y="3408"/>
                    <a:pt x="631" y="3475"/>
                    <a:pt x="883" y="3475"/>
                  </a:cubicBezTo>
                  <a:cubicBezTo>
                    <a:pt x="2108" y="3475"/>
                    <a:pt x="2827" y="1891"/>
                    <a:pt x="2286" y="627"/>
                  </a:cubicBezTo>
                  <a:cubicBezTo>
                    <a:pt x="2090" y="162"/>
                    <a:pt x="1800" y="0"/>
                    <a:pt x="1493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34;p26"/>
            <p:cNvSpPr/>
            <p:nvPr/>
          </p:nvSpPr>
          <p:spPr>
            <a:xfrm>
              <a:off x="5125580" y="1822393"/>
              <a:ext cx="103987" cy="230567"/>
            </a:xfrm>
            <a:custGeom>
              <a:avLst/>
              <a:gdLst/>
              <a:ahLst/>
              <a:cxnLst/>
              <a:rect l="l" t="t" r="r" b="b"/>
              <a:pathLst>
                <a:path w="1077" h="2388" extrusionOk="0">
                  <a:moveTo>
                    <a:pt x="348" y="0"/>
                  </a:moveTo>
                  <a:cubicBezTo>
                    <a:pt x="325" y="0"/>
                    <a:pt x="303" y="10"/>
                    <a:pt x="291" y="31"/>
                  </a:cubicBezTo>
                  <a:cubicBezTo>
                    <a:pt x="260" y="70"/>
                    <a:pt x="260" y="117"/>
                    <a:pt x="299" y="148"/>
                  </a:cubicBezTo>
                  <a:cubicBezTo>
                    <a:pt x="307" y="156"/>
                    <a:pt x="896" y="683"/>
                    <a:pt x="841" y="1280"/>
                  </a:cubicBezTo>
                  <a:cubicBezTo>
                    <a:pt x="809" y="1633"/>
                    <a:pt x="542" y="1955"/>
                    <a:pt x="55" y="2230"/>
                  </a:cubicBezTo>
                  <a:cubicBezTo>
                    <a:pt x="16" y="2261"/>
                    <a:pt x="0" y="2309"/>
                    <a:pt x="24" y="2348"/>
                  </a:cubicBezTo>
                  <a:cubicBezTo>
                    <a:pt x="32" y="2371"/>
                    <a:pt x="63" y="2387"/>
                    <a:pt x="95" y="2387"/>
                  </a:cubicBezTo>
                  <a:cubicBezTo>
                    <a:pt x="102" y="2387"/>
                    <a:pt x="118" y="2387"/>
                    <a:pt x="134" y="2371"/>
                  </a:cubicBezTo>
                  <a:cubicBezTo>
                    <a:pt x="668" y="2073"/>
                    <a:pt x="966" y="1704"/>
                    <a:pt x="1006" y="1287"/>
                  </a:cubicBezTo>
                  <a:cubicBezTo>
                    <a:pt x="1076" y="604"/>
                    <a:pt x="432" y="38"/>
                    <a:pt x="409" y="23"/>
                  </a:cubicBezTo>
                  <a:cubicBezTo>
                    <a:pt x="390" y="8"/>
                    <a:pt x="368" y="0"/>
                    <a:pt x="348" y="0"/>
                  </a:cubicBezTo>
                  <a:close/>
                </a:path>
              </a:pathLst>
            </a:custGeom>
            <a:solidFill>
              <a:srgbClr val="598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747;p26"/>
          <p:cNvGrpSpPr/>
          <p:nvPr/>
        </p:nvGrpSpPr>
        <p:grpSpPr>
          <a:xfrm>
            <a:off x="558843" y="3044253"/>
            <a:ext cx="3240977" cy="1755775"/>
            <a:chOff x="452016" y="2620125"/>
            <a:chExt cx="3240977" cy="17557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4" name="Google Shape;750;p26"/>
            <p:cNvSpPr txBox="1"/>
            <p:nvPr/>
          </p:nvSpPr>
          <p:spPr>
            <a:xfrm flipH="1">
              <a:off x="452016" y="3848800"/>
              <a:ext cx="2087948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Làm tốn kém tiền của.</a:t>
              </a:r>
              <a:endParaRPr sz="20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39" name="Google Shape;754;p26"/>
            <p:cNvSpPr/>
            <p:nvPr/>
          </p:nvSpPr>
          <p:spPr>
            <a:xfrm>
              <a:off x="553943" y="2620125"/>
              <a:ext cx="816600" cy="834000"/>
            </a:xfrm>
            <a:prstGeom prst="ellipse">
              <a:avLst/>
            </a:prstGeom>
            <a:solidFill>
              <a:srgbClr val="706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rPr>
                <a:t>2</a:t>
              </a:r>
              <a:endParaRPr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0" name="Google Shape;755;p26"/>
            <p:cNvCxnSpPr>
              <a:stCxn id="139" idx="6"/>
            </p:cNvCxnSpPr>
            <p:nvPr/>
          </p:nvCxnSpPr>
          <p:spPr>
            <a:xfrm>
              <a:off x="1370543" y="3037125"/>
              <a:ext cx="2322450" cy="386325"/>
            </a:xfrm>
            <a:prstGeom prst="curvedConnector3">
              <a:avLst>
                <a:gd name="adj1" fmla="val 50000"/>
              </a:avLst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" name="Group 5"/>
          <p:cNvGrpSpPr/>
          <p:nvPr/>
        </p:nvGrpSpPr>
        <p:grpSpPr>
          <a:xfrm>
            <a:off x="5078857" y="2538725"/>
            <a:ext cx="3718302" cy="2378549"/>
            <a:chOff x="5078857" y="2538725"/>
            <a:chExt cx="3718302" cy="2378549"/>
          </a:xfrm>
        </p:grpSpPr>
        <p:grpSp>
          <p:nvGrpSpPr>
            <p:cNvPr id="128" name="Google Shape;739;p26"/>
            <p:cNvGrpSpPr/>
            <p:nvPr/>
          </p:nvGrpSpPr>
          <p:grpSpPr>
            <a:xfrm>
              <a:off x="5604866" y="2538725"/>
              <a:ext cx="3192293" cy="2378549"/>
              <a:chOff x="5604866" y="2538725"/>
              <a:chExt cx="3192293" cy="2378549"/>
            </a:xfrm>
          </p:grpSpPr>
          <p:sp>
            <p:nvSpPr>
              <p:cNvPr id="135" name="Google Shape;742;p26"/>
              <p:cNvSpPr txBox="1"/>
              <p:nvPr/>
            </p:nvSpPr>
            <p:spPr>
              <a:xfrm>
                <a:off x="5604866" y="3848799"/>
                <a:ext cx="3192293" cy="1068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 smtClean="0">
                    <a:solidFill>
                      <a:schemeClr val="tx2">
                        <a:lumMod val="25000"/>
                      </a:schemeClr>
                    </a:solidFill>
                    <a:latin typeface="Times New Roman" panose="02020603050405020304" pitchFamily="18" charset="0"/>
                    <a:ea typeface="Roboto"/>
                    <a:cs typeface="Times New Roman" panose="02020603050405020304" pitchFamily="18" charset="0"/>
                    <a:sym typeface="Roboto"/>
                  </a:rPr>
                  <a:t>Có thể lây sang người khác nếu không giữ vệ sinh.</a:t>
                </a:r>
                <a:endParaRPr sz="2000" b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endParaRPr>
              </a:p>
            </p:txBody>
          </p:sp>
          <p:sp>
            <p:nvSpPr>
              <p:cNvPr id="131" name="Google Shape;746;p26"/>
              <p:cNvSpPr/>
              <p:nvPr/>
            </p:nvSpPr>
            <p:spPr>
              <a:xfrm>
                <a:off x="7773457" y="2538725"/>
                <a:ext cx="816600" cy="834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00" b="1" dirty="0">
                    <a:solidFill>
                      <a:schemeClr val="l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 Medium"/>
                  </a:rPr>
                  <a:t>3</a:t>
                </a:r>
                <a:endParaRPr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5" name="Google Shape;756;p26"/>
            <p:cNvCxnSpPr/>
            <p:nvPr/>
          </p:nvCxnSpPr>
          <p:spPr>
            <a:xfrm flipH="1">
              <a:off x="5078857" y="2955725"/>
              <a:ext cx="2694600" cy="6561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rgbClr val="B78A8A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46" name="Google Shape;747;p26"/>
          <p:cNvGrpSpPr/>
          <p:nvPr/>
        </p:nvGrpSpPr>
        <p:grpSpPr>
          <a:xfrm>
            <a:off x="553942" y="869463"/>
            <a:ext cx="3576142" cy="2374517"/>
            <a:chOff x="519463" y="2620125"/>
            <a:chExt cx="3772216" cy="255014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1" name="Google Shape;750;p26"/>
            <p:cNvSpPr txBox="1"/>
            <p:nvPr/>
          </p:nvSpPr>
          <p:spPr>
            <a:xfrm flipH="1">
              <a:off x="519463" y="3660482"/>
              <a:ext cx="2413273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Làm giảm sút sức khỏe người bệnh.</a:t>
              </a:r>
              <a:endParaRPr sz="20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8" name="Google Shape;754;p26"/>
            <p:cNvSpPr/>
            <p:nvPr/>
          </p:nvSpPr>
          <p:spPr>
            <a:xfrm>
              <a:off x="553943" y="2620125"/>
              <a:ext cx="816600" cy="8340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rPr>
                <a:t>1</a:t>
              </a:r>
              <a:endParaRPr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9" name="Google Shape;755;p26"/>
            <p:cNvCxnSpPr>
              <a:stCxn id="148" idx="6"/>
            </p:cNvCxnSpPr>
            <p:nvPr/>
          </p:nvCxnSpPr>
          <p:spPr>
            <a:xfrm>
              <a:off x="1370543" y="3037125"/>
              <a:ext cx="2921136" cy="2133145"/>
            </a:xfrm>
            <a:prstGeom prst="curvedConnector3">
              <a:avLst>
                <a:gd name="adj1" fmla="val 50000"/>
              </a:avLst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44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06" y="182041"/>
            <a:ext cx="8229600" cy="5727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328;p17"/>
          <p:cNvSpPr/>
          <p:nvPr/>
        </p:nvSpPr>
        <p:spPr>
          <a:xfrm>
            <a:off x="-220717" y="368163"/>
            <a:ext cx="4272455" cy="5165534"/>
          </a:xfrm>
          <a:custGeom>
            <a:avLst/>
            <a:gdLst/>
            <a:ahLst/>
            <a:cxnLst/>
            <a:rect l="l" t="t" r="r" b="b"/>
            <a:pathLst>
              <a:path w="21249" h="25202" extrusionOk="0">
                <a:moveTo>
                  <a:pt x="16888" y="19845"/>
                </a:moveTo>
                <a:cubicBezTo>
                  <a:pt x="16182" y="18785"/>
                  <a:pt x="15810" y="17509"/>
                  <a:pt x="15946" y="16243"/>
                </a:cubicBezTo>
                <a:cubicBezTo>
                  <a:pt x="16344" y="12456"/>
                  <a:pt x="20561" y="10545"/>
                  <a:pt x="20977" y="6789"/>
                </a:cubicBezTo>
                <a:cubicBezTo>
                  <a:pt x="21249" y="4343"/>
                  <a:pt x="19496" y="1985"/>
                  <a:pt x="17243" y="995"/>
                </a:cubicBezTo>
                <a:cubicBezTo>
                  <a:pt x="14990" y="0"/>
                  <a:pt x="12378" y="171"/>
                  <a:pt x="10011" y="837"/>
                </a:cubicBezTo>
                <a:cubicBezTo>
                  <a:pt x="7789" y="1468"/>
                  <a:pt x="5655" y="2542"/>
                  <a:pt x="4016" y="4173"/>
                </a:cubicBezTo>
                <a:cubicBezTo>
                  <a:pt x="983" y="7197"/>
                  <a:pt x="1" y="12026"/>
                  <a:pt x="1395" y="16076"/>
                </a:cubicBezTo>
                <a:cubicBezTo>
                  <a:pt x="3507" y="22208"/>
                  <a:pt x="10108" y="25201"/>
                  <a:pt x="16252" y="24868"/>
                </a:cubicBezTo>
                <a:cubicBezTo>
                  <a:pt x="17221" y="24815"/>
                  <a:pt x="20618" y="24421"/>
                  <a:pt x="20078" y="22699"/>
                </a:cubicBezTo>
                <a:cubicBezTo>
                  <a:pt x="19938" y="22247"/>
                  <a:pt x="19447" y="22019"/>
                  <a:pt x="19027" y="21800"/>
                </a:cubicBezTo>
                <a:cubicBezTo>
                  <a:pt x="18168" y="21340"/>
                  <a:pt x="17427" y="20656"/>
                  <a:pt x="16888" y="1984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roup 39"/>
          <p:cNvGrpSpPr/>
          <p:nvPr/>
        </p:nvGrpSpPr>
        <p:grpSpPr>
          <a:xfrm>
            <a:off x="4175210" y="1396511"/>
            <a:ext cx="4286386" cy="2751743"/>
            <a:chOff x="4175210" y="1396511"/>
            <a:chExt cx="4286386" cy="2751743"/>
          </a:xfrm>
        </p:grpSpPr>
        <p:sp>
          <p:nvSpPr>
            <p:cNvPr id="38" name="Rounded Rectangle 37"/>
            <p:cNvSpPr/>
            <p:nvPr/>
          </p:nvSpPr>
          <p:spPr>
            <a:xfrm>
              <a:off x="4175210" y="1396511"/>
              <a:ext cx="4277414" cy="275174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83479" y="2101088"/>
              <a:ext cx="417811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Bệnh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lao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phổi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là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bệnh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vi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khuẩn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lao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gây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ra.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Những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người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ăn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uống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thiếu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thốn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làm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việc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quá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sức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thường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dễ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bị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vi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khuẩn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lao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tấn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công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và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nhiễm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bệnh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074" name="Picture 2" descr="Những điều cần biết về bệnh lao phổ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2" y="1714019"/>
            <a:ext cx="2909428" cy="25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08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void Getting Sick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B2F1EE"/>
      </a:lt2>
      <a:accent1>
        <a:srgbClr val="6FC4F7"/>
      </a:accent1>
      <a:accent2>
        <a:srgbClr val="FF5457"/>
      </a:accent2>
      <a:accent3>
        <a:srgbClr val="9BDB2C"/>
      </a:accent3>
      <a:accent4>
        <a:srgbClr val="FCBD24"/>
      </a:accent4>
      <a:accent5>
        <a:srgbClr val="FFCA96"/>
      </a:accent5>
      <a:accent6>
        <a:srgbClr val="D1036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inical Case 06-2019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ID-19 Spread &amp; Contagion by Slidesgo">
  <a:themeElements>
    <a:clrScheme name="Simple Light">
      <a:dk1>
        <a:srgbClr val="20124D"/>
      </a:dk1>
      <a:lt1>
        <a:srgbClr val="5C4497"/>
      </a:lt1>
      <a:dk2>
        <a:srgbClr val="EAF1EE"/>
      </a:dk2>
      <a:lt2>
        <a:srgbClr val="B1EBDA"/>
      </a:lt2>
      <a:accent1>
        <a:srgbClr val="84DEC3"/>
      </a:accent1>
      <a:accent2>
        <a:srgbClr val="75CCB2"/>
      </a:accent2>
      <a:accent3>
        <a:srgbClr val="F8F446"/>
      </a:accent3>
      <a:accent4>
        <a:srgbClr val="B1EBDA"/>
      </a:accent4>
      <a:accent5>
        <a:srgbClr val="EAF1EE"/>
      </a:accent5>
      <a:accent6>
        <a:srgbClr val="5C4497"/>
      </a:accent6>
      <a:hlink>
        <a:srgbClr val="20124D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873</Words>
  <Application>Microsoft Office PowerPoint</Application>
  <PresentationFormat>On-screen Show (16:9)</PresentationFormat>
  <Paragraphs>96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Hind</vt:lpstr>
      <vt:lpstr>Segoe UI Black</vt:lpstr>
      <vt:lpstr>Fira Sans Extra Condensed</vt:lpstr>
      <vt:lpstr>Abel</vt:lpstr>
      <vt:lpstr>Roboto</vt:lpstr>
      <vt:lpstr>Bahiana</vt:lpstr>
      <vt:lpstr>Fira Sans Extra Condensed Medium</vt:lpstr>
      <vt:lpstr>Arial</vt:lpstr>
      <vt:lpstr>Roboto Condensed Light</vt:lpstr>
      <vt:lpstr>Times New Roman</vt:lpstr>
      <vt:lpstr>Staatliches</vt:lpstr>
      <vt:lpstr>Calibri Light</vt:lpstr>
      <vt:lpstr>Calibri</vt:lpstr>
      <vt:lpstr>Montserrat</vt:lpstr>
      <vt:lpstr>Pompiere</vt:lpstr>
      <vt:lpstr>Tahoma</vt:lpstr>
      <vt:lpstr>Avoid Getting Sick Infographics by Slidesgo</vt:lpstr>
      <vt:lpstr>Clinical Case 06-2019</vt:lpstr>
      <vt:lpstr>COVID-19 Spread &amp; Contagion by Slidesgo</vt:lpstr>
      <vt:lpstr>Bệnh lao phổi</vt:lpstr>
      <vt:lpstr>Hãy kể tên các bệnh về đường hô hấp mà chúng ta thường gặp?</vt:lpstr>
      <vt:lpstr>Em cần làm gì để phòng tránh các bệnh đường hô hấp?</vt:lpstr>
      <vt:lpstr>Tìm hiểu  bệnh lao phổi</vt:lpstr>
      <vt:lpstr>PowerPoint Presentation</vt:lpstr>
      <vt:lpstr>PowerPoint Presentation</vt:lpstr>
      <vt:lpstr>PowerPoint Presentation</vt:lpstr>
      <vt:lpstr>4. Bệnh lao phổi gây ra tác hại gì đối với sức khỏe của người bệnh và những người xung quanh?</vt:lpstr>
      <vt:lpstr>Kết luận</vt:lpstr>
      <vt:lpstr>Làm việc với  Sách giáo khoa</vt:lpstr>
      <vt:lpstr>Làm việc cá nhân</vt:lpstr>
      <vt:lpstr>Làm việc cá nhân</vt:lpstr>
      <vt:lpstr>Làm việc cá nhân</vt:lpstr>
      <vt:lpstr>Làm việc cá nhân</vt:lpstr>
      <vt:lpstr>Làm việc cá nhân</vt:lpstr>
      <vt:lpstr>Làm việc cá nhân</vt:lpstr>
      <vt:lpstr>Làm việc cá nhân</vt:lpstr>
      <vt:lpstr>Làm việc cá nhân</vt:lpstr>
      <vt:lpstr>PowerPoint Presentation</vt:lpstr>
      <vt:lpstr>TRÒ CHƠI ĐÓNG VAI</vt:lpstr>
      <vt:lpstr>Tình huống</vt:lpstr>
      <vt:lpstr>HOẠT ĐỘNG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đường hô hấp</dc:title>
  <dc:creator>Thu Huyen</dc:creator>
  <cp:lastModifiedBy>Thu Huyen</cp:lastModifiedBy>
  <cp:revision>74</cp:revision>
  <dcterms:modified xsi:type="dcterms:W3CDTF">2021-09-20T15:52:10Z</dcterms:modified>
</cp:coreProperties>
</file>