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339" r:id="rId5"/>
    <p:sldId id="321" r:id="rId6"/>
    <p:sldId id="318" r:id="rId7"/>
    <p:sldId id="343" r:id="rId8"/>
    <p:sldId id="341" r:id="rId9"/>
    <p:sldId id="351" r:id="rId10"/>
    <p:sldId id="352" r:id="rId11"/>
    <p:sldId id="328" r:id="rId12"/>
    <p:sldId id="329" r:id="rId13"/>
    <p:sldId id="353" r:id="rId14"/>
    <p:sldId id="270" r:id="rId15"/>
    <p:sldId id="354" r:id="rId16"/>
    <p:sldId id="355" r:id="rId17"/>
    <p:sldId id="271" r:id="rId18"/>
    <p:sldId id="269" r:id="rId19"/>
    <p:sldId id="325" r:id="rId20"/>
    <p:sldId id="356" r:id="rId21"/>
    <p:sldId id="357" r:id="rId22"/>
    <p:sldId id="316" r:id="rId23"/>
    <p:sldId id="317" r:id="rId24"/>
    <p:sldId id="358" r:id="rId25"/>
    <p:sldId id="359" r:id="rId26"/>
    <p:sldId id="337" r:id="rId27"/>
    <p:sldId id="348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HP001 5 hàng" panose="020B0603050302020204" pitchFamily="34" charset="0"/>
      <p:regular r:id="rId38"/>
      <p:bold r:id="rId39"/>
    </p:embeddedFont>
    <p:embeddedFont>
      <p:font typeface="HP001 5 hàng 1 ô ly" panose="020B0603050302020204" pitchFamily="34" charset="0"/>
      <p:bold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>
            <p14:sldId id="339"/>
          </p14:sldIdLst>
        </p14:section>
        <p14:section name="Hoạt động khởi động" id="{ACE75654-AEAB-471F-BB19-8859A9A7A302}">
          <p14:sldIdLst>
            <p14:sldId id="321"/>
            <p14:sldId id="318"/>
          </p14:sldIdLst>
        </p14:section>
        <p14:section name="Viết CT" id="{ECD83A58-E948-41EE-9481-20D841790872}">
          <p14:sldIdLst>
            <p14:sldId id="343"/>
            <p14:sldId id="341"/>
            <p14:sldId id="351"/>
            <p14:sldId id="352"/>
            <p14:sldId id="328"/>
            <p14:sldId id="329"/>
            <p14:sldId id="353"/>
            <p14:sldId id="270"/>
          </p14:sldIdLst>
        </p14:section>
        <p14:section name="HĐ chấm và nhận xét bài" id="{6AF5AF7A-8264-4034-9151-106191F39552}">
          <p14:sldIdLst>
            <p14:sldId id="354"/>
            <p14:sldId id="355"/>
          </p14:sldIdLst>
        </p14:section>
        <p14:section name="Hoạt động làm bài tập" id="{918E7CBC-F4CD-4C8B-B99A-2EFDDE16790E}">
          <p14:sldIdLst>
            <p14:sldId id="271"/>
            <p14:sldId id="269"/>
            <p14:sldId id="325"/>
            <p14:sldId id="356"/>
            <p14:sldId id="357"/>
            <p14:sldId id="316"/>
            <p14:sldId id="317"/>
            <p14:sldId id="358"/>
          </p14:sldIdLst>
        </p14:section>
        <p14:section name="vận dụng" id="{3298BD3A-2E2D-4622-B899-2DEA8F4CE757}">
          <p14:sldIdLst>
            <p14:sldId id="359"/>
            <p14:sldId id="33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546A"/>
    <a:srgbClr val="CC3300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4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6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3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0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7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9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4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8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472-DEB6-4449-8F2F-AA5285D5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057A-697F-44D6-AA24-4C5E419B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59F4-E04E-4673-8814-DB2A551E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71EA0-54C5-478E-9C40-3C5F366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475C2-E107-4AEC-B3C0-4686836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4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262D-3C64-49FF-821D-1AB3E891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C9FC-8E90-43B3-BE5F-5B54D258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A0C-7712-408F-B778-531AF17A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0377-BA09-428F-845F-D79A7303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36A6-9BAF-41DE-B223-291DFA33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741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15B8-C257-4CCC-A5FA-6B5DA0E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2919-A1B3-4BA2-8BCE-2B5617C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CBEAB-C3F3-42B1-8A7E-9A851893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7546-01CB-4C60-AF54-54C04F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33B32-0AB3-41D7-9C4B-8C19EAB9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6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3B9D-3AC1-4C3D-B189-BEE9151A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460D-1C53-4657-A1F0-C83D64B9A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35E-008F-4AF7-A7EA-74D3279E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B894E-C438-462D-8081-6A540106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3D22E-5CAC-4F27-B90F-57AA70B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3E80-B43B-4D95-807D-F73F506C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22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53A1-053C-4328-A2AD-07062895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C7C9-C283-450E-823F-7D2BD43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FDD79-750E-41D3-94CA-3FD0DC6B1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09D85-97FF-4A09-9E98-E52205025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2BFDE-FD48-4A1D-BE56-3B2E086E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A9EA2-102D-474B-A1AD-77C00CFC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33CB2-3668-410C-AF3D-94AF48F0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B87EE-75FC-4394-AFAA-CD911257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89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598-6792-459D-8502-4601158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ADD9-D6DF-4A47-BD03-8D18AB42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A054-95FA-4FDD-824E-DD098C68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23FF7-3506-4A0C-AE3F-0C5F4528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36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6F33-6653-416B-A179-51271CA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A78-9A37-4E41-A748-5F148C1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D583-4F53-4521-B099-8B2BC26B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31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F522-329D-49AC-95A3-2DE242C4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4A4A-8EEE-4EFF-A83B-6FCB28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2D30E-42A5-4FE5-85A9-AF6AEE8F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89FDA-BED9-45FD-B224-860533F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1F640-71BD-4580-940C-5559807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8E075-D460-4B31-9A92-F37E0364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23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92B-2DA5-4B80-BA2A-3A7C5621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6F25-4520-48C9-B1A8-15AA89DA6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EFFB1-A959-461D-B0A9-4CF6F11B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A55B-34E0-45F2-A080-C298F253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D53C-A485-40D3-A4CB-157E229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9E08-95EB-477B-ADE9-79CF466F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D042-9613-4A83-A89E-B739D85F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E71B7-2AB0-4B55-87CA-9EFFD320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7F7C9-F4A9-47F8-86B1-F7B3323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269B-6285-4326-8066-77FA74F7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98CF-1837-4F89-8299-E8226006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37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E24-2DDD-4D81-8206-9E3D78972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AC2FD-7237-4AF9-AE2D-BBA5241D9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EC1E-2E4D-47A3-B1C2-5C00F192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426B-9EE3-47F7-9F0C-11CDF950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44-8DC9-4ACD-9301-C71090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298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18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6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7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99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61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88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50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1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96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4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74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p:transition advClick="0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p:transition advClick="0" advTm="3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p:transition advClick="0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p:transition advClick="0" advTm="300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p:transition advClick="0" advTm="300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p:transition advClick="0" advTm="300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18/9/2021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7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717" r:id="rId18"/>
    <p:sldLayoutId id="2147483716" r:id="rId19"/>
    <p:sldLayoutId id="2147483715" r:id="rId20"/>
    <p:sldLayoutId id="2147483714" r:id="rId21"/>
    <p:sldLayoutId id="2147483713" r:id="rId22"/>
    <p:sldLayoutId id="2147483712" r:id="rId23"/>
    <p:sldLayoutId id="2147483711" r:id="rId24"/>
    <p:sldLayoutId id="2147483710" r:id="rId25"/>
    <p:sldLayoutId id="2147483709" r:id="rId26"/>
    <p:sldLayoutId id="2147483708" r:id="rId27"/>
    <p:sldLayoutId id="2147483707" r:id="rId28"/>
    <p:sldLayoutId id="2147483706" r:id="rId29"/>
    <p:sldLayoutId id="2147483705" r:id="rId30"/>
    <p:sldLayoutId id="2147483704" r:id="rId31"/>
    <p:sldLayoutId id="2147483703" r:id="rId32"/>
    <p:sldLayoutId id="2147483702" r:id="rId33"/>
    <p:sldLayoutId id="2147483701" r:id="rId34"/>
    <p:sldLayoutId id="2147483700" r:id="rId35"/>
    <p:sldLayoutId id="2147483699" r:id="rId36"/>
    <p:sldLayoutId id="2147483656" r:id="rId37"/>
    <p:sldLayoutId id="2147483657" r:id="rId38"/>
    <p:sldLayoutId id="2147483658" r:id="rId39"/>
    <p:sldLayoutId id="2147483659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BDAE9-194C-48F4-A454-2E8A1E05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2D55-289B-473E-B272-5248DAEF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3A29-064F-46E6-A422-DF24F14D7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2DF30-34D4-4D58-84EE-E79C213EE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958E-13DA-490C-B665-AFE9C244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1DEE-3D13-42E7-BE97-2023A00B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D2A71-5B06-4FB4-A537-D8F05F20B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15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28" r:id="rId14"/>
    <p:sldLayoutId id="2147483698" r:id="rId15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154" y="1864896"/>
            <a:ext cx="8195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HỌC SINH ĐÃ ĐẾN VỚI TIẾT CHÍNH TẢ TUẦN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8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28"/>
          <a:stretch/>
        </p:blipFill>
        <p:spPr>
          <a:xfrm>
            <a:off x="1637211" y="-39246"/>
            <a:ext cx="10554789" cy="67996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0" y="74223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-30479" y="3757751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10886" y="4511042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8707" y="5264333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34835" y="6017624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-47898" y="678397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3010987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-10886" y="2216167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0" y="151746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05925" y="97601"/>
            <a:ext cx="7849328" cy="916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5728" y="868310"/>
            <a:ext cx="2075312" cy="916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7989" y="1541947"/>
            <a:ext cx="2650790" cy="916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len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8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Montserrat" panose="00000500000000000000" pitchFamily="50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tư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69296" y="2144151"/>
            <a:ext cx="10805285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cuộn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Lan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ân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muốn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dậy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xin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hổ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vờ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mặt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xuống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mau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nói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 “Con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thích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hãy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tiền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hai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7B6FF-607A-4D13-821E-49861115C269}"/>
              </a:ext>
            </a:extLst>
          </p:cNvPr>
          <p:cNvSpPr txBox="1"/>
          <p:nvPr/>
        </p:nvSpPr>
        <p:spPr>
          <a:xfrm>
            <a:off x="324242" y="4588468"/>
            <a:ext cx="237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Lỗi</a:t>
            </a:r>
            <a:r>
              <a:rPr lang="en-US" sz="28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4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175598" y="2442164"/>
            <a:ext cx="1047959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00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2EEC3E-2836-422A-A7F3-6E0CF490C0A8}"/>
              </a:ext>
            </a:extLst>
          </p:cNvPr>
          <p:cNvGrpSpPr/>
          <p:nvPr/>
        </p:nvGrpSpPr>
        <p:grpSpPr>
          <a:xfrm>
            <a:off x="418035" y="325323"/>
            <a:ext cx="5488989" cy="974731"/>
            <a:chOff x="1228359" y="2564607"/>
            <a:chExt cx="9735282" cy="17287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C018E2-5597-42E7-9061-43ACB631F257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15" name="Google Shape;10;p2">
                <a:extLst>
                  <a:ext uri="{FF2B5EF4-FFF2-40B4-BE49-F238E27FC236}">
                    <a16:creationId xmlns:a16="http://schemas.microsoft.com/office/drawing/2014/main" id="{2E72B1D9-D863-4BB9-AC4D-354FF767A2D6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2;p2">
                <a:extLst>
                  <a:ext uri="{FF2B5EF4-FFF2-40B4-BE49-F238E27FC236}">
                    <a16:creationId xmlns:a16="http://schemas.microsoft.com/office/drawing/2014/main" id="{51C29FB9-6F13-44D3-B118-42519DD38DFF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5184CB-4CFC-4812-B859-04DFBB9B52A9}"/>
                </a:ext>
              </a:extLst>
            </p:cNvPr>
            <p:cNvSpPr txBox="1"/>
            <p:nvPr/>
          </p:nvSpPr>
          <p:spPr>
            <a:xfrm>
              <a:off x="1476505" y="2825962"/>
              <a:ext cx="9238993" cy="10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07" y="3822566"/>
            <a:ext cx="3035433" cy="30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0366E2-B0E5-481C-B7F4-0478F767F900}"/>
              </a:ext>
            </a:extLst>
          </p:cNvPr>
          <p:cNvSpPr txBox="1"/>
          <p:nvPr/>
        </p:nvSpPr>
        <p:spPr>
          <a:xfrm>
            <a:off x="4895992" y="349940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cuộn</a:t>
            </a:r>
            <a:r>
              <a:rPr 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</a:t>
            </a:r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3863364" y="2273989"/>
            <a:ext cx="738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 hay </a:t>
            </a:r>
            <a:r>
              <a:rPr lang="en-US" sz="36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FDD7B2-493B-4E63-A1B2-1B3463906E21}"/>
              </a:ext>
            </a:extLst>
          </p:cNvPr>
          <p:cNvSpPr txBox="1"/>
          <p:nvPr/>
        </p:nvSpPr>
        <p:spPr>
          <a:xfrm>
            <a:off x="4895992" y="4662665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…</a:t>
            </a:r>
            <a:r>
              <a:rPr lang="en-US" sz="3600" b="1" noProof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ân</a:t>
            </a:r>
            <a:r>
              <a:rPr lang="en-US" sz="3600" b="1" noProof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CD7180-34AB-4696-88E1-851818990DF7}"/>
              </a:ext>
            </a:extLst>
          </p:cNvPr>
          <p:cNvSpPr txBox="1"/>
          <p:nvPr/>
        </p:nvSpPr>
        <p:spPr>
          <a:xfrm>
            <a:off x="4895992" y="5825929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…ễ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D797FB-50AA-491B-9425-F3BF3C0B9084}"/>
              </a:ext>
            </a:extLst>
          </p:cNvPr>
          <p:cNvSpPr txBox="1"/>
          <p:nvPr/>
        </p:nvSpPr>
        <p:spPr>
          <a:xfrm>
            <a:off x="8515513" y="3499400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lang="en-US" sz="3600" b="1" noProof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òn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A6A823-7E05-4DD2-9F06-85505C8BCBE2}"/>
              </a:ext>
            </a:extLst>
          </p:cNvPr>
          <p:cNvSpPr txBox="1"/>
          <p:nvPr/>
        </p:nvSpPr>
        <p:spPr>
          <a:xfrm>
            <a:off x="8515513" y="4662665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noProof="0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ân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56FFD1-7696-4582-9F24-031D51AFDC72}"/>
              </a:ext>
            </a:extLst>
          </p:cNvPr>
          <p:cNvSpPr txBox="1"/>
          <p:nvPr/>
        </p:nvSpPr>
        <p:spPr>
          <a:xfrm>
            <a:off x="8515513" y="582592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chậm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ễ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6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  <p:bldP spid="30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2EEC3E-2836-422A-A7F3-6E0CF490C0A8}"/>
              </a:ext>
            </a:extLst>
          </p:cNvPr>
          <p:cNvGrpSpPr/>
          <p:nvPr/>
        </p:nvGrpSpPr>
        <p:grpSpPr>
          <a:xfrm>
            <a:off x="418035" y="325323"/>
            <a:ext cx="5488989" cy="974731"/>
            <a:chOff x="1228359" y="2564607"/>
            <a:chExt cx="9735282" cy="17287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C018E2-5597-42E7-9061-43ACB631F257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15" name="Google Shape;10;p2">
                <a:extLst>
                  <a:ext uri="{FF2B5EF4-FFF2-40B4-BE49-F238E27FC236}">
                    <a16:creationId xmlns:a16="http://schemas.microsoft.com/office/drawing/2014/main" id="{2E72B1D9-D863-4BB9-AC4D-354FF767A2D6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2;p2">
                <a:extLst>
                  <a:ext uri="{FF2B5EF4-FFF2-40B4-BE49-F238E27FC236}">
                    <a16:creationId xmlns:a16="http://schemas.microsoft.com/office/drawing/2014/main" id="{51C29FB9-6F13-44D3-B118-42519DD38DFF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5184CB-4CFC-4812-B859-04DFBB9B52A9}"/>
                </a:ext>
              </a:extLst>
            </p:cNvPr>
            <p:cNvSpPr txBox="1"/>
            <p:nvPr/>
          </p:nvSpPr>
          <p:spPr>
            <a:xfrm>
              <a:off x="1476505" y="2825962"/>
              <a:ext cx="9238993" cy="10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07" y="4544291"/>
            <a:ext cx="2313708" cy="23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0366E2-B0E5-481C-B7F4-0478F767F900}"/>
              </a:ext>
            </a:extLst>
          </p:cNvPr>
          <p:cNvSpPr txBox="1"/>
          <p:nvPr/>
        </p:nvSpPr>
        <p:spPr>
          <a:xfrm>
            <a:off x="2472251" y="2775047"/>
            <a:ext cx="7247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336248" y="1549004"/>
            <a:ext cx="1185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2b.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ngã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ED7D3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D797FB-50AA-491B-9425-F3BF3C0B9084}"/>
              </a:ext>
            </a:extLst>
          </p:cNvPr>
          <p:cNvSpPr txBox="1"/>
          <p:nvPr/>
        </p:nvSpPr>
        <p:spPr>
          <a:xfrm>
            <a:off x="7575306" y="3871578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7B65E-92AF-45C2-99FF-18A84C37236A}"/>
              </a:ext>
            </a:extLst>
          </p:cNvPr>
          <p:cNvSpPr txBox="1"/>
          <p:nvPr/>
        </p:nvSpPr>
        <p:spPr>
          <a:xfrm>
            <a:off x="3174238" y="5382623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i Thước Kẻ: Hình ảnh, vector và ảnh có sẵn | Shutterstock">
            <a:extLst>
              <a:ext uri="{FF2B5EF4-FFF2-40B4-BE49-F238E27FC236}">
                <a16:creationId xmlns:a16="http://schemas.microsoft.com/office/drawing/2014/main" id="{018D1F53-F29F-4C47-8CAA-574521BB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44" y="4341510"/>
            <a:ext cx="2847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1A25F4-B229-405E-A3DF-0D56A3085733}"/>
              </a:ext>
            </a:extLst>
          </p:cNvPr>
          <p:cNvSpPr txBox="1"/>
          <p:nvPr/>
        </p:nvSpPr>
        <p:spPr>
          <a:xfrm>
            <a:off x="4325930" y="3259094"/>
            <a:ext cx="696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B19CA-7FD4-41D3-BD91-84476DD009D1}"/>
              </a:ext>
            </a:extLst>
          </p:cNvPr>
          <p:cNvSpPr txBox="1"/>
          <p:nvPr/>
        </p:nvSpPr>
        <p:spPr>
          <a:xfrm>
            <a:off x="7518056" y="3272948"/>
            <a:ext cx="2018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1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2EEC3E-2836-422A-A7F3-6E0CF490C0A8}"/>
              </a:ext>
            </a:extLst>
          </p:cNvPr>
          <p:cNvGrpSpPr/>
          <p:nvPr/>
        </p:nvGrpSpPr>
        <p:grpSpPr>
          <a:xfrm>
            <a:off x="418035" y="325323"/>
            <a:ext cx="5488989" cy="974731"/>
            <a:chOff x="1228359" y="2564607"/>
            <a:chExt cx="9735282" cy="17287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C018E2-5597-42E7-9061-43ACB631F257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15" name="Google Shape;10;p2">
                <a:extLst>
                  <a:ext uri="{FF2B5EF4-FFF2-40B4-BE49-F238E27FC236}">
                    <a16:creationId xmlns:a16="http://schemas.microsoft.com/office/drawing/2014/main" id="{2E72B1D9-D863-4BB9-AC4D-354FF767A2D6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12;p2">
                <a:extLst>
                  <a:ext uri="{FF2B5EF4-FFF2-40B4-BE49-F238E27FC236}">
                    <a16:creationId xmlns:a16="http://schemas.microsoft.com/office/drawing/2014/main" id="{51C29FB9-6F13-44D3-B118-42519DD38DFF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5184CB-4CFC-4812-B859-04DFBB9B52A9}"/>
                </a:ext>
              </a:extLst>
            </p:cNvPr>
            <p:cNvSpPr txBox="1"/>
            <p:nvPr/>
          </p:nvSpPr>
          <p:spPr>
            <a:xfrm>
              <a:off x="1476505" y="2825962"/>
              <a:ext cx="9238993" cy="10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07" y="4544291"/>
            <a:ext cx="2313708" cy="23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0366E2-B0E5-481C-B7F4-0478F767F900}"/>
              </a:ext>
            </a:extLst>
          </p:cNvPr>
          <p:cNvSpPr txBox="1"/>
          <p:nvPr/>
        </p:nvSpPr>
        <p:spPr>
          <a:xfrm>
            <a:off x="2454038" y="2169677"/>
            <a:ext cx="7701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băng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ngang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336248" y="1549004"/>
            <a:ext cx="1185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đậm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7B65E-92AF-45C2-99FF-18A84C37236A}"/>
              </a:ext>
            </a:extLst>
          </p:cNvPr>
          <p:cNvSpPr txBox="1"/>
          <p:nvPr/>
        </p:nvSpPr>
        <p:spPr>
          <a:xfrm>
            <a:off x="3174238" y="5382623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D7D3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A25F4-B229-405E-A3DF-0D56A3085733}"/>
              </a:ext>
            </a:extLst>
          </p:cNvPr>
          <p:cNvSpPr txBox="1"/>
          <p:nvPr/>
        </p:nvSpPr>
        <p:spPr>
          <a:xfrm>
            <a:off x="6403415" y="3635004"/>
            <a:ext cx="696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B19CA-7FD4-41D3-BD91-84476DD009D1}"/>
              </a:ext>
            </a:extLst>
          </p:cNvPr>
          <p:cNvSpPr txBox="1"/>
          <p:nvPr/>
        </p:nvSpPr>
        <p:spPr>
          <a:xfrm>
            <a:off x="6012306" y="2670818"/>
            <a:ext cx="2018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870C-6BD8-4B63-8185-6D364905671C}"/>
              </a:ext>
            </a:extLst>
          </p:cNvPr>
          <p:cNvSpPr txBox="1"/>
          <p:nvPr/>
        </p:nvSpPr>
        <p:spPr>
          <a:xfrm>
            <a:off x="6971126" y="3643192"/>
            <a:ext cx="892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ẵn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lip art Portable Network Graphics Pencil Vẽ hình ảnh - png tải về - Miễn  phí trong suốt Cây Bút png Tải về.">
            <a:extLst>
              <a:ext uri="{FF2B5EF4-FFF2-40B4-BE49-F238E27FC236}">
                <a16:creationId xmlns:a16="http://schemas.microsoft.com/office/drawing/2014/main" id="{2C1DCFF5-D171-4C5F-AB09-054AE2D9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049">
            <a:off x="7552327" y="4411499"/>
            <a:ext cx="2036565" cy="25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6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175598" y="2442164"/>
            <a:ext cx="1047959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56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2EEC3E-2836-422A-A7F3-6E0CF490C0A8}"/>
              </a:ext>
            </a:extLst>
          </p:cNvPr>
          <p:cNvGrpSpPr/>
          <p:nvPr/>
        </p:nvGrpSpPr>
        <p:grpSpPr>
          <a:xfrm>
            <a:off x="418035" y="325323"/>
            <a:ext cx="5488989" cy="974731"/>
            <a:chOff x="1228359" y="2564607"/>
            <a:chExt cx="9735282" cy="17287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C018E2-5597-42E7-9061-43ACB631F257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15" name="Google Shape;10;p2">
                <a:extLst>
                  <a:ext uri="{FF2B5EF4-FFF2-40B4-BE49-F238E27FC236}">
                    <a16:creationId xmlns:a16="http://schemas.microsoft.com/office/drawing/2014/main" id="{2E72B1D9-D863-4BB9-AC4D-354FF767A2D6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Google Shape;12;p2">
                <a:extLst>
                  <a:ext uri="{FF2B5EF4-FFF2-40B4-BE49-F238E27FC236}">
                    <a16:creationId xmlns:a16="http://schemas.microsoft.com/office/drawing/2014/main" id="{51C29FB9-6F13-44D3-B118-42519DD38DFF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5184CB-4CFC-4812-B859-04DFBB9B52A9}"/>
                </a:ext>
              </a:extLst>
            </p:cNvPr>
            <p:cNvSpPr txBox="1"/>
            <p:nvPr/>
          </p:nvSpPr>
          <p:spPr>
            <a:xfrm>
              <a:off x="1476505" y="2825962"/>
              <a:ext cx="9238993" cy="10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08" y="3153672"/>
            <a:ext cx="3704327" cy="37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6096000" y="852081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13191-D038-4F5A-82C0-415D1159B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92" y="1773382"/>
            <a:ext cx="7372878" cy="47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91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175598" y="2442164"/>
            <a:ext cx="1047959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áo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len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(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tr/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lang="en-US" sz="3200" i="1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69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82F69BA-C34C-4C79-A292-854678DAD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205" y="1370498"/>
            <a:ext cx="7813964" cy="51675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2EEC3E-2836-422A-A7F3-6E0CF490C0A8}"/>
              </a:ext>
            </a:extLst>
          </p:cNvPr>
          <p:cNvGrpSpPr/>
          <p:nvPr/>
        </p:nvGrpSpPr>
        <p:grpSpPr>
          <a:xfrm>
            <a:off x="418035" y="325323"/>
            <a:ext cx="5488989" cy="974731"/>
            <a:chOff x="1228359" y="2564607"/>
            <a:chExt cx="9735282" cy="17287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C018E2-5597-42E7-9061-43ACB631F257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15" name="Google Shape;10;p2">
                <a:extLst>
                  <a:ext uri="{FF2B5EF4-FFF2-40B4-BE49-F238E27FC236}">
                    <a16:creationId xmlns:a16="http://schemas.microsoft.com/office/drawing/2014/main" id="{2E72B1D9-D863-4BB9-AC4D-354FF767A2D6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Google Shape;12;p2">
                <a:extLst>
                  <a:ext uri="{FF2B5EF4-FFF2-40B4-BE49-F238E27FC236}">
                    <a16:creationId xmlns:a16="http://schemas.microsoft.com/office/drawing/2014/main" id="{51C29FB9-6F13-44D3-B118-42519DD38DFF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5184CB-4CFC-4812-B859-04DFBB9B52A9}"/>
                </a:ext>
              </a:extLst>
            </p:cNvPr>
            <p:cNvSpPr txBox="1"/>
            <p:nvPr/>
          </p:nvSpPr>
          <p:spPr>
            <a:xfrm>
              <a:off x="1476505" y="2825962"/>
              <a:ext cx="9238993" cy="10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831" y="3153672"/>
            <a:ext cx="3704327" cy="37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FE6983-4091-473D-BFB2-09D371E499AF}"/>
              </a:ext>
            </a:extLst>
          </p:cNvPr>
          <p:cNvSpPr txBox="1"/>
          <p:nvPr/>
        </p:nvSpPr>
        <p:spPr>
          <a:xfrm>
            <a:off x="7891710" y="2515218"/>
            <a:ext cx="99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CC3300"/>
                </a:solidFill>
                <a:latin typeface="HP001 5 hàng" panose="020B0603050302020204" pitchFamily="34" charset="0"/>
                <a:ea typeface="Roboto" pitchFamily="2" charset="0"/>
              </a:rPr>
              <a:t>gh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HP001 5 hàng" panose="020B0603050302020204" pitchFamily="34" charset="0"/>
              <a:ea typeface="Roboto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5D76D-7AB7-4272-9385-C4DA3AE8F44B}"/>
              </a:ext>
            </a:extLst>
          </p:cNvPr>
          <p:cNvSpPr txBox="1"/>
          <p:nvPr/>
        </p:nvSpPr>
        <p:spPr>
          <a:xfrm>
            <a:off x="7931514" y="2922839"/>
            <a:ext cx="58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CC3300"/>
                </a:solidFill>
                <a:latin typeface="HP001 5 hàng" panose="020B0603050302020204" pitchFamily="34" charset="0"/>
                <a:ea typeface="Roboto" pitchFamily="2" charset="0"/>
              </a:rPr>
              <a:t>gi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HP001 5 hàng" panose="020B0603050302020204" pitchFamily="34" charset="0"/>
              <a:ea typeface="Roboto" pitchFamily="2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0874B-8005-40B8-A005-69569BCFB25A}"/>
              </a:ext>
            </a:extLst>
          </p:cNvPr>
          <p:cNvSpPr txBox="1"/>
          <p:nvPr/>
        </p:nvSpPr>
        <p:spPr>
          <a:xfrm>
            <a:off x="10293901" y="3429000"/>
            <a:ext cx="173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CC33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9B3F2-0905-4BAA-A098-595A0814168C}"/>
              </a:ext>
            </a:extLst>
          </p:cNvPr>
          <p:cNvSpPr txBox="1"/>
          <p:nvPr/>
        </p:nvSpPr>
        <p:spPr>
          <a:xfrm>
            <a:off x="8109617" y="3923951"/>
            <a:ext cx="58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CC3300"/>
                </a:solidFill>
                <a:latin typeface="HP001 5 hàng" panose="020B0603050302020204" pitchFamily="34" charset="0"/>
                <a:ea typeface="Roboto" pitchFamily="2" charset="0"/>
              </a:rPr>
              <a:t>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HP001 5 hàng" panose="020B0603050302020204" pitchFamily="34" charset="0"/>
              <a:ea typeface="Roboto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964CE5-5A6F-416A-968E-B5AA62754073}"/>
              </a:ext>
            </a:extLst>
          </p:cNvPr>
          <p:cNvSpPr txBox="1"/>
          <p:nvPr/>
        </p:nvSpPr>
        <p:spPr>
          <a:xfrm>
            <a:off x="10094283" y="4948654"/>
            <a:ext cx="134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ca </a:t>
            </a: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3ED5D5-1CDE-408D-B463-0E23ADAAF094}"/>
              </a:ext>
            </a:extLst>
          </p:cNvPr>
          <p:cNvSpPr txBox="1"/>
          <p:nvPr/>
        </p:nvSpPr>
        <p:spPr>
          <a:xfrm>
            <a:off x="10147903" y="5812611"/>
            <a:ext cx="128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CC3300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em-mờ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B5D168-1A7E-425E-B00D-F972FAFA1787}"/>
              </a:ext>
            </a:extLst>
          </p:cNvPr>
          <p:cNvSpPr txBox="1"/>
          <p:nvPr/>
        </p:nvSpPr>
        <p:spPr>
          <a:xfrm>
            <a:off x="6322777" y="383431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D077FD-33BA-4117-AA14-0660FCFD0C23}"/>
              </a:ext>
            </a:extLst>
          </p:cNvPr>
          <p:cNvSpPr txBox="1"/>
          <p:nvPr/>
        </p:nvSpPr>
        <p:spPr>
          <a:xfrm>
            <a:off x="8017392" y="4488046"/>
            <a:ext cx="99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CC3300"/>
                </a:solidFill>
                <a:latin typeface="HP001 5 hàng" panose="020B0603050302020204" pitchFamily="34" charset="0"/>
                <a:ea typeface="Roboto" pitchFamily="2" charset="0"/>
              </a:rPr>
              <a:t>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HP001 5 hàng" panose="020B0603050302020204" pitchFamily="34" charset="0"/>
              <a:ea typeface="Roboto" pitchFamily="2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635707-3272-41BF-B0E3-2B65765044DB}"/>
              </a:ext>
            </a:extLst>
          </p:cNvPr>
          <p:cNvSpPr txBox="1"/>
          <p:nvPr/>
        </p:nvSpPr>
        <p:spPr>
          <a:xfrm>
            <a:off x="8004275" y="5488604"/>
            <a:ext cx="99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CC3300"/>
                </a:solidFill>
                <a:latin typeface="HP001 5 hàng" panose="020B0603050302020204" pitchFamily="34" charset="0"/>
                <a:ea typeface="Roboto" pitchFamily="2" charset="0"/>
              </a:rPr>
              <a:t>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HP001 5 hàng" panose="020B0603050302020204" pitchFamily="34" charset="0"/>
              <a:ea typeface="Robot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8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8" grpId="0"/>
      <p:bldP spid="19" grpId="0"/>
      <p:bldP spid="21" grpId="0"/>
      <p:bldP spid="22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175598" y="2442164"/>
            <a:ext cx="1047959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58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175598" y="2442164"/>
            <a:ext cx="1047959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966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93761" y="2454372"/>
            <a:ext cx="8405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4800" b="1" i="1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1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2661314"/>
            <a:ext cx="66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22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Chiếc</a:t>
            </a:r>
            <a:r>
              <a:rPr lang="en-US" sz="28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áo</a:t>
            </a:r>
            <a:r>
              <a:rPr lang="en-US" sz="2800" b="1" dirty="0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69296" y="2144151"/>
            <a:ext cx="10805285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cuộn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Lan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ân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muốn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dậy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xin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hổ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vờ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  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Áp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mặt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xuống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gối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mong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trời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mau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sáng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để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nói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với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mẹ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: “Con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không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thích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chiếc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áo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ấy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nữa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Mẹ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hãy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để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tiền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mua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áo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ấm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cho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cả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hai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anh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em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.”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25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748787" y="352983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tư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41588" y="2186173"/>
            <a:ext cx="10860703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cuộn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Lan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ân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muốn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dậy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xin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hổ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vờ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mặt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xuống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mau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nói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 “Con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thích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hãy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tiền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hai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AB661-D0C0-4C9C-8673-476508B9BE96}"/>
              </a:ext>
            </a:extLst>
          </p:cNvPr>
          <p:cNvSpPr txBox="1"/>
          <p:nvPr/>
        </p:nvSpPr>
        <p:spPr>
          <a:xfrm>
            <a:off x="1349376" y="4827582"/>
            <a:ext cx="7171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4198B-99C9-44DD-9632-42BF6764ED45}"/>
              </a:ext>
            </a:extLst>
          </p:cNvPr>
          <p:cNvSpPr txBox="1"/>
          <p:nvPr/>
        </p:nvSpPr>
        <p:spPr>
          <a:xfrm>
            <a:off x="222478" y="5575865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6B5C63-8B2B-4717-BF50-37DB97099735}"/>
              </a:ext>
            </a:extLst>
          </p:cNvPr>
          <p:cNvCxnSpPr>
            <a:cxnSpLocks/>
          </p:cNvCxnSpPr>
          <p:nvPr/>
        </p:nvCxnSpPr>
        <p:spPr>
          <a:xfrm>
            <a:off x="1072823" y="2692680"/>
            <a:ext cx="902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75AFDA-5B3E-45A3-9735-27EF4E2BEDF9}"/>
              </a:ext>
            </a:extLst>
          </p:cNvPr>
          <p:cNvCxnSpPr>
            <a:cxnSpLocks/>
          </p:cNvCxnSpPr>
          <p:nvPr/>
        </p:nvCxnSpPr>
        <p:spPr>
          <a:xfrm>
            <a:off x="7578437" y="2692680"/>
            <a:ext cx="623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6AD83B-2220-476D-B783-01F356E5D509}"/>
              </a:ext>
            </a:extLst>
          </p:cNvPr>
          <p:cNvCxnSpPr>
            <a:cxnSpLocks/>
          </p:cNvCxnSpPr>
          <p:nvPr/>
        </p:nvCxnSpPr>
        <p:spPr>
          <a:xfrm>
            <a:off x="3669647" y="4424499"/>
            <a:ext cx="472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42233A-AD09-456F-9348-FEA7E25852D6}"/>
              </a:ext>
            </a:extLst>
          </p:cNvPr>
          <p:cNvCxnSpPr>
            <a:cxnSpLocks/>
          </p:cNvCxnSpPr>
          <p:nvPr/>
        </p:nvCxnSpPr>
        <p:spPr>
          <a:xfrm>
            <a:off x="1128243" y="3884171"/>
            <a:ext cx="623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4C59FB-BD52-4F13-859B-2EEEB24A950C}"/>
              </a:ext>
            </a:extLst>
          </p:cNvPr>
          <p:cNvCxnSpPr>
            <a:cxnSpLocks/>
          </p:cNvCxnSpPr>
          <p:nvPr/>
        </p:nvCxnSpPr>
        <p:spPr>
          <a:xfrm>
            <a:off x="10190735" y="2725288"/>
            <a:ext cx="472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22A363-5A47-4782-A8D6-002B865F400F}"/>
              </a:ext>
            </a:extLst>
          </p:cNvPr>
          <p:cNvCxnSpPr>
            <a:cxnSpLocks/>
          </p:cNvCxnSpPr>
          <p:nvPr/>
        </p:nvCxnSpPr>
        <p:spPr>
          <a:xfrm>
            <a:off x="9546148" y="3884171"/>
            <a:ext cx="623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4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tư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22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569296" y="2144151"/>
            <a:ext cx="10805285" cy="235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Nằm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cuộn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tròn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chăn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Lan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ân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quá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muốn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ngồi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dậy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xin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xấu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hổ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mình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vờ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mặt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xuống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mau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sáng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nói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 “Con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thích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chiếc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nữa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hãy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để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tiền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ấm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hai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A5E21-B4E3-45D6-A4A9-6BAA5D0AD3A2}"/>
              </a:ext>
            </a:extLst>
          </p:cNvPr>
          <p:cNvSpPr txBox="1"/>
          <p:nvPr/>
        </p:nvSpPr>
        <p:spPr>
          <a:xfrm>
            <a:off x="-1695994" y="5374985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chấm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ngoặc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kép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2B931-E3D8-40AB-A8EA-F7116CEC4340}"/>
              </a:ext>
            </a:extLst>
          </p:cNvPr>
          <p:cNvSpPr txBox="1"/>
          <p:nvPr/>
        </p:nvSpPr>
        <p:spPr>
          <a:xfrm>
            <a:off x="696118" y="4634634"/>
            <a:ext cx="78798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Lan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muốn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mẹ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đặt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4CEC7-337F-4636-9FE4-A4C22CE0DE70}"/>
              </a:ext>
            </a:extLst>
          </p:cNvPr>
          <p:cNvSpPr txBox="1"/>
          <p:nvPr/>
        </p:nvSpPr>
        <p:spPr>
          <a:xfrm>
            <a:off x="9150441" y="3415145"/>
            <a:ext cx="8663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 “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3FCB0-702D-4B61-A64A-46B5C893CA84}"/>
              </a:ext>
            </a:extLst>
          </p:cNvPr>
          <p:cNvSpPr txBox="1"/>
          <p:nvPr/>
        </p:nvSpPr>
        <p:spPr>
          <a:xfrm>
            <a:off x="10232070" y="3983523"/>
            <a:ext cx="11563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”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5090087" y="3372095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cuộn</a:t>
            </a: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tròn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8877461" y="3353876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ấ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m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áp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6881602" y="4776639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x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in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lỗi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4059935"/>
            <a:ext cx="2798065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53418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1007</Words>
  <Application>Microsoft Office PowerPoint</Application>
  <PresentationFormat>Widescreen</PresentationFormat>
  <Paragraphs>114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HP001 4 hàng</vt:lpstr>
      <vt:lpstr>HP001 5 hàng 1 ô ly</vt:lpstr>
      <vt:lpstr>Montserrat</vt:lpstr>
      <vt:lpstr>Calibri Light</vt:lpstr>
      <vt:lpstr>HP001 5 hàng</vt:lpstr>
      <vt:lpstr>Times New Roman</vt:lpstr>
      <vt:lpstr>Tahoma</vt:lpstr>
      <vt:lpstr>Calibri</vt:lpstr>
      <vt:lpstr>Arial</vt:lpstr>
      <vt:lpstr>Office Theme</vt:lpstr>
      <vt:lpstr>1_Office Theme</vt:lpstr>
      <vt:lpstr>2_Office Theme</vt:lpstr>
      <vt:lpstr>3_默认设计模板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Admin</cp:lastModifiedBy>
  <cp:revision>42</cp:revision>
  <dcterms:created xsi:type="dcterms:W3CDTF">2021-08-28T14:45:05Z</dcterms:created>
  <dcterms:modified xsi:type="dcterms:W3CDTF">2021-09-18T13:07:04Z</dcterms:modified>
</cp:coreProperties>
</file>