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1" r:id="rId4"/>
    <p:sldMasterId id="2147483713" r:id="rId5"/>
    <p:sldMasterId id="2147483736" r:id="rId6"/>
    <p:sldMasterId id="2147483752" r:id="rId7"/>
    <p:sldMasterId id="2147483770" r:id="rId8"/>
    <p:sldMasterId id="2147483782" r:id="rId9"/>
  </p:sldMasterIdLst>
  <p:notesMasterIdLst>
    <p:notesMasterId r:id="rId37"/>
  </p:notesMasterIdLst>
  <p:sldIdLst>
    <p:sldId id="438" r:id="rId10"/>
    <p:sldId id="344" r:id="rId11"/>
    <p:sldId id="459" r:id="rId12"/>
    <p:sldId id="466" r:id="rId13"/>
    <p:sldId id="256" r:id="rId14"/>
    <p:sldId id="257" r:id="rId15"/>
    <p:sldId id="262" r:id="rId16"/>
    <p:sldId id="261" r:id="rId17"/>
    <p:sldId id="258" r:id="rId18"/>
    <p:sldId id="465" r:id="rId19"/>
    <p:sldId id="281" r:id="rId20"/>
    <p:sldId id="440" r:id="rId21"/>
    <p:sldId id="441" r:id="rId22"/>
    <p:sldId id="443" r:id="rId23"/>
    <p:sldId id="442" r:id="rId24"/>
    <p:sldId id="445" r:id="rId25"/>
    <p:sldId id="446" r:id="rId26"/>
    <p:sldId id="285" r:id="rId27"/>
    <p:sldId id="461" r:id="rId28"/>
    <p:sldId id="444" r:id="rId29"/>
    <p:sldId id="265" r:id="rId30"/>
    <p:sldId id="449" r:id="rId31"/>
    <p:sldId id="462" r:id="rId32"/>
    <p:sldId id="463" r:id="rId33"/>
    <p:sldId id="464" r:id="rId34"/>
    <p:sldId id="306" r:id="rId35"/>
    <p:sldId id="447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D1FF"/>
    <a:srgbClr val="6600CC"/>
    <a:srgbClr val="111111"/>
    <a:srgbClr val="4D4D4D"/>
    <a:srgbClr val="333333"/>
    <a:srgbClr val="FFFFFF"/>
    <a:srgbClr val="660033"/>
    <a:srgbClr val="800080"/>
    <a:srgbClr val="9900CC"/>
    <a:srgbClr val="652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8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image" Target="../media/image4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1C796E-A88A-439D-A6D3-DF591504E48A}" type="doc">
      <dgm:prSet loTypeId="urn:microsoft.com/office/officeart/2005/8/layout/lProcess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52161444-839E-428C-A225-8BE41071A6F3}">
      <dgm:prSet phldrT="[Text]" custT="1"/>
      <dgm:spPr/>
      <dgm:t>
        <a:bodyPr/>
        <a:lstStyle/>
        <a:p>
          <a:pPr algn="just"/>
          <a:r>
            <a:rPr lang="en-US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Đọc</a:t>
          </a:r>
          <a:r>
            <a:rPr lang="en-US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đoạn</a:t>
          </a:r>
          <a:r>
            <a:rPr lang="en-US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văn</a:t>
          </a:r>
          <a:r>
            <a:rPr lang="en-US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nhiều</a:t>
          </a:r>
          <a:r>
            <a:rPr lang="en-US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lần</a:t>
          </a:r>
          <a:r>
            <a:rPr lang="en-US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chú</a:t>
          </a:r>
          <a:r>
            <a:rPr lang="en-US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ý </a:t>
          </a:r>
          <a:r>
            <a:rPr lang="en-US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những</a:t>
          </a:r>
          <a:r>
            <a:rPr lang="en-US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chỗ</a:t>
          </a:r>
          <a:r>
            <a:rPr lang="en-US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ngắt</a:t>
          </a:r>
          <a:r>
            <a:rPr lang="en-US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giọng</a:t>
          </a:r>
          <a:r>
            <a:rPr lang="en-US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tự</a:t>
          </a:r>
          <a:r>
            <a:rPr lang="en-US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nhiên</a:t>
          </a:r>
          <a:r>
            <a:rPr lang="en-US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</a:p>
      </dgm:t>
    </dgm:pt>
    <dgm:pt modelId="{FD67B831-2511-4941-AAA4-E398233FB60E}" type="parTrans" cxnId="{07C4C06F-2284-434A-B9F4-7BEF6639F1FD}">
      <dgm:prSet/>
      <dgm:spPr/>
      <dgm:t>
        <a:bodyPr/>
        <a:lstStyle/>
        <a:p>
          <a:endParaRPr lang="en-US"/>
        </a:p>
      </dgm:t>
    </dgm:pt>
    <dgm:pt modelId="{4E207450-C92C-450F-9705-9FA125647DC3}" type="sibTrans" cxnId="{07C4C06F-2284-434A-B9F4-7BEF6639F1FD}">
      <dgm:prSet/>
      <dgm:spPr/>
      <dgm:t>
        <a:bodyPr/>
        <a:lstStyle/>
        <a:p>
          <a:endParaRPr lang="en-US"/>
        </a:p>
      </dgm:t>
    </dgm:pt>
    <dgm:pt modelId="{3A4DFE9B-0521-4773-B888-0503AC0D91DA}">
      <dgm:prSet phldrT="[Text]" custT="1"/>
      <dgm:spPr/>
      <dgm:t>
        <a:bodyPr/>
        <a:lstStyle/>
        <a:p>
          <a:pPr algn="just"/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Trước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khi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đặt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dấu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chấm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phải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đọc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câu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văn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xem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đã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diễn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đạt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đầy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đủ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chưa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</a:p>
      </dgm:t>
    </dgm:pt>
    <dgm:pt modelId="{0470A9DE-8F48-474E-AF82-5D7845A5A856}" type="parTrans" cxnId="{30FEE1CE-8D48-4F2D-953E-2A4DBAD96734}">
      <dgm:prSet/>
      <dgm:spPr/>
      <dgm:t>
        <a:bodyPr/>
        <a:lstStyle/>
        <a:p>
          <a:endParaRPr lang="en-US"/>
        </a:p>
      </dgm:t>
    </dgm:pt>
    <dgm:pt modelId="{4147116F-4F3B-4778-B2AD-B81F45908595}" type="sibTrans" cxnId="{30FEE1CE-8D48-4F2D-953E-2A4DBAD96734}">
      <dgm:prSet/>
      <dgm:spPr/>
      <dgm:t>
        <a:bodyPr/>
        <a:lstStyle/>
        <a:p>
          <a:endParaRPr lang="en-US"/>
        </a:p>
      </dgm:t>
    </dgm:pt>
    <dgm:pt modelId="{DF6748BD-510C-450E-9A5E-8B6381C8CD62}">
      <dgm:prSet phldrT="[Text]" custT="1"/>
      <dgm:spPr/>
      <dgm:t>
        <a:bodyPr/>
        <a:lstStyle/>
        <a:p>
          <a:pPr algn="just"/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Đặt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dấu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chấm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xong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chữ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cái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đầu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câu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phải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hoa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</a:p>
      </dgm:t>
    </dgm:pt>
    <dgm:pt modelId="{0183B02F-D5B4-47BD-90D2-D3FCF59906C8}" type="parTrans" cxnId="{A4BB5384-47FA-44FC-92BB-0E6A14746B24}">
      <dgm:prSet/>
      <dgm:spPr/>
      <dgm:t>
        <a:bodyPr/>
        <a:lstStyle/>
        <a:p>
          <a:endParaRPr lang="en-US"/>
        </a:p>
      </dgm:t>
    </dgm:pt>
    <dgm:pt modelId="{2DBBF6BA-39F4-48EE-ADD7-B56C16CDF426}" type="sibTrans" cxnId="{A4BB5384-47FA-44FC-92BB-0E6A14746B24}">
      <dgm:prSet/>
      <dgm:spPr/>
      <dgm:t>
        <a:bodyPr/>
        <a:lstStyle/>
        <a:p>
          <a:endParaRPr lang="en-US"/>
        </a:p>
      </dgm:t>
    </dgm:pt>
    <dgm:pt modelId="{D83EFF54-DA71-49A8-A56A-9E34D3466FF7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BE782930-2856-4297-AC10-B52E67F05B2B}" type="sibTrans" cxnId="{9CAFA75B-6586-44F0-8C8D-75778B528767}">
      <dgm:prSet/>
      <dgm:spPr/>
      <dgm:t>
        <a:bodyPr/>
        <a:lstStyle/>
        <a:p>
          <a:endParaRPr lang="en-US"/>
        </a:p>
      </dgm:t>
    </dgm:pt>
    <dgm:pt modelId="{D89B8F3F-69E0-4D1E-B13D-E5A8359ACE76}" type="parTrans" cxnId="{9CAFA75B-6586-44F0-8C8D-75778B528767}">
      <dgm:prSet/>
      <dgm:spPr/>
      <dgm:t>
        <a:bodyPr/>
        <a:lstStyle/>
        <a:p>
          <a:endParaRPr lang="en-US"/>
        </a:p>
      </dgm:t>
    </dgm:pt>
    <dgm:pt modelId="{8B2BD485-E4F6-4CE2-A34F-1624CBC705AA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39E94324-2155-4125-B92F-B83B6C3E39B0}" type="sibTrans" cxnId="{E52127F3-5017-4CBA-A4CB-D7B226182CAB}">
      <dgm:prSet/>
      <dgm:spPr/>
      <dgm:t>
        <a:bodyPr/>
        <a:lstStyle/>
        <a:p>
          <a:endParaRPr lang="en-US"/>
        </a:p>
      </dgm:t>
    </dgm:pt>
    <dgm:pt modelId="{D2FD7605-A801-4731-8FEC-41BCA542D274}" type="parTrans" cxnId="{E52127F3-5017-4CBA-A4CB-D7B226182CAB}">
      <dgm:prSet/>
      <dgm:spPr/>
      <dgm:t>
        <a:bodyPr/>
        <a:lstStyle/>
        <a:p>
          <a:endParaRPr lang="en-US"/>
        </a:p>
      </dgm:t>
    </dgm:pt>
    <dgm:pt modelId="{F1D2E700-D18A-4C99-B0AA-409CF42F7654}">
      <dgm:prSet phldrT="[Text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FC7F33AE-BF5C-4DE2-BE19-CF403BE3EE9B}" type="sibTrans" cxnId="{ADEF1782-3859-40B9-8780-628FD77E989B}">
      <dgm:prSet/>
      <dgm:spPr/>
      <dgm:t>
        <a:bodyPr/>
        <a:lstStyle/>
        <a:p>
          <a:endParaRPr lang="en-US"/>
        </a:p>
      </dgm:t>
    </dgm:pt>
    <dgm:pt modelId="{732A2054-CD88-49ED-A197-83EDE5979099}" type="parTrans" cxnId="{ADEF1782-3859-40B9-8780-628FD77E989B}">
      <dgm:prSet/>
      <dgm:spPr/>
      <dgm:t>
        <a:bodyPr/>
        <a:lstStyle/>
        <a:p>
          <a:endParaRPr lang="en-US"/>
        </a:p>
      </dgm:t>
    </dgm:pt>
    <dgm:pt modelId="{2DDEFFE1-9442-483E-AC5C-96A1B8856AD7}" type="pres">
      <dgm:prSet presAssocID="{1B1C796E-A88A-439D-A6D3-DF591504E48A}" presName="theList" presStyleCnt="0">
        <dgm:presLayoutVars>
          <dgm:dir/>
          <dgm:animLvl val="lvl"/>
          <dgm:resizeHandles val="exact"/>
        </dgm:presLayoutVars>
      </dgm:prSet>
      <dgm:spPr/>
    </dgm:pt>
    <dgm:pt modelId="{150B4B96-D4BC-4372-92AE-3A62733E9C84}" type="pres">
      <dgm:prSet presAssocID="{8B2BD485-E4F6-4CE2-A34F-1624CBC705AA}" presName="compNode" presStyleCnt="0"/>
      <dgm:spPr/>
    </dgm:pt>
    <dgm:pt modelId="{BDD5942F-4022-4250-BC86-B87530B955D9}" type="pres">
      <dgm:prSet presAssocID="{8B2BD485-E4F6-4CE2-A34F-1624CBC705AA}" presName="aNode" presStyleLbl="bgShp" presStyleIdx="0" presStyleCnt="3"/>
      <dgm:spPr/>
    </dgm:pt>
    <dgm:pt modelId="{CBBF2C1C-F5F7-485C-908F-51B51E17ACAD}" type="pres">
      <dgm:prSet presAssocID="{8B2BD485-E4F6-4CE2-A34F-1624CBC705AA}" presName="textNode" presStyleLbl="bgShp" presStyleIdx="0" presStyleCnt="3"/>
      <dgm:spPr/>
    </dgm:pt>
    <dgm:pt modelId="{B91D44E5-FF7E-47F2-B760-515C6C12CEBE}" type="pres">
      <dgm:prSet presAssocID="{8B2BD485-E4F6-4CE2-A34F-1624CBC705AA}" presName="compChildNode" presStyleCnt="0"/>
      <dgm:spPr/>
    </dgm:pt>
    <dgm:pt modelId="{8DE8C62A-BB23-4EE5-97A7-5F80A16180ED}" type="pres">
      <dgm:prSet presAssocID="{8B2BD485-E4F6-4CE2-A34F-1624CBC705AA}" presName="theInnerList" presStyleCnt="0"/>
      <dgm:spPr/>
    </dgm:pt>
    <dgm:pt modelId="{00932CD6-A812-4386-8AFF-C4AE285E4A94}" type="pres">
      <dgm:prSet presAssocID="{52161444-839E-428C-A225-8BE41071A6F3}" presName="childNode" presStyleLbl="node1" presStyleIdx="0" presStyleCnt="3" custScaleX="106961" custScaleY="149960">
        <dgm:presLayoutVars>
          <dgm:bulletEnabled val="1"/>
        </dgm:presLayoutVars>
      </dgm:prSet>
      <dgm:spPr/>
    </dgm:pt>
    <dgm:pt modelId="{5CC2092A-6D46-4F46-97DD-FF7D58710321}" type="pres">
      <dgm:prSet presAssocID="{8B2BD485-E4F6-4CE2-A34F-1624CBC705AA}" presName="aSpace" presStyleCnt="0"/>
      <dgm:spPr/>
    </dgm:pt>
    <dgm:pt modelId="{DBDD3F46-B00A-4C2C-904D-127340DD5D97}" type="pres">
      <dgm:prSet presAssocID="{D83EFF54-DA71-49A8-A56A-9E34D3466FF7}" presName="compNode" presStyleCnt="0"/>
      <dgm:spPr/>
    </dgm:pt>
    <dgm:pt modelId="{15F74F87-1AF2-4444-8A1A-12DF66B34484}" type="pres">
      <dgm:prSet presAssocID="{D83EFF54-DA71-49A8-A56A-9E34D3466FF7}" presName="aNode" presStyleLbl="bgShp" presStyleIdx="1" presStyleCnt="3"/>
      <dgm:spPr/>
    </dgm:pt>
    <dgm:pt modelId="{9ECA6E6C-3428-4337-93B9-79C028EA3031}" type="pres">
      <dgm:prSet presAssocID="{D83EFF54-DA71-49A8-A56A-9E34D3466FF7}" presName="textNode" presStyleLbl="bgShp" presStyleIdx="1" presStyleCnt="3"/>
      <dgm:spPr/>
    </dgm:pt>
    <dgm:pt modelId="{A7021DCB-29E1-4E87-BE37-28878158C795}" type="pres">
      <dgm:prSet presAssocID="{D83EFF54-DA71-49A8-A56A-9E34D3466FF7}" presName="compChildNode" presStyleCnt="0"/>
      <dgm:spPr/>
    </dgm:pt>
    <dgm:pt modelId="{1CF810BA-B572-4426-914F-3C3EC9D3F7E2}" type="pres">
      <dgm:prSet presAssocID="{D83EFF54-DA71-49A8-A56A-9E34D3466FF7}" presName="theInnerList" presStyleCnt="0"/>
      <dgm:spPr/>
    </dgm:pt>
    <dgm:pt modelId="{8F3954B9-D171-47D0-906E-CD1A7A4613BE}" type="pres">
      <dgm:prSet presAssocID="{3A4DFE9B-0521-4773-B888-0503AC0D91DA}" presName="childNode" presStyleLbl="node1" presStyleIdx="1" presStyleCnt="3" custScaleX="107844" custScaleY="107367">
        <dgm:presLayoutVars>
          <dgm:bulletEnabled val="1"/>
        </dgm:presLayoutVars>
      </dgm:prSet>
      <dgm:spPr/>
    </dgm:pt>
    <dgm:pt modelId="{065FF791-CC3C-4CA7-9B10-E89F5D4BF51B}" type="pres">
      <dgm:prSet presAssocID="{D83EFF54-DA71-49A8-A56A-9E34D3466FF7}" presName="aSpace" presStyleCnt="0"/>
      <dgm:spPr/>
    </dgm:pt>
    <dgm:pt modelId="{A0982A7D-294B-4AB3-B1CB-4DBDD8131FEF}" type="pres">
      <dgm:prSet presAssocID="{F1D2E700-D18A-4C99-B0AA-409CF42F7654}" presName="compNode" presStyleCnt="0"/>
      <dgm:spPr/>
    </dgm:pt>
    <dgm:pt modelId="{1CD3F0AA-6523-4214-AE26-AE2CB040AA64}" type="pres">
      <dgm:prSet presAssocID="{F1D2E700-D18A-4C99-B0AA-409CF42F7654}" presName="aNode" presStyleLbl="bgShp" presStyleIdx="2" presStyleCnt="3"/>
      <dgm:spPr/>
    </dgm:pt>
    <dgm:pt modelId="{3D67A709-4026-4E5E-AC2E-F308322B4700}" type="pres">
      <dgm:prSet presAssocID="{F1D2E700-D18A-4C99-B0AA-409CF42F7654}" presName="textNode" presStyleLbl="bgShp" presStyleIdx="2" presStyleCnt="3"/>
      <dgm:spPr/>
    </dgm:pt>
    <dgm:pt modelId="{5736D5A2-A453-4C03-917A-EEE98A59CBD6}" type="pres">
      <dgm:prSet presAssocID="{F1D2E700-D18A-4C99-B0AA-409CF42F7654}" presName="compChildNode" presStyleCnt="0"/>
      <dgm:spPr/>
    </dgm:pt>
    <dgm:pt modelId="{82DA07E5-568E-4273-B427-6FF155659817}" type="pres">
      <dgm:prSet presAssocID="{F1D2E700-D18A-4C99-B0AA-409CF42F7654}" presName="theInnerList" presStyleCnt="0"/>
      <dgm:spPr/>
    </dgm:pt>
    <dgm:pt modelId="{C39E8FAA-596F-4141-B84B-BB3C98C2DD8C}" type="pres">
      <dgm:prSet presAssocID="{DF6748BD-510C-450E-9A5E-8B6381C8CD62}" presName="childNode" presStyleLbl="node1" presStyleIdx="2" presStyleCnt="3" custScaleX="111737">
        <dgm:presLayoutVars>
          <dgm:bulletEnabled val="1"/>
        </dgm:presLayoutVars>
      </dgm:prSet>
      <dgm:spPr/>
    </dgm:pt>
  </dgm:ptLst>
  <dgm:cxnLst>
    <dgm:cxn modelId="{2202B503-5AC3-40A5-B59D-C1EC5DF3423C}" type="presOf" srcId="{8B2BD485-E4F6-4CE2-A34F-1624CBC705AA}" destId="{CBBF2C1C-F5F7-485C-908F-51B51E17ACAD}" srcOrd="1" destOrd="0" presId="urn:microsoft.com/office/officeart/2005/8/layout/lProcess2"/>
    <dgm:cxn modelId="{20CCF825-AE2D-407B-99DD-DB237A13B3F3}" type="presOf" srcId="{D83EFF54-DA71-49A8-A56A-9E34D3466FF7}" destId="{9ECA6E6C-3428-4337-93B9-79C028EA3031}" srcOrd="1" destOrd="0" presId="urn:microsoft.com/office/officeart/2005/8/layout/lProcess2"/>
    <dgm:cxn modelId="{D6399428-BCE6-45D0-AA4C-70901F163131}" type="presOf" srcId="{DF6748BD-510C-450E-9A5E-8B6381C8CD62}" destId="{C39E8FAA-596F-4141-B84B-BB3C98C2DD8C}" srcOrd="0" destOrd="0" presId="urn:microsoft.com/office/officeart/2005/8/layout/lProcess2"/>
    <dgm:cxn modelId="{9CAFA75B-6586-44F0-8C8D-75778B528767}" srcId="{1B1C796E-A88A-439D-A6D3-DF591504E48A}" destId="{D83EFF54-DA71-49A8-A56A-9E34D3466FF7}" srcOrd="1" destOrd="0" parTransId="{D89B8F3F-69E0-4D1E-B13D-E5A8359ACE76}" sibTransId="{BE782930-2856-4297-AC10-B52E67F05B2B}"/>
    <dgm:cxn modelId="{7E435C4A-FD70-43C0-BBCE-BC155FBCAEEC}" type="presOf" srcId="{1B1C796E-A88A-439D-A6D3-DF591504E48A}" destId="{2DDEFFE1-9442-483E-AC5C-96A1B8856AD7}" srcOrd="0" destOrd="0" presId="urn:microsoft.com/office/officeart/2005/8/layout/lProcess2"/>
    <dgm:cxn modelId="{07C4C06F-2284-434A-B9F4-7BEF6639F1FD}" srcId="{8B2BD485-E4F6-4CE2-A34F-1624CBC705AA}" destId="{52161444-839E-428C-A225-8BE41071A6F3}" srcOrd="0" destOrd="0" parTransId="{FD67B831-2511-4941-AAA4-E398233FB60E}" sibTransId="{4E207450-C92C-450F-9705-9FA125647DC3}"/>
    <dgm:cxn modelId="{23E7B681-DFF5-445D-9704-778AA6F2C394}" type="presOf" srcId="{3A4DFE9B-0521-4773-B888-0503AC0D91DA}" destId="{8F3954B9-D171-47D0-906E-CD1A7A4613BE}" srcOrd="0" destOrd="0" presId="urn:microsoft.com/office/officeart/2005/8/layout/lProcess2"/>
    <dgm:cxn modelId="{ADEF1782-3859-40B9-8780-628FD77E989B}" srcId="{1B1C796E-A88A-439D-A6D3-DF591504E48A}" destId="{F1D2E700-D18A-4C99-B0AA-409CF42F7654}" srcOrd="2" destOrd="0" parTransId="{732A2054-CD88-49ED-A197-83EDE5979099}" sibTransId="{FC7F33AE-BF5C-4DE2-BE19-CF403BE3EE9B}"/>
    <dgm:cxn modelId="{A4BB5384-47FA-44FC-92BB-0E6A14746B24}" srcId="{F1D2E700-D18A-4C99-B0AA-409CF42F7654}" destId="{DF6748BD-510C-450E-9A5E-8B6381C8CD62}" srcOrd="0" destOrd="0" parTransId="{0183B02F-D5B4-47BD-90D2-D3FCF59906C8}" sibTransId="{2DBBF6BA-39F4-48EE-ADD7-B56C16CDF426}"/>
    <dgm:cxn modelId="{63B20288-DE29-4E30-BFA5-52A068F78C1E}" type="presOf" srcId="{F1D2E700-D18A-4C99-B0AA-409CF42F7654}" destId="{3D67A709-4026-4E5E-AC2E-F308322B4700}" srcOrd="1" destOrd="0" presId="urn:microsoft.com/office/officeart/2005/8/layout/lProcess2"/>
    <dgm:cxn modelId="{97479DA8-5853-4568-9E67-1859C7C9867F}" type="presOf" srcId="{52161444-839E-428C-A225-8BE41071A6F3}" destId="{00932CD6-A812-4386-8AFF-C4AE285E4A94}" srcOrd="0" destOrd="0" presId="urn:microsoft.com/office/officeart/2005/8/layout/lProcess2"/>
    <dgm:cxn modelId="{9A5727AC-4697-44CE-A5B1-0A2C98C4D09B}" type="presOf" srcId="{8B2BD485-E4F6-4CE2-A34F-1624CBC705AA}" destId="{BDD5942F-4022-4250-BC86-B87530B955D9}" srcOrd="0" destOrd="0" presId="urn:microsoft.com/office/officeart/2005/8/layout/lProcess2"/>
    <dgm:cxn modelId="{9D1501B6-A7E1-43C7-ADAD-ED84719CE010}" type="presOf" srcId="{F1D2E700-D18A-4C99-B0AA-409CF42F7654}" destId="{1CD3F0AA-6523-4214-AE26-AE2CB040AA64}" srcOrd="0" destOrd="0" presId="urn:microsoft.com/office/officeart/2005/8/layout/lProcess2"/>
    <dgm:cxn modelId="{30FEE1CE-8D48-4F2D-953E-2A4DBAD96734}" srcId="{D83EFF54-DA71-49A8-A56A-9E34D3466FF7}" destId="{3A4DFE9B-0521-4773-B888-0503AC0D91DA}" srcOrd="0" destOrd="0" parTransId="{0470A9DE-8F48-474E-AF82-5D7845A5A856}" sibTransId="{4147116F-4F3B-4778-B2AD-B81F45908595}"/>
    <dgm:cxn modelId="{8667D2F2-A087-453F-8E71-C2AEDA8D2C10}" type="presOf" srcId="{D83EFF54-DA71-49A8-A56A-9E34D3466FF7}" destId="{15F74F87-1AF2-4444-8A1A-12DF66B34484}" srcOrd="0" destOrd="0" presId="urn:microsoft.com/office/officeart/2005/8/layout/lProcess2"/>
    <dgm:cxn modelId="{E52127F3-5017-4CBA-A4CB-D7B226182CAB}" srcId="{1B1C796E-A88A-439D-A6D3-DF591504E48A}" destId="{8B2BD485-E4F6-4CE2-A34F-1624CBC705AA}" srcOrd="0" destOrd="0" parTransId="{D2FD7605-A801-4731-8FEC-41BCA542D274}" sibTransId="{39E94324-2155-4125-B92F-B83B6C3E39B0}"/>
    <dgm:cxn modelId="{814E1947-2388-4320-98B0-E958A77A5822}" type="presParOf" srcId="{2DDEFFE1-9442-483E-AC5C-96A1B8856AD7}" destId="{150B4B96-D4BC-4372-92AE-3A62733E9C84}" srcOrd="0" destOrd="0" presId="urn:microsoft.com/office/officeart/2005/8/layout/lProcess2"/>
    <dgm:cxn modelId="{B84D5C8E-5FF4-4EAE-84F4-3D1633B813E5}" type="presParOf" srcId="{150B4B96-D4BC-4372-92AE-3A62733E9C84}" destId="{BDD5942F-4022-4250-BC86-B87530B955D9}" srcOrd="0" destOrd="0" presId="urn:microsoft.com/office/officeart/2005/8/layout/lProcess2"/>
    <dgm:cxn modelId="{21973574-85F4-4121-8CCF-0D9EAFF4DB97}" type="presParOf" srcId="{150B4B96-D4BC-4372-92AE-3A62733E9C84}" destId="{CBBF2C1C-F5F7-485C-908F-51B51E17ACAD}" srcOrd="1" destOrd="0" presId="urn:microsoft.com/office/officeart/2005/8/layout/lProcess2"/>
    <dgm:cxn modelId="{7DF75383-FC44-4576-A90F-815826085915}" type="presParOf" srcId="{150B4B96-D4BC-4372-92AE-3A62733E9C84}" destId="{B91D44E5-FF7E-47F2-B760-515C6C12CEBE}" srcOrd="2" destOrd="0" presId="urn:microsoft.com/office/officeart/2005/8/layout/lProcess2"/>
    <dgm:cxn modelId="{35DAFB37-FC24-4009-BF6A-3CF5CE06E1B4}" type="presParOf" srcId="{B91D44E5-FF7E-47F2-B760-515C6C12CEBE}" destId="{8DE8C62A-BB23-4EE5-97A7-5F80A16180ED}" srcOrd="0" destOrd="0" presId="urn:microsoft.com/office/officeart/2005/8/layout/lProcess2"/>
    <dgm:cxn modelId="{2BB5863D-AF64-40F0-9AEA-2F97887DB254}" type="presParOf" srcId="{8DE8C62A-BB23-4EE5-97A7-5F80A16180ED}" destId="{00932CD6-A812-4386-8AFF-C4AE285E4A94}" srcOrd="0" destOrd="0" presId="urn:microsoft.com/office/officeart/2005/8/layout/lProcess2"/>
    <dgm:cxn modelId="{733A29C3-B080-4EE7-9FB7-DA7A96FFDB88}" type="presParOf" srcId="{2DDEFFE1-9442-483E-AC5C-96A1B8856AD7}" destId="{5CC2092A-6D46-4F46-97DD-FF7D58710321}" srcOrd="1" destOrd="0" presId="urn:microsoft.com/office/officeart/2005/8/layout/lProcess2"/>
    <dgm:cxn modelId="{B5DE4D9E-BA03-439D-B52F-B9D0F5EECA30}" type="presParOf" srcId="{2DDEFFE1-9442-483E-AC5C-96A1B8856AD7}" destId="{DBDD3F46-B00A-4C2C-904D-127340DD5D97}" srcOrd="2" destOrd="0" presId="urn:microsoft.com/office/officeart/2005/8/layout/lProcess2"/>
    <dgm:cxn modelId="{DE61E29A-BD0D-4281-8EA2-EA79B1202F6A}" type="presParOf" srcId="{DBDD3F46-B00A-4C2C-904D-127340DD5D97}" destId="{15F74F87-1AF2-4444-8A1A-12DF66B34484}" srcOrd="0" destOrd="0" presId="urn:microsoft.com/office/officeart/2005/8/layout/lProcess2"/>
    <dgm:cxn modelId="{82F67CF4-B0A1-47A6-B7B7-E30FC74C32CB}" type="presParOf" srcId="{DBDD3F46-B00A-4C2C-904D-127340DD5D97}" destId="{9ECA6E6C-3428-4337-93B9-79C028EA3031}" srcOrd="1" destOrd="0" presId="urn:microsoft.com/office/officeart/2005/8/layout/lProcess2"/>
    <dgm:cxn modelId="{C6BA2024-A708-4205-A75D-BCE47170D06B}" type="presParOf" srcId="{DBDD3F46-B00A-4C2C-904D-127340DD5D97}" destId="{A7021DCB-29E1-4E87-BE37-28878158C795}" srcOrd="2" destOrd="0" presId="urn:microsoft.com/office/officeart/2005/8/layout/lProcess2"/>
    <dgm:cxn modelId="{57565AB4-BBB7-49AF-9AA1-49E989633B6F}" type="presParOf" srcId="{A7021DCB-29E1-4E87-BE37-28878158C795}" destId="{1CF810BA-B572-4426-914F-3C3EC9D3F7E2}" srcOrd="0" destOrd="0" presId="urn:microsoft.com/office/officeart/2005/8/layout/lProcess2"/>
    <dgm:cxn modelId="{376D4FC1-858F-4377-86DA-DB34EC453DF0}" type="presParOf" srcId="{1CF810BA-B572-4426-914F-3C3EC9D3F7E2}" destId="{8F3954B9-D171-47D0-906E-CD1A7A4613BE}" srcOrd="0" destOrd="0" presId="urn:microsoft.com/office/officeart/2005/8/layout/lProcess2"/>
    <dgm:cxn modelId="{203747EB-DC0B-4F71-8A9B-1F10823634D4}" type="presParOf" srcId="{2DDEFFE1-9442-483E-AC5C-96A1B8856AD7}" destId="{065FF791-CC3C-4CA7-9B10-E89F5D4BF51B}" srcOrd="3" destOrd="0" presId="urn:microsoft.com/office/officeart/2005/8/layout/lProcess2"/>
    <dgm:cxn modelId="{BE7315A5-43DF-4450-A4C1-D674145FE964}" type="presParOf" srcId="{2DDEFFE1-9442-483E-AC5C-96A1B8856AD7}" destId="{A0982A7D-294B-4AB3-B1CB-4DBDD8131FEF}" srcOrd="4" destOrd="0" presId="urn:microsoft.com/office/officeart/2005/8/layout/lProcess2"/>
    <dgm:cxn modelId="{FDE7DE10-CDCD-4FA1-8FBC-3ECFD772C644}" type="presParOf" srcId="{A0982A7D-294B-4AB3-B1CB-4DBDD8131FEF}" destId="{1CD3F0AA-6523-4214-AE26-AE2CB040AA64}" srcOrd="0" destOrd="0" presId="urn:microsoft.com/office/officeart/2005/8/layout/lProcess2"/>
    <dgm:cxn modelId="{AF740AB1-F704-411B-81AC-0B7EA86811DE}" type="presParOf" srcId="{A0982A7D-294B-4AB3-B1CB-4DBDD8131FEF}" destId="{3D67A709-4026-4E5E-AC2E-F308322B4700}" srcOrd="1" destOrd="0" presId="urn:microsoft.com/office/officeart/2005/8/layout/lProcess2"/>
    <dgm:cxn modelId="{B5B40BD8-0A14-4D4E-8D71-81F596D03189}" type="presParOf" srcId="{A0982A7D-294B-4AB3-B1CB-4DBDD8131FEF}" destId="{5736D5A2-A453-4C03-917A-EEE98A59CBD6}" srcOrd="2" destOrd="0" presId="urn:microsoft.com/office/officeart/2005/8/layout/lProcess2"/>
    <dgm:cxn modelId="{26889242-BD4C-4B26-B6BE-C666C6A87342}" type="presParOf" srcId="{5736D5A2-A453-4C03-917A-EEE98A59CBD6}" destId="{82DA07E5-568E-4273-B427-6FF155659817}" srcOrd="0" destOrd="0" presId="urn:microsoft.com/office/officeart/2005/8/layout/lProcess2"/>
    <dgm:cxn modelId="{9282356F-02E9-43CA-A864-F0ADCF294ABB}" type="presParOf" srcId="{82DA07E5-568E-4273-B427-6FF155659817}" destId="{C39E8FAA-596F-4141-B84B-BB3C98C2DD8C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D5942F-4022-4250-BC86-B87530B955D9}">
      <dsp:nvSpPr>
        <dsp:cNvPr id="0" name=""/>
        <dsp:cNvSpPr/>
      </dsp:nvSpPr>
      <dsp:spPr>
        <a:xfrm>
          <a:off x="1069" y="0"/>
          <a:ext cx="2781700" cy="43950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1069" y="0"/>
        <a:ext cx="2781700" cy="1318520"/>
      </dsp:txXfrm>
    </dsp:sp>
    <dsp:sp modelId="{00932CD6-A812-4386-8AFF-C4AE285E4A94}">
      <dsp:nvSpPr>
        <dsp:cNvPr id="0" name=""/>
        <dsp:cNvSpPr/>
      </dsp:nvSpPr>
      <dsp:spPr>
        <a:xfrm>
          <a:off x="201786" y="1320295"/>
          <a:ext cx="2380267" cy="28532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Đọc</a:t>
          </a:r>
          <a:r>
            <a:rPr lang="en-US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đoạn</a:t>
          </a:r>
          <a:r>
            <a:rPr lang="en-US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văn</a:t>
          </a:r>
          <a:r>
            <a:rPr lang="en-US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nhiều</a:t>
          </a:r>
          <a:r>
            <a:rPr lang="en-US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lần</a:t>
          </a:r>
          <a:r>
            <a:rPr lang="en-US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chú</a:t>
          </a:r>
          <a:r>
            <a:rPr lang="en-US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ý </a:t>
          </a:r>
          <a:r>
            <a:rPr lang="en-US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những</a:t>
          </a:r>
          <a:r>
            <a:rPr lang="en-US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chỗ</a:t>
          </a:r>
          <a:r>
            <a:rPr lang="en-US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ngắt</a:t>
          </a:r>
          <a:r>
            <a:rPr lang="en-US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giọng</a:t>
          </a:r>
          <a:r>
            <a:rPr lang="en-US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tự</a:t>
          </a:r>
          <a:r>
            <a:rPr lang="en-US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nhiên</a:t>
          </a:r>
          <a:r>
            <a:rPr lang="en-US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</a:p>
      </dsp:txBody>
      <dsp:txXfrm>
        <a:off x="271502" y="1390011"/>
        <a:ext cx="2240835" cy="2713810"/>
      </dsp:txXfrm>
    </dsp:sp>
    <dsp:sp modelId="{15F74F87-1AF2-4444-8A1A-12DF66B34484}">
      <dsp:nvSpPr>
        <dsp:cNvPr id="0" name=""/>
        <dsp:cNvSpPr/>
      </dsp:nvSpPr>
      <dsp:spPr>
        <a:xfrm>
          <a:off x="2991397" y="0"/>
          <a:ext cx="2781700" cy="43950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2991397" y="0"/>
        <a:ext cx="2781700" cy="1318520"/>
      </dsp:txXfrm>
    </dsp:sp>
    <dsp:sp modelId="{8F3954B9-D171-47D0-906E-CD1A7A4613BE}">
      <dsp:nvSpPr>
        <dsp:cNvPr id="0" name=""/>
        <dsp:cNvSpPr/>
      </dsp:nvSpPr>
      <dsp:spPr>
        <a:xfrm>
          <a:off x="3182288" y="1319625"/>
          <a:ext cx="2399917" cy="28545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Trước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khi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đặt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dấu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chấm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phải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đọc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câu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văn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xem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đã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diễn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đạt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đầy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đủ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chưa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</a:p>
      </dsp:txBody>
      <dsp:txXfrm>
        <a:off x="3252579" y="1389916"/>
        <a:ext cx="2259335" cy="2714000"/>
      </dsp:txXfrm>
    </dsp:sp>
    <dsp:sp modelId="{1CD3F0AA-6523-4214-AE26-AE2CB040AA64}">
      <dsp:nvSpPr>
        <dsp:cNvPr id="0" name=""/>
        <dsp:cNvSpPr/>
      </dsp:nvSpPr>
      <dsp:spPr>
        <a:xfrm>
          <a:off x="5981725" y="0"/>
          <a:ext cx="2781700" cy="43950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5981725" y="0"/>
        <a:ext cx="2781700" cy="1318520"/>
      </dsp:txXfrm>
    </dsp:sp>
    <dsp:sp modelId="{C39E8FAA-596F-4141-B84B-BB3C98C2DD8C}">
      <dsp:nvSpPr>
        <dsp:cNvPr id="0" name=""/>
        <dsp:cNvSpPr/>
      </dsp:nvSpPr>
      <dsp:spPr>
        <a:xfrm>
          <a:off x="6129299" y="1318520"/>
          <a:ext cx="2486550" cy="28567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Đặt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dấu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chấm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xong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chữ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cái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đầu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câu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phải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hoa</a:t>
          </a:r>
          <a:r>
            <a:rPr lang="en-US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</a:p>
      </dsp:txBody>
      <dsp:txXfrm>
        <a:off x="6202128" y="1391349"/>
        <a:ext cx="2340892" cy="27111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5E200-E79C-4026-B262-2AF7EE227642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7FF8E-18CB-4437-8BFE-8CD2D0340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04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120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>
            <a:extLst>
              <a:ext uri="{FF2B5EF4-FFF2-40B4-BE49-F238E27FC236}">
                <a16:creationId xmlns:a16="http://schemas.microsoft.com/office/drawing/2014/main" id="{E7811A33-3F0C-4034-A231-A04EAE5E6A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>
            <a:extLst>
              <a:ext uri="{FF2B5EF4-FFF2-40B4-BE49-F238E27FC236}">
                <a16:creationId xmlns:a16="http://schemas.microsoft.com/office/drawing/2014/main" id="{2DE002F3-1567-4DE4-8CB8-D26DA9ABD4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5CF236-04AC-47E7-B18C-AE048A198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E2615-E41C-4088-A213-3735B011BA9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025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488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be0e1090f1_0_2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be0e1090f1_0_2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>
            <a:extLst>
              <a:ext uri="{FF2B5EF4-FFF2-40B4-BE49-F238E27FC236}">
                <a16:creationId xmlns:a16="http://schemas.microsoft.com/office/drawing/2014/main" id="{E7811A33-3F0C-4034-A231-A04EAE5E6A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>
            <a:extLst>
              <a:ext uri="{FF2B5EF4-FFF2-40B4-BE49-F238E27FC236}">
                <a16:creationId xmlns:a16="http://schemas.microsoft.com/office/drawing/2014/main" id="{2DE002F3-1567-4DE4-8CB8-D26DA9ABD4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5CF236-04AC-47E7-B18C-AE048A198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E2615-E41C-4088-A213-3735B011BA9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816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幻灯片图像占位符 1">
            <a:extLst>
              <a:ext uri="{FF2B5EF4-FFF2-40B4-BE49-F238E27FC236}">
                <a16:creationId xmlns:a16="http://schemas.microsoft.com/office/drawing/2014/main" id="{7DE6B2E0-B368-4A1B-9E90-433B7B7461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备注占位符 2">
            <a:extLst>
              <a:ext uri="{FF2B5EF4-FFF2-40B4-BE49-F238E27FC236}">
                <a16:creationId xmlns:a16="http://schemas.microsoft.com/office/drawing/2014/main" id="{2CC91499-4605-4EE7-B51D-C4C933F27A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5780" name="灯片编号占位符 3">
            <a:extLst>
              <a:ext uri="{FF2B5EF4-FFF2-40B4-BE49-F238E27FC236}">
                <a16:creationId xmlns:a16="http://schemas.microsoft.com/office/drawing/2014/main" id="{EDD0EAD6-C046-4025-9A4B-61FA1E7B21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B1C547-4895-481B-B50C-DDA51A15FA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幻灯片图像占位符 1">
            <a:extLst>
              <a:ext uri="{FF2B5EF4-FFF2-40B4-BE49-F238E27FC236}">
                <a16:creationId xmlns:a16="http://schemas.microsoft.com/office/drawing/2014/main" id="{A77F9BD7-893F-48F6-A3C8-A941E554EB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备注占位符 2">
            <a:extLst>
              <a:ext uri="{FF2B5EF4-FFF2-40B4-BE49-F238E27FC236}">
                <a16:creationId xmlns:a16="http://schemas.microsoft.com/office/drawing/2014/main" id="{C8A398C4-4177-4CE5-A787-578DD03585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8852" name="灯片编号占位符 3">
            <a:extLst>
              <a:ext uri="{FF2B5EF4-FFF2-40B4-BE49-F238E27FC236}">
                <a16:creationId xmlns:a16="http://schemas.microsoft.com/office/drawing/2014/main" id="{A6EB3942-5EAB-492B-84D7-FFAE0319AA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0A4ED1-D2A9-4EC2-9200-CF98C329A2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>
            <a:extLst>
              <a:ext uri="{FF2B5EF4-FFF2-40B4-BE49-F238E27FC236}">
                <a16:creationId xmlns:a16="http://schemas.microsoft.com/office/drawing/2014/main" id="{E7811A33-3F0C-4034-A231-A04EAE5E6A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>
            <a:extLst>
              <a:ext uri="{FF2B5EF4-FFF2-40B4-BE49-F238E27FC236}">
                <a16:creationId xmlns:a16="http://schemas.microsoft.com/office/drawing/2014/main" id="{2DE002F3-1567-4DE4-8CB8-D26DA9ABD4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5CF236-04AC-47E7-B18C-AE048A198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E2615-E41C-4088-A213-3735B011BA9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幻灯片图像占位符 1">
            <a:extLst>
              <a:ext uri="{FF2B5EF4-FFF2-40B4-BE49-F238E27FC236}">
                <a16:creationId xmlns:a16="http://schemas.microsoft.com/office/drawing/2014/main" id="{7DE6B2E0-B368-4A1B-9E90-433B7B7461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备注占位符 2">
            <a:extLst>
              <a:ext uri="{FF2B5EF4-FFF2-40B4-BE49-F238E27FC236}">
                <a16:creationId xmlns:a16="http://schemas.microsoft.com/office/drawing/2014/main" id="{2CC91499-4605-4EE7-B51D-C4C933F27A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5780" name="灯片编号占位符 3">
            <a:extLst>
              <a:ext uri="{FF2B5EF4-FFF2-40B4-BE49-F238E27FC236}">
                <a16:creationId xmlns:a16="http://schemas.microsoft.com/office/drawing/2014/main" id="{EDD0EAD6-C046-4025-9A4B-61FA1E7B21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B1C547-4895-481B-B50C-DDA51A15FA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19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幻灯片图像占位符 1">
            <a:extLst>
              <a:ext uri="{FF2B5EF4-FFF2-40B4-BE49-F238E27FC236}">
                <a16:creationId xmlns:a16="http://schemas.microsoft.com/office/drawing/2014/main" id="{7DE6B2E0-B368-4A1B-9E90-433B7B7461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备注占位符 2">
            <a:extLst>
              <a:ext uri="{FF2B5EF4-FFF2-40B4-BE49-F238E27FC236}">
                <a16:creationId xmlns:a16="http://schemas.microsoft.com/office/drawing/2014/main" id="{2CC91499-4605-4EE7-B51D-C4C933F27A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5780" name="灯片编号占位符 3">
            <a:extLst>
              <a:ext uri="{FF2B5EF4-FFF2-40B4-BE49-F238E27FC236}">
                <a16:creationId xmlns:a16="http://schemas.microsoft.com/office/drawing/2014/main" id="{EDD0EAD6-C046-4025-9A4B-61FA1E7B21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B1C547-4895-481B-B50C-DDA51A15FA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124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173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348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591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790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1080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81601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7A38F-B7EA-498B-8A96-2896D5130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73ABC-B9E2-4981-BD84-8D355E95189C}" type="datetimeFigureOut">
              <a:rPr lang="en-US"/>
              <a:pPr>
                <a:defRPr/>
              </a:pPr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BBB53-6917-45FD-AC24-51AC78C4A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7F8CB-4C2B-449A-805B-3BE5BA3C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120F1-1DAB-45E7-B9AC-95E60E98AE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65339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DC83A-5CF1-4E57-B86A-6295D8A61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A5ED7-3256-4972-B9DF-E92B88BD2E84}" type="datetimeFigureOut">
              <a:rPr lang="en-US"/>
              <a:pPr>
                <a:defRPr/>
              </a:pPr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E2DE0-3865-465C-B2AF-16728F412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4C728-BFA1-4B72-AAD3-51BDB27B3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5A0E1-D202-44CA-976F-A6CD08B65A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7526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6F106-300A-4901-9A6C-4F8A639B0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6E03-76FB-47C2-A02D-E9E47465B67E}" type="datetimeFigureOut">
              <a:rPr lang="en-US"/>
              <a:pPr>
                <a:defRPr/>
              </a:pPr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E4936-2E29-46A3-823E-7F7BAE32B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8A92A-C535-4DAC-B806-DD0B77C0F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9BF6F-D7C9-4C0D-A84D-EE863A6D5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9729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C4B4878-B404-4452-A481-83F0E2CD5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8BC04-65ED-4FAD-BFB8-1B997783A29F}" type="datetimeFigureOut">
              <a:rPr lang="en-US"/>
              <a:pPr>
                <a:defRPr/>
              </a:pPr>
              <a:t>9/24/2021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7E9039-93F8-47BE-9CE8-205C940A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1E4EB9-7873-49DC-83AF-9ECD0959E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186AA-3F47-4933-B345-E2B0F9573C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19364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6159719-5291-44A5-9F14-A5116A054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34455-3887-4B81-AC72-B1086F15F5E8}" type="datetimeFigureOut">
              <a:rPr lang="en-US"/>
              <a:pPr>
                <a:defRPr/>
              </a:pPr>
              <a:t>9/24/2021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D5280AD-4464-4D16-B296-7FEF2C907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79C915C-C4BB-4E10-BA90-0023954B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73C0F-7798-4030-A8A0-5421707C74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0202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4B97AA0-CF39-4F1B-9A87-160EE703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07AD6-EA4E-4193-AAD9-AF1231A6FF27}" type="datetimeFigureOut">
              <a:rPr lang="en-US"/>
              <a:pPr>
                <a:defRPr/>
              </a:pPr>
              <a:t>9/24/2021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87D3B37-CBDA-4F9A-8DF1-2DA48C25B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3609835-F673-46C9-A3AF-21D2D2F2F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BD427-A10E-4149-A198-18E72EE18E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95929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746E9FA-420A-4AB0-800B-FAECA62FC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04EEE-9308-411C-8C51-D2084823373B}" type="datetimeFigureOut">
              <a:rPr lang="en-US"/>
              <a:pPr>
                <a:defRPr/>
              </a:pPr>
              <a:t>9/24/2021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73D836A-82D0-4C6B-88E0-15ADB7D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8D35FB4-D829-4678-AF4F-2684DBDF5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6F6FC-0433-4F9F-B3D5-022EF591DC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538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6F29F7-3F9E-4E9A-97B9-A15933DB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2EC47-6165-4B6F-B742-1FB27DFBEF2A}" type="datetimeFigureOut">
              <a:rPr lang="en-US"/>
              <a:pPr>
                <a:defRPr/>
              </a:pPr>
              <a:t>9/24/2021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D2ED35-F8E5-4371-BC22-1D09A9E45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DB9D5A-3B62-4F43-A50E-01AACE41A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1E260-8506-4EF0-BB6F-3A01635E2B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43221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ABFADD8-AF2F-445C-9A4A-3CA05C0EC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07CF2-373E-4A3B-AB55-2F91B45E8E1D}" type="datetimeFigureOut">
              <a:rPr lang="en-US"/>
              <a:pPr>
                <a:defRPr/>
              </a:pPr>
              <a:t>9/24/2021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18368F-AFD3-4899-9A9F-1C79BB139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CEF161-87E2-438C-AF4C-9A6D2839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2E634-7A9D-433C-ABB4-072DE73EBC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36279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E2BA8-5D55-4CA7-BA04-16F3821BA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95C10-024E-4FE7-8558-7B7E5F1137E9}" type="datetimeFigureOut">
              <a:rPr lang="en-US"/>
              <a:pPr>
                <a:defRPr/>
              </a:pPr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A71BA-C38D-483B-822C-43CA52EE7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8B5DC-C296-4CE1-9153-6190378A5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EBAE4-C929-40DB-BC32-9D69EB3594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13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456848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DDFF1-E6DB-4AF9-B5B1-8C74194D9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41AF9-222E-4A6D-A11F-752D4AF21D0C}" type="datetimeFigureOut">
              <a:rPr lang="en-US"/>
              <a:pPr>
                <a:defRPr/>
              </a:pPr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56F44-833D-4CE8-AB89-2FD9EE537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0FCED-0578-4496-B3AD-A52D66193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9CB73-5729-4B61-8B1D-708CC29756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94162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ội dung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E83873E-75E0-4855-A010-49F764412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D0A64-1348-4498-B2CF-13E2F0F81B68}" type="datetimeFigureOut">
              <a:rPr lang="en-US"/>
              <a:pPr>
                <a:defRPr/>
              </a:pPr>
              <a:t>9/24/2021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3329547-1DCB-40F9-B686-AF979706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30C2061-A691-48DF-9F1C-1555F9AF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8CE9C-864E-4E2F-9A79-79212123CF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0746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8EA30C6-AF12-4A37-8A6D-F1E6A3015D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C048160F-D00F-4675-851B-145A5ED60E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817" y="-150813"/>
            <a:ext cx="4800601" cy="195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80687"/>
      </p:ext>
    </p:extLst>
  </p:cSld>
  <p:clrMapOvr>
    <a:masterClrMapping/>
  </p:clrMapOvr>
  <p:transition spd="slow" advClick="0" advTm="3000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8C94080-D1F5-44E8-94DE-AB4C24DD84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70BEB58F-4002-4F2E-8CD1-66446BF7DB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817" y="-150813"/>
            <a:ext cx="4800601" cy="195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645373"/>
      </p:ext>
    </p:extLst>
  </p:cSld>
  <p:clrMapOvr>
    <a:masterClrMapping/>
  </p:clrMapOvr>
  <p:transition spd="slow" advClick="0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11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11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14" indent="0" algn="ctr">
              <a:buNone/>
              <a:defRPr sz="2000"/>
            </a:lvl2pPr>
            <a:lvl3pPr marL="913628" indent="0" algn="ctr">
              <a:buNone/>
              <a:defRPr sz="1800"/>
            </a:lvl3pPr>
            <a:lvl4pPr marL="1370442" indent="0" algn="ctr">
              <a:buNone/>
              <a:defRPr sz="1600"/>
            </a:lvl4pPr>
            <a:lvl5pPr marL="1827260" indent="0" algn="ctr">
              <a:buNone/>
              <a:defRPr sz="1600"/>
            </a:lvl5pPr>
            <a:lvl6pPr marL="2284073" indent="0" algn="ctr">
              <a:buNone/>
              <a:defRPr sz="1600"/>
            </a:lvl6pPr>
            <a:lvl7pPr marL="2740884" indent="0" algn="ctr">
              <a:buNone/>
              <a:defRPr sz="1600"/>
            </a:lvl7pPr>
            <a:lvl8pPr marL="3197701" indent="0" algn="ctr">
              <a:buNone/>
              <a:defRPr sz="1600"/>
            </a:lvl8pPr>
            <a:lvl9pPr marL="365451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85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81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7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42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12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4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8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4" indent="0">
              <a:buNone/>
              <a:defRPr sz="2000" b="1"/>
            </a:lvl2pPr>
            <a:lvl3pPr marL="913628" indent="0">
              <a:buNone/>
              <a:defRPr sz="1800" b="1"/>
            </a:lvl3pPr>
            <a:lvl4pPr marL="1370442" indent="0">
              <a:buNone/>
              <a:defRPr sz="1600" b="1"/>
            </a:lvl4pPr>
            <a:lvl5pPr marL="1827260" indent="0">
              <a:buNone/>
              <a:defRPr sz="1600" b="1"/>
            </a:lvl5pPr>
            <a:lvl6pPr marL="2284073" indent="0">
              <a:buNone/>
              <a:defRPr sz="1600" b="1"/>
            </a:lvl6pPr>
            <a:lvl7pPr marL="2740884" indent="0">
              <a:buNone/>
              <a:defRPr sz="1600" b="1"/>
            </a:lvl7pPr>
            <a:lvl8pPr marL="3197701" indent="0">
              <a:buNone/>
              <a:defRPr sz="1600" b="1"/>
            </a:lvl8pPr>
            <a:lvl9pPr marL="365451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800" y="250508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8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4" indent="0">
              <a:buNone/>
              <a:defRPr sz="2000" b="1"/>
            </a:lvl2pPr>
            <a:lvl3pPr marL="913628" indent="0">
              <a:buNone/>
              <a:defRPr sz="1800" b="1"/>
            </a:lvl3pPr>
            <a:lvl4pPr marL="1370442" indent="0">
              <a:buNone/>
              <a:defRPr sz="1600" b="1"/>
            </a:lvl4pPr>
            <a:lvl5pPr marL="1827260" indent="0">
              <a:buNone/>
              <a:defRPr sz="1600" b="1"/>
            </a:lvl5pPr>
            <a:lvl6pPr marL="2284073" indent="0">
              <a:buNone/>
              <a:defRPr sz="1600" b="1"/>
            </a:lvl6pPr>
            <a:lvl7pPr marL="2740884" indent="0">
              <a:buNone/>
              <a:defRPr sz="1600" b="1"/>
            </a:lvl7pPr>
            <a:lvl8pPr marL="3197701" indent="0">
              <a:buNone/>
              <a:defRPr sz="1600" b="1"/>
            </a:lvl8pPr>
            <a:lvl9pPr marL="365451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8" y="250508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53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684" rIns="91363" bIns="45684" rtlCol="0" anchor="ctr"/>
          <a:lstStyle/>
          <a:p>
            <a:pPr algn="ctr" defTabSz="913628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6" y="259518"/>
            <a:ext cx="10515600" cy="62810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5" y="54495"/>
            <a:ext cx="1104842" cy="10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4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7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14" indent="0">
              <a:buNone/>
              <a:defRPr sz="1400"/>
            </a:lvl2pPr>
            <a:lvl3pPr marL="913628" indent="0">
              <a:buNone/>
              <a:defRPr sz="1200"/>
            </a:lvl3pPr>
            <a:lvl4pPr marL="1370442" indent="0">
              <a:buNone/>
              <a:defRPr sz="1000"/>
            </a:lvl4pPr>
            <a:lvl5pPr marL="1827260" indent="0">
              <a:buNone/>
              <a:defRPr sz="1000"/>
            </a:lvl5pPr>
            <a:lvl6pPr marL="2284073" indent="0">
              <a:buNone/>
              <a:defRPr sz="1000"/>
            </a:lvl6pPr>
            <a:lvl7pPr marL="2740884" indent="0">
              <a:buNone/>
              <a:defRPr sz="1000"/>
            </a:lvl7pPr>
            <a:lvl8pPr marL="3197701" indent="0">
              <a:buNone/>
              <a:defRPr sz="1000"/>
            </a:lvl8pPr>
            <a:lvl9pPr marL="3654516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9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9567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14" indent="0">
              <a:buNone/>
              <a:defRPr sz="2800"/>
            </a:lvl2pPr>
            <a:lvl3pPr marL="913628" indent="0">
              <a:buNone/>
              <a:defRPr sz="2400"/>
            </a:lvl3pPr>
            <a:lvl4pPr marL="1370442" indent="0">
              <a:buNone/>
              <a:defRPr sz="2000"/>
            </a:lvl4pPr>
            <a:lvl5pPr marL="1827260" indent="0">
              <a:buNone/>
              <a:defRPr sz="2000"/>
            </a:lvl5pPr>
            <a:lvl6pPr marL="2284073" indent="0">
              <a:buNone/>
              <a:defRPr sz="2000"/>
            </a:lvl6pPr>
            <a:lvl7pPr marL="2740884" indent="0">
              <a:buNone/>
              <a:defRPr sz="2000"/>
            </a:lvl7pPr>
            <a:lvl8pPr marL="3197701" indent="0">
              <a:buNone/>
              <a:defRPr sz="2000"/>
            </a:lvl8pPr>
            <a:lvl9pPr marL="365451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14" indent="0">
              <a:buNone/>
              <a:defRPr sz="1400"/>
            </a:lvl2pPr>
            <a:lvl3pPr marL="913628" indent="0">
              <a:buNone/>
              <a:defRPr sz="1200"/>
            </a:lvl3pPr>
            <a:lvl4pPr marL="1370442" indent="0">
              <a:buNone/>
              <a:defRPr sz="1000"/>
            </a:lvl4pPr>
            <a:lvl5pPr marL="1827260" indent="0">
              <a:buNone/>
              <a:defRPr sz="1000"/>
            </a:lvl5pPr>
            <a:lvl6pPr marL="2284073" indent="0">
              <a:buNone/>
              <a:defRPr sz="1000"/>
            </a:lvl6pPr>
            <a:lvl7pPr marL="2740884" indent="0">
              <a:buNone/>
              <a:defRPr sz="1000"/>
            </a:lvl7pPr>
            <a:lvl8pPr marL="3197701" indent="0">
              <a:buNone/>
              <a:defRPr sz="1000"/>
            </a:lvl8pPr>
            <a:lvl9pPr marL="3654516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3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26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10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101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970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071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878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8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973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186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02336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8597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1543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1483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4734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797067" y="500067"/>
            <a:ext cx="3838400" cy="10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92316" y="-61401"/>
            <a:ext cx="12384301" cy="7147397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343465" y="4924993"/>
            <a:ext cx="8819439" cy="6271649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726627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52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118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346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842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5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475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821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563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715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61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673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26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6905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0273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294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81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08501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343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777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810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9128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5284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9376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7660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5C3E75-E866-45D0-AAB6-88A72ECF0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C6420B5-B818-4C4E-96BD-2F00CD1A61CE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8E358-C3A9-4F89-8AC1-96F1C0335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C1A0EC-5553-428B-83FF-F3C80C758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11B62-1DA6-4BE6-898F-EB42119242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1846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CF7AF0-EA95-4989-ADB4-721995F46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86B8A23-FB50-4AC9-A9FF-482E3920C56A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A130E1-DDD1-4B6A-8055-5B540A3E3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00BE60-057F-4CA9-A9DA-E6D8FB767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50EF9-1D0B-4307-B47B-B2A78C8ADA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823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CE892F-AD21-46D5-B1EC-9EE0AC8F2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679F5CF-800B-4BBD-B9D6-05581DC1B037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484533-8A9C-4FFF-955D-A308A1A59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EFE827-1E28-4243-A706-A156493F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72F39-F943-45FE-825B-1A2470CF7B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071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15646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1E92D6-6E07-4B9D-9369-C8C4A524B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F94082A-CD4E-4ACC-8ED7-A9F0AF61B9CD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845F07-312C-4078-A7D6-10AA594B6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F472A6-D1BC-4F7E-B2CF-8200B3F21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334AB-5243-444F-B67D-49D83CFB6F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3251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209878-BAD5-4A77-8027-9EF4A29C2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D40188-1585-460C-9AF1-03C184D0E9D2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D77C13-2DFC-4EA6-9E66-57381891A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4423085-1988-444D-B5B7-7F40A3AD3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B6BCC-106A-4CB4-B212-5A01EADAB8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59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F27E8B-62BB-4813-A679-84DFD9964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60F4308-26BC-4F2B-8435-CA0874B592B7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D76E47-C7B2-4142-B87F-A7738544D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220AE8-2B99-4CB1-A8A0-97321ADA6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75E48-41DC-4E9D-A625-206DD50F00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4754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61B3BF-01DE-4DB5-B374-9AF2BF380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651E057-0A8D-4638-AD22-5879253DA4AE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1A5373-4B5A-4390-A774-C6B2207D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89AC19-64C9-4DBF-8AD4-2C14B0664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CE70-B999-4184-9EE0-AA0BE116E0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2163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5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5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E9E825-1111-4D0B-B87C-17EFE2263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75CFBA4-570D-4B3C-87BB-BA22098CB14E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5EF457-6864-4233-BB24-CA71C4F78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9637963-3293-41C3-87A3-566AF36F0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10F2B-2138-47F3-B2F5-9ED4002755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6362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1F242B1-E046-49ED-AAB9-6BEE5A8D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CE4F106-211A-4FCB-9E09-BF1CB4C58D4B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1134EDF-5205-4364-9AE9-80ADF2C6B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C7FA08E-F299-4684-9D31-D4B6A29A7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688BB-D88D-4CDC-A904-98AC1FFC96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6860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CB2E3F8-BAF2-4B6C-A092-D57A52EF0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0B800A0-DFC9-41F4-AC93-A08DDEC7A334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605E158-06D0-45D3-9F45-97E8E6AC7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896365-DDCB-4892-B88F-7F8BF6E6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510DC-0733-449C-B87D-AE4C271044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09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4675BFB-A84E-47B5-9195-5E7EA0ED5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B6E3C73-05C3-44D5-AF1E-52484502C476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603B648-8085-4717-84F8-5A405FE6B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66D7F3-5AB8-4758-B882-4D799A45F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FCEF4-C71B-4ED9-96C6-E2A582F8D9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2907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419EAE5-BF74-42CC-B82B-E2B1A8BF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41F0CB-019A-4D73-9D66-9D20CC46ED80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D1EF5B-D5ED-4204-A72C-D65FD828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0823BD3-C656-432D-A3D3-05B35E6C3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79EDC-CA3F-4CA5-8A97-106A6AB540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8598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00D9827-91F3-473F-B834-C724F1485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F6B3CF7-387B-432E-8EE0-73B75DAFC688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3C42839-F203-43CE-8055-DF2709D7F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71EC5F-4AD5-4152-B40A-A43D9AD4A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ACB78-392C-4B35-9717-ADBE0249553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769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10169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B33910-B4EA-42F6-B0F0-1E8F440F7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2A08895-1B9D-4922-92FD-9EE120AA08BD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704F2F-8317-4CB0-B7DE-06689847E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A97F0F-F492-4F8C-917C-11B0568B0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D6DF6-035C-47A5-914A-7B040622CF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9347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9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9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F7F73A-B77C-4C9D-996E-65735EEF2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5B1D9B2-0892-4811-AE36-C6648B786C69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BBCFAB-4912-4D5C-98FA-AE3641794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30DEB1-C87F-4596-A315-7452B334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419F5-5FC9-4EE9-B9BB-D763693C284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3157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44767E2B-9BF6-4A54-B639-5724572800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0" t="63522" r="44472" b="20908"/>
          <a:stretch>
            <a:fillRect/>
          </a:stretch>
        </p:blipFill>
        <p:spPr bwMode="auto">
          <a:xfrm>
            <a:off x="9247718" y="2686050"/>
            <a:ext cx="2787649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7744FDC8-494D-4305-88AF-057E88253F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0" t="63522" r="26186" b="20908"/>
          <a:stretch>
            <a:fillRect/>
          </a:stretch>
        </p:blipFill>
        <p:spPr bwMode="auto">
          <a:xfrm>
            <a:off x="91017" y="441325"/>
            <a:ext cx="5069416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43B2D93E-20B5-4308-980E-CC4660BD05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5" b="5190"/>
          <a:stretch>
            <a:fillRect/>
          </a:stretch>
        </p:blipFill>
        <p:spPr bwMode="auto">
          <a:xfrm>
            <a:off x="-309033" y="2881314"/>
            <a:ext cx="12471400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9A4AE1B3-F8C6-441B-AB55-329279EDED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151" y="1022350"/>
            <a:ext cx="941916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D4FCCD62-1365-4ED6-BD58-DEA5FA032E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18" y="365126"/>
            <a:ext cx="38523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4153C628-389F-405B-8791-62973CFCAA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4" t="63522" r="44472" b="20908"/>
          <a:stretch>
            <a:fillRect/>
          </a:stretch>
        </p:blipFill>
        <p:spPr bwMode="auto">
          <a:xfrm>
            <a:off x="-25399" y="2325688"/>
            <a:ext cx="17907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DB676202-30D2-45C9-9F9C-9192EDE91C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618" y="-206375"/>
            <a:ext cx="8917516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11" name="日期占位符 3">
            <a:extLst>
              <a:ext uri="{FF2B5EF4-FFF2-40B4-BE49-F238E27FC236}">
                <a16:creationId xmlns:a16="http://schemas.microsoft.com/office/drawing/2014/main" id="{FE8E332D-737D-4ADC-BB12-FAFB8D15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6DFDE-91A6-4BBD-ACF7-F2520E9928B9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12" name="页脚占位符 4">
            <a:extLst>
              <a:ext uri="{FF2B5EF4-FFF2-40B4-BE49-F238E27FC236}">
                <a16:creationId xmlns:a16="http://schemas.microsoft.com/office/drawing/2014/main" id="{9A12B59C-2243-4BA3-AFE9-DDA447246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灯片编号占位符 5">
            <a:extLst>
              <a:ext uri="{FF2B5EF4-FFF2-40B4-BE49-F238E27FC236}">
                <a16:creationId xmlns:a16="http://schemas.microsoft.com/office/drawing/2014/main" id="{2498A7E6-5905-4DAC-A95F-D4C30E3F6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46C09-3FC8-42E6-874B-5FE326C4874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753594"/>
      </p:ext>
    </p:extLst>
  </p:cSld>
  <p:clrMapOvr>
    <a:masterClrMapping/>
  </p:clrMapOvr>
  <p:transition spd="slow" advClick="0" advTm="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89C718E3-2FC5-4604-BA2C-41933F0149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5467" y="1454151"/>
            <a:ext cx="45296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EF15FE1A-C6C0-4F4C-8A73-8792F13489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5" b="5190"/>
          <a:stretch>
            <a:fillRect/>
          </a:stretch>
        </p:blipFill>
        <p:spPr bwMode="auto">
          <a:xfrm>
            <a:off x="-309033" y="2881314"/>
            <a:ext cx="12471400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7">
            <a:extLst>
              <a:ext uri="{FF2B5EF4-FFF2-40B4-BE49-F238E27FC236}">
                <a16:creationId xmlns:a16="http://schemas.microsoft.com/office/drawing/2014/main" id="{64CED941-F3FA-4813-B518-80529C4024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18" y="236539"/>
            <a:ext cx="132503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AE36BDD9-BE2F-474F-924A-0FB2D7BF14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084" y="198439"/>
            <a:ext cx="861483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10">
            <a:extLst>
              <a:ext uri="{FF2B5EF4-FFF2-40B4-BE49-F238E27FC236}">
                <a16:creationId xmlns:a16="http://schemas.microsoft.com/office/drawing/2014/main" id="{F932B255-A494-4644-AFE3-85120B0C09FA}"/>
              </a:ext>
            </a:extLst>
          </p:cNvPr>
          <p:cNvSpPr/>
          <p:nvPr userDrawn="1"/>
        </p:nvSpPr>
        <p:spPr>
          <a:xfrm>
            <a:off x="-103717" y="2909888"/>
            <a:ext cx="12295717" cy="394811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2FC107A5-9529-4E84-9915-EF8088C2C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A8B8C-3A96-42BC-B727-E6C452F30788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10" name="页脚占位符 4">
            <a:extLst>
              <a:ext uri="{FF2B5EF4-FFF2-40B4-BE49-F238E27FC236}">
                <a16:creationId xmlns:a16="http://schemas.microsoft.com/office/drawing/2014/main" id="{42CC51A7-140B-4AD0-9C97-EC5F8B445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3D4AF94E-17EA-4F4C-BFAB-F76979323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12D50-8A04-4F99-A4DE-08BCA8B56E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950891"/>
      </p:ext>
    </p:extLst>
  </p:cSld>
  <p:clrMapOvr>
    <a:masterClrMapping/>
  </p:clrMapOvr>
  <p:transition spd="slow" advClick="0" advTm="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2930A8EA-B1A3-4A7D-9FA1-71B7C2D73F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5467" y="1454151"/>
            <a:ext cx="45296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8BB21B0E-F083-4CE8-88D3-C2468FF001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5" b="5190"/>
          <a:stretch>
            <a:fillRect/>
          </a:stretch>
        </p:blipFill>
        <p:spPr bwMode="auto">
          <a:xfrm>
            <a:off x="-309033" y="2881314"/>
            <a:ext cx="12471400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7">
            <a:extLst>
              <a:ext uri="{FF2B5EF4-FFF2-40B4-BE49-F238E27FC236}">
                <a16:creationId xmlns:a16="http://schemas.microsoft.com/office/drawing/2014/main" id="{2EEFC29B-52C2-47B7-8006-60D80914B1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18" y="236539"/>
            <a:ext cx="132503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2BD21E7E-0434-4D52-837D-0CCECE79EE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084" y="198439"/>
            <a:ext cx="861483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10">
            <a:extLst>
              <a:ext uri="{FF2B5EF4-FFF2-40B4-BE49-F238E27FC236}">
                <a16:creationId xmlns:a16="http://schemas.microsoft.com/office/drawing/2014/main" id="{F7A273DD-A9D2-4B93-BDA9-A6A22B759E3F}"/>
              </a:ext>
            </a:extLst>
          </p:cNvPr>
          <p:cNvSpPr/>
          <p:nvPr userDrawn="1"/>
        </p:nvSpPr>
        <p:spPr>
          <a:xfrm>
            <a:off x="-103717" y="2909888"/>
            <a:ext cx="12295717" cy="394811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B15AF0F8-94A3-4062-BF6B-70CAD1B16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00D16-2477-4AF1-AA42-0032EB01F083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10" name="页脚占位符 4">
            <a:extLst>
              <a:ext uri="{FF2B5EF4-FFF2-40B4-BE49-F238E27FC236}">
                <a16:creationId xmlns:a16="http://schemas.microsoft.com/office/drawing/2014/main" id="{0B962900-66FF-434A-8EC6-626E6E683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C6B781B8-A578-4FA2-B726-BD9E52D95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96D6D-DD5B-413A-8506-C4A28E9941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195968"/>
      </p:ext>
    </p:extLst>
  </p:cSld>
  <p:clrMapOvr>
    <a:masterClrMapping/>
  </p:clrMapOvr>
  <p:transition spd="slow" advClick="0" advTm="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B12FD3E8-AACE-4441-8987-90B6B2122E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5467" y="1454151"/>
            <a:ext cx="45296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E0DE9B91-6AE8-4A0F-B744-BF4E5AAD33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5" b="5190"/>
          <a:stretch>
            <a:fillRect/>
          </a:stretch>
        </p:blipFill>
        <p:spPr bwMode="auto">
          <a:xfrm>
            <a:off x="-309033" y="2881314"/>
            <a:ext cx="12471400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7">
            <a:extLst>
              <a:ext uri="{FF2B5EF4-FFF2-40B4-BE49-F238E27FC236}">
                <a16:creationId xmlns:a16="http://schemas.microsoft.com/office/drawing/2014/main" id="{0DA48340-4E64-454C-B84B-3E879AFD85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18" y="236539"/>
            <a:ext cx="132503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C1E640E6-4171-415B-9DE9-06F62A88F3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084" y="198439"/>
            <a:ext cx="861483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10">
            <a:extLst>
              <a:ext uri="{FF2B5EF4-FFF2-40B4-BE49-F238E27FC236}">
                <a16:creationId xmlns:a16="http://schemas.microsoft.com/office/drawing/2014/main" id="{488EEAA3-3E01-403C-B343-CBD256399C5E}"/>
              </a:ext>
            </a:extLst>
          </p:cNvPr>
          <p:cNvSpPr/>
          <p:nvPr userDrawn="1"/>
        </p:nvSpPr>
        <p:spPr>
          <a:xfrm>
            <a:off x="-103717" y="2909888"/>
            <a:ext cx="12295717" cy="394811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8765BE46-C1C6-4590-904B-8E247AED3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FB97D-8A8F-4808-ABB3-C1A9EA6247BE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10" name="页脚占位符 4">
            <a:extLst>
              <a:ext uri="{FF2B5EF4-FFF2-40B4-BE49-F238E27FC236}">
                <a16:creationId xmlns:a16="http://schemas.microsoft.com/office/drawing/2014/main" id="{F9E80282-3F98-4F8C-8707-DDD218E5F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5E2A93E8-9663-498A-978B-37E370B48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E8BCE-19DC-41D2-92ED-9779D6B4B5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910135"/>
      </p:ext>
    </p:extLst>
  </p:cSld>
  <p:clrMapOvr>
    <a:masterClrMapping/>
  </p:clrMapOvr>
  <p:transition spd="slow" advClick="0" advTm="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9C67CED4-805C-4CFE-9E41-99FE40D061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5467" y="1454151"/>
            <a:ext cx="45296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29F7473A-6DD5-40C6-8DFA-C166CD17CA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5" b="5190"/>
          <a:stretch>
            <a:fillRect/>
          </a:stretch>
        </p:blipFill>
        <p:spPr bwMode="auto">
          <a:xfrm>
            <a:off x="-309033" y="2881314"/>
            <a:ext cx="12471400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7">
            <a:extLst>
              <a:ext uri="{FF2B5EF4-FFF2-40B4-BE49-F238E27FC236}">
                <a16:creationId xmlns:a16="http://schemas.microsoft.com/office/drawing/2014/main" id="{50F1A3C8-C25D-4349-8CAD-C410879C39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18" y="236539"/>
            <a:ext cx="132503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05F137BB-413B-4C6A-9872-CE193068B3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084" y="198439"/>
            <a:ext cx="861483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10">
            <a:extLst>
              <a:ext uri="{FF2B5EF4-FFF2-40B4-BE49-F238E27FC236}">
                <a16:creationId xmlns:a16="http://schemas.microsoft.com/office/drawing/2014/main" id="{3AF560BA-CC02-45A4-81D1-17D5F0E16FAE}"/>
              </a:ext>
            </a:extLst>
          </p:cNvPr>
          <p:cNvSpPr/>
          <p:nvPr userDrawn="1"/>
        </p:nvSpPr>
        <p:spPr>
          <a:xfrm>
            <a:off x="-103717" y="2909888"/>
            <a:ext cx="12295717" cy="394811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440F65CD-9BE0-49F8-9F6A-47EE56919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4066E-08B3-4B29-98E9-84FD4139CAAA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10" name="页脚占位符 4">
            <a:extLst>
              <a:ext uri="{FF2B5EF4-FFF2-40B4-BE49-F238E27FC236}">
                <a16:creationId xmlns:a16="http://schemas.microsoft.com/office/drawing/2014/main" id="{3FB16A90-67F1-4AA9-8D94-415736F52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FF4171BD-6AE8-4D84-8287-90687661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11865-65CD-43A5-93F0-A999359B12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688890"/>
      </p:ext>
    </p:extLst>
  </p:cSld>
  <p:clrMapOvr>
    <a:masterClrMapping/>
  </p:clrMapOvr>
  <p:transition spd="slow" advClick="0" advTm="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7D6E7D29-1915-48CF-8EDE-A442BE3788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5467" y="1454151"/>
            <a:ext cx="45296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F95C77C-306E-44AC-BD8B-DDAEF6BEA8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5" b="5190"/>
          <a:stretch>
            <a:fillRect/>
          </a:stretch>
        </p:blipFill>
        <p:spPr bwMode="auto">
          <a:xfrm>
            <a:off x="-309033" y="2881314"/>
            <a:ext cx="12471400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7">
            <a:extLst>
              <a:ext uri="{FF2B5EF4-FFF2-40B4-BE49-F238E27FC236}">
                <a16:creationId xmlns:a16="http://schemas.microsoft.com/office/drawing/2014/main" id="{6977F5FA-14C1-486E-A2AA-C814F10394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18" y="236539"/>
            <a:ext cx="132503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5752F42C-0365-4456-A323-D63ECC08CF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084" y="198439"/>
            <a:ext cx="861483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10">
            <a:extLst>
              <a:ext uri="{FF2B5EF4-FFF2-40B4-BE49-F238E27FC236}">
                <a16:creationId xmlns:a16="http://schemas.microsoft.com/office/drawing/2014/main" id="{28C33283-EB19-4064-9B66-7DB31E4EF470}"/>
              </a:ext>
            </a:extLst>
          </p:cNvPr>
          <p:cNvSpPr/>
          <p:nvPr userDrawn="1"/>
        </p:nvSpPr>
        <p:spPr>
          <a:xfrm>
            <a:off x="-103717" y="2909888"/>
            <a:ext cx="12295717" cy="394811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4CD1326C-F363-4BFD-8C3C-1156706AB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C443E-E5BD-49AE-B481-457F2E72BE52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10" name="页脚占位符 4">
            <a:extLst>
              <a:ext uri="{FF2B5EF4-FFF2-40B4-BE49-F238E27FC236}">
                <a16:creationId xmlns:a16="http://schemas.microsoft.com/office/drawing/2014/main" id="{D6B66456-F4BA-4D93-ABF7-4BEA06615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B5BA7575-466F-4A8E-A223-BA4D76B4C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FF7BF-C938-4948-A863-48964921FFC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098433"/>
      </p:ext>
    </p:extLst>
  </p:cSld>
  <p:clrMapOvr>
    <a:masterClrMapping/>
  </p:clrMapOvr>
  <p:transition spd="slow" advClick="0" advTm="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04426EE5-96B4-4EB9-9B93-C133336B31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5467" y="1454151"/>
            <a:ext cx="45296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1FB09F67-F7A6-48E9-867B-4064C29D80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5" b="5190"/>
          <a:stretch>
            <a:fillRect/>
          </a:stretch>
        </p:blipFill>
        <p:spPr bwMode="auto">
          <a:xfrm>
            <a:off x="-309033" y="2881314"/>
            <a:ext cx="12471400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7">
            <a:extLst>
              <a:ext uri="{FF2B5EF4-FFF2-40B4-BE49-F238E27FC236}">
                <a16:creationId xmlns:a16="http://schemas.microsoft.com/office/drawing/2014/main" id="{148ADA9C-FDD5-4A0E-9CF8-6873AFE6E1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18" y="236539"/>
            <a:ext cx="132503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51DA9704-A32B-4DB6-815F-D9A435D991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084" y="198439"/>
            <a:ext cx="861483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10">
            <a:extLst>
              <a:ext uri="{FF2B5EF4-FFF2-40B4-BE49-F238E27FC236}">
                <a16:creationId xmlns:a16="http://schemas.microsoft.com/office/drawing/2014/main" id="{F41DBCD1-B7E3-4952-AD72-B4FE8D41A360}"/>
              </a:ext>
            </a:extLst>
          </p:cNvPr>
          <p:cNvSpPr/>
          <p:nvPr userDrawn="1"/>
        </p:nvSpPr>
        <p:spPr>
          <a:xfrm>
            <a:off x="-103717" y="2909888"/>
            <a:ext cx="12295717" cy="394811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5FC34825-F0F9-4757-8690-604491DF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59F33-F50E-46C7-B927-C14A49FB61D0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10" name="页脚占位符 4">
            <a:extLst>
              <a:ext uri="{FF2B5EF4-FFF2-40B4-BE49-F238E27FC236}">
                <a16:creationId xmlns:a16="http://schemas.microsoft.com/office/drawing/2014/main" id="{9AAA9AE9-B1F6-450E-8B12-8B26D1B3F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39F8857E-C62F-4004-A89D-6B8DF60E1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F12AC-9823-4FC0-8623-041303EE416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315839"/>
      </p:ext>
    </p:extLst>
  </p:cSld>
  <p:clrMapOvr>
    <a:masterClrMapping/>
  </p:clrMapOvr>
  <p:transition spd="slow" advClick="0" advTm="0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1D97034-8B3F-403E-A205-C1B36F872D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5467" y="1454151"/>
            <a:ext cx="45296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8E2BFB40-A01F-42B7-B91E-AD9B7A3011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5" b="5190"/>
          <a:stretch>
            <a:fillRect/>
          </a:stretch>
        </p:blipFill>
        <p:spPr bwMode="auto">
          <a:xfrm>
            <a:off x="-309033" y="2881314"/>
            <a:ext cx="12471400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7">
            <a:extLst>
              <a:ext uri="{FF2B5EF4-FFF2-40B4-BE49-F238E27FC236}">
                <a16:creationId xmlns:a16="http://schemas.microsoft.com/office/drawing/2014/main" id="{4BB39C0C-7420-48A4-AF00-470880D0E0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18" y="236539"/>
            <a:ext cx="132503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E75C4AA2-875D-4800-B7F8-5050CB3777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084" y="198439"/>
            <a:ext cx="861483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10">
            <a:extLst>
              <a:ext uri="{FF2B5EF4-FFF2-40B4-BE49-F238E27FC236}">
                <a16:creationId xmlns:a16="http://schemas.microsoft.com/office/drawing/2014/main" id="{6CCE4DDF-48B0-4A10-82DF-36A9595D56B4}"/>
              </a:ext>
            </a:extLst>
          </p:cNvPr>
          <p:cNvSpPr/>
          <p:nvPr userDrawn="1"/>
        </p:nvSpPr>
        <p:spPr>
          <a:xfrm>
            <a:off x="-103717" y="2909888"/>
            <a:ext cx="12295717" cy="3948112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1CF3AFEC-E2DC-4EC8-A787-A09A44A71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80A06-E660-4C89-A408-349EA432BB52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10" name="页脚占位符 4">
            <a:extLst>
              <a:ext uri="{FF2B5EF4-FFF2-40B4-BE49-F238E27FC236}">
                <a16:creationId xmlns:a16="http://schemas.microsoft.com/office/drawing/2014/main" id="{1E3C17FF-2AE6-4CF1-8A71-52243B3FC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EBE33C0B-8BF2-4FC6-92D1-2C3C42B31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6B250-8D6B-4E37-98B5-4649675FA2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545349"/>
      </p:ext>
    </p:extLst>
  </p:cSld>
  <p:clrMapOvr>
    <a:masterClrMapping/>
  </p:clrMapOvr>
  <p:transition spd="slow"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38043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8A4E19-FF42-4031-A428-6E5017DD3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0FA0D-DD5C-4712-995C-D2FEB6E79E26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CCB2C8-82AD-4DD6-B91C-A839E1E9A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247CE8-5C92-471E-9E78-7F32E061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5C13A-3187-4523-87B2-B4330F1C540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754965"/>
      </p:ext>
    </p:extLst>
  </p:cSld>
  <p:clrMapOvr>
    <a:masterClrMapping/>
  </p:clrMapOvr>
  <p:transition spd="slow" advClick="0" advTm="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7058A1EA-632E-4D81-9EE5-B11B6FD38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DD289-4C48-4E9A-AD3E-A96484CB29FE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6251A7D-900E-4A53-B822-9BA24EB4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FD511A1-2D2A-464E-995D-2EBF7FF2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83603-6075-47BC-B780-0AD8110D5BF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361162"/>
      </p:ext>
    </p:extLst>
  </p:cSld>
  <p:clrMapOvr>
    <a:masterClrMapping/>
  </p:clrMapOvr>
  <p:transition spd="slow" advClick="0" advTm="0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7D9FFBEA-30BC-4F42-8509-F6555DB1A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7C56C-F1A1-498B-9929-B8ACFC3E6EDA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88BB14DE-3826-42DA-8085-6AB985835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86EFEF0A-7F3F-47B0-A45C-C1AA0A5DC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14C8-62F9-4077-A8DE-C8AE838A609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587566"/>
      </p:ext>
    </p:extLst>
  </p:cSld>
  <p:clrMapOvr>
    <a:masterClrMapping/>
  </p:clrMapOvr>
  <p:transition spd="slow" advClick="0" advTm="0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341594A7-B2E2-42BB-947D-933C42EF1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3654E-11F0-4A23-A9FB-E958580FE580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F344E06D-6AB5-4165-9B94-FEA07B81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6D65E944-BE30-47D7-B4B0-0BA19BAA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CB68D-0039-485D-86F5-A07CC9853A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603503"/>
      </p:ext>
    </p:extLst>
  </p:cSld>
  <p:clrMapOvr>
    <a:masterClrMapping/>
  </p:clrMapOvr>
  <p:transition spd="slow" advClick="0" advTm="0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88BBD242-CCB8-49A6-BF7C-598BA2E90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647D2-50D3-4F20-9091-4A1014A25BD2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90CA978C-4C1E-4516-A479-DD4EE0FF7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BD44F684-B50B-492A-B01C-9513C6C94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5BFFE-4DBB-474E-B541-AC24BC3359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07225"/>
      </p:ext>
    </p:extLst>
  </p:cSld>
  <p:clrMapOvr>
    <a:masterClrMapping/>
  </p:clrMapOvr>
  <p:transition spd="slow" advClick="0" advTm="0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4B55DE46-C2D0-48E0-9A16-905190779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40AE8-2BE6-4FD4-A9DB-FD37A339DE27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3C28F14D-A08F-4261-909F-C86F9F6CE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41450069-24DE-4B72-A374-511EB1D91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787DD-F18B-4315-8A37-FA82155C80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271533"/>
      </p:ext>
    </p:extLst>
  </p:cSld>
  <p:clrMapOvr>
    <a:masterClrMapping/>
  </p:clrMapOvr>
  <p:transition spd="slow" advClick="0" advTm="0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84F22131-B6A2-43A0-A414-D94B8FA48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90819-0F63-40D6-A22F-E271C612F2F9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40917FD5-EA35-4665-8D23-0F3D4BD0A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D0F30A72-CADB-4EE2-BCA2-0D9D37E00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44C20-E451-4090-9CBE-64EE25E9934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4538700"/>
      </p:ext>
    </p:extLst>
  </p:cSld>
  <p:clrMapOvr>
    <a:masterClrMapping/>
  </p:clrMapOvr>
  <p:transition spd="slow" advClick="0" advTm="0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D4E03-1D93-43A4-B7E5-29786AD1B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163FC-99BA-4FB1-9CD5-2B67D84E0B68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CF7C8B-51DA-4292-96F6-CC36EC895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6DA51F-190D-4CC0-9F29-E00BE1089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D77B7-A360-44E0-9728-528BBA8DBF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095691"/>
      </p:ext>
    </p:extLst>
  </p:cSld>
  <p:clrMapOvr>
    <a:masterClrMapping/>
  </p:clrMapOvr>
  <p:transition spd="slow" advClick="0" advTm="0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2616AC-3054-4709-A325-FB0C1B731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D4CC9-F9D3-46C1-9A25-1E12BFB9EF12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B98B34-3F8C-48ED-B902-73FDF86BF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FEF0B8-C52C-42AD-B655-F88F8B019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33527-43ED-4BA5-BD63-6044CE972A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05673"/>
      </p:ext>
    </p:extLst>
  </p:cSld>
  <p:clrMapOvr>
    <a:masterClrMapping/>
  </p:clrMapOvr>
  <p:transition spd="slow" advClick="0" advTm="0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CCE0B2-0533-4A9B-87FE-DB3483F21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4D935B6-B74A-49A7-AE0D-F1AEDDFF2242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0A9864-1E04-4A34-B006-C052BFE0C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3034A3-1B5A-4769-88DF-5E409986E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5533C-E8D8-4ADA-9A75-6173C7165B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706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2021/9/24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01647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8242CA-0DC2-4884-B033-B1954B494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7A48B59-4CA3-46F2-96DE-080F48680B60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058404-BEDB-42AF-8D65-9ACF7AEFF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385D00-D91D-4DCA-B7B9-2A8F849E1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F4FBB-4D85-4BB6-AB31-DD367107DD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9548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AAF89A-2BD3-4B01-B090-4603EAF94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B717080-6134-4A5E-9FA1-70A25E2814C5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B551D6-A810-4FF7-8DCB-F1E55BC00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40F53E-328C-4141-9A3A-0FCF30556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D7B93-9C84-4146-AA68-4B74E215E39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596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6D2B1FD-5316-479E-A7A3-A3721C8F5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A1C88B7-B594-40A1-A377-C478F9B2AA14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A46139-FF4F-499A-BA68-9F4D514D5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51508F4-8F8F-4EE9-83ED-4238749EC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1C1C5-84E2-4953-BA07-5440B0B91C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847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F760C57-3F92-48ED-8D5E-469EB81EC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1D76B7C-7588-49F5-9663-D55FC5C564C3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1256DD9-40E2-4FF4-914D-66BAB3D24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2D3607A-F0B5-47C6-B2F6-3876EF222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85756-69FA-4317-8232-3110109CF97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1320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B43CE83-6633-4F8C-A94A-AA58A9390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6E30304-6BB7-4D2A-BDF5-9B3EA0377645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035AD4F-C03C-4BF1-A012-65417A7B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C0117BD-51AE-4758-BF87-8C2315D70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9E69B-B8C0-4974-810E-1FDFAC81036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1924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5F0C21B-E564-4F14-B2B3-3B837011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FF8EE51-440A-456E-A375-B02AB6AD6E90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0BFFB89-60D9-4F75-815F-FB1E2769E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133C35-382B-442A-A19B-6B0E58EFE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D055C-1D02-4E3C-9FAC-5523DEEB56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9982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057D33-6380-4EBA-B95E-D9E301F5E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8808A4E-656A-4CAC-BB71-080C76137016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60C140-6871-4759-8F95-95605C38F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F175B9-452A-4F59-9A97-7F5D693B8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C9260-7817-4C8A-A314-443CCD5945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8442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B7B251F-9D84-4A9B-A863-705459F76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C1AEF7DB-3587-4AC7-BEF9-7E290B83EEDC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FBF804D-26AA-4414-8E8D-B48CDCCE8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8C5279-BDBF-4C1A-BBE0-A5363DDF8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E66C4-5BC6-43D5-A30B-264C93B238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7889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C7AD94-97E4-4949-8E38-90D44F7C8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FA55205-65BD-4C15-A7F2-668285DA96A2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8D27EA-6F99-4D55-938F-7EC1DAFE6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E4E896-C841-416A-9442-69DF4412B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F25A7-FE20-4362-924C-3DDA2758580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2726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B2B3A6-5A97-4A37-AA5D-74B3082DB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41AE433-522C-4E87-B25F-058553ED434C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802945-F1FA-43A1-9A65-7EE9872F4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682BC0-EB1F-4562-B59D-824B274B7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9D11E-FE33-4D9F-84C8-69EC5392ED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07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9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2021/9/24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898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63" tIns="45684" rIns="91363" bIns="45684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63" tIns="45684" rIns="91363" bIns="45684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363" tIns="45684" rIns="91363" bIns="4568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2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628"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363" tIns="45684" rIns="91363" bIns="4568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12" y="6356350"/>
            <a:ext cx="2743200" cy="365125"/>
          </a:xfrm>
          <a:prstGeom prst="rect">
            <a:avLst/>
          </a:prstGeom>
        </p:spPr>
        <p:txBody>
          <a:bodyPr vert="horz" lIns="91363" tIns="45684" rIns="91363" bIns="4568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2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6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4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36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07" indent="-228407" algn="l" defTabSz="9136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21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34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50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66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79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93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08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23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4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8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2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60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3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84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01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16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6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3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05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EB43F3F9-CC03-44D1-B5D2-286480F2ADB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63F89908-4333-4B8C-99F9-B44CF36F4F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1A9BBF-4590-4D48-AD31-4B46A2BB7B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1C67B78-FC0D-4D50-B5CA-2780A03C064E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6EB4F-13F3-453B-8A98-ADB3A5C638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8CC5C3-E95C-4196-A7D3-3A5AC8011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9327902-D7A4-4B00-A8F9-B4E688B24E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37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638D4AB4-5639-4E1C-BC0B-C14780016A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17216110-63CC-4758-BD39-64168E4FDC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224B58-7387-4541-B52F-121B0CD413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86DEBD2-4B19-4784-A1AA-33E3253926C7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CD6F46-C211-4D40-AEF0-2A7CD5223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250ACC-85E8-4662-BB4C-A903F2676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C9A3847-8A4C-44D4-A122-F9109A8BA1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221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</p:sldLayoutIdLst>
  <p:transition spd="slow" advClick="0" advTm="0">
    <p:random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>
            <a:extLst>
              <a:ext uri="{FF2B5EF4-FFF2-40B4-BE49-F238E27FC236}">
                <a16:creationId xmlns:a16="http://schemas.microsoft.com/office/drawing/2014/main" id="{F3FA5953-7622-4ED8-BA30-089974EF2B9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>
            <a:extLst>
              <a:ext uri="{FF2B5EF4-FFF2-40B4-BE49-F238E27FC236}">
                <a16:creationId xmlns:a16="http://schemas.microsoft.com/office/drawing/2014/main" id="{1DA210B5-B5A6-4714-88BA-DEF7627DE7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E6D79B-0C8C-48A4-AAB6-A7938F5776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CA7D901-8B8D-44C0-BF00-A357C18ACCC6}" type="datetimeFigureOut">
              <a:rPr lang="zh-CN" altLang="en-US"/>
              <a:pPr>
                <a:defRPr/>
              </a:pPr>
              <a:t>2021/9/24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407504-F669-471C-8FD1-4571166FD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DC51E-6BB4-4554-AC67-F7552BF59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方正姚体"/>
              </a:defRPr>
            </a:lvl1pPr>
          </a:lstStyle>
          <a:p>
            <a:pPr>
              <a:defRPr/>
            </a:pPr>
            <a:fld id="{127EC329-5638-447C-8CA9-BAD20EFF1C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7">
            <a:extLst>
              <a:ext uri="{FF2B5EF4-FFF2-40B4-BE49-F238E27FC236}">
                <a16:creationId xmlns:a16="http://schemas.microsoft.com/office/drawing/2014/main" id="{1DAA39D3-2064-45FD-8765-F1F2FAE94F7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0"/>
          <a:stretch>
            <a:fillRect/>
          </a:stretch>
        </p:blipFill>
        <p:spPr bwMode="auto">
          <a:xfrm>
            <a:off x="0" y="-1905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83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姚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方正姚体"/>
          <a:cs typeface="方正姚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方正姚体"/>
          <a:cs typeface="方正姚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方正姚体"/>
          <a:cs typeface="方正姚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方正姚体"/>
          <a:cs typeface="方正姚体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方正姚体"/>
          <a:cs typeface="方正姚体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方正姚体"/>
          <a:cs typeface="方正姚体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方正姚体"/>
          <a:cs typeface="方正姚体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方正姚体"/>
          <a:cs typeface="方正姚体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姚体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姚体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姚体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姚体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姚体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B337718B-025F-4F4C-B110-FF4D0428AD3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75BD000C-E591-464E-9023-F53C086FA3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25077-D9C5-4310-BF3D-21D298F70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C0394C8-F1D6-45F9-AD4B-189E96CE6813}" type="datetimeFigureOut">
              <a:rPr lang="en-US"/>
              <a:pPr>
                <a:defRPr/>
              </a:pPr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8E28B-56C3-4F87-ADF9-86625A3A84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B258E-5D9E-4026-9BA4-518580488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5664CE7-B804-47F0-9DB2-4D43156E00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43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5" Type="http://schemas.openxmlformats.org/officeDocument/2006/relationships/image" Target="../media/image31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5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slide" Target="slide6.xml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5.jpg"/><Relationship Id="rId12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11" Type="http://schemas.microsoft.com/office/2007/relationships/hdphoto" Target="../media/hdphoto3.wdp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5.jpg"/><Relationship Id="rId12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jpg"/><Relationship Id="rId11" Type="http://schemas.microsoft.com/office/2007/relationships/hdphoto" Target="../media/hdphoto3.wdp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5.jpg"/><Relationship Id="rId12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jpeg"/><Relationship Id="rId11" Type="http://schemas.microsoft.com/office/2007/relationships/hdphoto" Target="../media/hdphoto3.wdp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5.jpg"/><Relationship Id="rId12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11" Type="http://schemas.microsoft.com/office/2007/relationships/hdphoto" Target="../media/hdphoto3.wdp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云形 13">
            <a:extLst>
              <a:ext uri="{FF2B5EF4-FFF2-40B4-BE49-F238E27FC236}">
                <a16:creationId xmlns:a16="http://schemas.microsoft.com/office/drawing/2014/main" id="{6F878902-F210-4D89-970F-8CC6EC4C405D}"/>
              </a:ext>
            </a:extLst>
          </p:cNvPr>
          <p:cNvSpPr/>
          <p:nvPr/>
        </p:nvSpPr>
        <p:spPr>
          <a:xfrm rot="150597">
            <a:off x="1534102" y="49751"/>
            <a:ext cx="9857558" cy="4654915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684" rIns="91363" bIns="45684" rtlCol="0" anchor="ctr"/>
          <a:lstStyle/>
          <a:p>
            <a:pPr marL="0" marR="0" lvl="0" indent="0" algn="ctr" defTabSz="9136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2574020" y="2377208"/>
            <a:ext cx="7621833" cy="746292"/>
          </a:xfrm>
          <a:prstGeom prst="rect">
            <a:avLst/>
          </a:prstGeom>
          <a:noFill/>
          <a:ln>
            <a:noFill/>
          </a:ln>
        </p:spPr>
        <p:txBody>
          <a:bodyPr wrap="square" lIns="68516" tIns="34257" rIns="68516" bIns="3425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35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Luyện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từ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và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câu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32" y="-163861"/>
            <a:ext cx="3220072" cy="54815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932" y="146388"/>
            <a:ext cx="2293305" cy="2154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ABCE34-5834-449D-952A-C7D9FBE93D70}"/>
              </a:ext>
            </a:extLst>
          </p:cNvPr>
          <p:cNvSpPr txBox="1"/>
          <p:nvPr/>
        </p:nvSpPr>
        <p:spPr>
          <a:xfrm>
            <a:off x="3207891" y="1195776"/>
            <a:ext cx="6780385" cy="2481669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0" b="1" i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lang="en-US" altLang="zh-CN" sz="8000" b="1" i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i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mừngcác</a:t>
            </a:r>
            <a:r>
              <a:rPr lang="en-US" altLang="zh-CN" sz="8000" b="1" i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8000" b="1" i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8000" b="1" i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i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8000" b="1" i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i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8000" b="1" i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i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học</a:t>
            </a:r>
            <a:endParaRPr lang="en-US" altLang="zh-CN" sz="8000" b="1" i="1" kern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7B7FDB-04F3-4C67-A5BD-9E8DA24CA482}"/>
              </a:ext>
            </a:extLst>
          </p:cNvPr>
          <p:cNvSpPr txBox="1"/>
          <p:nvPr/>
        </p:nvSpPr>
        <p:spPr>
          <a:xfrm>
            <a:off x="3838353" y="3363001"/>
            <a:ext cx="5519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So </a:t>
            </a:r>
            <a:r>
              <a:rPr lang="en-US" sz="36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(24)</a:t>
            </a:r>
          </a:p>
        </p:txBody>
      </p:sp>
    </p:spTree>
    <p:extLst>
      <p:ext uri="{BB962C8B-B14F-4D97-AF65-F5344CB8AC3E}">
        <p14:creationId xmlns:p14="http://schemas.microsoft.com/office/powerpoint/2010/main" val="1737464568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图片 8">
            <a:extLst>
              <a:ext uri="{FF2B5EF4-FFF2-40B4-BE49-F238E27FC236}">
                <a16:creationId xmlns:a16="http://schemas.microsoft.com/office/drawing/2014/main" id="{981DD497-C618-4E65-BDCF-0242D22AB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图片 3">
            <a:extLst>
              <a:ext uri="{FF2B5EF4-FFF2-40B4-BE49-F238E27FC236}">
                <a16:creationId xmlns:a16="http://schemas.microsoft.com/office/drawing/2014/main" id="{21E2E0DA-C613-4F85-961D-204A9F927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>
            <a:fillRect/>
          </a:stretch>
        </p:blipFill>
        <p:spPr bwMode="auto">
          <a:xfrm>
            <a:off x="7751764" y="1706564"/>
            <a:ext cx="3121025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图片 4">
            <a:extLst>
              <a:ext uri="{FF2B5EF4-FFF2-40B4-BE49-F238E27FC236}">
                <a16:creationId xmlns:a16="http://schemas.microsoft.com/office/drawing/2014/main" id="{F84B8AC0-38C4-4C78-AA2E-F3353BE64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1" b="53305"/>
          <a:stretch>
            <a:fillRect/>
          </a:stretch>
        </p:blipFill>
        <p:spPr bwMode="auto">
          <a:xfrm>
            <a:off x="8183564" y="127000"/>
            <a:ext cx="2001837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图片 5">
            <a:extLst>
              <a:ext uri="{FF2B5EF4-FFF2-40B4-BE49-F238E27FC236}">
                <a16:creationId xmlns:a16="http://schemas.microsoft.com/office/drawing/2014/main" id="{58818983-38F7-430D-8731-DE18F49EBF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2103438" y="0"/>
            <a:ext cx="6202362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图片 6">
            <a:extLst>
              <a:ext uri="{FF2B5EF4-FFF2-40B4-BE49-F238E27FC236}">
                <a16:creationId xmlns:a16="http://schemas.microsoft.com/office/drawing/2014/main" id="{DFC6330D-BCC5-43AC-AA7C-5B58D76255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53333" r="77068" b="2104"/>
          <a:stretch>
            <a:fillRect/>
          </a:stretch>
        </p:blipFill>
        <p:spPr bwMode="auto">
          <a:xfrm>
            <a:off x="1657350" y="3657600"/>
            <a:ext cx="1963738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47">
            <a:extLst>
              <a:ext uri="{FF2B5EF4-FFF2-40B4-BE49-F238E27FC236}">
                <a16:creationId xmlns:a16="http://schemas.microsoft.com/office/drawing/2014/main" id="{5ACCF9B3-039B-47D6-9FC3-F01A6EE13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650" y="2374901"/>
            <a:ext cx="5360988" cy="191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B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Khám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phá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 –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4800" b="1" baseline="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Thực</a:t>
            </a:r>
            <a:r>
              <a:rPr lang="en-US" altLang="zh-CN" sz="4800" b="1" baseline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 </a:t>
            </a:r>
            <a:r>
              <a:rPr lang="en-US" altLang="zh-CN" sz="4800" b="1" baseline="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hành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  <a:sym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9402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F135FDA6-54D8-44A5-8995-9980CD958BD9}"/>
              </a:ext>
            </a:extLst>
          </p:cNvPr>
          <p:cNvGrpSpPr/>
          <p:nvPr/>
        </p:nvGrpSpPr>
        <p:grpSpPr>
          <a:xfrm>
            <a:off x="955516" y="-19459"/>
            <a:ext cx="10509093" cy="1752906"/>
            <a:chOff x="239760" y="60762"/>
            <a:chExt cx="10564741" cy="1847704"/>
          </a:xfrm>
        </p:grpSpPr>
        <p:pic>
          <p:nvPicPr>
            <p:cNvPr id="15" name="Picture 2" descr="F:\1-原创素材\1_mm1102\PPT\PPT_014\materaials\pageimg_g16.png">
              <a:extLst>
                <a:ext uri="{FF2B5EF4-FFF2-40B4-BE49-F238E27FC236}">
                  <a16:creationId xmlns:a16="http://schemas.microsoft.com/office/drawing/2014/main" id="{C330FF00-479A-45D2-AA86-60A0AF759D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60" y="60762"/>
              <a:ext cx="10564741" cy="184770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文本框 27">
              <a:extLst>
                <a:ext uri="{FF2B5EF4-FFF2-40B4-BE49-F238E27FC236}">
                  <a16:creationId xmlns:a16="http://schemas.microsoft.com/office/drawing/2014/main" id="{26E0CE11-5A61-481F-A80F-61EBC32B6D3F}"/>
                </a:ext>
              </a:extLst>
            </p:cNvPr>
            <p:cNvSpPr txBox="1"/>
            <p:nvPr/>
          </p:nvSpPr>
          <p:spPr>
            <a:xfrm>
              <a:off x="1177726" y="600164"/>
              <a:ext cx="9072697" cy="1135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32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Bài 1: Tìm các hình ảnh so sánh trong những câu thơ, câu văn dưới đây: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364EEC-DF0D-4246-A173-8EDAEA6E61AD}"/>
              </a:ext>
            </a:extLst>
          </p:cNvPr>
          <p:cNvCxnSpPr>
            <a:cxnSpLocks/>
          </p:cNvCxnSpPr>
          <p:nvPr/>
        </p:nvCxnSpPr>
        <p:spPr>
          <a:xfrm>
            <a:off x="4660696" y="1001178"/>
            <a:ext cx="33649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53B436-3B72-4E0A-B711-3A9CFC4E321F}"/>
              </a:ext>
            </a:extLst>
          </p:cNvPr>
          <p:cNvCxnSpPr/>
          <p:nvPr/>
        </p:nvCxnSpPr>
        <p:spPr>
          <a:xfrm>
            <a:off x="4495800" y="1474536"/>
            <a:ext cx="3200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DFC7CE1C-8A39-4055-84F4-03CC983C612F}"/>
              </a:ext>
            </a:extLst>
          </p:cNvPr>
          <p:cNvGrpSpPr/>
          <p:nvPr/>
        </p:nvGrpSpPr>
        <p:grpSpPr>
          <a:xfrm>
            <a:off x="1981880" y="1869037"/>
            <a:ext cx="8027177" cy="1107922"/>
            <a:chOff x="1973099" y="1869037"/>
            <a:chExt cx="8027177" cy="110792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049BA49-C09B-4DBB-B71E-9B8C68FA16B5}"/>
                </a:ext>
              </a:extLst>
            </p:cNvPr>
            <p:cNvGrpSpPr/>
            <p:nvPr/>
          </p:nvGrpSpPr>
          <p:grpSpPr>
            <a:xfrm>
              <a:off x="1973099" y="1869037"/>
              <a:ext cx="8027177" cy="1099397"/>
              <a:chOff x="2289273" y="1830944"/>
              <a:chExt cx="7206135" cy="1099397"/>
            </a:xfrm>
          </p:grpSpPr>
          <p:sp>
            <p:nvSpPr>
              <p:cNvPr id="50" name="圆角矩形 1">
                <a:extLst>
                  <a:ext uri="{FF2B5EF4-FFF2-40B4-BE49-F238E27FC236}">
                    <a16:creationId xmlns:a16="http://schemas.microsoft.com/office/drawing/2014/main" id="{4F19D23D-898B-477F-B75A-5F0CEA3FD0A5}"/>
                  </a:ext>
                </a:extLst>
              </p:cNvPr>
              <p:cNvSpPr/>
              <p:nvPr/>
            </p:nvSpPr>
            <p:spPr>
              <a:xfrm>
                <a:off x="2289273" y="1830944"/>
                <a:ext cx="7206135" cy="109939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28575" cap="flat" cmpd="sng" algn="ctr">
                <a:solidFill>
                  <a:srgbClr val="0099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BE37D7A-25D2-445C-8CE6-67F101295E5A}"/>
                  </a:ext>
                </a:extLst>
              </p:cNvPr>
              <p:cNvSpPr txBox="1"/>
              <p:nvPr/>
            </p:nvSpPr>
            <p:spPr>
              <a:xfrm>
                <a:off x="2970788" y="1881405"/>
                <a:ext cx="6412625" cy="954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Mắt hiền sáng tựa vì sao</a:t>
                </a:r>
              </a:p>
              <a:p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Bác nhìn đến tận Cà Mau cuối trời.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DF49ED0-500A-4FDB-B508-5D6AF83D74FA}"/>
                </a:ext>
              </a:extLst>
            </p:cNvPr>
            <p:cNvSpPr txBox="1"/>
            <p:nvPr/>
          </p:nvSpPr>
          <p:spPr>
            <a:xfrm>
              <a:off x="8554720" y="2607627"/>
              <a:ext cx="1320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Thanh Hải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8E1B810-5258-488C-871C-4DE07C279F94}"/>
              </a:ext>
            </a:extLst>
          </p:cNvPr>
          <p:cNvGrpSpPr/>
          <p:nvPr/>
        </p:nvGrpSpPr>
        <p:grpSpPr>
          <a:xfrm>
            <a:off x="1153636" y="3174520"/>
            <a:ext cx="4495006" cy="2279017"/>
            <a:chOff x="1144855" y="3174520"/>
            <a:chExt cx="4495006" cy="227901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5C9E1C07-77EC-4F29-A7E4-2BD24AF40C14}"/>
                </a:ext>
              </a:extLst>
            </p:cNvPr>
            <p:cNvGrpSpPr/>
            <p:nvPr/>
          </p:nvGrpSpPr>
          <p:grpSpPr>
            <a:xfrm>
              <a:off x="1144855" y="3174520"/>
              <a:ext cx="4495006" cy="2248058"/>
              <a:chOff x="498551" y="3242107"/>
              <a:chExt cx="4172313" cy="2248058"/>
            </a:xfrm>
          </p:grpSpPr>
          <p:sp>
            <p:nvSpPr>
              <p:cNvPr id="48" name="圆角矩形 1">
                <a:extLst>
                  <a:ext uri="{FF2B5EF4-FFF2-40B4-BE49-F238E27FC236}">
                    <a16:creationId xmlns:a16="http://schemas.microsoft.com/office/drawing/2014/main" id="{BC12EA73-824A-409B-90E2-FB4085DC04A9}"/>
                  </a:ext>
                </a:extLst>
              </p:cNvPr>
              <p:cNvSpPr/>
              <p:nvPr/>
            </p:nvSpPr>
            <p:spPr>
              <a:xfrm>
                <a:off x="498551" y="3242107"/>
                <a:ext cx="4070401" cy="2248058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28575" cap="flat" cmpd="sng" algn="ctr">
                <a:solidFill>
                  <a:srgbClr val="0099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F50E744-9D98-4090-8015-D595B7972C23}"/>
                  </a:ext>
                </a:extLst>
              </p:cNvPr>
              <p:cNvSpPr txBox="1"/>
              <p:nvPr/>
            </p:nvSpPr>
            <p:spPr>
              <a:xfrm>
                <a:off x="498551" y="3482818"/>
                <a:ext cx="417231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 yêu nhà em</a:t>
                </a:r>
              </a:p>
              <a:p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Hàng xoan trước ngõ</a:t>
                </a:r>
              </a:p>
              <a:p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Hoa xao xuyến nở </a:t>
                </a:r>
              </a:p>
              <a:p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Như mây từng chùm.</a:t>
                </a:r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4EC9E00-857E-4535-B6DF-FA8DEF49C674}"/>
                </a:ext>
              </a:extLst>
            </p:cNvPr>
            <p:cNvSpPr txBox="1"/>
            <p:nvPr/>
          </p:nvSpPr>
          <p:spPr>
            <a:xfrm>
              <a:off x="4429760" y="5084205"/>
              <a:ext cx="82296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Tô Hà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36E24D-4CAE-4FF6-B74C-6F4CC74759F4}"/>
              </a:ext>
            </a:extLst>
          </p:cNvPr>
          <p:cNvGrpSpPr/>
          <p:nvPr/>
        </p:nvGrpSpPr>
        <p:grpSpPr>
          <a:xfrm>
            <a:off x="6357897" y="3155390"/>
            <a:ext cx="4974694" cy="2269755"/>
            <a:chOff x="6349116" y="3155390"/>
            <a:chExt cx="4974694" cy="2269755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7F76204-1FD3-40AB-A38D-89FE77E72300}"/>
                </a:ext>
              </a:extLst>
            </p:cNvPr>
            <p:cNvGrpSpPr/>
            <p:nvPr/>
          </p:nvGrpSpPr>
          <p:grpSpPr>
            <a:xfrm>
              <a:off x="6349116" y="3155390"/>
              <a:ext cx="4974694" cy="2248058"/>
              <a:chOff x="6917514" y="3212912"/>
              <a:chExt cx="4225204" cy="2248058"/>
            </a:xfrm>
          </p:grpSpPr>
          <p:sp>
            <p:nvSpPr>
              <p:cNvPr id="52" name="圆角矩形 1">
                <a:extLst>
                  <a:ext uri="{FF2B5EF4-FFF2-40B4-BE49-F238E27FC236}">
                    <a16:creationId xmlns:a16="http://schemas.microsoft.com/office/drawing/2014/main" id="{62C5745D-8992-4FE5-904A-783088355CBB}"/>
                  </a:ext>
                </a:extLst>
              </p:cNvPr>
              <p:cNvSpPr/>
              <p:nvPr/>
            </p:nvSpPr>
            <p:spPr>
              <a:xfrm>
                <a:off x="6970405" y="3212912"/>
                <a:ext cx="4172313" cy="2248058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28575" cap="flat" cmpd="sng" algn="ctr">
                <a:solidFill>
                  <a:srgbClr val="0099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FA391FB-4136-4BA0-9AF9-AAC27E0BDBF0}"/>
                  </a:ext>
                </a:extLst>
              </p:cNvPr>
              <p:cNvSpPr txBox="1"/>
              <p:nvPr/>
            </p:nvSpPr>
            <p:spPr>
              <a:xfrm>
                <a:off x="6917514" y="3415284"/>
                <a:ext cx="422520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Mùa đông</a:t>
                </a:r>
              </a:p>
              <a:p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Trời là cái tủ ướp lạnh</a:t>
                </a:r>
              </a:p>
              <a:p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Mùa hè</a:t>
                </a:r>
              </a:p>
              <a:p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Trời là cái bếp lò nung.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57D5649-DD8D-4DF7-8951-D7F070DD44E3}"/>
                </a:ext>
              </a:extLst>
            </p:cNvPr>
            <p:cNvSpPr txBox="1"/>
            <p:nvPr/>
          </p:nvSpPr>
          <p:spPr>
            <a:xfrm>
              <a:off x="9601200" y="5055813"/>
              <a:ext cx="16128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Lò Ngân Sủn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F8A8795-14F5-44B2-971E-44428D89D67F}"/>
              </a:ext>
            </a:extLst>
          </p:cNvPr>
          <p:cNvGrpSpPr/>
          <p:nvPr/>
        </p:nvGrpSpPr>
        <p:grpSpPr>
          <a:xfrm>
            <a:off x="1902281" y="5644159"/>
            <a:ext cx="8227239" cy="1110929"/>
            <a:chOff x="1902281" y="5644159"/>
            <a:chExt cx="8227239" cy="111092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1A68F61-E1B1-4B56-8BC7-8445E2FB2CD0}"/>
                </a:ext>
              </a:extLst>
            </p:cNvPr>
            <p:cNvGrpSpPr/>
            <p:nvPr/>
          </p:nvGrpSpPr>
          <p:grpSpPr>
            <a:xfrm>
              <a:off x="1902281" y="5644159"/>
              <a:ext cx="8227239" cy="1110929"/>
              <a:chOff x="2325849" y="5652566"/>
              <a:chExt cx="7398217" cy="1110929"/>
            </a:xfrm>
          </p:grpSpPr>
          <p:sp>
            <p:nvSpPr>
              <p:cNvPr id="56" name="圆角矩形 1">
                <a:extLst>
                  <a:ext uri="{FF2B5EF4-FFF2-40B4-BE49-F238E27FC236}">
                    <a16:creationId xmlns:a16="http://schemas.microsoft.com/office/drawing/2014/main" id="{B45F8B14-93E3-4E47-867A-83C79BAEC943}"/>
                  </a:ext>
                </a:extLst>
              </p:cNvPr>
              <p:cNvSpPr/>
              <p:nvPr/>
            </p:nvSpPr>
            <p:spPr>
              <a:xfrm>
                <a:off x="2325849" y="5652566"/>
                <a:ext cx="7206135" cy="111092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28575" cap="flat" cmpd="sng" algn="ctr">
                <a:solidFill>
                  <a:srgbClr val="0099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2452168-1CBD-44F2-A9FA-9DD337838D29}"/>
                  </a:ext>
                </a:extLst>
              </p:cNvPr>
              <p:cNvSpPr txBox="1"/>
              <p:nvPr/>
            </p:nvSpPr>
            <p:spPr>
              <a:xfrm>
                <a:off x="2325849" y="5765993"/>
                <a:ext cx="7398217" cy="95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vi-VN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 đêm trăng sáng, dòng sông là một đường trăng lung linh dát vàng.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	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6A6A93F-552D-407D-8D2B-4D4AFDDEAFED}"/>
                </a:ext>
              </a:extLst>
            </p:cNvPr>
            <p:cNvSpPr txBox="1"/>
            <p:nvPr/>
          </p:nvSpPr>
          <p:spPr>
            <a:xfrm>
              <a:off x="7487919" y="6350515"/>
              <a:ext cx="22545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 nước ngàn năm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E9823B0-9F8B-4E91-B87B-BA4A4846BF67}"/>
              </a:ext>
            </a:extLst>
          </p:cNvPr>
          <p:cNvGrpSpPr/>
          <p:nvPr/>
        </p:nvGrpSpPr>
        <p:grpSpPr>
          <a:xfrm>
            <a:off x="947530" y="35046"/>
            <a:ext cx="10268985" cy="1590176"/>
            <a:chOff x="123048" y="-129662"/>
            <a:chExt cx="11737381" cy="198067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135FDA6-54D8-44A5-8995-9980CD958BD9}"/>
                </a:ext>
              </a:extLst>
            </p:cNvPr>
            <p:cNvGrpSpPr/>
            <p:nvPr/>
          </p:nvGrpSpPr>
          <p:grpSpPr>
            <a:xfrm>
              <a:off x="123048" y="-129662"/>
              <a:ext cx="11737381" cy="1980675"/>
              <a:chOff x="-23894" y="-116172"/>
              <a:chExt cx="11799533" cy="2087791"/>
            </a:xfrm>
          </p:grpSpPr>
          <p:pic>
            <p:nvPicPr>
              <p:cNvPr id="15" name="Picture 2" descr="F:\1-原创素材\1_mm1102\PPT\PPT_014\materaials\pageimg_g16.png">
                <a:extLst>
                  <a:ext uri="{FF2B5EF4-FFF2-40B4-BE49-F238E27FC236}">
                    <a16:creationId xmlns:a16="http://schemas.microsoft.com/office/drawing/2014/main" id="{C330FF00-479A-45D2-AA86-60A0AF759D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3894" y="-116172"/>
                <a:ext cx="11799533" cy="2087791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文本框 27">
                <a:extLst>
                  <a:ext uri="{FF2B5EF4-FFF2-40B4-BE49-F238E27FC236}">
                    <a16:creationId xmlns:a16="http://schemas.microsoft.com/office/drawing/2014/main" id="{26E0CE11-5A61-481F-A80F-61EBC32B6D3F}"/>
                  </a:ext>
                </a:extLst>
              </p:cNvPr>
              <p:cNvSpPr txBox="1"/>
              <p:nvPr/>
            </p:nvSpPr>
            <p:spPr>
              <a:xfrm>
                <a:off x="1193435" y="529621"/>
                <a:ext cx="9072697" cy="10057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 panose="00020600040101010101" pitchFamily="18" charset="-122"/>
                    <a:cs typeface="Arial" panose="020B0604020202020204" pitchFamily="34" charset="0"/>
                  </a:rPr>
                  <a:t>Bài 1: Tìm các hình ảnh so sánh trong những câu thơ, câu văn dưới đây:</a:t>
                </a:r>
                <a:endParaRPr kumimoji="0" lang="vi-VN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 panose="00020600040101010101" pitchFamily="18" charset="-122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F364EEC-DF0D-4246-A173-8EDAEA6E61AD}"/>
                </a:ext>
              </a:extLst>
            </p:cNvPr>
            <p:cNvCxnSpPr>
              <a:cxnSpLocks/>
            </p:cNvCxnSpPr>
            <p:nvPr/>
          </p:nvCxnSpPr>
          <p:spPr>
            <a:xfrm>
              <a:off x="4323241" y="1099999"/>
              <a:ext cx="336499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353B436-3B72-4E0A-B711-3A9CFC4E321F}"/>
                </a:ext>
              </a:extLst>
            </p:cNvPr>
            <p:cNvCxnSpPr/>
            <p:nvPr/>
          </p:nvCxnSpPr>
          <p:spPr>
            <a:xfrm>
              <a:off x="3213377" y="1616977"/>
              <a:ext cx="3200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4FB9B5-E078-484A-88B2-E0EF66E6FC4D}"/>
              </a:ext>
            </a:extLst>
          </p:cNvPr>
          <p:cNvGrpSpPr/>
          <p:nvPr/>
        </p:nvGrpSpPr>
        <p:grpSpPr>
          <a:xfrm>
            <a:off x="1919587" y="1750866"/>
            <a:ext cx="9024572" cy="1505710"/>
            <a:chOff x="1748204" y="1778751"/>
            <a:chExt cx="8779290" cy="1313377"/>
          </a:xfrm>
        </p:grpSpPr>
        <p:sp>
          <p:nvSpPr>
            <p:cNvPr id="50" name="圆角矩形 1">
              <a:extLst>
                <a:ext uri="{FF2B5EF4-FFF2-40B4-BE49-F238E27FC236}">
                  <a16:creationId xmlns:a16="http://schemas.microsoft.com/office/drawing/2014/main" id="{4F19D23D-898B-477F-B75A-5F0CEA3FD0A5}"/>
                </a:ext>
              </a:extLst>
            </p:cNvPr>
            <p:cNvSpPr/>
            <p:nvPr/>
          </p:nvSpPr>
          <p:spPr>
            <a:xfrm>
              <a:off x="1748204" y="1778751"/>
              <a:ext cx="8779290" cy="131337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8575" cap="flat" cmpd="sng" algn="ctr">
              <a:solidFill>
                <a:srgbClr val="009900"/>
              </a:solidFill>
              <a:prstDash val="dash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BE37D7A-25D2-445C-8CE6-67F101295E5A}"/>
                </a:ext>
              </a:extLst>
            </p:cNvPr>
            <p:cNvSpPr txBox="1"/>
            <p:nvPr/>
          </p:nvSpPr>
          <p:spPr>
            <a:xfrm>
              <a:off x="2381763" y="1801359"/>
              <a:ext cx="75121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a. 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	</a:t>
              </a: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Mắt hiền sáng tựa vì sao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Bác nhìn đến tận Cà Mau cuối trời.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DA4000-BF8A-428E-9C3D-CF41C8111FBE}"/>
              </a:ext>
            </a:extLst>
          </p:cNvPr>
          <p:cNvGrpSpPr/>
          <p:nvPr/>
        </p:nvGrpSpPr>
        <p:grpSpPr>
          <a:xfrm>
            <a:off x="2700184" y="2896815"/>
            <a:ext cx="3381842" cy="3887977"/>
            <a:chOff x="2351479" y="3035788"/>
            <a:chExt cx="3020227" cy="3713237"/>
          </a:xfrm>
        </p:grpSpPr>
        <p:grpSp>
          <p:nvGrpSpPr>
            <p:cNvPr id="46" name="组合 34">
              <a:extLst>
                <a:ext uri="{FF2B5EF4-FFF2-40B4-BE49-F238E27FC236}">
                  <a16:creationId xmlns:a16="http://schemas.microsoft.com/office/drawing/2014/main" id="{64A72CB3-C47D-4223-98C7-C63BC367C902}"/>
                </a:ext>
              </a:extLst>
            </p:cNvPr>
            <p:cNvGrpSpPr/>
            <p:nvPr/>
          </p:nvGrpSpPr>
          <p:grpSpPr>
            <a:xfrm>
              <a:off x="2351479" y="3035788"/>
              <a:ext cx="3020227" cy="3713237"/>
              <a:chOff x="547283" y="1891531"/>
              <a:chExt cx="2608357" cy="3877445"/>
            </a:xfrm>
          </p:grpSpPr>
          <p:grpSp>
            <p:nvGrpSpPr>
              <p:cNvPr id="68" name="组合 39">
                <a:extLst>
                  <a:ext uri="{FF2B5EF4-FFF2-40B4-BE49-F238E27FC236}">
                    <a16:creationId xmlns:a16="http://schemas.microsoft.com/office/drawing/2014/main" id="{D71DBCE6-48BC-4CBA-9CDA-82C7EABAA8EE}"/>
                  </a:ext>
                </a:extLst>
              </p:cNvPr>
              <p:cNvGrpSpPr/>
              <p:nvPr/>
            </p:nvGrpSpPr>
            <p:grpSpPr>
              <a:xfrm>
                <a:off x="547283" y="2701256"/>
                <a:ext cx="2608355" cy="3067720"/>
                <a:chOff x="1249363" y="868048"/>
                <a:chExt cx="9126536" cy="5353343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2" name="矩形 41">
                  <a:extLst>
                    <a:ext uri="{FF2B5EF4-FFF2-40B4-BE49-F238E27FC236}">
                      <a16:creationId xmlns:a16="http://schemas.microsoft.com/office/drawing/2014/main" id="{80E92D1C-1C36-44BD-A86B-656073C9B5DF}"/>
                    </a:ext>
                  </a:extLst>
                </p:cNvPr>
                <p:cNvSpPr/>
                <p:nvPr/>
              </p:nvSpPr>
              <p:spPr>
                <a:xfrm>
                  <a:off x="1249363" y="868048"/>
                  <a:ext cx="9126536" cy="5353343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73" name="矩形 42">
                  <a:extLst>
                    <a:ext uri="{FF2B5EF4-FFF2-40B4-BE49-F238E27FC236}">
                      <a16:creationId xmlns:a16="http://schemas.microsoft.com/office/drawing/2014/main" id="{0B4FA4ED-865A-47A6-84BB-299A0C271DEC}"/>
                    </a:ext>
                  </a:extLst>
                </p:cNvPr>
                <p:cNvSpPr/>
                <p:nvPr/>
              </p:nvSpPr>
              <p:spPr>
                <a:xfrm>
                  <a:off x="1613648" y="1082203"/>
                  <a:ext cx="8433138" cy="4967538"/>
                </a:xfrm>
                <a:prstGeom prst="rect">
                  <a:avLst/>
                </a:prstGeom>
                <a:solidFill>
                  <a:sysClr val="window" lastClr="FFFFFF"/>
                </a:solidFill>
                <a:ln w="28575" cap="flat" cmpd="sng" algn="ctr">
                  <a:solidFill>
                    <a:sysClr val="window" lastClr="FFFFFF">
                      <a:lumMod val="65000"/>
                    </a:sysClr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cxnSp>
            <p:nvCxnSpPr>
              <p:cNvPr id="69" name="直接连接符 36">
                <a:extLst>
                  <a:ext uri="{FF2B5EF4-FFF2-40B4-BE49-F238E27FC236}">
                    <a16:creationId xmlns:a16="http://schemas.microsoft.com/office/drawing/2014/main" id="{A48A90C6-DE09-434D-8243-D0C7FE1653C2}"/>
                  </a:ext>
                </a:extLst>
              </p:cNvPr>
              <p:cNvCxnSpPr/>
              <p:nvPr/>
            </p:nvCxnSpPr>
            <p:spPr>
              <a:xfrm flipH="1" flipV="1">
                <a:off x="1885099" y="1989898"/>
                <a:ext cx="1270541" cy="705799"/>
              </a:xfrm>
              <a:prstGeom prst="line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0" name="直接连接符 37">
                <a:extLst>
                  <a:ext uri="{FF2B5EF4-FFF2-40B4-BE49-F238E27FC236}">
                    <a16:creationId xmlns:a16="http://schemas.microsoft.com/office/drawing/2014/main" id="{9C282EC1-07EA-4B10-879F-49011CDC8ABA}"/>
                  </a:ext>
                </a:extLst>
              </p:cNvPr>
              <p:cNvCxnSpPr/>
              <p:nvPr/>
            </p:nvCxnSpPr>
            <p:spPr>
              <a:xfrm flipV="1">
                <a:off x="572047" y="1989895"/>
                <a:ext cx="1270541" cy="705799"/>
              </a:xfrm>
              <a:prstGeom prst="line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71" name="椭圆 38">
                <a:extLst>
                  <a:ext uri="{FF2B5EF4-FFF2-40B4-BE49-F238E27FC236}">
                    <a16:creationId xmlns:a16="http://schemas.microsoft.com/office/drawing/2014/main" id="{43DD86C4-7E0F-4522-8058-1B2EF070BF6F}"/>
                  </a:ext>
                </a:extLst>
              </p:cNvPr>
              <p:cNvSpPr/>
              <p:nvPr/>
            </p:nvSpPr>
            <p:spPr>
              <a:xfrm>
                <a:off x="1688115" y="1891531"/>
                <a:ext cx="358474" cy="347031"/>
              </a:xfrm>
              <a:prstGeom prst="ellipse">
                <a:avLst/>
              </a:prstGeom>
              <a:solidFill>
                <a:srgbClr val="FFA400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1C5DF6-3E0A-4B20-9674-A1AAC26D5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52" t="1594" r="2351" b="2327"/>
            <a:stretch/>
          </p:blipFill>
          <p:spPr>
            <a:xfrm>
              <a:off x="2512575" y="3950553"/>
              <a:ext cx="2746292" cy="27042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92DDFF-6D02-4DB5-ACD2-C0EFA3708FE7}"/>
              </a:ext>
            </a:extLst>
          </p:cNvPr>
          <p:cNvGrpSpPr/>
          <p:nvPr/>
        </p:nvGrpSpPr>
        <p:grpSpPr>
          <a:xfrm>
            <a:off x="6487667" y="2896816"/>
            <a:ext cx="3204992" cy="3887977"/>
            <a:chOff x="6487667" y="2815161"/>
            <a:chExt cx="3204992" cy="3969632"/>
          </a:xfrm>
        </p:grpSpPr>
        <p:grpSp>
          <p:nvGrpSpPr>
            <p:cNvPr id="81" name="组合 34">
              <a:extLst>
                <a:ext uri="{FF2B5EF4-FFF2-40B4-BE49-F238E27FC236}">
                  <a16:creationId xmlns:a16="http://schemas.microsoft.com/office/drawing/2014/main" id="{D6623F99-1835-4BB4-B688-E23193ED6EDE}"/>
                </a:ext>
              </a:extLst>
            </p:cNvPr>
            <p:cNvGrpSpPr/>
            <p:nvPr/>
          </p:nvGrpSpPr>
          <p:grpSpPr>
            <a:xfrm>
              <a:off x="6487667" y="2815161"/>
              <a:ext cx="3204992" cy="3969632"/>
              <a:chOff x="547283" y="1891531"/>
              <a:chExt cx="2608357" cy="3877445"/>
            </a:xfrm>
          </p:grpSpPr>
          <p:grpSp>
            <p:nvGrpSpPr>
              <p:cNvPr id="82" name="组合 39">
                <a:extLst>
                  <a:ext uri="{FF2B5EF4-FFF2-40B4-BE49-F238E27FC236}">
                    <a16:creationId xmlns:a16="http://schemas.microsoft.com/office/drawing/2014/main" id="{2809A05D-163B-478D-8A13-90EA638233F2}"/>
                  </a:ext>
                </a:extLst>
              </p:cNvPr>
              <p:cNvGrpSpPr/>
              <p:nvPr/>
            </p:nvGrpSpPr>
            <p:grpSpPr>
              <a:xfrm>
                <a:off x="547283" y="2701256"/>
                <a:ext cx="2608355" cy="3067720"/>
                <a:chOff x="1249363" y="868048"/>
                <a:chExt cx="9126536" cy="535334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6" name="矩形 41">
                  <a:extLst>
                    <a:ext uri="{FF2B5EF4-FFF2-40B4-BE49-F238E27FC236}">
                      <a16:creationId xmlns:a16="http://schemas.microsoft.com/office/drawing/2014/main" id="{35F32AEC-21D6-4BC8-B7E2-C7BA84817E3E}"/>
                    </a:ext>
                  </a:extLst>
                </p:cNvPr>
                <p:cNvSpPr/>
                <p:nvPr/>
              </p:nvSpPr>
              <p:spPr>
                <a:xfrm>
                  <a:off x="1249363" y="868048"/>
                  <a:ext cx="9126536" cy="5353344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黑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87" name="矩形 42">
                  <a:extLst>
                    <a:ext uri="{FF2B5EF4-FFF2-40B4-BE49-F238E27FC236}">
                      <a16:creationId xmlns:a16="http://schemas.microsoft.com/office/drawing/2014/main" id="{DFA09F4F-3A85-4CBB-80F5-6DB9C64E58DC}"/>
                    </a:ext>
                  </a:extLst>
                </p:cNvPr>
                <p:cNvSpPr/>
                <p:nvPr/>
              </p:nvSpPr>
              <p:spPr>
                <a:xfrm>
                  <a:off x="1613648" y="1082203"/>
                  <a:ext cx="8433138" cy="4967538"/>
                </a:xfrm>
                <a:prstGeom prst="rect">
                  <a:avLst/>
                </a:prstGeom>
                <a:solidFill>
                  <a:sysClr val="window" lastClr="FFFFFF"/>
                </a:solidFill>
                <a:ln w="28575" cap="flat" cmpd="sng" algn="ctr">
                  <a:solidFill>
                    <a:sysClr val="window" lastClr="FFFFFF">
                      <a:lumMod val="65000"/>
                    </a:sysClr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  <a:ea typeface="黑体" panose="02010609060101010101" pitchFamily="49" charset="-122"/>
                    <a:cs typeface="+mn-cs"/>
                  </a:endParaRPr>
                </a:p>
              </p:txBody>
            </p:sp>
          </p:grpSp>
          <p:cxnSp>
            <p:nvCxnSpPr>
              <p:cNvPr id="83" name="直接连接符 36">
                <a:extLst>
                  <a:ext uri="{FF2B5EF4-FFF2-40B4-BE49-F238E27FC236}">
                    <a16:creationId xmlns:a16="http://schemas.microsoft.com/office/drawing/2014/main" id="{9B9CBACA-E349-4B44-B27F-976D760F955F}"/>
                  </a:ext>
                </a:extLst>
              </p:cNvPr>
              <p:cNvCxnSpPr/>
              <p:nvPr/>
            </p:nvCxnSpPr>
            <p:spPr>
              <a:xfrm flipH="1" flipV="1">
                <a:off x="1885099" y="1989898"/>
                <a:ext cx="1270541" cy="705799"/>
              </a:xfrm>
              <a:prstGeom prst="line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4" name="直接连接符 37">
                <a:extLst>
                  <a:ext uri="{FF2B5EF4-FFF2-40B4-BE49-F238E27FC236}">
                    <a16:creationId xmlns:a16="http://schemas.microsoft.com/office/drawing/2014/main" id="{F4ACC137-75EA-44D2-8DDE-9967A3EB93F2}"/>
                  </a:ext>
                </a:extLst>
              </p:cNvPr>
              <p:cNvCxnSpPr/>
              <p:nvPr/>
            </p:nvCxnSpPr>
            <p:spPr>
              <a:xfrm flipV="1">
                <a:off x="572047" y="1989895"/>
                <a:ext cx="1270541" cy="705799"/>
              </a:xfrm>
              <a:prstGeom prst="line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85" name="椭圆 38">
                <a:extLst>
                  <a:ext uri="{FF2B5EF4-FFF2-40B4-BE49-F238E27FC236}">
                    <a16:creationId xmlns:a16="http://schemas.microsoft.com/office/drawing/2014/main" id="{2BE35007-AB97-45F0-945B-8033D0D39615}"/>
                  </a:ext>
                </a:extLst>
              </p:cNvPr>
              <p:cNvSpPr/>
              <p:nvPr/>
            </p:nvSpPr>
            <p:spPr>
              <a:xfrm>
                <a:off x="1688115" y="1891531"/>
                <a:ext cx="358474" cy="347031"/>
              </a:xfrm>
              <a:prstGeom prst="ellipse">
                <a:avLst/>
              </a:prstGeom>
              <a:solidFill>
                <a:srgbClr val="FFA400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739BA49-FDD8-4EAB-A3C7-A99FD74FD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3971" y="3761294"/>
              <a:ext cx="2961488" cy="29100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2645C1-61E3-4A8D-8A01-5F4D2F40F5F9}"/>
              </a:ext>
            </a:extLst>
          </p:cNvPr>
          <p:cNvCxnSpPr/>
          <p:nvPr/>
        </p:nvCxnSpPr>
        <p:spPr>
          <a:xfrm>
            <a:off x="3637131" y="2336800"/>
            <a:ext cx="50090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1798EF1-1F58-4C8B-A9A0-EEC7A699F061}"/>
              </a:ext>
            </a:extLst>
          </p:cNvPr>
          <p:cNvSpPr txBox="1"/>
          <p:nvPr/>
        </p:nvSpPr>
        <p:spPr>
          <a:xfrm>
            <a:off x="9545459" y="2802382"/>
            <a:ext cx="132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Thanh Hải </a:t>
            </a:r>
          </a:p>
        </p:txBody>
      </p:sp>
    </p:spTree>
    <p:extLst>
      <p:ext uri="{BB962C8B-B14F-4D97-AF65-F5344CB8AC3E}">
        <p14:creationId xmlns:p14="http://schemas.microsoft.com/office/powerpoint/2010/main" val="367057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E9823B0-9F8B-4E91-B87B-BA4A4846BF67}"/>
              </a:ext>
            </a:extLst>
          </p:cNvPr>
          <p:cNvGrpSpPr/>
          <p:nvPr/>
        </p:nvGrpSpPr>
        <p:grpSpPr>
          <a:xfrm>
            <a:off x="1297153" y="-75796"/>
            <a:ext cx="9028590" cy="1473908"/>
            <a:chOff x="389781" y="26969"/>
            <a:chExt cx="10509093" cy="177340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135FDA6-54D8-44A5-8995-9980CD958BD9}"/>
                </a:ext>
              </a:extLst>
            </p:cNvPr>
            <p:cNvGrpSpPr/>
            <p:nvPr/>
          </p:nvGrpSpPr>
          <p:grpSpPr>
            <a:xfrm>
              <a:off x="389781" y="26969"/>
              <a:ext cx="10509093" cy="1773403"/>
              <a:chOff x="244251" y="48929"/>
              <a:chExt cx="10564741" cy="1869309"/>
            </a:xfrm>
          </p:grpSpPr>
          <p:pic>
            <p:nvPicPr>
              <p:cNvPr id="15" name="Picture 2" descr="F:\1-原创素材\1_mm1102\PPT\PPT_014\materaials\pageimg_g16.png">
                <a:extLst>
                  <a:ext uri="{FF2B5EF4-FFF2-40B4-BE49-F238E27FC236}">
                    <a16:creationId xmlns:a16="http://schemas.microsoft.com/office/drawing/2014/main" id="{C330FF00-479A-45D2-AA86-60A0AF759D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251" y="48929"/>
                <a:ext cx="10564741" cy="1869309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文本框 27">
                <a:extLst>
                  <a:ext uri="{FF2B5EF4-FFF2-40B4-BE49-F238E27FC236}">
                    <a16:creationId xmlns:a16="http://schemas.microsoft.com/office/drawing/2014/main" id="{26E0CE11-5A61-481F-A80F-61EBC32B6D3F}"/>
                  </a:ext>
                </a:extLst>
              </p:cNvPr>
              <p:cNvSpPr txBox="1"/>
              <p:nvPr/>
            </p:nvSpPr>
            <p:spPr>
              <a:xfrm>
                <a:off x="1177726" y="600166"/>
                <a:ext cx="9072698" cy="12100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汉仪小麦体简" panose="00020600040101010101" pitchFamily="18" charset="-122"/>
                    <a:cs typeface="Times New Roman" panose="02020603050405020304" pitchFamily="18" charset="0"/>
                  </a:rPr>
                  <a:t>Bài 1: Tìm các hình ảnh so sánh trong những câu thơ, câu văn dưới đây:</a:t>
                </a:r>
                <a:endParaRPr kumimoji="0" lang="vi-VN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F364EEC-DF0D-4246-A173-8EDAEA6E61AD}"/>
                </a:ext>
              </a:extLst>
            </p:cNvPr>
            <p:cNvCxnSpPr>
              <a:cxnSpLocks/>
            </p:cNvCxnSpPr>
            <p:nvPr/>
          </p:nvCxnSpPr>
          <p:spPr>
            <a:xfrm>
              <a:off x="4995889" y="1098211"/>
              <a:ext cx="336499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353B436-3B72-4E0A-B711-3A9CFC4E321F}"/>
                </a:ext>
              </a:extLst>
            </p:cNvPr>
            <p:cNvCxnSpPr/>
            <p:nvPr/>
          </p:nvCxnSpPr>
          <p:spPr>
            <a:xfrm>
              <a:off x="3922666" y="1608302"/>
              <a:ext cx="3200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0DE61A1-CA63-4E06-8BE8-A49B5F1E3E19}"/>
              </a:ext>
            </a:extLst>
          </p:cNvPr>
          <p:cNvGrpSpPr/>
          <p:nvPr/>
        </p:nvGrpSpPr>
        <p:grpSpPr>
          <a:xfrm>
            <a:off x="3779775" y="1571142"/>
            <a:ext cx="4857737" cy="2433149"/>
            <a:chOff x="462127" y="3127568"/>
            <a:chExt cx="4070401" cy="2248058"/>
          </a:xfrm>
        </p:grpSpPr>
        <p:sp>
          <p:nvSpPr>
            <p:cNvPr id="37" name="圆角矩形 1">
              <a:extLst>
                <a:ext uri="{FF2B5EF4-FFF2-40B4-BE49-F238E27FC236}">
                  <a16:creationId xmlns:a16="http://schemas.microsoft.com/office/drawing/2014/main" id="{3851A272-10F4-42B7-AABD-EE37505CC12A}"/>
                </a:ext>
              </a:extLst>
            </p:cNvPr>
            <p:cNvSpPr/>
            <p:nvPr/>
          </p:nvSpPr>
          <p:spPr>
            <a:xfrm>
              <a:off x="462127" y="3127568"/>
              <a:ext cx="4070401" cy="224805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8575" cap="flat" cmpd="sng" algn="ctr">
              <a:solidFill>
                <a:srgbClr val="009900"/>
              </a:solidFill>
              <a:prstDash val="dash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9723B8B-32A9-43D0-AB93-83AA9EF541E9}"/>
                </a:ext>
              </a:extLst>
            </p:cNvPr>
            <p:cNvSpPr txBox="1"/>
            <p:nvPr/>
          </p:nvSpPr>
          <p:spPr>
            <a:xfrm>
              <a:off x="587409" y="3174976"/>
              <a:ext cx="3945119" cy="1905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yêu nhà em</a:t>
              </a:r>
            </a:p>
            <a:p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Hàng xoan trước ngõ</a:t>
              </a:r>
            </a:p>
            <a:p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Hoa xao xuyến nở </a:t>
              </a:r>
            </a:p>
            <a:p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Như mây từng chùm.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9681C5-AC17-4E33-B14C-D4AA7300423F}"/>
              </a:ext>
            </a:extLst>
          </p:cNvPr>
          <p:cNvGrpSpPr/>
          <p:nvPr/>
        </p:nvGrpSpPr>
        <p:grpSpPr>
          <a:xfrm>
            <a:off x="1865942" y="3391110"/>
            <a:ext cx="3661925" cy="3357840"/>
            <a:chOff x="2098327" y="3476837"/>
            <a:chExt cx="3661925" cy="3357840"/>
          </a:xfrm>
        </p:grpSpPr>
        <p:grpSp>
          <p:nvGrpSpPr>
            <p:cNvPr id="43" name="组合 34">
              <a:extLst>
                <a:ext uri="{FF2B5EF4-FFF2-40B4-BE49-F238E27FC236}">
                  <a16:creationId xmlns:a16="http://schemas.microsoft.com/office/drawing/2014/main" id="{21C96E1C-7303-48B5-AD6F-A571809F8383}"/>
                </a:ext>
              </a:extLst>
            </p:cNvPr>
            <p:cNvGrpSpPr/>
            <p:nvPr/>
          </p:nvGrpSpPr>
          <p:grpSpPr>
            <a:xfrm>
              <a:off x="2098327" y="3476837"/>
              <a:ext cx="3661925" cy="3357840"/>
              <a:chOff x="547283" y="1891531"/>
              <a:chExt cx="2608357" cy="3877445"/>
            </a:xfrm>
          </p:grpSpPr>
          <p:grpSp>
            <p:nvGrpSpPr>
              <p:cNvPr id="45" name="组合 39">
                <a:extLst>
                  <a:ext uri="{FF2B5EF4-FFF2-40B4-BE49-F238E27FC236}">
                    <a16:creationId xmlns:a16="http://schemas.microsoft.com/office/drawing/2014/main" id="{2F78217A-4DFE-436D-892E-AAA3360D6D56}"/>
                  </a:ext>
                </a:extLst>
              </p:cNvPr>
              <p:cNvGrpSpPr/>
              <p:nvPr/>
            </p:nvGrpSpPr>
            <p:grpSpPr>
              <a:xfrm>
                <a:off x="547283" y="2701256"/>
                <a:ext cx="2608355" cy="3067720"/>
                <a:chOff x="1249363" y="868048"/>
                <a:chExt cx="9126536" cy="5353343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2" name="矩形 41">
                  <a:extLst>
                    <a:ext uri="{FF2B5EF4-FFF2-40B4-BE49-F238E27FC236}">
                      <a16:creationId xmlns:a16="http://schemas.microsoft.com/office/drawing/2014/main" id="{978B8333-E8C2-4BE4-8CFD-5186BE84B745}"/>
                    </a:ext>
                  </a:extLst>
                </p:cNvPr>
                <p:cNvSpPr/>
                <p:nvPr/>
              </p:nvSpPr>
              <p:spPr>
                <a:xfrm>
                  <a:off x="1249363" y="868048"/>
                  <a:ext cx="9126536" cy="5353343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矩形 42">
                  <a:extLst>
                    <a:ext uri="{FF2B5EF4-FFF2-40B4-BE49-F238E27FC236}">
                      <a16:creationId xmlns:a16="http://schemas.microsoft.com/office/drawing/2014/main" id="{C9D29B48-76C7-4C37-A2A7-80838014B1AE}"/>
                    </a:ext>
                  </a:extLst>
                </p:cNvPr>
                <p:cNvSpPr/>
                <p:nvPr/>
              </p:nvSpPr>
              <p:spPr>
                <a:xfrm>
                  <a:off x="1613648" y="1082203"/>
                  <a:ext cx="8433138" cy="4967538"/>
                </a:xfrm>
                <a:prstGeom prst="rect">
                  <a:avLst/>
                </a:prstGeom>
                <a:solidFill>
                  <a:sysClr val="window" lastClr="FFFFFF"/>
                </a:solidFill>
                <a:ln w="28575" cap="flat" cmpd="sng" algn="ctr">
                  <a:solidFill>
                    <a:sysClr val="window" lastClr="FFFFFF">
                      <a:lumMod val="65000"/>
                    </a:sysClr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47" name="直接连接符 36">
                <a:extLst>
                  <a:ext uri="{FF2B5EF4-FFF2-40B4-BE49-F238E27FC236}">
                    <a16:creationId xmlns:a16="http://schemas.microsoft.com/office/drawing/2014/main" id="{E7B49283-8FA6-489A-B4CE-265124535ABE}"/>
                  </a:ext>
                </a:extLst>
              </p:cNvPr>
              <p:cNvCxnSpPr/>
              <p:nvPr/>
            </p:nvCxnSpPr>
            <p:spPr>
              <a:xfrm flipH="1" flipV="1">
                <a:off x="1885099" y="1989898"/>
                <a:ext cx="1270541" cy="705799"/>
              </a:xfrm>
              <a:prstGeom prst="line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8" name="直接连接符 37">
                <a:extLst>
                  <a:ext uri="{FF2B5EF4-FFF2-40B4-BE49-F238E27FC236}">
                    <a16:creationId xmlns:a16="http://schemas.microsoft.com/office/drawing/2014/main" id="{363E6D92-4B6D-4E43-A035-39297676CE86}"/>
                  </a:ext>
                </a:extLst>
              </p:cNvPr>
              <p:cNvCxnSpPr/>
              <p:nvPr/>
            </p:nvCxnSpPr>
            <p:spPr>
              <a:xfrm flipV="1">
                <a:off x="572047" y="1989895"/>
                <a:ext cx="1270541" cy="705799"/>
              </a:xfrm>
              <a:prstGeom prst="line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49" name="椭圆 38">
                <a:extLst>
                  <a:ext uri="{FF2B5EF4-FFF2-40B4-BE49-F238E27FC236}">
                    <a16:creationId xmlns:a16="http://schemas.microsoft.com/office/drawing/2014/main" id="{388C01E4-6514-4E0D-A09D-FCC295A33721}"/>
                  </a:ext>
                </a:extLst>
              </p:cNvPr>
              <p:cNvSpPr/>
              <p:nvPr/>
            </p:nvSpPr>
            <p:spPr>
              <a:xfrm>
                <a:off x="1688115" y="1891531"/>
                <a:ext cx="358474" cy="347031"/>
              </a:xfrm>
              <a:prstGeom prst="ellipse">
                <a:avLst/>
              </a:prstGeom>
              <a:solidFill>
                <a:srgbClr val="FFA400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98021F8-B2C0-4D9C-BC90-A1BB76DB2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99065" y="4219585"/>
              <a:ext cx="3460445" cy="26150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AE732A-AB4F-42F3-A352-33D94A543194}"/>
              </a:ext>
            </a:extLst>
          </p:cNvPr>
          <p:cNvGrpSpPr/>
          <p:nvPr/>
        </p:nvGrpSpPr>
        <p:grpSpPr>
          <a:xfrm>
            <a:off x="6956064" y="3386542"/>
            <a:ext cx="3661925" cy="3357840"/>
            <a:chOff x="6706382" y="3500160"/>
            <a:chExt cx="3661925" cy="3357840"/>
          </a:xfrm>
        </p:grpSpPr>
        <p:grpSp>
          <p:nvGrpSpPr>
            <p:cNvPr id="74" name="组合 34">
              <a:extLst>
                <a:ext uri="{FF2B5EF4-FFF2-40B4-BE49-F238E27FC236}">
                  <a16:creationId xmlns:a16="http://schemas.microsoft.com/office/drawing/2014/main" id="{3F1D2A4C-4447-4821-BC43-3AF0ACCBD8FD}"/>
                </a:ext>
              </a:extLst>
            </p:cNvPr>
            <p:cNvGrpSpPr/>
            <p:nvPr/>
          </p:nvGrpSpPr>
          <p:grpSpPr>
            <a:xfrm>
              <a:off x="6706382" y="3500160"/>
              <a:ext cx="3661925" cy="3357840"/>
              <a:chOff x="547283" y="1891531"/>
              <a:chExt cx="2608357" cy="3877445"/>
            </a:xfrm>
          </p:grpSpPr>
          <p:grpSp>
            <p:nvGrpSpPr>
              <p:cNvPr id="75" name="组合 39">
                <a:extLst>
                  <a:ext uri="{FF2B5EF4-FFF2-40B4-BE49-F238E27FC236}">
                    <a16:creationId xmlns:a16="http://schemas.microsoft.com/office/drawing/2014/main" id="{433EECCA-B80A-4FE8-99E4-B2AA2205182F}"/>
                  </a:ext>
                </a:extLst>
              </p:cNvPr>
              <p:cNvGrpSpPr/>
              <p:nvPr/>
            </p:nvGrpSpPr>
            <p:grpSpPr>
              <a:xfrm>
                <a:off x="547283" y="2701256"/>
                <a:ext cx="2608355" cy="3067720"/>
                <a:chOff x="1249363" y="868048"/>
                <a:chExt cx="9126536" cy="5353343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9" name="矩形 41">
                  <a:extLst>
                    <a:ext uri="{FF2B5EF4-FFF2-40B4-BE49-F238E27FC236}">
                      <a16:creationId xmlns:a16="http://schemas.microsoft.com/office/drawing/2014/main" id="{688084C7-8125-4878-9387-AA303E2059A3}"/>
                    </a:ext>
                  </a:extLst>
                </p:cNvPr>
                <p:cNvSpPr/>
                <p:nvPr/>
              </p:nvSpPr>
              <p:spPr>
                <a:xfrm>
                  <a:off x="1249363" y="868048"/>
                  <a:ext cx="9126536" cy="5353343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" name="矩形 42">
                  <a:extLst>
                    <a:ext uri="{FF2B5EF4-FFF2-40B4-BE49-F238E27FC236}">
                      <a16:creationId xmlns:a16="http://schemas.microsoft.com/office/drawing/2014/main" id="{364EAFAD-14DC-4A29-B36A-48792541DE17}"/>
                    </a:ext>
                  </a:extLst>
                </p:cNvPr>
                <p:cNvSpPr/>
                <p:nvPr/>
              </p:nvSpPr>
              <p:spPr>
                <a:xfrm>
                  <a:off x="1613648" y="1082203"/>
                  <a:ext cx="8433138" cy="4967538"/>
                </a:xfrm>
                <a:prstGeom prst="rect">
                  <a:avLst/>
                </a:prstGeom>
                <a:solidFill>
                  <a:sysClr val="window" lastClr="FFFFFF"/>
                </a:solidFill>
                <a:ln w="28575" cap="flat" cmpd="sng" algn="ctr">
                  <a:solidFill>
                    <a:sysClr val="window" lastClr="FFFFFF">
                      <a:lumMod val="65000"/>
                    </a:sysClr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76" name="直接连接符 36">
                <a:extLst>
                  <a:ext uri="{FF2B5EF4-FFF2-40B4-BE49-F238E27FC236}">
                    <a16:creationId xmlns:a16="http://schemas.microsoft.com/office/drawing/2014/main" id="{D2B01F84-7380-4362-BF09-1FD077FD9C5D}"/>
                  </a:ext>
                </a:extLst>
              </p:cNvPr>
              <p:cNvCxnSpPr/>
              <p:nvPr/>
            </p:nvCxnSpPr>
            <p:spPr>
              <a:xfrm flipH="1" flipV="1">
                <a:off x="1885099" y="1989898"/>
                <a:ext cx="1270541" cy="705799"/>
              </a:xfrm>
              <a:prstGeom prst="line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7" name="直接连接符 37">
                <a:extLst>
                  <a:ext uri="{FF2B5EF4-FFF2-40B4-BE49-F238E27FC236}">
                    <a16:creationId xmlns:a16="http://schemas.microsoft.com/office/drawing/2014/main" id="{BA17AD0C-2A33-4C1A-8AA8-3D0C462A3D12}"/>
                  </a:ext>
                </a:extLst>
              </p:cNvPr>
              <p:cNvCxnSpPr/>
              <p:nvPr/>
            </p:nvCxnSpPr>
            <p:spPr>
              <a:xfrm flipV="1">
                <a:off x="572047" y="1989895"/>
                <a:ext cx="1270541" cy="705799"/>
              </a:xfrm>
              <a:prstGeom prst="line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78" name="椭圆 38">
                <a:extLst>
                  <a:ext uri="{FF2B5EF4-FFF2-40B4-BE49-F238E27FC236}">
                    <a16:creationId xmlns:a16="http://schemas.microsoft.com/office/drawing/2014/main" id="{361F6AAC-1ED6-4EE6-9313-C025BE904110}"/>
                  </a:ext>
                </a:extLst>
              </p:cNvPr>
              <p:cNvSpPr/>
              <p:nvPr/>
            </p:nvSpPr>
            <p:spPr>
              <a:xfrm>
                <a:off x="1688115" y="1891531"/>
                <a:ext cx="358474" cy="347031"/>
              </a:xfrm>
              <a:prstGeom prst="ellipse">
                <a:avLst/>
              </a:prstGeom>
              <a:solidFill>
                <a:srgbClr val="FFA400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6E962D2-7486-42E8-B111-514B7263E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79510" y="4206218"/>
              <a:ext cx="3588794" cy="2651781"/>
            </a:xfrm>
            <a:prstGeom prst="rect">
              <a:avLst/>
            </a:prstGeom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333D3E-4FF8-40C4-B7F5-9A31D07CDC4F}"/>
              </a:ext>
            </a:extLst>
          </p:cNvPr>
          <p:cNvCxnSpPr/>
          <p:nvPr/>
        </p:nvCxnSpPr>
        <p:spPr>
          <a:xfrm>
            <a:off x="4485049" y="3088640"/>
            <a:ext cx="32670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DF5049D-50F8-451F-ADFD-7A2491965DB9}"/>
              </a:ext>
            </a:extLst>
          </p:cNvPr>
          <p:cNvCxnSpPr/>
          <p:nvPr/>
        </p:nvCxnSpPr>
        <p:spPr>
          <a:xfrm>
            <a:off x="4485049" y="3585343"/>
            <a:ext cx="370391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3DD6783-9102-4B59-A581-5DE9A5980975}"/>
              </a:ext>
            </a:extLst>
          </p:cNvPr>
          <p:cNvSpPr txBox="1"/>
          <p:nvPr/>
        </p:nvSpPr>
        <p:spPr>
          <a:xfrm>
            <a:off x="7234582" y="3659717"/>
            <a:ext cx="822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 Hà </a:t>
            </a:r>
          </a:p>
        </p:txBody>
      </p:sp>
    </p:spTree>
    <p:extLst>
      <p:ext uri="{BB962C8B-B14F-4D97-AF65-F5344CB8AC3E}">
        <p14:creationId xmlns:p14="http://schemas.microsoft.com/office/powerpoint/2010/main" val="268390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E9823B0-9F8B-4E91-B87B-BA4A4846BF67}"/>
              </a:ext>
            </a:extLst>
          </p:cNvPr>
          <p:cNvGrpSpPr/>
          <p:nvPr/>
        </p:nvGrpSpPr>
        <p:grpSpPr>
          <a:xfrm>
            <a:off x="1226015" y="-58041"/>
            <a:ext cx="9028590" cy="1473908"/>
            <a:chOff x="389781" y="26969"/>
            <a:chExt cx="10509093" cy="177340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135FDA6-54D8-44A5-8995-9980CD958BD9}"/>
                </a:ext>
              </a:extLst>
            </p:cNvPr>
            <p:cNvGrpSpPr/>
            <p:nvPr/>
          </p:nvGrpSpPr>
          <p:grpSpPr>
            <a:xfrm>
              <a:off x="389781" y="26969"/>
              <a:ext cx="10509093" cy="1773403"/>
              <a:chOff x="244251" y="48929"/>
              <a:chExt cx="10564741" cy="1869309"/>
            </a:xfrm>
          </p:grpSpPr>
          <p:pic>
            <p:nvPicPr>
              <p:cNvPr id="15" name="Picture 2" descr="F:\1-原创素材\1_mm1102\PPT\PPT_014\materaials\pageimg_g16.png">
                <a:extLst>
                  <a:ext uri="{FF2B5EF4-FFF2-40B4-BE49-F238E27FC236}">
                    <a16:creationId xmlns:a16="http://schemas.microsoft.com/office/drawing/2014/main" id="{C330FF00-479A-45D2-AA86-60A0AF759D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251" y="48929"/>
                <a:ext cx="10564741" cy="1869309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文本框 27">
                <a:extLst>
                  <a:ext uri="{FF2B5EF4-FFF2-40B4-BE49-F238E27FC236}">
                    <a16:creationId xmlns:a16="http://schemas.microsoft.com/office/drawing/2014/main" id="{26E0CE11-5A61-481F-A80F-61EBC32B6D3F}"/>
                  </a:ext>
                </a:extLst>
              </p:cNvPr>
              <p:cNvSpPr txBox="1"/>
              <p:nvPr/>
            </p:nvSpPr>
            <p:spPr>
              <a:xfrm>
                <a:off x="1177726" y="600166"/>
                <a:ext cx="9072698" cy="12100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汉仪小麦体简" panose="00020600040101010101" pitchFamily="18" charset="-122"/>
                    <a:cs typeface="Times New Roman" panose="02020603050405020304" pitchFamily="18" charset="0"/>
                  </a:rPr>
                  <a:t>Bài 1: Tìm các hình ảnh so sánh trong những câu thơ, câu văn dưới đây:</a:t>
                </a:r>
                <a:endParaRPr kumimoji="0" lang="vi-VN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F364EEC-DF0D-4246-A173-8EDAEA6E61AD}"/>
                </a:ext>
              </a:extLst>
            </p:cNvPr>
            <p:cNvCxnSpPr>
              <a:cxnSpLocks/>
            </p:cNvCxnSpPr>
            <p:nvPr/>
          </p:nvCxnSpPr>
          <p:spPr>
            <a:xfrm>
              <a:off x="5021963" y="1119693"/>
              <a:ext cx="336499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353B436-3B72-4E0A-B711-3A9CFC4E321F}"/>
                </a:ext>
              </a:extLst>
            </p:cNvPr>
            <p:cNvCxnSpPr/>
            <p:nvPr/>
          </p:nvCxnSpPr>
          <p:spPr>
            <a:xfrm>
              <a:off x="3922666" y="1608302"/>
              <a:ext cx="3200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617755-9B4D-419F-B718-F902FD9990E0}"/>
              </a:ext>
            </a:extLst>
          </p:cNvPr>
          <p:cNvGrpSpPr/>
          <p:nvPr/>
        </p:nvGrpSpPr>
        <p:grpSpPr>
          <a:xfrm>
            <a:off x="3797764" y="1575567"/>
            <a:ext cx="5232690" cy="2303583"/>
            <a:chOff x="3779775" y="1564997"/>
            <a:chExt cx="4857737" cy="214044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0DE61A1-CA63-4E06-8BE8-A49B5F1E3E19}"/>
                </a:ext>
              </a:extLst>
            </p:cNvPr>
            <p:cNvGrpSpPr/>
            <p:nvPr/>
          </p:nvGrpSpPr>
          <p:grpSpPr>
            <a:xfrm>
              <a:off x="3779775" y="1571143"/>
              <a:ext cx="4857737" cy="2134294"/>
              <a:chOff x="462127" y="3127568"/>
              <a:chExt cx="4070401" cy="2248058"/>
            </a:xfrm>
          </p:grpSpPr>
          <p:sp>
            <p:nvSpPr>
              <p:cNvPr id="37" name="圆角矩形 1">
                <a:extLst>
                  <a:ext uri="{FF2B5EF4-FFF2-40B4-BE49-F238E27FC236}">
                    <a16:creationId xmlns:a16="http://schemas.microsoft.com/office/drawing/2014/main" id="{3851A272-10F4-42B7-AABD-EE37505CC12A}"/>
                  </a:ext>
                </a:extLst>
              </p:cNvPr>
              <p:cNvSpPr/>
              <p:nvPr/>
            </p:nvSpPr>
            <p:spPr>
              <a:xfrm>
                <a:off x="462127" y="3127568"/>
                <a:ext cx="4070401" cy="2248058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28575" cap="flat" cmpd="sng" algn="ctr">
                <a:solidFill>
                  <a:srgbClr val="0099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9723B8B-32A9-43D0-AB93-83AA9EF541E9}"/>
                  </a:ext>
                </a:extLst>
              </p:cNvPr>
              <p:cNvSpPr txBox="1"/>
              <p:nvPr/>
            </p:nvSpPr>
            <p:spPr>
              <a:xfrm>
                <a:off x="587409" y="3174976"/>
                <a:ext cx="3945119" cy="572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1A2BBF9-2F51-47C4-B62A-992F6CCA5956}"/>
                </a:ext>
              </a:extLst>
            </p:cNvPr>
            <p:cNvSpPr txBox="1"/>
            <p:nvPr/>
          </p:nvSpPr>
          <p:spPr>
            <a:xfrm>
              <a:off x="3829373" y="1564997"/>
              <a:ext cx="4763318" cy="19160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Mùa đông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Trời là cái tủ ướp lạnh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Mùa hè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Trời là cái bếp lò nung.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C74E45B-080E-432B-8596-0F175DCD1B61}"/>
              </a:ext>
            </a:extLst>
          </p:cNvPr>
          <p:cNvGrpSpPr/>
          <p:nvPr/>
        </p:nvGrpSpPr>
        <p:grpSpPr>
          <a:xfrm>
            <a:off x="80867" y="3495502"/>
            <a:ext cx="5922987" cy="3334334"/>
            <a:chOff x="80867" y="3495502"/>
            <a:chExt cx="5922987" cy="333433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0A34A06-CE5B-4A75-A8B2-DBE94CC4EFD3}"/>
                </a:ext>
              </a:extLst>
            </p:cNvPr>
            <p:cNvGrpSpPr/>
            <p:nvPr/>
          </p:nvGrpSpPr>
          <p:grpSpPr>
            <a:xfrm>
              <a:off x="80867" y="3495502"/>
              <a:ext cx="2924578" cy="3334334"/>
              <a:chOff x="80867" y="3495502"/>
              <a:chExt cx="2924578" cy="3334334"/>
            </a:xfrm>
          </p:grpSpPr>
          <p:grpSp>
            <p:nvGrpSpPr>
              <p:cNvPr id="74" name="组合 34">
                <a:extLst>
                  <a:ext uri="{FF2B5EF4-FFF2-40B4-BE49-F238E27FC236}">
                    <a16:creationId xmlns:a16="http://schemas.microsoft.com/office/drawing/2014/main" id="{3F1D2A4C-4447-4821-BC43-3AF0ACCBD8FD}"/>
                  </a:ext>
                </a:extLst>
              </p:cNvPr>
              <p:cNvGrpSpPr/>
              <p:nvPr/>
            </p:nvGrpSpPr>
            <p:grpSpPr>
              <a:xfrm>
                <a:off x="80867" y="3495502"/>
                <a:ext cx="2924578" cy="3334334"/>
                <a:chOff x="547283" y="1891531"/>
                <a:chExt cx="2608357" cy="3877445"/>
              </a:xfrm>
            </p:grpSpPr>
            <p:grpSp>
              <p:nvGrpSpPr>
                <p:cNvPr id="75" name="组合 39">
                  <a:extLst>
                    <a:ext uri="{FF2B5EF4-FFF2-40B4-BE49-F238E27FC236}">
                      <a16:creationId xmlns:a16="http://schemas.microsoft.com/office/drawing/2014/main" id="{433EECCA-B80A-4FE8-99E4-B2AA2205182F}"/>
                    </a:ext>
                  </a:extLst>
                </p:cNvPr>
                <p:cNvGrpSpPr/>
                <p:nvPr/>
              </p:nvGrpSpPr>
              <p:grpSpPr>
                <a:xfrm>
                  <a:off x="547283" y="2701256"/>
                  <a:ext cx="2608355" cy="3067720"/>
                  <a:chOff x="1249363" y="868048"/>
                  <a:chExt cx="9126536" cy="5353343"/>
                </a:xfr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79" name="矩形 41">
                    <a:extLst>
                      <a:ext uri="{FF2B5EF4-FFF2-40B4-BE49-F238E27FC236}">
                        <a16:creationId xmlns:a16="http://schemas.microsoft.com/office/drawing/2014/main" id="{688084C7-8125-4878-9387-AA303E2059A3}"/>
                      </a:ext>
                    </a:extLst>
                  </p:cNvPr>
                  <p:cNvSpPr/>
                  <p:nvPr/>
                </p:nvSpPr>
                <p:spPr>
                  <a:xfrm>
                    <a:off x="1249363" y="868048"/>
                    <a:ext cx="9126536" cy="535334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" lastClr="FFFFFF">
                        <a:lumMod val="65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0" name="矩形 42">
                    <a:extLst>
                      <a:ext uri="{FF2B5EF4-FFF2-40B4-BE49-F238E27FC236}">
                        <a16:creationId xmlns:a16="http://schemas.microsoft.com/office/drawing/2014/main" id="{364EAFAD-14DC-4A29-B36A-48792541DE17}"/>
                      </a:ext>
                    </a:extLst>
                  </p:cNvPr>
                  <p:cNvSpPr/>
                  <p:nvPr/>
                </p:nvSpPr>
                <p:spPr>
                  <a:xfrm>
                    <a:off x="1613648" y="1082203"/>
                    <a:ext cx="8433138" cy="496753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28575" cap="flat" cmpd="sng" algn="ctr">
                    <a:solidFill>
                      <a:sysClr val="window" lastClr="FFFFFF">
                        <a:lumMod val="65000"/>
                      </a:sysClr>
                    </a:solidFill>
                    <a:prstDash val="dash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cxnSp>
              <p:nvCxnSpPr>
                <p:cNvPr id="76" name="直接连接符 36">
                  <a:extLst>
                    <a:ext uri="{FF2B5EF4-FFF2-40B4-BE49-F238E27FC236}">
                      <a16:creationId xmlns:a16="http://schemas.microsoft.com/office/drawing/2014/main" id="{D2B01F84-7380-4362-BF09-1FD077FD9C5D}"/>
                    </a:ext>
                  </a:extLst>
                </p:cNvPr>
                <p:cNvCxnSpPr/>
                <p:nvPr/>
              </p:nvCxnSpPr>
              <p:spPr>
                <a:xfrm flipH="1" flipV="1">
                  <a:off x="1885099" y="1989898"/>
                  <a:ext cx="1270541" cy="705799"/>
                </a:xfrm>
                <a:prstGeom prst="line">
                  <a:avLst/>
                </a:prstGeom>
                <a:solidFill>
                  <a:sysClr val="window" lastClr="FFFFFF"/>
                </a:solidFill>
                <a:ln w="635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7" name="直接连接符 37">
                  <a:extLst>
                    <a:ext uri="{FF2B5EF4-FFF2-40B4-BE49-F238E27FC236}">
                      <a16:creationId xmlns:a16="http://schemas.microsoft.com/office/drawing/2014/main" id="{BA17AD0C-2A33-4C1A-8AA8-3D0C462A3D12}"/>
                    </a:ext>
                  </a:extLst>
                </p:cNvPr>
                <p:cNvCxnSpPr/>
                <p:nvPr/>
              </p:nvCxnSpPr>
              <p:spPr>
                <a:xfrm flipV="1">
                  <a:off x="572047" y="1989895"/>
                  <a:ext cx="1270541" cy="705799"/>
                </a:xfrm>
                <a:prstGeom prst="line">
                  <a:avLst/>
                </a:prstGeom>
                <a:solidFill>
                  <a:sysClr val="window" lastClr="FFFFFF"/>
                </a:solidFill>
                <a:ln w="635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78" name="椭圆 38">
                  <a:extLst>
                    <a:ext uri="{FF2B5EF4-FFF2-40B4-BE49-F238E27FC236}">
                      <a16:creationId xmlns:a16="http://schemas.microsoft.com/office/drawing/2014/main" id="{361F6AAC-1ED6-4EE6-9313-C025BE904110}"/>
                    </a:ext>
                  </a:extLst>
                </p:cNvPr>
                <p:cNvSpPr/>
                <p:nvPr/>
              </p:nvSpPr>
              <p:spPr>
                <a:xfrm>
                  <a:off x="1688115" y="1891531"/>
                  <a:ext cx="358474" cy="347031"/>
                </a:xfrm>
                <a:prstGeom prst="ellipse">
                  <a:avLst/>
                </a:prstGeom>
                <a:solidFill>
                  <a:srgbClr val="FFA400"/>
                </a:solidFill>
                <a:ln w="5715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32AA9D4-74C5-4CFB-995A-D0C4417B8A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438" y="4292558"/>
                <a:ext cx="2748542" cy="245269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42A8073-5359-484E-90C2-869A8673ACA6}"/>
                </a:ext>
              </a:extLst>
            </p:cNvPr>
            <p:cNvGrpSpPr/>
            <p:nvPr/>
          </p:nvGrpSpPr>
          <p:grpSpPr>
            <a:xfrm>
              <a:off x="3079276" y="3495502"/>
              <a:ext cx="2924578" cy="3334334"/>
              <a:chOff x="3079276" y="3495502"/>
              <a:chExt cx="2924578" cy="3334334"/>
            </a:xfrm>
          </p:grpSpPr>
          <p:grpSp>
            <p:nvGrpSpPr>
              <p:cNvPr id="40" name="组合 34">
                <a:extLst>
                  <a:ext uri="{FF2B5EF4-FFF2-40B4-BE49-F238E27FC236}">
                    <a16:creationId xmlns:a16="http://schemas.microsoft.com/office/drawing/2014/main" id="{DFD6381D-164D-4457-8CB9-805123409905}"/>
                  </a:ext>
                </a:extLst>
              </p:cNvPr>
              <p:cNvGrpSpPr/>
              <p:nvPr/>
            </p:nvGrpSpPr>
            <p:grpSpPr>
              <a:xfrm>
                <a:off x="3079276" y="3495502"/>
                <a:ext cx="2924578" cy="3334334"/>
                <a:chOff x="547283" y="1891531"/>
                <a:chExt cx="2608357" cy="3877445"/>
              </a:xfrm>
            </p:grpSpPr>
            <p:grpSp>
              <p:nvGrpSpPr>
                <p:cNvPr id="41" name="组合 39">
                  <a:extLst>
                    <a:ext uri="{FF2B5EF4-FFF2-40B4-BE49-F238E27FC236}">
                      <a16:creationId xmlns:a16="http://schemas.microsoft.com/office/drawing/2014/main" id="{4E29B734-CAF5-48EE-8D5B-0451EA6F1584}"/>
                    </a:ext>
                  </a:extLst>
                </p:cNvPr>
                <p:cNvGrpSpPr/>
                <p:nvPr/>
              </p:nvGrpSpPr>
              <p:grpSpPr>
                <a:xfrm>
                  <a:off x="547283" y="2701256"/>
                  <a:ext cx="2608355" cy="3067720"/>
                  <a:chOff x="1249363" y="868048"/>
                  <a:chExt cx="9126536" cy="5353343"/>
                </a:xfr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50" name="矩形 41">
                    <a:extLst>
                      <a:ext uri="{FF2B5EF4-FFF2-40B4-BE49-F238E27FC236}">
                        <a16:creationId xmlns:a16="http://schemas.microsoft.com/office/drawing/2014/main" id="{205FD310-DAB2-402C-A4C2-856DD5023756}"/>
                      </a:ext>
                    </a:extLst>
                  </p:cNvPr>
                  <p:cNvSpPr/>
                  <p:nvPr/>
                </p:nvSpPr>
                <p:spPr>
                  <a:xfrm>
                    <a:off x="1249363" y="868048"/>
                    <a:ext cx="9126536" cy="535334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" lastClr="FFFFFF">
                        <a:lumMod val="65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1" name="矩形 42">
                    <a:extLst>
                      <a:ext uri="{FF2B5EF4-FFF2-40B4-BE49-F238E27FC236}">
                        <a16:creationId xmlns:a16="http://schemas.microsoft.com/office/drawing/2014/main" id="{D9AD9B4F-AA81-4021-8BAE-AEBC68708496}"/>
                      </a:ext>
                    </a:extLst>
                  </p:cNvPr>
                  <p:cNvSpPr/>
                  <p:nvPr/>
                </p:nvSpPr>
                <p:spPr>
                  <a:xfrm>
                    <a:off x="1613648" y="1082203"/>
                    <a:ext cx="8433138" cy="496753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28575" cap="flat" cmpd="sng" algn="ctr">
                    <a:solidFill>
                      <a:sysClr val="window" lastClr="FFFFFF">
                        <a:lumMod val="65000"/>
                      </a:sysClr>
                    </a:solidFill>
                    <a:prstDash val="dash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cxnSp>
              <p:nvCxnSpPr>
                <p:cNvPr id="42" name="直接连接符 36">
                  <a:extLst>
                    <a:ext uri="{FF2B5EF4-FFF2-40B4-BE49-F238E27FC236}">
                      <a16:creationId xmlns:a16="http://schemas.microsoft.com/office/drawing/2014/main" id="{CFA646CA-08AA-46A6-A936-D9EDE9ABDC4F}"/>
                    </a:ext>
                  </a:extLst>
                </p:cNvPr>
                <p:cNvCxnSpPr/>
                <p:nvPr/>
              </p:nvCxnSpPr>
              <p:spPr>
                <a:xfrm flipH="1" flipV="1">
                  <a:off x="1885099" y="1989898"/>
                  <a:ext cx="1270541" cy="705799"/>
                </a:xfrm>
                <a:prstGeom prst="line">
                  <a:avLst/>
                </a:prstGeom>
                <a:solidFill>
                  <a:sysClr val="window" lastClr="FFFFFF"/>
                </a:solidFill>
                <a:ln w="635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" name="直接连接符 37">
                  <a:extLst>
                    <a:ext uri="{FF2B5EF4-FFF2-40B4-BE49-F238E27FC236}">
                      <a16:creationId xmlns:a16="http://schemas.microsoft.com/office/drawing/2014/main" id="{7E9D621D-98DF-4CD2-A94A-B9E09DEB80B1}"/>
                    </a:ext>
                  </a:extLst>
                </p:cNvPr>
                <p:cNvCxnSpPr/>
                <p:nvPr/>
              </p:nvCxnSpPr>
              <p:spPr>
                <a:xfrm flipV="1">
                  <a:off x="572047" y="1989895"/>
                  <a:ext cx="1270541" cy="705799"/>
                </a:xfrm>
                <a:prstGeom prst="line">
                  <a:avLst/>
                </a:prstGeom>
                <a:solidFill>
                  <a:sysClr val="window" lastClr="FFFFFF"/>
                </a:solidFill>
                <a:ln w="635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46" name="椭圆 38">
                  <a:extLst>
                    <a:ext uri="{FF2B5EF4-FFF2-40B4-BE49-F238E27FC236}">
                      <a16:creationId xmlns:a16="http://schemas.microsoft.com/office/drawing/2014/main" id="{1D5BD5BF-85A4-403D-AEEA-C5A41263A912}"/>
                    </a:ext>
                  </a:extLst>
                </p:cNvPr>
                <p:cNvSpPr/>
                <p:nvPr/>
              </p:nvSpPr>
              <p:spPr>
                <a:xfrm>
                  <a:off x="1688115" y="1891531"/>
                  <a:ext cx="358474" cy="347031"/>
                </a:xfrm>
                <a:prstGeom prst="ellipse">
                  <a:avLst/>
                </a:prstGeom>
                <a:solidFill>
                  <a:srgbClr val="FFA400"/>
                </a:solidFill>
                <a:ln w="5715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EB1D446-96D7-4334-994B-A5B18CD891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96008" y="4309700"/>
                <a:ext cx="2647822" cy="244791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508758-93F3-43C2-934F-1C42533D0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28" b="90000" l="10000" r="90000">
                          <a14:foregroundMark x1="47558" y1="85930" x2="47558" y2="85930"/>
                          <a14:foregroundMark x1="46395" y1="81279" x2="46395" y2="81279"/>
                          <a14:foregroundMark x1="46977" y1="83721" x2="46977" y2="83721"/>
                          <a14:foregroundMark x1="48256" y1="83721" x2="48256" y2="837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88" t="10227" r="23806" b="11845"/>
            <a:stretch/>
          </p:blipFill>
          <p:spPr>
            <a:xfrm rot="17152182">
              <a:off x="2684201" y="3515981"/>
              <a:ext cx="618147" cy="953771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ADE4CB9-787E-4E76-94BF-BB557BA7B214}"/>
              </a:ext>
            </a:extLst>
          </p:cNvPr>
          <p:cNvGrpSpPr/>
          <p:nvPr/>
        </p:nvGrpSpPr>
        <p:grpSpPr>
          <a:xfrm>
            <a:off x="6211342" y="3495502"/>
            <a:ext cx="5951537" cy="3334334"/>
            <a:chOff x="6211342" y="3495502"/>
            <a:chExt cx="5951537" cy="333433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69B88AF-68F2-4F57-AC96-3764ED7DDB52}"/>
                </a:ext>
              </a:extLst>
            </p:cNvPr>
            <p:cNvGrpSpPr/>
            <p:nvPr/>
          </p:nvGrpSpPr>
          <p:grpSpPr>
            <a:xfrm>
              <a:off x="6211342" y="3495502"/>
              <a:ext cx="2924578" cy="3334334"/>
              <a:chOff x="6211342" y="3495502"/>
              <a:chExt cx="2924578" cy="3334334"/>
            </a:xfrm>
          </p:grpSpPr>
          <p:grpSp>
            <p:nvGrpSpPr>
              <p:cNvPr id="54" name="组合 34">
                <a:extLst>
                  <a:ext uri="{FF2B5EF4-FFF2-40B4-BE49-F238E27FC236}">
                    <a16:creationId xmlns:a16="http://schemas.microsoft.com/office/drawing/2014/main" id="{E2EF584B-88C5-43AE-8A8D-AB11B2A6C023}"/>
                  </a:ext>
                </a:extLst>
              </p:cNvPr>
              <p:cNvGrpSpPr/>
              <p:nvPr/>
            </p:nvGrpSpPr>
            <p:grpSpPr>
              <a:xfrm>
                <a:off x="6211342" y="3495502"/>
                <a:ext cx="2924578" cy="3334334"/>
                <a:chOff x="547283" y="1891531"/>
                <a:chExt cx="2608357" cy="3877445"/>
              </a:xfrm>
            </p:grpSpPr>
            <p:grpSp>
              <p:nvGrpSpPr>
                <p:cNvPr id="55" name="组合 39">
                  <a:extLst>
                    <a:ext uri="{FF2B5EF4-FFF2-40B4-BE49-F238E27FC236}">
                      <a16:creationId xmlns:a16="http://schemas.microsoft.com/office/drawing/2014/main" id="{8CC034E6-3751-404C-9B54-330F017F2F37}"/>
                    </a:ext>
                  </a:extLst>
                </p:cNvPr>
                <p:cNvGrpSpPr/>
                <p:nvPr/>
              </p:nvGrpSpPr>
              <p:grpSpPr>
                <a:xfrm>
                  <a:off x="547283" y="2701256"/>
                  <a:ext cx="2608355" cy="3067720"/>
                  <a:chOff x="1249363" y="868048"/>
                  <a:chExt cx="9126536" cy="5353343"/>
                </a:xfr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65" name="矩形 41">
                    <a:extLst>
                      <a:ext uri="{FF2B5EF4-FFF2-40B4-BE49-F238E27FC236}">
                        <a16:creationId xmlns:a16="http://schemas.microsoft.com/office/drawing/2014/main" id="{703537B8-3CE4-41B7-9381-7A93AB10DE67}"/>
                      </a:ext>
                    </a:extLst>
                  </p:cNvPr>
                  <p:cNvSpPr/>
                  <p:nvPr/>
                </p:nvSpPr>
                <p:spPr>
                  <a:xfrm>
                    <a:off x="1249363" y="868048"/>
                    <a:ext cx="9126536" cy="535334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" lastClr="FFFFFF">
                        <a:lumMod val="65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7" name="矩形 42">
                    <a:extLst>
                      <a:ext uri="{FF2B5EF4-FFF2-40B4-BE49-F238E27FC236}">
                        <a16:creationId xmlns:a16="http://schemas.microsoft.com/office/drawing/2014/main" id="{D1356FB8-BF16-4974-9DDB-D54B6F7334B6}"/>
                      </a:ext>
                    </a:extLst>
                  </p:cNvPr>
                  <p:cNvSpPr/>
                  <p:nvPr/>
                </p:nvSpPr>
                <p:spPr>
                  <a:xfrm>
                    <a:off x="1613648" y="1082203"/>
                    <a:ext cx="8433138" cy="496753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28575" cap="flat" cmpd="sng" algn="ctr">
                    <a:solidFill>
                      <a:sysClr val="window" lastClr="FFFFFF">
                        <a:lumMod val="65000"/>
                      </a:sysClr>
                    </a:solidFill>
                    <a:prstDash val="dash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cxnSp>
              <p:nvCxnSpPr>
                <p:cNvPr id="56" name="直接连接符 36">
                  <a:extLst>
                    <a:ext uri="{FF2B5EF4-FFF2-40B4-BE49-F238E27FC236}">
                      <a16:creationId xmlns:a16="http://schemas.microsoft.com/office/drawing/2014/main" id="{C6702FD4-9913-4A2A-830A-3AAF24C42A44}"/>
                    </a:ext>
                  </a:extLst>
                </p:cNvPr>
                <p:cNvCxnSpPr/>
                <p:nvPr/>
              </p:nvCxnSpPr>
              <p:spPr>
                <a:xfrm flipH="1" flipV="1">
                  <a:off x="1885099" y="1989898"/>
                  <a:ext cx="1270541" cy="705799"/>
                </a:xfrm>
                <a:prstGeom prst="line">
                  <a:avLst/>
                </a:prstGeom>
                <a:solidFill>
                  <a:sysClr val="window" lastClr="FFFFFF"/>
                </a:solidFill>
                <a:ln w="635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7" name="直接连接符 37">
                  <a:extLst>
                    <a:ext uri="{FF2B5EF4-FFF2-40B4-BE49-F238E27FC236}">
                      <a16:creationId xmlns:a16="http://schemas.microsoft.com/office/drawing/2014/main" id="{F26BDC3D-FEEA-4414-9DF2-5E949A7FB2F7}"/>
                    </a:ext>
                  </a:extLst>
                </p:cNvPr>
                <p:cNvCxnSpPr/>
                <p:nvPr/>
              </p:nvCxnSpPr>
              <p:spPr>
                <a:xfrm flipV="1">
                  <a:off x="572047" y="1989895"/>
                  <a:ext cx="1270541" cy="705799"/>
                </a:xfrm>
                <a:prstGeom prst="line">
                  <a:avLst/>
                </a:prstGeom>
                <a:solidFill>
                  <a:sysClr val="window" lastClr="FFFFFF"/>
                </a:solidFill>
                <a:ln w="635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58" name="椭圆 38">
                  <a:extLst>
                    <a:ext uri="{FF2B5EF4-FFF2-40B4-BE49-F238E27FC236}">
                      <a16:creationId xmlns:a16="http://schemas.microsoft.com/office/drawing/2014/main" id="{C9FE07C3-4F71-4245-A1C6-B2E8A2BD9BAB}"/>
                    </a:ext>
                  </a:extLst>
                </p:cNvPr>
                <p:cNvSpPr/>
                <p:nvPr/>
              </p:nvSpPr>
              <p:spPr>
                <a:xfrm>
                  <a:off x="1688115" y="1891531"/>
                  <a:ext cx="358474" cy="347031"/>
                </a:xfrm>
                <a:prstGeom prst="ellipse">
                  <a:avLst/>
                </a:prstGeom>
                <a:solidFill>
                  <a:srgbClr val="FFA400"/>
                </a:solidFill>
                <a:ln w="5715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23A4133-4215-4942-BA1B-1F83616E91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07669" y="4261710"/>
                <a:ext cx="2767556" cy="251438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548FB59-23D9-4B4F-A810-FB20EE60A51A}"/>
                </a:ext>
              </a:extLst>
            </p:cNvPr>
            <p:cNvGrpSpPr/>
            <p:nvPr/>
          </p:nvGrpSpPr>
          <p:grpSpPr>
            <a:xfrm>
              <a:off x="9201096" y="3495502"/>
              <a:ext cx="2961783" cy="3334334"/>
              <a:chOff x="9201096" y="3495502"/>
              <a:chExt cx="2961783" cy="3334334"/>
            </a:xfrm>
          </p:grpSpPr>
          <p:grpSp>
            <p:nvGrpSpPr>
              <p:cNvPr id="68" name="组合 34">
                <a:extLst>
                  <a:ext uri="{FF2B5EF4-FFF2-40B4-BE49-F238E27FC236}">
                    <a16:creationId xmlns:a16="http://schemas.microsoft.com/office/drawing/2014/main" id="{3CFE6E37-C867-4A0A-81CA-D1D01FD2F396}"/>
                  </a:ext>
                </a:extLst>
              </p:cNvPr>
              <p:cNvGrpSpPr/>
              <p:nvPr/>
            </p:nvGrpSpPr>
            <p:grpSpPr>
              <a:xfrm>
                <a:off x="9201096" y="3495502"/>
                <a:ext cx="2961783" cy="3334334"/>
                <a:chOff x="547283" y="1891531"/>
                <a:chExt cx="2608357" cy="3877445"/>
              </a:xfrm>
            </p:grpSpPr>
            <p:grpSp>
              <p:nvGrpSpPr>
                <p:cNvPr id="69" name="组合 39">
                  <a:extLst>
                    <a:ext uri="{FF2B5EF4-FFF2-40B4-BE49-F238E27FC236}">
                      <a16:creationId xmlns:a16="http://schemas.microsoft.com/office/drawing/2014/main" id="{8732C2B3-ADEC-4F04-BE16-A8DA247B7C5E}"/>
                    </a:ext>
                  </a:extLst>
                </p:cNvPr>
                <p:cNvGrpSpPr/>
                <p:nvPr/>
              </p:nvGrpSpPr>
              <p:grpSpPr>
                <a:xfrm>
                  <a:off x="547283" y="2701256"/>
                  <a:ext cx="2608355" cy="3067720"/>
                  <a:chOff x="1249363" y="868048"/>
                  <a:chExt cx="9126536" cy="5353343"/>
                </a:xfr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73" name="矩形 41">
                    <a:extLst>
                      <a:ext uri="{FF2B5EF4-FFF2-40B4-BE49-F238E27FC236}">
                        <a16:creationId xmlns:a16="http://schemas.microsoft.com/office/drawing/2014/main" id="{801B27CA-FFDF-42DA-93B8-06FD658F191B}"/>
                      </a:ext>
                    </a:extLst>
                  </p:cNvPr>
                  <p:cNvSpPr/>
                  <p:nvPr/>
                </p:nvSpPr>
                <p:spPr>
                  <a:xfrm>
                    <a:off x="1249363" y="868048"/>
                    <a:ext cx="9126536" cy="535334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" lastClr="FFFFFF">
                        <a:lumMod val="65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1" name="矩形 42">
                    <a:extLst>
                      <a:ext uri="{FF2B5EF4-FFF2-40B4-BE49-F238E27FC236}">
                        <a16:creationId xmlns:a16="http://schemas.microsoft.com/office/drawing/2014/main" id="{C072D826-DFAD-47AC-A3BF-FCC6D7300729}"/>
                      </a:ext>
                    </a:extLst>
                  </p:cNvPr>
                  <p:cNvSpPr/>
                  <p:nvPr/>
                </p:nvSpPr>
                <p:spPr>
                  <a:xfrm>
                    <a:off x="1613648" y="1082203"/>
                    <a:ext cx="8433138" cy="496753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28575" cap="flat" cmpd="sng" algn="ctr">
                    <a:solidFill>
                      <a:sysClr val="window" lastClr="FFFFFF">
                        <a:lumMod val="65000"/>
                      </a:sysClr>
                    </a:solidFill>
                    <a:prstDash val="dash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cxnSp>
              <p:nvCxnSpPr>
                <p:cNvPr id="70" name="直接连接符 36">
                  <a:extLst>
                    <a:ext uri="{FF2B5EF4-FFF2-40B4-BE49-F238E27FC236}">
                      <a16:creationId xmlns:a16="http://schemas.microsoft.com/office/drawing/2014/main" id="{1191B8F6-A411-44D9-AB27-96A5C2FD2B2E}"/>
                    </a:ext>
                  </a:extLst>
                </p:cNvPr>
                <p:cNvCxnSpPr/>
                <p:nvPr/>
              </p:nvCxnSpPr>
              <p:spPr>
                <a:xfrm flipH="1" flipV="1">
                  <a:off x="1885099" y="1989898"/>
                  <a:ext cx="1270541" cy="705799"/>
                </a:xfrm>
                <a:prstGeom prst="line">
                  <a:avLst/>
                </a:prstGeom>
                <a:solidFill>
                  <a:sysClr val="window" lastClr="FFFFFF"/>
                </a:solidFill>
                <a:ln w="635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1" name="直接连接符 37">
                  <a:extLst>
                    <a:ext uri="{FF2B5EF4-FFF2-40B4-BE49-F238E27FC236}">
                      <a16:creationId xmlns:a16="http://schemas.microsoft.com/office/drawing/2014/main" id="{F2FF791D-556E-4D8F-B07E-4658CC7E20F7}"/>
                    </a:ext>
                  </a:extLst>
                </p:cNvPr>
                <p:cNvCxnSpPr/>
                <p:nvPr/>
              </p:nvCxnSpPr>
              <p:spPr>
                <a:xfrm flipV="1">
                  <a:off x="572047" y="1989895"/>
                  <a:ext cx="1270541" cy="705799"/>
                </a:xfrm>
                <a:prstGeom prst="line">
                  <a:avLst/>
                </a:prstGeom>
                <a:solidFill>
                  <a:sysClr val="window" lastClr="FFFFFF"/>
                </a:solidFill>
                <a:ln w="635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72" name="椭圆 38">
                  <a:extLst>
                    <a:ext uri="{FF2B5EF4-FFF2-40B4-BE49-F238E27FC236}">
                      <a16:creationId xmlns:a16="http://schemas.microsoft.com/office/drawing/2014/main" id="{A16692F5-85CD-4CD6-9FB1-2EB22612793B}"/>
                    </a:ext>
                  </a:extLst>
                </p:cNvPr>
                <p:cNvSpPr/>
                <p:nvPr/>
              </p:nvSpPr>
              <p:spPr>
                <a:xfrm>
                  <a:off x="1688115" y="1891531"/>
                  <a:ext cx="358474" cy="347031"/>
                </a:xfrm>
                <a:prstGeom prst="ellipse">
                  <a:avLst/>
                </a:prstGeom>
                <a:solidFill>
                  <a:srgbClr val="FFA400"/>
                </a:solidFill>
                <a:ln w="5715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0A38961-1862-42AE-A880-2CFD2B7B43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277296" y="4260855"/>
                <a:ext cx="2762185" cy="24967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FAB78961-0255-4296-B2CD-40FAF9072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28" b="90000" l="10000" r="90000">
                          <a14:foregroundMark x1="47558" y1="85930" x2="47558" y2="85930"/>
                          <a14:foregroundMark x1="46395" y1="81279" x2="46395" y2="81279"/>
                          <a14:foregroundMark x1="46977" y1="83721" x2="46977" y2="83721"/>
                          <a14:foregroundMark x1="48256" y1="83721" x2="48256" y2="837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88" t="10227" r="23806" b="11845"/>
            <a:stretch/>
          </p:blipFill>
          <p:spPr>
            <a:xfrm rot="17152182">
              <a:off x="8920139" y="3471737"/>
              <a:ext cx="618147" cy="953771"/>
            </a:xfrm>
            <a:prstGeom prst="rect">
              <a:avLst/>
            </a:prstGeom>
          </p:spPr>
        </p:pic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56ADC3D-C14A-46FD-9486-2B0D3510C7EC}"/>
              </a:ext>
            </a:extLst>
          </p:cNvPr>
          <p:cNvCxnSpPr/>
          <p:nvPr/>
        </p:nvCxnSpPr>
        <p:spPr>
          <a:xfrm>
            <a:off x="4417749" y="2587465"/>
            <a:ext cx="40058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EA033F3-A8A6-47E1-82E0-45A867D652EB}"/>
              </a:ext>
            </a:extLst>
          </p:cNvPr>
          <p:cNvCxnSpPr/>
          <p:nvPr/>
        </p:nvCxnSpPr>
        <p:spPr>
          <a:xfrm>
            <a:off x="4373558" y="3580088"/>
            <a:ext cx="40058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D4F045B2-74B4-41BE-9233-262F4C8A84CB}"/>
              </a:ext>
            </a:extLst>
          </p:cNvPr>
          <p:cNvSpPr txBox="1"/>
          <p:nvPr/>
        </p:nvSpPr>
        <p:spPr>
          <a:xfrm>
            <a:off x="6763343" y="3509818"/>
            <a:ext cx="1612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Lò Ngân Sủn </a:t>
            </a:r>
          </a:p>
        </p:txBody>
      </p:sp>
    </p:spTree>
    <p:extLst>
      <p:ext uri="{BB962C8B-B14F-4D97-AF65-F5344CB8AC3E}">
        <p14:creationId xmlns:p14="http://schemas.microsoft.com/office/powerpoint/2010/main" val="415302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组合 21">
            <a:extLst>
              <a:ext uri="{FF2B5EF4-FFF2-40B4-BE49-F238E27FC236}">
                <a16:creationId xmlns:a16="http://schemas.microsoft.com/office/drawing/2014/main" id="{641119D7-AE25-4720-8D32-FE3CC99376F1}"/>
              </a:ext>
            </a:extLst>
          </p:cNvPr>
          <p:cNvGrpSpPr/>
          <p:nvPr/>
        </p:nvGrpSpPr>
        <p:grpSpPr>
          <a:xfrm>
            <a:off x="580236" y="5898293"/>
            <a:ext cx="463503" cy="619473"/>
            <a:chOff x="-2033679" y="889419"/>
            <a:chExt cx="463503" cy="619473"/>
          </a:xfrm>
        </p:grpSpPr>
        <p:pic>
          <p:nvPicPr>
            <p:cNvPr id="60" name="Picture 10" descr="E:\丫头\png\小人\卡通类素材\ry.png">
              <a:extLst>
                <a:ext uri="{FF2B5EF4-FFF2-40B4-BE49-F238E27FC236}">
                  <a16:creationId xmlns:a16="http://schemas.microsoft.com/office/drawing/2014/main" id="{C412EAA1-A620-47CD-A554-6605AC5FF0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10" descr="E:\丫头\png\小人\卡通类素材\ry.png">
              <a:extLst>
                <a:ext uri="{FF2B5EF4-FFF2-40B4-BE49-F238E27FC236}">
                  <a16:creationId xmlns:a16="http://schemas.microsoft.com/office/drawing/2014/main" id="{E3B16548-E6EF-499B-974E-3761BB1E22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组合 21">
            <a:extLst>
              <a:ext uri="{FF2B5EF4-FFF2-40B4-BE49-F238E27FC236}">
                <a16:creationId xmlns:a16="http://schemas.microsoft.com/office/drawing/2014/main" id="{1BB34922-F1B9-4590-B419-2EB502408D45}"/>
              </a:ext>
            </a:extLst>
          </p:cNvPr>
          <p:cNvGrpSpPr/>
          <p:nvPr/>
        </p:nvGrpSpPr>
        <p:grpSpPr>
          <a:xfrm>
            <a:off x="11047145" y="2637103"/>
            <a:ext cx="463503" cy="619473"/>
            <a:chOff x="-2033679" y="889419"/>
            <a:chExt cx="463503" cy="619473"/>
          </a:xfrm>
        </p:grpSpPr>
        <p:pic>
          <p:nvPicPr>
            <p:cNvPr id="63" name="Picture 10" descr="E:\丫头\png\小人\卡通类素材\ry.png">
              <a:extLst>
                <a:ext uri="{FF2B5EF4-FFF2-40B4-BE49-F238E27FC236}">
                  <a16:creationId xmlns:a16="http://schemas.microsoft.com/office/drawing/2014/main" id="{2222FB90-D56E-43EC-8202-8D5A05A11F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10" descr="E:\丫头\png\小人\卡通类素材\ry.png">
              <a:extLst>
                <a:ext uri="{FF2B5EF4-FFF2-40B4-BE49-F238E27FC236}">
                  <a16:creationId xmlns:a16="http://schemas.microsoft.com/office/drawing/2014/main" id="{EDC13480-2656-4B9C-BBF0-0A67166BC5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6" name="Picture 10" descr="E:\丫头\png\小人\卡通类素材\ry.png">
            <a:extLst>
              <a:ext uri="{FF2B5EF4-FFF2-40B4-BE49-F238E27FC236}">
                <a16:creationId xmlns:a16="http://schemas.microsoft.com/office/drawing/2014/main" id="{A6B4000E-573E-407A-B9A2-0F4A7917D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08"/>
          <a:stretch>
            <a:fillRect/>
          </a:stretch>
        </p:blipFill>
        <p:spPr bwMode="auto">
          <a:xfrm>
            <a:off x="12331374" y="6128556"/>
            <a:ext cx="46350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BDA4937A-4B4C-40A6-BED7-4724180FA4F9}"/>
              </a:ext>
            </a:extLst>
          </p:cNvPr>
          <p:cNvGrpSpPr/>
          <p:nvPr/>
        </p:nvGrpSpPr>
        <p:grpSpPr>
          <a:xfrm>
            <a:off x="1508896" y="9499"/>
            <a:ext cx="9028590" cy="1473908"/>
            <a:chOff x="389781" y="26969"/>
            <a:chExt cx="10509093" cy="1773403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D8E6302-C0D0-4F2A-8ED1-2F7BA7F250DC}"/>
                </a:ext>
              </a:extLst>
            </p:cNvPr>
            <p:cNvGrpSpPr/>
            <p:nvPr/>
          </p:nvGrpSpPr>
          <p:grpSpPr>
            <a:xfrm>
              <a:off x="389781" y="26969"/>
              <a:ext cx="10509093" cy="1773403"/>
              <a:chOff x="244251" y="48929"/>
              <a:chExt cx="10564741" cy="1869309"/>
            </a:xfrm>
          </p:grpSpPr>
          <p:pic>
            <p:nvPicPr>
              <p:cNvPr id="44" name="Picture 2" descr="F:\1-原创素材\1_mm1102\PPT\PPT_014\materaials\pageimg_g16.png">
                <a:extLst>
                  <a:ext uri="{FF2B5EF4-FFF2-40B4-BE49-F238E27FC236}">
                    <a16:creationId xmlns:a16="http://schemas.microsoft.com/office/drawing/2014/main" id="{37DFB4F9-F2BD-4D59-AFE7-3A9387F532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251" y="48929"/>
                <a:ext cx="10564741" cy="1869309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文本框 27">
                <a:extLst>
                  <a:ext uri="{FF2B5EF4-FFF2-40B4-BE49-F238E27FC236}">
                    <a16:creationId xmlns:a16="http://schemas.microsoft.com/office/drawing/2014/main" id="{3A8F3E28-0A97-4600-8310-68A936FA2889}"/>
                  </a:ext>
                </a:extLst>
              </p:cNvPr>
              <p:cNvSpPr txBox="1"/>
              <p:nvPr/>
            </p:nvSpPr>
            <p:spPr>
              <a:xfrm>
                <a:off x="1177726" y="600166"/>
                <a:ext cx="9072698" cy="12100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汉仪小麦体简" panose="00020600040101010101" pitchFamily="18" charset="-122"/>
                    <a:cs typeface="Times New Roman" panose="02020603050405020304" pitchFamily="18" charset="0"/>
                  </a:rPr>
                  <a:t>Bài 1: Tìm các hình ảnh so sánh trong những câu thơ, câu văn dưới đây:</a:t>
                </a:r>
                <a:endParaRPr kumimoji="0" lang="vi-VN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8644995-C1DF-44E3-A7E4-7DFB1A6CD6B5}"/>
                </a:ext>
              </a:extLst>
            </p:cNvPr>
            <p:cNvCxnSpPr>
              <a:cxnSpLocks/>
            </p:cNvCxnSpPr>
            <p:nvPr/>
          </p:nvCxnSpPr>
          <p:spPr>
            <a:xfrm>
              <a:off x="5021963" y="1119693"/>
              <a:ext cx="336499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A1B2FDC-1F8C-4B67-954E-9BDF6A937E4F}"/>
                </a:ext>
              </a:extLst>
            </p:cNvPr>
            <p:cNvCxnSpPr/>
            <p:nvPr/>
          </p:nvCxnSpPr>
          <p:spPr>
            <a:xfrm>
              <a:off x="3922666" y="1608302"/>
              <a:ext cx="32004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513D1D4-517D-43E4-B1B7-416A66324D3A}"/>
              </a:ext>
            </a:extLst>
          </p:cNvPr>
          <p:cNvGrpSpPr/>
          <p:nvPr/>
        </p:nvGrpSpPr>
        <p:grpSpPr>
          <a:xfrm>
            <a:off x="1856850" y="1708751"/>
            <a:ext cx="8779290" cy="1547825"/>
            <a:chOff x="1856850" y="1708751"/>
            <a:chExt cx="8779290" cy="131337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24FB9B5-E078-484A-88B2-E0EF66E6FC4D}"/>
                </a:ext>
              </a:extLst>
            </p:cNvPr>
            <p:cNvGrpSpPr/>
            <p:nvPr/>
          </p:nvGrpSpPr>
          <p:grpSpPr>
            <a:xfrm>
              <a:off x="1856850" y="1708751"/>
              <a:ext cx="8779290" cy="1313377"/>
              <a:chOff x="1702334" y="1819365"/>
              <a:chExt cx="8779290" cy="1313377"/>
            </a:xfrm>
          </p:grpSpPr>
          <p:sp>
            <p:nvSpPr>
              <p:cNvPr id="50" name="圆角矩形 1">
                <a:extLst>
                  <a:ext uri="{FF2B5EF4-FFF2-40B4-BE49-F238E27FC236}">
                    <a16:creationId xmlns:a16="http://schemas.microsoft.com/office/drawing/2014/main" id="{4F19D23D-898B-477F-B75A-5F0CEA3FD0A5}"/>
                  </a:ext>
                </a:extLst>
              </p:cNvPr>
              <p:cNvSpPr/>
              <p:nvPr/>
            </p:nvSpPr>
            <p:spPr>
              <a:xfrm>
                <a:off x="1702334" y="1819365"/>
                <a:ext cx="8779290" cy="131337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28575" cap="flat" cmpd="sng" algn="ctr">
                <a:solidFill>
                  <a:srgbClr val="0099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BE37D7A-25D2-445C-8CE6-67F101295E5A}"/>
                  </a:ext>
                </a:extLst>
              </p:cNvPr>
              <p:cNvSpPr txBox="1"/>
              <p:nvPr/>
            </p:nvSpPr>
            <p:spPr>
              <a:xfrm>
                <a:off x="2433794" y="1854058"/>
                <a:ext cx="7512172" cy="548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205DB6C-A65F-4951-B5DF-29C195176D21}"/>
                </a:ext>
              </a:extLst>
            </p:cNvPr>
            <p:cNvSpPr txBox="1"/>
            <p:nvPr/>
          </p:nvSpPr>
          <p:spPr>
            <a:xfrm>
              <a:off x="2212670" y="1743444"/>
              <a:ext cx="8342521" cy="914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trăng sáng, dòng sông là một đường trăng lung linh dát vàng.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	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925157-33FC-4737-9D2E-BA1C6FD9C9AF}"/>
              </a:ext>
            </a:extLst>
          </p:cNvPr>
          <p:cNvCxnSpPr/>
          <p:nvPr/>
        </p:nvCxnSpPr>
        <p:spPr>
          <a:xfrm>
            <a:off x="7172960" y="2282053"/>
            <a:ext cx="30886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B8FD0FC-7119-4CB3-BDA0-A2E5C490303D}"/>
              </a:ext>
            </a:extLst>
          </p:cNvPr>
          <p:cNvCxnSpPr/>
          <p:nvPr/>
        </p:nvCxnSpPr>
        <p:spPr>
          <a:xfrm>
            <a:off x="2289273" y="2820662"/>
            <a:ext cx="55237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5FD34B6-A0A8-4BBF-A9C1-0B80D5D0D548}"/>
              </a:ext>
            </a:extLst>
          </p:cNvPr>
          <p:cNvGrpSpPr/>
          <p:nvPr/>
        </p:nvGrpSpPr>
        <p:grpSpPr>
          <a:xfrm>
            <a:off x="2472118" y="2782455"/>
            <a:ext cx="7430609" cy="3905867"/>
            <a:chOff x="2725946" y="3196315"/>
            <a:chExt cx="7430609" cy="3905867"/>
          </a:xfrm>
        </p:grpSpPr>
        <p:grpSp>
          <p:nvGrpSpPr>
            <p:cNvPr id="55" name="组合 34">
              <a:extLst>
                <a:ext uri="{FF2B5EF4-FFF2-40B4-BE49-F238E27FC236}">
                  <a16:creationId xmlns:a16="http://schemas.microsoft.com/office/drawing/2014/main" id="{7CDD29F8-5F8A-4673-A8DE-8E1AF0BFFA6B}"/>
                </a:ext>
              </a:extLst>
            </p:cNvPr>
            <p:cNvGrpSpPr/>
            <p:nvPr/>
          </p:nvGrpSpPr>
          <p:grpSpPr>
            <a:xfrm>
              <a:off x="2725946" y="3196315"/>
              <a:ext cx="7430609" cy="3905867"/>
              <a:chOff x="547283" y="1831517"/>
              <a:chExt cx="2608357" cy="3937459"/>
            </a:xfrm>
          </p:grpSpPr>
          <p:grpSp>
            <p:nvGrpSpPr>
              <p:cNvPr id="57" name="组合 39">
                <a:extLst>
                  <a:ext uri="{FF2B5EF4-FFF2-40B4-BE49-F238E27FC236}">
                    <a16:creationId xmlns:a16="http://schemas.microsoft.com/office/drawing/2014/main" id="{97536C51-A600-4A52-AA92-C1278189711D}"/>
                  </a:ext>
                </a:extLst>
              </p:cNvPr>
              <p:cNvGrpSpPr/>
              <p:nvPr/>
            </p:nvGrpSpPr>
            <p:grpSpPr>
              <a:xfrm>
                <a:off x="547283" y="2701256"/>
                <a:ext cx="2608355" cy="3067720"/>
                <a:chOff x="1249363" y="868048"/>
                <a:chExt cx="9126536" cy="5353343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4" name="矩形 41">
                  <a:extLst>
                    <a:ext uri="{FF2B5EF4-FFF2-40B4-BE49-F238E27FC236}">
                      <a16:creationId xmlns:a16="http://schemas.microsoft.com/office/drawing/2014/main" id="{F9A1676F-99E4-473B-9AAA-04501E1F91A0}"/>
                    </a:ext>
                  </a:extLst>
                </p:cNvPr>
                <p:cNvSpPr/>
                <p:nvPr/>
              </p:nvSpPr>
              <p:spPr>
                <a:xfrm>
                  <a:off x="1249363" y="868048"/>
                  <a:ext cx="9126536" cy="5353343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5" name="矩形 42">
                  <a:extLst>
                    <a:ext uri="{FF2B5EF4-FFF2-40B4-BE49-F238E27FC236}">
                      <a16:creationId xmlns:a16="http://schemas.microsoft.com/office/drawing/2014/main" id="{96F16E92-01A9-44E9-B191-2990A764FDAD}"/>
                    </a:ext>
                  </a:extLst>
                </p:cNvPr>
                <p:cNvSpPr/>
                <p:nvPr/>
              </p:nvSpPr>
              <p:spPr>
                <a:xfrm>
                  <a:off x="1412922" y="1082203"/>
                  <a:ext cx="8810331" cy="4967538"/>
                </a:xfrm>
                <a:prstGeom prst="rect">
                  <a:avLst/>
                </a:prstGeom>
                <a:solidFill>
                  <a:sysClr val="window" lastClr="FFFFFF"/>
                </a:solidFill>
                <a:ln w="28575" cap="flat" cmpd="sng" algn="ctr">
                  <a:solidFill>
                    <a:sysClr val="window" lastClr="FFFFFF">
                      <a:lumMod val="65000"/>
                    </a:sysClr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58" name="直接连接符 36">
                <a:extLst>
                  <a:ext uri="{FF2B5EF4-FFF2-40B4-BE49-F238E27FC236}">
                    <a16:creationId xmlns:a16="http://schemas.microsoft.com/office/drawing/2014/main" id="{1EDA6CC4-A3C8-4D89-9E78-A12B4FEA4979}"/>
                  </a:ext>
                </a:extLst>
              </p:cNvPr>
              <p:cNvCxnSpPr/>
              <p:nvPr/>
            </p:nvCxnSpPr>
            <p:spPr>
              <a:xfrm flipH="1" flipV="1">
                <a:off x="1885099" y="1989898"/>
                <a:ext cx="1270541" cy="705799"/>
              </a:xfrm>
              <a:prstGeom prst="line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5" name="直接连接符 37">
                <a:extLst>
                  <a:ext uri="{FF2B5EF4-FFF2-40B4-BE49-F238E27FC236}">
                    <a16:creationId xmlns:a16="http://schemas.microsoft.com/office/drawing/2014/main" id="{31A5A41B-0799-474D-9A60-D083B1D8B83E}"/>
                  </a:ext>
                </a:extLst>
              </p:cNvPr>
              <p:cNvCxnSpPr/>
              <p:nvPr/>
            </p:nvCxnSpPr>
            <p:spPr>
              <a:xfrm flipV="1">
                <a:off x="572047" y="1989895"/>
                <a:ext cx="1270541" cy="705799"/>
              </a:xfrm>
              <a:prstGeom prst="line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67" name="椭圆 38">
                <a:extLst>
                  <a:ext uri="{FF2B5EF4-FFF2-40B4-BE49-F238E27FC236}">
                    <a16:creationId xmlns:a16="http://schemas.microsoft.com/office/drawing/2014/main" id="{25BF3B27-C2A6-418A-879E-AD10B5733F38}"/>
                  </a:ext>
                </a:extLst>
              </p:cNvPr>
              <p:cNvSpPr/>
              <p:nvPr/>
            </p:nvSpPr>
            <p:spPr>
              <a:xfrm>
                <a:off x="1778079" y="1831517"/>
                <a:ext cx="178546" cy="465357"/>
              </a:xfrm>
              <a:prstGeom prst="ellipse">
                <a:avLst/>
              </a:prstGeom>
              <a:solidFill>
                <a:srgbClr val="FFA400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36AF41A-BB1A-4895-9F07-B9642C1987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265" t="6791" r="3290" b="11983"/>
            <a:stretch/>
          </p:blipFill>
          <p:spPr>
            <a:xfrm>
              <a:off x="2822797" y="4131784"/>
              <a:ext cx="7236899" cy="29218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791FBFB-60FB-4EA6-A2F8-20621192C6CF}"/>
              </a:ext>
            </a:extLst>
          </p:cNvPr>
          <p:cNvSpPr txBox="1"/>
          <p:nvPr/>
        </p:nvSpPr>
        <p:spPr>
          <a:xfrm>
            <a:off x="8143035" y="2807771"/>
            <a:ext cx="2254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ngàn năm </a:t>
            </a:r>
          </a:p>
        </p:txBody>
      </p:sp>
    </p:spTree>
    <p:extLst>
      <p:ext uri="{BB962C8B-B14F-4D97-AF65-F5344CB8AC3E}">
        <p14:creationId xmlns:p14="http://schemas.microsoft.com/office/powerpoint/2010/main" val="340200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607332B4-7024-46FC-9845-5A68EC805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620607"/>
              </p:ext>
            </p:extLst>
          </p:nvPr>
        </p:nvGraphicFramePr>
        <p:xfrm>
          <a:off x="1611266" y="523887"/>
          <a:ext cx="9325065" cy="62796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726915">
                  <a:extLst>
                    <a:ext uri="{9D8B030D-6E8A-4147-A177-3AD203B41FA5}">
                      <a16:colId xmlns:a16="http://schemas.microsoft.com/office/drawing/2014/main" val="2568786616"/>
                    </a:ext>
                  </a:extLst>
                </a:gridCol>
                <a:gridCol w="3598150">
                  <a:extLst>
                    <a:ext uri="{9D8B030D-6E8A-4147-A177-3AD203B41FA5}">
                      <a16:colId xmlns:a16="http://schemas.microsoft.com/office/drawing/2014/main" val="646770568"/>
                    </a:ext>
                  </a:extLst>
                </a:gridCol>
              </a:tblGrid>
              <a:tr h="42748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so sánh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779088"/>
                  </a:ext>
                </a:extLst>
              </a:tr>
              <a:tr h="1025964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  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hiền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Mau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r"/>
                      <a:r>
                        <a:rPr lang="en-US" sz="18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Thanh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2811296"/>
                  </a:ext>
                </a:extLst>
              </a:tr>
              <a:tr h="17099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 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yêu nhà em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xoan trước ngõ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 xao xuyến nở</a:t>
                      </a:r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 mây từng chùm.</a:t>
                      </a:r>
                    </a:p>
                    <a:p>
                      <a:pPr algn="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8118354"/>
                  </a:ext>
                </a:extLst>
              </a:tr>
              <a:tr h="17099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 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đông</a:t>
                      </a:r>
                    </a:p>
                    <a:p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Trời là cá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tủ ướp lạnh</a:t>
                      </a:r>
                    </a:p>
                    <a:p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Mùa hè</a:t>
                      </a:r>
                    </a:p>
                    <a:p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Trời là cái bếp lò nung.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Lò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Ngân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Sủn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2785535"/>
                  </a:ext>
                </a:extLst>
              </a:tr>
              <a:tr h="1025964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đêm trăng sáng, dòng sông là một đường trăng lung linh dát vàng.</a:t>
                      </a: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 nước ngàn năm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7438437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370EB3-7D61-400C-B0C8-7AC8B0ECFD5B}"/>
              </a:ext>
            </a:extLst>
          </p:cNvPr>
          <p:cNvSpPr/>
          <p:nvPr/>
        </p:nvSpPr>
        <p:spPr>
          <a:xfrm>
            <a:off x="698435" y="74788"/>
            <a:ext cx="11248470" cy="40273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Bài 1: Tìm các hình ảnh so sánh trong những câu thơ, câu văn dưới đây: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87562B2-FF8E-4508-96AA-B9BD11320BB5}"/>
              </a:ext>
            </a:extLst>
          </p:cNvPr>
          <p:cNvSpPr txBox="1"/>
          <p:nvPr/>
        </p:nvSpPr>
        <p:spPr>
          <a:xfrm>
            <a:off x="7406639" y="1207469"/>
            <a:ext cx="391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Mắt hiền sáng tựa vì sao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20A146-E61F-4496-9542-2B325C7FC6FA}"/>
              </a:ext>
            </a:extLst>
          </p:cNvPr>
          <p:cNvSpPr txBox="1"/>
          <p:nvPr/>
        </p:nvSpPr>
        <p:spPr>
          <a:xfrm>
            <a:off x="7413615" y="2551263"/>
            <a:ext cx="3522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 xao xuyến nở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 mây từng chùm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21A955-C6AC-4718-B1BD-5E19B2587A66}"/>
              </a:ext>
            </a:extLst>
          </p:cNvPr>
          <p:cNvSpPr txBox="1"/>
          <p:nvPr/>
        </p:nvSpPr>
        <p:spPr>
          <a:xfrm>
            <a:off x="7413615" y="4262995"/>
            <a:ext cx="3606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Trời là cá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tủ ướp lạnh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Trời là cái bếp lò nung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25D2316-B9BB-4780-A06A-D70C8C1AFBF5}"/>
              </a:ext>
            </a:extLst>
          </p:cNvPr>
          <p:cNvSpPr txBox="1"/>
          <p:nvPr/>
        </p:nvSpPr>
        <p:spPr>
          <a:xfrm>
            <a:off x="7327839" y="5842071"/>
            <a:ext cx="376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 sông là một đường trăng lung linh dát vàng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1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3" grpId="0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35FDA6-54D8-44A5-8995-9980CD958BD9}"/>
              </a:ext>
            </a:extLst>
          </p:cNvPr>
          <p:cNvGrpSpPr/>
          <p:nvPr/>
        </p:nvGrpSpPr>
        <p:grpSpPr>
          <a:xfrm>
            <a:off x="378606" y="56910"/>
            <a:ext cx="11100619" cy="1515020"/>
            <a:chOff x="-126780" y="80809"/>
            <a:chExt cx="10642139" cy="1869309"/>
          </a:xfrm>
        </p:grpSpPr>
        <p:pic>
          <p:nvPicPr>
            <p:cNvPr id="15" name="Picture 2" descr="F:\1-原创素材\1_mm1102\PPT\PPT_014\materaials\pageimg_g16.png">
              <a:extLst>
                <a:ext uri="{FF2B5EF4-FFF2-40B4-BE49-F238E27FC236}">
                  <a16:creationId xmlns:a16="http://schemas.microsoft.com/office/drawing/2014/main" id="{C330FF00-479A-45D2-AA86-60A0AF759D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780" y="80809"/>
              <a:ext cx="10642139" cy="186930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文本框 27">
              <a:extLst>
                <a:ext uri="{FF2B5EF4-FFF2-40B4-BE49-F238E27FC236}">
                  <a16:creationId xmlns:a16="http://schemas.microsoft.com/office/drawing/2014/main" id="{26E0CE11-5A61-481F-A80F-61EBC32B6D3F}"/>
                </a:ext>
              </a:extLst>
            </p:cNvPr>
            <p:cNvSpPr txBox="1"/>
            <p:nvPr/>
          </p:nvSpPr>
          <p:spPr>
            <a:xfrm>
              <a:off x="1177726" y="600167"/>
              <a:ext cx="9072697" cy="645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Bài 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2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: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Hãy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ghi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lại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các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từ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chỉ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sự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 so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sánh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trong những câu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trên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: </a:t>
              </a:r>
              <a:endParaRPr kumimoji="0" lang="vi-VN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组合 21">
            <a:extLst>
              <a:ext uri="{FF2B5EF4-FFF2-40B4-BE49-F238E27FC236}">
                <a16:creationId xmlns:a16="http://schemas.microsoft.com/office/drawing/2014/main" id="{641119D7-AE25-4720-8D32-FE3CC99376F1}"/>
              </a:ext>
            </a:extLst>
          </p:cNvPr>
          <p:cNvGrpSpPr/>
          <p:nvPr/>
        </p:nvGrpSpPr>
        <p:grpSpPr>
          <a:xfrm>
            <a:off x="580236" y="5898293"/>
            <a:ext cx="463503" cy="619473"/>
            <a:chOff x="-2033679" y="889419"/>
            <a:chExt cx="463503" cy="619473"/>
          </a:xfrm>
        </p:grpSpPr>
        <p:pic>
          <p:nvPicPr>
            <p:cNvPr id="60" name="Picture 10" descr="E:\丫头\png\小人\卡通类素材\ry.png">
              <a:extLst>
                <a:ext uri="{FF2B5EF4-FFF2-40B4-BE49-F238E27FC236}">
                  <a16:creationId xmlns:a16="http://schemas.microsoft.com/office/drawing/2014/main" id="{C412EAA1-A620-47CD-A554-6605AC5FF0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10" descr="E:\丫头\png\小人\卡通类素材\ry.png">
              <a:extLst>
                <a:ext uri="{FF2B5EF4-FFF2-40B4-BE49-F238E27FC236}">
                  <a16:creationId xmlns:a16="http://schemas.microsoft.com/office/drawing/2014/main" id="{E3B16548-E6EF-499B-974E-3761BB1E22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组合 21">
            <a:extLst>
              <a:ext uri="{FF2B5EF4-FFF2-40B4-BE49-F238E27FC236}">
                <a16:creationId xmlns:a16="http://schemas.microsoft.com/office/drawing/2014/main" id="{1BB34922-F1B9-4590-B419-2EB502408D45}"/>
              </a:ext>
            </a:extLst>
          </p:cNvPr>
          <p:cNvGrpSpPr/>
          <p:nvPr/>
        </p:nvGrpSpPr>
        <p:grpSpPr>
          <a:xfrm>
            <a:off x="11047145" y="2637103"/>
            <a:ext cx="463503" cy="619473"/>
            <a:chOff x="-2033679" y="889419"/>
            <a:chExt cx="463503" cy="619473"/>
          </a:xfrm>
        </p:grpSpPr>
        <p:pic>
          <p:nvPicPr>
            <p:cNvPr id="63" name="Picture 10" descr="E:\丫头\png\小人\卡通类素材\ry.png">
              <a:extLst>
                <a:ext uri="{FF2B5EF4-FFF2-40B4-BE49-F238E27FC236}">
                  <a16:creationId xmlns:a16="http://schemas.microsoft.com/office/drawing/2014/main" id="{2222FB90-D56E-43EC-8202-8D5A05A11F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10" descr="E:\丫头\png\小人\卡通类素材\ry.png">
              <a:extLst>
                <a:ext uri="{FF2B5EF4-FFF2-40B4-BE49-F238E27FC236}">
                  <a16:creationId xmlns:a16="http://schemas.microsoft.com/office/drawing/2014/main" id="{EDC13480-2656-4B9C-BBF0-0A67166BC5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组合 21">
            <a:extLst>
              <a:ext uri="{FF2B5EF4-FFF2-40B4-BE49-F238E27FC236}">
                <a16:creationId xmlns:a16="http://schemas.microsoft.com/office/drawing/2014/main" id="{2E2AED58-CF9A-4631-B3DA-81D4D083DF6F}"/>
              </a:ext>
            </a:extLst>
          </p:cNvPr>
          <p:cNvGrpSpPr/>
          <p:nvPr/>
        </p:nvGrpSpPr>
        <p:grpSpPr>
          <a:xfrm>
            <a:off x="5601390" y="4265703"/>
            <a:ext cx="463503" cy="619473"/>
            <a:chOff x="-2033679" y="889419"/>
            <a:chExt cx="463503" cy="619473"/>
          </a:xfrm>
        </p:grpSpPr>
        <p:pic>
          <p:nvPicPr>
            <p:cNvPr id="66" name="Picture 10" descr="E:\丫头\png\小人\卡通类素材\ry.png">
              <a:extLst>
                <a:ext uri="{FF2B5EF4-FFF2-40B4-BE49-F238E27FC236}">
                  <a16:creationId xmlns:a16="http://schemas.microsoft.com/office/drawing/2014/main" id="{A6B4000E-573E-407A-B9A2-0F4A7917DA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10" descr="E:\丫头\png\小人\卡通类素材\ry.png">
              <a:extLst>
                <a:ext uri="{FF2B5EF4-FFF2-40B4-BE49-F238E27FC236}">
                  <a16:creationId xmlns:a16="http://schemas.microsoft.com/office/drawing/2014/main" id="{75378632-5AED-407E-86FB-C19A5A7A33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9970AE-7FF7-406C-9B8D-2AB26D5EDF2F}"/>
              </a:ext>
            </a:extLst>
          </p:cNvPr>
          <p:cNvCxnSpPr/>
          <p:nvPr/>
        </p:nvCxnSpPr>
        <p:spPr>
          <a:xfrm>
            <a:off x="3901440" y="965200"/>
            <a:ext cx="47548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43D6D83-4FFF-436B-AA91-61EF9EFA86DF}"/>
              </a:ext>
            </a:extLst>
          </p:cNvPr>
          <p:cNvGrpSpPr/>
          <p:nvPr/>
        </p:nvGrpSpPr>
        <p:grpSpPr>
          <a:xfrm>
            <a:off x="1981880" y="1869037"/>
            <a:ext cx="8027177" cy="1107922"/>
            <a:chOff x="1973099" y="1869037"/>
            <a:chExt cx="8027177" cy="110792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D1681A0-5125-4B48-8C8B-AD5D097E2AE9}"/>
                </a:ext>
              </a:extLst>
            </p:cNvPr>
            <p:cNvGrpSpPr/>
            <p:nvPr/>
          </p:nvGrpSpPr>
          <p:grpSpPr>
            <a:xfrm>
              <a:off x="1973099" y="1869037"/>
              <a:ext cx="8027177" cy="1099397"/>
              <a:chOff x="2289273" y="1830944"/>
              <a:chExt cx="7206135" cy="1099397"/>
            </a:xfrm>
          </p:grpSpPr>
          <p:sp>
            <p:nvSpPr>
              <p:cNvPr id="32" name="圆角矩形 1">
                <a:extLst>
                  <a:ext uri="{FF2B5EF4-FFF2-40B4-BE49-F238E27FC236}">
                    <a16:creationId xmlns:a16="http://schemas.microsoft.com/office/drawing/2014/main" id="{819998BB-E9D5-406D-BF23-191C7B21F1C0}"/>
                  </a:ext>
                </a:extLst>
              </p:cNvPr>
              <p:cNvSpPr/>
              <p:nvPr/>
            </p:nvSpPr>
            <p:spPr>
              <a:xfrm>
                <a:off x="2289273" y="1830944"/>
                <a:ext cx="7206135" cy="109939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28575" cap="flat" cmpd="sng" algn="ctr">
                <a:solidFill>
                  <a:srgbClr val="0099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7935498-CE78-4F8C-8218-DC29B6EE7099}"/>
                  </a:ext>
                </a:extLst>
              </p:cNvPr>
              <p:cNvSpPr txBox="1"/>
              <p:nvPr/>
            </p:nvSpPr>
            <p:spPr>
              <a:xfrm>
                <a:off x="2970788" y="1881405"/>
                <a:ext cx="6412625" cy="954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Mắt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hiền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nhìn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Mau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78E942A-0027-45E3-BA86-2CB68FF99698}"/>
                </a:ext>
              </a:extLst>
            </p:cNvPr>
            <p:cNvSpPr txBox="1"/>
            <p:nvPr/>
          </p:nvSpPr>
          <p:spPr>
            <a:xfrm>
              <a:off x="8554720" y="2607627"/>
              <a:ext cx="1320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Thanh Hải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D6B0280-2D3F-4AE4-9C09-D38AD41F92CF}"/>
              </a:ext>
            </a:extLst>
          </p:cNvPr>
          <p:cNvGrpSpPr/>
          <p:nvPr/>
        </p:nvGrpSpPr>
        <p:grpSpPr>
          <a:xfrm>
            <a:off x="1153636" y="3174520"/>
            <a:ext cx="4495006" cy="2279017"/>
            <a:chOff x="1144855" y="3174520"/>
            <a:chExt cx="4495006" cy="227901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F59453D-A55C-4883-945B-4BDE0D4B53A4}"/>
                </a:ext>
              </a:extLst>
            </p:cNvPr>
            <p:cNvGrpSpPr/>
            <p:nvPr/>
          </p:nvGrpSpPr>
          <p:grpSpPr>
            <a:xfrm>
              <a:off x="1144855" y="3174520"/>
              <a:ext cx="4495006" cy="2248058"/>
              <a:chOff x="498551" y="3242107"/>
              <a:chExt cx="4172313" cy="2248058"/>
            </a:xfrm>
          </p:grpSpPr>
          <p:sp>
            <p:nvSpPr>
              <p:cNvPr id="37" name="圆角矩形 1">
                <a:extLst>
                  <a:ext uri="{FF2B5EF4-FFF2-40B4-BE49-F238E27FC236}">
                    <a16:creationId xmlns:a16="http://schemas.microsoft.com/office/drawing/2014/main" id="{93E49832-498B-4AF6-8659-7F8BE90A725E}"/>
                  </a:ext>
                </a:extLst>
              </p:cNvPr>
              <p:cNvSpPr/>
              <p:nvPr/>
            </p:nvSpPr>
            <p:spPr>
              <a:xfrm>
                <a:off x="498551" y="3242107"/>
                <a:ext cx="4070401" cy="2248058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28575" cap="flat" cmpd="sng" algn="ctr">
                <a:solidFill>
                  <a:srgbClr val="0099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5F1525C-0910-4EAA-97E6-D7556C516507}"/>
                  </a:ext>
                </a:extLst>
              </p:cNvPr>
              <p:cNvSpPr txBox="1"/>
              <p:nvPr/>
            </p:nvSpPr>
            <p:spPr>
              <a:xfrm>
                <a:off x="498551" y="3482818"/>
                <a:ext cx="417231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 yêu nhà em</a:t>
                </a:r>
              </a:p>
              <a:p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Hàng xoan trước ngõ</a:t>
                </a:r>
              </a:p>
              <a:p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Hoa xao xuyến nở </a:t>
                </a:r>
              </a:p>
              <a:p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Như mây từng chùm.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D7CDF3-4646-492A-83AA-D0A6CE0D2DA4}"/>
                </a:ext>
              </a:extLst>
            </p:cNvPr>
            <p:cNvSpPr txBox="1"/>
            <p:nvPr/>
          </p:nvSpPr>
          <p:spPr>
            <a:xfrm>
              <a:off x="4429760" y="5084205"/>
              <a:ext cx="82296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Tô Hà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4E2463B-9BD2-40B5-8439-FD86FE552DE4}"/>
              </a:ext>
            </a:extLst>
          </p:cNvPr>
          <p:cNvGrpSpPr/>
          <p:nvPr/>
        </p:nvGrpSpPr>
        <p:grpSpPr>
          <a:xfrm>
            <a:off x="6357897" y="3155390"/>
            <a:ext cx="4974694" cy="2269755"/>
            <a:chOff x="6349116" y="3155390"/>
            <a:chExt cx="4974694" cy="226975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FC67E39-1EDD-42A9-BE49-452449586CD2}"/>
                </a:ext>
              </a:extLst>
            </p:cNvPr>
            <p:cNvGrpSpPr/>
            <p:nvPr/>
          </p:nvGrpSpPr>
          <p:grpSpPr>
            <a:xfrm>
              <a:off x="6349116" y="3155390"/>
              <a:ext cx="4974694" cy="2248058"/>
              <a:chOff x="6917514" y="3212912"/>
              <a:chExt cx="4225204" cy="2248058"/>
            </a:xfrm>
          </p:grpSpPr>
          <p:sp>
            <p:nvSpPr>
              <p:cNvPr id="42" name="圆角矩形 1">
                <a:extLst>
                  <a:ext uri="{FF2B5EF4-FFF2-40B4-BE49-F238E27FC236}">
                    <a16:creationId xmlns:a16="http://schemas.microsoft.com/office/drawing/2014/main" id="{3BDE266F-5461-4FD3-8F8A-12F0E67FDB6F}"/>
                  </a:ext>
                </a:extLst>
              </p:cNvPr>
              <p:cNvSpPr/>
              <p:nvPr/>
            </p:nvSpPr>
            <p:spPr>
              <a:xfrm>
                <a:off x="6970405" y="3212912"/>
                <a:ext cx="4172313" cy="2248058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28575" cap="flat" cmpd="sng" algn="ctr">
                <a:solidFill>
                  <a:srgbClr val="0099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AE1A898-C834-4F96-B5FB-36FCC02F07F8}"/>
                  </a:ext>
                </a:extLst>
              </p:cNvPr>
              <p:cNvSpPr txBox="1"/>
              <p:nvPr/>
            </p:nvSpPr>
            <p:spPr>
              <a:xfrm>
                <a:off x="6917514" y="3415284"/>
                <a:ext cx="422520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Mùa đông</a:t>
                </a:r>
              </a:p>
              <a:p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Trời là cái tủ ướp lạnh</a:t>
                </a:r>
              </a:p>
              <a:p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Mùa hè</a:t>
                </a:r>
              </a:p>
              <a:p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Trời là cái bếp lò nung.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16AF9AD-7188-407E-B749-4B3D3A45BD2E}"/>
                </a:ext>
              </a:extLst>
            </p:cNvPr>
            <p:cNvSpPr txBox="1"/>
            <p:nvPr/>
          </p:nvSpPr>
          <p:spPr>
            <a:xfrm>
              <a:off x="9601200" y="5055813"/>
              <a:ext cx="16128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Lò Ngân Sủn 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06C7FC3-4C0F-4231-8F04-2B807ABEDA42}"/>
              </a:ext>
            </a:extLst>
          </p:cNvPr>
          <p:cNvGrpSpPr/>
          <p:nvPr/>
        </p:nvGrpSpPr>
        <p:grpSpPr>
          <a:xfrm>
            <a:off x="1902281" y="5644159"/>
            <a:ext cx="8227239" cy="1110929"/>
            <a:chOff x="1902281" y="5644159"/>
            <a:chExt cx="8227239" cy="111092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C827715-5780-4763-B7C2-B3ADCB51DE00}"/>
                </a:ext>
              </a:extLst>
            </p:cNvPr>
            <p:cNvGrpSpPr/>
            <p:nvPr/>
          </p:nvGrpSpPr>
          <p:grpSpPr>
            <a:xfrm>
              <a:off x="1902281" y="5644159"/>
              <a:ext cx="8227239" cy="1110929"/>
              <a:chOff x="2325849" y="5652566"/>
              <a:chExt cx="7398217" cy="1110929"/>
            </a:xfrm>
          </p:grpSpPr>
          <p:sp>
            <p:nvSpPr>
              <p:cNvPr id="47" name="圆角矩形 1">
                <a:extLst>
                  <a:ext uri="{FF2B5EF4-FFF2-40B4-BE49-F238E27FC236}">
                    <a16:creationId xmlns:a16="http://schemas.microsoft.com/office/drawing/2014/main" id="{75681ACC-25F0-498C-BD75-3D66C3038E82}"/>
                  </a:ext>
                </a:extLst>
              </p:cNvPr>
              <p:cNvSpPr/>
              <p:nvPr/>
            </p:nvSpPr>
            <p:spPr>
              <a:xfrm>
                <a:off x="2325849" y="5652566"/>
                <a:ext cx="7206135" cy="111092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28575" cap="flat" cmpd="sng" algn="ctr">
                <a:solidFill>
                  <a:srgbClr val="0099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474DA13-EEE1-42AD-A44A-363DC16AEFC8}"/>
                  </a:ext>
                </a:extLst>
              </p:cNvPr>
              <p:cNvSpPr txBox="1"/>
              <p:nvPr/>
            </p:nvSpPr>
            <p:spPr>
              <a:xfrm>
                <a:off x="2325849" y="5765993"/>
                <a:ext cx="7398217" cy="95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 đêm trăng sáng, dòng sông là một đường trăng lung linh dát vàng.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	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7CCB8B7-F419-4AAB-944E-8845D9DB4AA8}"/>
                </a:ext>
              </a:extLst>
            </p:cNvPr>
            <p:cNvSpPr txBox="1"/>
            <p:nvPr/>
          </p:nvSpPr>
          <p:spPr>
            <a:xfrm>
              <a:off x="7487919" y="6350515"/>
              <a:ext cx="22545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 nước ngàn năm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6991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C59D4FA-D9ED-44C1-8192-6CCF15E63F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530086"/>
              </p:ext>
            </p:extLst>
          </p:nvPr>
        </p:nvGraphicFramePr>
        <p:xfrm>
          <a:off x="84727" y="169025"/>
          <a:ext cx="11884006" cy="65480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30586">
                  <a:extLst>
                    <a:ext uri="{9D8B030D-6E8A-4147-A177-3AD203B41FA5}">
                      <a16:colId xmlns:a16="http://schemas.microsoft.com/office/drawing/2014/main" val="2568786616"/>
                    </a:ext>
                  </a:extLst>
                </a:gridCol>
                <a:gridCol w="3728720">
                  <a:extLst>
                    <a:ext uri="{9D8B030D-6E8A-4147-A177-3AD203B41FA5}">
                      <a16:colId xmlns:a16="http://schemas.microsoft.com/office/drawing/2014/main" val="646770568"/>
                    </a:ext>
                  </a:extLst>
                </a:gridCol>
                <a:gridCol w="2924700">
                  <a:extLst>
                    <a:ext uri="{9D8B030D-6E8A-4147-A177-3AD203B41FA5}">
                      <a16:colId xmlns:a16="http://schemas.microsoft.com/office/drawing/2014/main" val="11603915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u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i="1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u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b="1" i="1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i="1" u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i="1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u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i="1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so sánh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u="none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sự so sánh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779088"/>
                  </a:ext>
                </a:extLst>
              </a:tr>
              <a:tr h="1056993">
                <a:tc>
                  <a:txBody>
                    <a:bodyPr/>
                    <a:lstStyle/>
                    <a:p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   </a:t>
                      </a: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 hiền sáng tựa vì sao</a:t>
                      </a:r>
                    </a:p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 nhìn đến tận Cà Mau cuối trời.</a:t>
                      </a:r>
                    </a:p>
                    <a:p>
                      <a:pPr algn="r"/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 Hải </a:t>
                      </a:r>
                      <a:endParaRPr lang="en-US" sz="180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 hiền sáng  tựa  vì sao</a:t>
                      </a:r>
                    </a:p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2811296"/>
                  </a:ext>
                </a:extLst>
              </a:tr>
              <a:tr h="1761655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 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yêu nhà em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xoan trước ngõ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 xao xuyến nở</a:t>
                      </a:r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 mây từng chùm.</a:t>
                      </a:r>
                    </a:p>
                    <a:p>
                      <a:pPr algn="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 xao xuyến nở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 mây từng chùm</a:t>
                      </a:r>
                    </a:p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8118354"/>
                  </a:ext>
                </a:extLst>
              </a:tr>
              <a:tr h="1761655">
                <a:tc>
                  <a:txBody>
                    <a:bodyPr/>
                    <a:lstStyle/>
                    <a:p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 </a:t>
                      </a:r>
                      <a: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đông</a:t>
                      </a:r>
                    </a:p>
                    <a:p>
                      <a: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Trời là các tủ ướp lạnh</a:t>
                      </a:r>
                    </a:p>
                    <a:p>
                      <a: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Mùa hè</a:t>
                      </a:r>
                    </a:p>
                    <a:p>
                      <a: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Trời là cái bếp lò nung.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 Ngân Sủn 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vi-VN" sz="2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 là các tủ ướp lạnh</a:t>
                      </a:r>
                      <a:endParaRPr kumimoji="0" lang="en-US" sz="2400" b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kumimoji="0" lang="en-US" sz="2400" b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 là cái bếp lò nung</a:t>
                      </a:r>
                    </a:p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2785535"/>
                  </a:ext>
                </a:extLst>
              </a:tr>
              <a:tr h="1335949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đêm trăng sáng, dòng sông là một đường trăng lung linh dát vàng.</a:t>
                      </a: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 nước ngàn năm 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vi-VN" sz="2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 sông là một đường trăng lung linh dát vàng</a:t>
                      </a:r>
                      <a:endParaRPr lang="en-US">
                        <a:solidFill>
                          <a:srgbClr val="11111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7438437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7FBC022-C5CB-448D-AC86-54FD13F87D03}"/>
              </a:ext>
            </a:extLst>
          </p:cNvPr>
          <p:cNvSpPr/>
          <p:nvPr/>
        </p:nvSpPr>
        <p:spPr>
          <a:xfrm>
            <a:off x="7160048" y="870506"/>
            <a:ext cx="644172" cy="362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endParaRPr lang="en-US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876995-FC31-4FFE-9656-73696D2C3E5E}"/>
              </a:ext>
            </a:extLst>
          </p:cNvPr>
          <p:cNvSpPr/>
          <p:nvPr/>
        </p:nvSpPr>
        <p:spPr>
          <a:xfrm>
            <a:off x="5275810" y="2469684"/>
            <a:ext cx="79248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29483E-7C1F-4E21-BFCA-9B04548DA3CE}"/>
              </a:ext>
            </a:extLst>
          </p:cNvPr>
          <p:cNvSpPr txBox="1"/>
          <p:nvPr/>
        </p:nvSpPr>
        <p:spPr>
          <a:xfrm>
            <a:off x="5915890" y="3734350"/>
            <a:ext cx="479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75D1820-E8A1-4DAF-9CB5-B0CA88F187D9}"/>
              </a:ext>
            </a:extLst>
          </p:cNvPr>
          <p:cNvSpPr txBox="1"/>
          <p:nvPr/>
        </p:nvSpPr>
        <p:spPr>
          <a:xfrm>
            <a:off x="5915890" y="4468936"/>
            <a:ext cx="479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7B41A8-1339-46F4-B5EF-E9E82525ABA7}"/>
              </a:ext>
            </a:extLst>
          </p:cNvPr>
          <p:cNvSpPr txBox="1"/>
          <p:nvPr/>
        </p:nvSpPr>
        <p:spPr>
          <a:xfrm>
            <a:off x="6651141" y="5635644"/>
            <a:ext cx="43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6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70833E-6 0.00417 L 0.05925 -0.03912 C 0.07162 -0.04884 0.09011 -0.05394 0.10951 -0.05394 C 0.13164 -0.05394 0.14935 -0.04884 0.16172 -0.03912 L 0.2211 0.00417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5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33333E-6 L 0.10482 -0.07686 C 0.12656 -0.09398 0.15937 -0.10301 0.19375 -0.10301 C 0.23281 -0.10301 0.26419 -0.09398 0.28594 -0.07686 L 0.39088 3.33333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116 L 0.09505 -0.04051 C 0.11485 -0.04931 0.14453 -0.05394 0.17578 -0.05394 C 0.2112 -0.05394 0.23958 -0.04931 0.25938 -0.04051 L 0.35456 -0.0011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0.09466 -0.03935 C 0.11445 -0.04815 0.14414 -0.05278 0.17513 -0.05278 C 0.21068 -0.05278 0.23893 -0.04815 0.25873 -0.03935 L 0.35365 2.22222E-6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82" y="-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0116 L 0.07383 -0.04051 C 0.0892 -0.04931 0.11224 -0.05394 0.13659 -0.05394 C 0.16407 -0.05394 0.1862 -0.04931 0.20157 -0.04051 L 0.27553 -0.00116 " pathEditMode="relative" rAng="0" ptsTypes="AAAAA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-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6" grpId="2"/>
      <p:bldP spid="7" grpId="0"/>
      <p:bldP spid="7" grpId="1"/>
      <p:bldP spid="7" grpId="2"/>
      <p:bldP spid="84" grpId="0"/>
      <p:bldP spid="84" grpId="1"/>
      <p:bldP spid="84" grpId="2"/>
      <p:bldP spid="11" grpId="0"/>
      <p:bldP spid="11" grpId="1"/>
      <p:bldP spid="11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26">
            <a:extLst>
              <a:ext uri="{FF2B5EF4-FFF2-40B4-BE49-F238E27FC236}">
                <a16:creationId xmlns:a16="http://schemas.microsoft.com/office/drawing/2014/main" id="{F7C7BC40-1E6B-4C3E-AFDC-61223F160A3E}"/>
              </a:ext>
            </a:extLst>
          </p:cNvPr>
          <p:cNvSpPr/>
          <p:nvPr/>
        </p:nvSpPr>
        <p:spPr>
          <a:xfrm>
            <a:off x="6096000" y="2051050"/>
            <a:ext cx="3721100" cy="3968750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9"/>
            </a:avLst>
          </a:prstGeom>
          <a:solidFill>
            <a:srgbClr val="E8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Down Arrow Callout 33">
            <a:extLst>
              <a:ext uri="{FF2B5EF4-FFF2-40B4-BE49-F238E27FC236}">
                <a16:creationId xmlns:a16="http://schemas.microsoft.com/office/drawing/2014/main" id="{0EEE8730-4321-400B-AF26-3BF567962F89}"/>
              </a:ext>
            </a:extLst>
          </p:cNvPr>
          <p:cNvSpPr/>
          <p:nvPr/>
        </p:nvSpPr>
        <p:spPr>
          <a:xfrm>
            <a:off x="2320925" y="2051050"/>
            <a:ext cx="3505200" cy="3968750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9"/>
            </a:avLst>
          </a:prstGeom>
          <a:solidFill>
            <a:srgbClr val="FC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Flowchart: Off-page Connector 40">
            <a:extLst>
              <a:ext uri="{FF2B5EF4-FFF2-40B4-BE49-F238E27FC236}">
                <a16:creationId xmlns:a16="http://schemas.microsoft.com/office/drawing/2014/main" id="{03C0F35F-B926-4510-B3BC-79DC17A05C84}"/>
              </a:ext>
            </a:extLst>
          </p:cNvPr>
          <p:cNvSpPr/>
          <p:nvPr/>
        </p:nvSpPr>
        <p:spPr>
          <a:xfrm>
            <a:off x="3752850" y="2051050"/>
            <a:ext cx="641350" cy="611188"/>
          </a:xfrm>
          <a:prstGeom prst="flowChartOffpageConnector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030288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030288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030288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030288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030288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772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25" b="1" i="0" u="none" strike="noStrike" kern="1200" cap="none" spc="0" normalizeH="0" baseline="0" noProof="0" dirty="0">
                <a:ln>
                  <a:noFill/>
                </a:ln>
                <a:solidFill>
                  <a:srgbClr val="FCCB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Flowchart: Off-page Connector 42">
            <a:extLst>
              <a:ext uri="{FF2B5EF4-FFF2-40B4-BE49-F238E27FC236}">
                <a16:creationId xmlns:a16="http://schemas.microsoft.com/office/drawing/2014/main" id="{3DB730DA-A057-4AC6-BC3A-F5E4B9D0767D}"/>
              </a:ext>
            </a:extLst>
          </p:cNvPr>
          <p:cNvSpPr/>
          <p:nvPr/>
        </p:nvSpPr>
        <p:spPr>
          <a:xfrm>
            <a:off x="7658101" y="2051051"/>
            <a:ext cx="595313" cy="625475"/>
          </a:xfrm>
          <a:prstGeom prst="flowChartOffpageConnector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73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srgbClr val="EC606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kumimoji="0" lang="en-US" sz="2250" b="1" i="0" u="none" strike="noStrike" kern="1200" cap="none" spc="0" normalizeH="0" baseline="0" noProof="0" dirty="0">
              <a:ln>
                <a:noFill/>
              </a:ln>
              <a:solidFill>
                <a:srgbClr val="EC6063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CFDD152-7118-48C8-9550-9B8D5B88E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6" y="2676526"/>
            <a:ext cx="3311524" cy="217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Tìm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được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những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hình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ảnh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so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sánh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trong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các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câu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thơ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câu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văn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.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Nhận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biết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các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từ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chỉ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sự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so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sánh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trong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những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câu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đó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62647E-F622-4E3B-A3B0-4AA6C02CF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676526"/>
            <a:ext cx="3502025" cy="17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Ôn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luyện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về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dấu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chấm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điền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đúng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dấu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chấm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vào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chỗ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thích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hợp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trong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đoạn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văn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chưa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đánh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dấu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chấm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51208" name="文本框 12">
            <a:extLst>
              <a:ext uri="{FF2B5EF4-FFF2-40B4-BE49-F238E27FC236}">
                <a16:creationId xmlns:a16="http://schemas.microsoft.com/office/drawing/2014/main" id="{738E2206-BA0D-4362-99C1-49D0F5501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44526"/>
            <a:ext cx="4840288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等线" panose="02010600030101010101" pitchFamily="2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等线" panose="02010600030101010101" pitchFamily="2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MỤC TIÊU</a:t>
            </a:r>
            <a:endParaRPr kumimoji="0" lang="zh-CN" altLang="en-US" sz="45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幼圆"/>
              <a:cs typeface="Times New Roman" panose="02020603050405020304" pitchFamily="18" charset="0"/>
            </a:endParaRPr>
          </a:p>
        </p:txBody>
      </p:sp>
      <p:pic>
        <p:nvPicPr>
          <p:cNvPr id="51209" name="Picture 2" descr="Chạy bộ với những mục tiêu nhỏ">
            <a:extLst>
              <a:ext uri="{FF2B5EF4-FFF2-40B4-BE49-F238E27FC236}">
                <a16:creationId xmlns:a16="http://schemas.microsoft.com/office/drawing/2014/main" id="{48E4834A-9396-496D-8245-A4220B45B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r="5872"/>
          <a:stretch>
            <a:fillRect/>
          </a:stretch>
        </p:blipFill>
        <p:spPr bwMode="auto">
          <a:xfrm>
            <a:off x="7702551" y="661989"/>
            <a:ext cx="1147763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03335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Content Placeholder 3">
            <a:extLst>
              <a:ext uri="{FF2B5EF4-FFF2-40B4-BE49-F238E27FC236}">
                <a16:creationId xmlns:a16="http://schemas.microsoft.com/office/drawing/2014/main" id="{2FA87023-9BB6-4DB7-8EF6-02E61C2570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27"/>
          <a:stretch>
            <a:fillRect/>
          </a:stretch>
        </p:blipFill>
        <p:spPr>
          <a:xfrm>
            <a:off x="1330036" y="9526"/>
            <a:ext cx="10861964" cy="6848474"/>
          </a:xfr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515FE65-F9CE-4684-B766-E631334F0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690" y="182812"/>
            <a:ext cx="7901779" cy="89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16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3500" b="1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bảy</a:t>
            </a:r>
            <a:r>
              <a:rPr lang="en-US" altLang="en-US" sz="3500" b="1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3500" b="1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25 </a:t>
            </a:r>
            <a:r>
              <a:rPr lang="en-US" altLang="en-US" sz="3500" b="1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3500" b="1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9 </a:t>
            </a:r>
            <a:r>
              <a:rPr lang="en-US" altLang="en-US" sz="3500" b="1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3500" b="1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88E72D-915D-4D63-9EAD-A245F0BAB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832" y="916094"/>
            <a:ext cx="3424335" cy="89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16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altLang="en-US" sz="3500" b="1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3500" b="1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500" b="1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endParaRPr lang="en-US" altLang="en-US" sz="3500" b="1" dirty="0">
              <a:solidFill>
                <a:srgbClr val="00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4AA253-97E7-4FF8-929E-4CE5B8903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4969" y="1649376"/>
            <a:ext cx="5186035" cy="89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16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So </a:t>
            </a:r>
            <a:r>
              <a:rPr lang="en-US" altLang="en-US" sz="35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sánh</a:t>
            </a:r>
            <a:r>
              <a:rPr lang="en-US" altLang="en-US" sz="35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5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5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chấm</a:t>
            </a:r>
            <a:r>
              <a:rPr lang="en-US" altLang="en-US" sz="35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(24)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F135FDA6-54D8-44A5-8995-9980CD958BD9}"/>
              </a:ext>
            </a:extLst>
          </p:cNvPr>
          <p:cNvGrpSpPr/>
          <p:nvPr/>
        </p:nvGrpSpPr>
        <p:grpSpPr>
          <a:xfrm>
            <a:off x="811987" y="112336"/>
            <a:ext cx="9739640" cy="2583245"/>
            <a:chOff x="720132" y="138912"/>
            <a:chExt cx="10977828" cy="2722947"/>
          </a:xfrm>
        </p:grpSpPr>
        <p:pic>
          <p:nvPicPr>
            <p:cNvPr id="15" name="Picture 2" descr="F:\1-原创素材\1_mm1102\PPT\PPT_014\materaials\pageimg_g16.png">
              <a:extLst>
                <a:ext uri="{FF2B5EF4-FFF2-40B4-BE49-F238E27FC236}">
                  <a16:creationId xmlns:a16="http://schemas.microsoft.com/office/drawing/2014/main" id="{C330FF00-479A-45D2-AA86-60A0AF759D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132" y="138912"/>
              <a:ext cx="10977828" cy="2516887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文本框 27">
              <a:extLst>
                <a:ext uri="{FF2B5EF4-FFF2-40B4-BE49-F238E27FC236}">
                  <a16:creationId xmlns:a16="http://schemas.microsoft.com/office/drawing/2014/main" id="{26E0CE11-5A61-481F-A80F-61EBC32B6D3F}"/>
                </a:ext>
              </a:extLst>
            </p:cNvPr>
            <p:cNvSpPr txBox="1"/>
            <p:nvPr/>
          </p:nvSpPr>
          <p:spPr>
            <a:xfrm>
              <a:off x="1715725" y="882890"/>
              <a:ext cx="9239140" cy="1978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Bài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 3: 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Chép đoạn văn dưới đây vào vở sau khi đặt dấu chấm vào chỗ thích hợp và viết hoa những chữ đầu câu: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0194582-5111-47E8-82B1-B194A5C90BD4}"/>
              </a:ext>
            </a:extLst>
          </p:cNvPr>
          <p:cNvGrpSpPr/>
          <p:nvPr/>
        </p:nvGrpSpPr>
        <p:grpSpPr>
          <a:xfrm>
            <a:off x="624284" y="2736200"/>
            <a:ext cx="10816940" cy="3162093"/>
            <a:chOff x="1043739" y="2736200"/>
            <a:chExt cx="10137660" cy="3162093"/>
          </a:xfrm>
        </p:grpSpPr>
        <p:sp>
          <p:nvSpPr>
            <p:cNvPr id="56" name="圆角矩形 1">
              <a:extLst>
                <a:ext uri="{FF2B5EF4-FFF2-40B4-BE49-F238E27FC236}">
                  <a16:creationId xmlns:a16="http://schemas.microsoft.com/office/drawing/2014/main" id="{B45F8B14-93E3-4E47-867A-83C79BAEC943}"/>
                </a:ext>
              </a:extLst>
            </p:cNvPr>
            <p:cNvSpPr/>
            <p:nvPr/>
          </p:nvSpPr>
          <p:spPr>
            <a:xfrm>
              <a:off x="1043739" y="2736200"/>
              <a:ext cx="10137660" cy="316209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8575" cap="flat" cmpd="sng" algn="ctr">
              <a:solidFill>
                <a:srgbClr val="009900"/>
              </a:solidFill>
              <a:prstDash val="dash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2452168-1CBD-44F2-A9FA-9DD337838D29}"/>
                </a:ext>
              </a:extLst>
            </p:cNvPr>
            <p:cNvSpPr txBox="1"/>
            <p:nvPr/>
          </p:nvSpPr>
          <p:spPr>
            <a:xfrm>
              <a:off x="1262079" y="3236536"/>
              <a:ext cx="975411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Ông tôi vốn là thợ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gò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hàn 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</a:t>
              </a:r>
              <a:r>
                <a:rPr lang="en-US" sz="2800" b="1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giỏi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lần, chính mắt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ông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đinh đồn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2800" b="1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búa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tay 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hoa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lên,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nhát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nghiêng,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nhát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thẳng,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mức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ông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phất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phơ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sợi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tơ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mỏng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niềm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hào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gia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tôi.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</a:p>
          </p:txBody>
        </p:sp>
      </p:grpSp>
      <p:pic>
        <p:nvPicPr>
          <p:cNvPr id="30" name="图片 26">
            <a:extLst>
              <a:ext uri="{FF2B5EF4-FFF2-40B4-BE49-F238E27FC236}">
                <a16:creationId xmlns:a16="http://schemas.microsoft.com/office/drawing/2014/main" id="{9BBF53C7-04B8-459D-844D-6E7F8C611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628" y="208558"/>
            <a:ext cx="3279407" cy="4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103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44"/>
          <p:cNvGrpSpPr/>
          <p:nvPr/>
        </p:nvGrpSpPr>
        <p:grpSpPr>
          <a:xfrm>
            <a:off x="7234560" y="5162279"/>
            <a:ext cx="3682785" cy="2799439"/>
            <a:chOff x="6561825" y="2594500"/>
            <a:chExt cx="1454650" cy="1341413"/>
          </a:xfrm>
        </p:grpSpPr>
        <p:sp>
          <p:nvSpPr>
            <p:cNvPr id="1388" name="Google Shape;1388;p44"/>
            <p:cNvSpPr/>
            <p:nvPr/>
          </p:nvSpPr>
          <p:spPr>
            <a:xfrm>
              <a:off x="6878225" y="3130300"/>
              <a:ext cx="206300" cy="201825"/>
            </a:xfrm>
            <a:custGeom>
              <a:avLst/>
              <a:gdLst/>
              <a:ahLst/>
              <a:cxnLst/>
              <a:rect l="l" t="t" r="r" b="b"/>
              <a:pathLst>
                <a:path w="8252" h="8073" extrusionOk="0">
                  <a:moveTo>
                    <a:pt x="6240" y="0"/>
                  </a:moveTo>
                  <a:lnTo>
                    <a:pt x="3811" y="1572"/>
                  </a:lnTo>
                  <a:lnTo>
                    <a:pt x="1144" y="453"/>
                  </a:lnTo>
                  <a:lnTo>
                    <a:pt x="1882" y="3251"/>
                  </a:lnTo>
                  <a:lnTo>
                    <a:pt x="1" y="5442"/>
                  </a:lnTo>
                  <a:lnTo>
                    <a:pt x="2882" y="5608"/>
                  </a:lnTo>
                  <a:lnTo>
                    <a:pt x="4394" y="8073"/>
                  </a:lnTo>
                  <a:lnTo>
                    <a:pt x="5430" y="5382"/>
                  </a:lnTo>
                  <a:lnTo>
                    <a:pt x="8252" y="4703"/>
                  </a:lnTo>
                  <a:lnTo>
                    <a:pt x="6001" y="2882"/>
                  </a:lnTo>
                  <a:lnTo>
                    <a:pt x="62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9" name="Google Shape;1389;p44"/>
            <p:cNvSpPr/>
            <p:nvPr/>
          </p:nvSpPr>
          <p:spPr>
            <a:xfrm>
              <a:off x="7510450" y="2991575"/>
              <a:ext cx="96175" cy="94375"/>
            </a:xfrm>
            <a:custGeom>
              <a:avLst/>
              <a:gdLst/>
              <a:ahLst/>
              <a:cxnLst/>
              <a:rect l="l" t="t" r="r" b="b"/>
              <a:pathLst>
                <a:path w="3847" h="3775" extrusionOk="0">
                  <a:moveTo>
                    <a:pt x="2906" y="0"/>
                  </a:moveTo>
                  <a:lnTo>
                    <a:pt x="1775" y="738"/>
                  </a:lnTo>
                  <a:lnTo>
                    <a:pt x="524" y="215"/>
                  </a:lnTo>
                  <a:lnTo>
                    <a:pt x="870" y="1524"/>
                  </a:lnTo>
                  <a:lnTo>
                    <a:pt x="1" y="2548"/>
                  </a:lnTo>
                  <a:lnTo>
                    <a:pt x="1346" y="2620"/>
                  </a:lnTo>
                  <a:lnTo>
                    <a:pt x="2048" y="3775"/>
                  </a:lnTo>
                  <a:lnTo>
                    <a:pt x="2537" y="2512"/>
                  </a:lnTo>
                  <a:lnTo>
                    <a:pt x="3846" y="2203"/>
                  </a:lnTo>
                  <a:lnTo>
                    <a:pt x="2798" y="1346"/>
                  </a:lnTo>
                  <a:lnTo>
                    <a:pt x="29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0" name="Google Shape;1390;p44"/>
            <p:cNvSpPr/>
            <p:nvPr/>
          </p:nvSpPr>
          <p:spPr>
            <a:xfrm>
              <a:off x="6721650" y="2594500"/>
              <a:ext cx="109875" cy="107175"/>
            </a:xfrm>
            <a:custGeom>
              <a:avLst/>
              <a:gdLst/>
              <a:ahLst/>
              <a:cxnLst/>
              <a:rect l="l" t="t" r="r" b="b"/>
              <a:pathLst>
                <a:path w="4395" h="4287" extrusionOk="0">
                  <a:moveTo>
                    <a:pt x="3323" y="0"/>
                  </a:moveTo>
                  <a:lnTo>
                    <a:pt x="2025" y="834"/>
                  </a:lnTo>
                  <a:lnTo>
                    <a:pt x="608" y="238"/>
                  </a:lnTo>
                  <a:lnTo>
                    <a:pt x="1001" y="1727"/>
                  </a:lnTo>
                  <a:lnTo>
                    <a:pt x="1" y="2894"/>
                  </a:lnTo>
                  <a:lnTo>
                    <a:pt x="1537" y="2977"/>
                  </a:lnTo>
                  <a:lnTo>
                    <a:pt x="2335" y="4287"/>
                  </a:lnTo>
                  <a:lnTo>
                    <a:pt x="2894" y="2858"/>
                  </a:lnTo>
                  <a:lnTo>
                    <a:pt x="4394" y="2501"/>
                  </a:lnTo>
                  <a:lnTo>
                    <a:pt x="3192" y="1536"/>
                  </a:lnTo>
                  <a:lnTo>
                    <a:pt x="3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1" name="Google Shape;1391;p44"/>
            <p:cNvSpPr/>
            <p:nvPr/>
          </p:nvSpPr>
          <p:spPr>
            <a:xfrm>
              <a:off x="7877888" y="2775313"/>
              <a:ext cx="128900" cy="134575"/>
            </a:xfrm>
            <a:custGeom>
              <a:avLst/>
              <a:gdLst/>
              <a:ahLst/>
              <a:cxnLst/>
              <a:rect l="l" t="t" r="r" b="b"/>
              <a:pathLst>
                <a:path w="5156" h="5383" extrusionOk="0">
                  <a:moveTo>
                    <a:pt x="1917" y="0"/>
                  </a:moveTo>
                  <a:lnTo>
                    <a:pt x="1679" y="1870"/>
                  </a:lnTo>
                  <a:lnTo>
                    <a:pt x="1" y="2727"/>
                  </a:lnTo>
                  <a:lnTo>
                    <a:pt x="1703" y="3537"/>
                  </a:lnTo>
                  <a:lnTo>
                    <a:pt x="2001" y="5382"/>
                  </a:lnTo>
                  <a:lnTo>
                    <a:pt x="3299" y="4025"/>
                  </a:lnTo>
                  <a:lnTo>
                    <a:pt x="5156" y="4311"/>
                  </a:lnTo>
                  <a:lnTo>
                    <a:pt x="4251" y="2656"/>
                  </a:lnTo>
                  <a:lnTo>
                    <a:pt x="5096" y="977"/>
                  </a:lnTo>
                  <a:lnTo>
                    <a:pt x="3251" y="1322"/>
                  </a:lnTo>
                  <a:lnTo>
                    <a:pt x="19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2" name="Google Shape;1392;p44"/>
            <p:cNvSpPr/>
            <p:nvPr/>
          </p:nvSpPr>
          <p:spPr>
            <a:xfrm>
              <a:off x="7868200" y="3412163"/>
              <a:ext cx="148275" cy="141700"/>
            </a:xfrm>
            <a:custGeom>
              <a:avLst/>
              <a:gdLst/>
              <a:ahLst/>
              <a:cxnLst/>
              <a:rect l="l" t="t" r="r" b="b"/>
              <a:pathLst>
                <a:path w="5931" h="5668" extrusionOk="0">
                  <a:moveTo>
                    <a:pt x="2942" y="1"/>
                  </a:moveTo>
                  <a:lnTo>
                    <a:pt x="2049" y="1870"/>
                  </a:lnTo>
                  <a:lnTo>
                    <a:pt x="1" y="2191"/>
                  </a:lnTo>
                  <a:lnTo>
                    <a:pt x="1501" y="3620"/>
                  </a:lnTo>
                  <a:lnTo>
                    <a:pt x="1180" y="5668"/>
                  </a:lnTo>
                  <a:lnTo>
                    <a:pt x="3001" y="4680"/>
                  </a:lnTo>
                  <a:lnTo>
                    <a:pt x="4847" y="5620"/>
                  </a:lnTo>
                  <a:lnTo>
                    <a:pt x="4847" y="5620"/>
                  </a:lnTo>
                  <a:lnTo>
                    <a:pt x="4466" y="3584"/>
                  </a:lnTo>
                  <a:lnTo>
                    <a:pt x="5930" y="2120"/>
                  </a:lnTo>
                  <a:lnTo>
                    <a:pt x="3882" y="1846"/>
                  </a:lnTo>
                  <a:lnTo>
                    <a:pt x="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3" name="Google Shape;1393;p44"/>
            <p:cNvSpPr/>
            <p:nvPr/>
          </p:nvSpPr>
          <p:spPr>
            <a:xfrm>
              <a:off x="6561825" y="3107050"/>
              <a:ext cx="47350" cy="46475"/>
            </a:xfrm>
            <a:custGeom>
              <a:avLst/>
              <a:gdLst/>
              <a:ahLst/>
              <a:cxnLst/>
              <a:rect l="l" t="t" r="r" b="b"/>
              <a:pathLst>
                <a:path w="1894" h="1859" extrusionOk="0">
                  <a:moveTo>
                    <a:pt x="1441" y="1"/>
                  </a:moveTo>
                  <a:lnTo>
                    <a:pt x="881" y="358"/>
                  </a:lnTo>
                  <a:lnTo>
                    <a:pt x="262" y="108"/>
                  </a:lnTo>
                  <a:lnTo>
                    <a:pt x="441" y="751"/>
                  </a:lnTo>
                  <a:lnTo>
                    <a:pt x="0" y="1251"/>
                  </a:lnTo>
                  <a:lnTo>
                    <a:pt x="667" y="1287"/>
                  </a:lnTo>
                  <a:lnTo>
                    <a:pt x="1012" y="1858"/>
                  </a:lnTo>
                  <a:lnTo>
                    <a:pt x="1250" y="1239"/>
                  </a:lnTo>
                  <a:lnTo>
                    <a:pt x="1893" y="1084"/>
                  </a:lnTo>
                  <a:lnTo>
                    <a:pt x="1381" y="668"/>
                  </a:lnTo>
                  <a:lnTo>
                    <a:pt x="14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4" name="Google Shape;1394;p44"/>
            <p:cNvSpPr/>
            <p:nvPr/>
          </p:nvSpPr>
          <p:spPr>
            <a:xfrm>
              <a:off x="7868200" y="3107063"/>
              <a:ext cx="47375" cy="46450"/>
            </a:xfrm>
            <a:custGeom>
              <a:avLst/>
              <a:gdLst/>
              <a:ahLst/>
              <a:cxnLst/>
              <a:rect l="l" t="t" r="r" b="b"/>
              <a:pathLst>
                <a:path w="1895" h="1858" extrusionOk="0">
                  <a:moveTo>
                    <a:pt x="1430" y="0"/>
                  </a:moveTo>
                  <a:lnTo>
                    <a:pt x="870" y="369"/>
                  </a:lnTo>
                  <a:lnTo>
                    <a:pt x="263" y="107"/>
                  </a:lnTo>
                  <a:lnTo>
                    <a:pt x="263" y="107"/>
                  </a:lnTo>
                  <a:lnTo>
                    <a:pt x="430" y="750"/>
                  </a:lnTo>
                  <a:lnTo>
                    <a:pt x="1" y="1250"/>
                  </a:lnTo>
                  <a:lnTo>
                    <a:pt x="656" y="1286"/>
                  </a:lnTo>
                  <a:lnTo>
                    <a:pt x="1001" y="1858"/>
                  </a:lnTo>
                  <a:lnTo>
                    <a:pt x="1251" y="1238"/>
                  </a:lnTo>
                  <a:lnTo>
                    <a:pt x="1894" y="1084"/>
                  </a:lnTo>
                  <a:lnTo>
                    <a:pt x="1382" y="667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5" name="Google Shape;1395;p44"/>
            <p:cNvSpPr/>
            <p:nvPr/>
          </p:nvSpPr>
          <p:spPr>
            <a:xfrm>
              <a:off x="6802025" y="2819525"/>
              <a:ext cx="47350" cy="46150"/>
            </a:xfrm>
            <a:custGeom>
              <a:avLst/>
              <a:gdLst/>
              <a:ahLst/>
              <a:cxnLst/>
              <a:rect l="l" t="t" r="r" b="b"/>
              <a:pathLst>
                <a:path w="1894" h="1846" extrusionOk="0">
                  <a:moveTo>
                    <a:pt x="1429" y="0"/>
                  </a:moveTo>
                  <a:lnTo>
                    <a:pt x="870" y="358"/>
                  </a:lnTo>
                  <a:lnTo>
                    <a:pt x="263" y="108"/>
                  </a:lnTo>
                  <a:lnTo>
                    <a:pt x="263" y="108"/>
                  </a:lnTo>
                  <a:lnTo>
                    <a:pt x="429" y="751"/>
                  </a:lnTo>
                  <a:lnTo>
                    <a:pt x="1" y="1251"/>
                  </a:lnTo>
                  <a:lnTo>
                    <a:pt x="655" y="1286"/>
                  </a:lnTo>
                  <a:lnTo>
                    <a:pt x="1013" y="1846"/>
                  </a:lnTo>
                  <a:lnTo>
                    <a:pt x="1251" y="1239"/>
                  </a:lnTo>
                  <a:lnTo>
                    <a:pt x="1894" y="1084"/>
                  </a:lnTo>
                  <a:lnTo>
                    <a:pt x="1382" y="655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6" name="Google Shape;1396;p44"/>
            <p:cNvSpPr/>
            <p:nvPr/>
          </p:nvSpPr>
          <p:spPr>
            <a:xfrm>
              <a:off x="7048200" y="2612650"/>
              <a:ext cx="72650" cy="71175"/>
            </a:xfrm>
            <a:custGeom>
              <a:avLst/>
              <a:gdLst/>
              <a:ahLst/>
              <a:cxnLst/>
              <a:rect l="l" t="t" r="r" b="b"/>
              <a:pathLst>
                <a:path w="2906" h="2847" extrusionOk="0">
                  <a:moveTo>
                    <a:pt x="2203" y="1"/>
                  </a:moveTo>
                  <a:lnTo>
                    <a:pt x="1346" y="548"/>
                  </a:lnTo>
                  <a:lnTo>
                    <a:pt x="405" y="155"/>
                  </a:lnTo>
                  <a:lnTo>
                    <a:pt x="655" y="1144"/>
                  </a:lnTo>
                  <a:lnTo>
                    <a:pt x="0" y="1918"/>
                  </a:lnTo>
                  <a:lnTo>
                    <a:pt x="1012" y="1977"/>
                  </a:lnTo>
                  <a:lnTo>
                    <a:pt x="1548" y="2846"/>
                  </a:lnTo>
                  <a:lnTo>
                    <a:pt x="1917" y="1894"/>
                  </a:lnTo>
                  <a:lnTo>
                    <a:pt x="2905" y="1656"/>
                  </a:lnTo>
                  <a:lnTo>
                    <a:pt x="2119" y="1013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7" name="Google Shape;1397;p44"/>
            <p:cNvSpPr/>
            <p:nvPr/>
          </p:nvSpPr>
          <p:spPr>
            <a:xfrm>
              <a:off x="7246400" y="2927575"/>
              <a:ext cx="72650" cy="71175"/>
            </a:xfrm>
            <a:custGeom>
              <a:avLst/>
              <a:gdLst/>
              <a:ahLst/>
              <a:cxnLst/>
              <a:rect l="l" t="t" r="r" b="b"/>
              <a:pathLst>
                <a:path w="2906" h="2847" extrusionOk="0">
                  <a:moveTo>
                    <a:pt x="2203" y="1"/>
                  </a:moveTo>
                  <a:lnTo>
                    <a:pt x="1346" y="560"/>
                  </a:lnTo>
                  <a:lnTo>
                    <a:pt x="405" y="167"/>
                  </a:lnTo>
                  <a:lnTo>
                    <a:pt x="405" y="167"/>
                  </a:lnTo>
                  <a:lnTo>
                    <a:pt x="667" y="1156"/>
                  </a:lnTo>
                  <a:lnTo>
                    <a:pt x="0" y="1929"/>
                  </a:lnTo>
                  <a:lnTo>
                    <a:pt x="1012" y="1977"/>
                  </a:lnTo>
                  <a:lnTo>
                    <a:pt x="1548" y="2846"/>
                  </a:lnTo>
                  <a:lnTo>
                    <a:pt x="1917" y="1906"/>
                  </a:lnTo>
                  <a:lnTo>
                    <a:pt x="2905" y="1668"/>
                  </a:lnTo>
                  <a:lnTo>
                    <a:pt x="2120" y="1025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8" name="Google Shape;1398;p44"/>
            <p:cNvSpPr/>
            <p:nvPr/>
          </p:nvSpPr>
          <p:spPr>
            <a:xfrm>
              <a:off x="7200600" y="3583000"/>
              <a:ext cx="47350" cy="46475"/>
            </a:xfrm>
            <a:custGeom>
              <a:avLst/>
              <a:gdLst/>
              <a:ahLst/>
              <a:cxnLst/>
              <a:rect l="l" t="t" r="r" b="b"/>
              <a:pathLst>
                <a:path w="1894" h="1859" extrusionOk="0">
                  <a:moveTo>
                    <a:pt x="1429" y="1"/>
                  </a:moveTo>
                  <a:lnTo>
                    <a:pt x="869" y="358"/>
                  </a:lnTo>
                  <a:lnTo>
                    <a:pt x="262" y="108"/>
                  </a:lnTo>
                  <a:lnTo>
                    <a:pt x="262" y="108"/>
                  </a:lnTo>
                  <a:lnTo>
                    <a:pt x="429" y="751"/>
                  </a:lnTo>
                  <a:lnTo>
                    <a:pt x="0" y="1251"/>
                  </a:lnTo>
                  <a:lnTo>
                    <a:pt x="667" y="1287"/>
                  </a:lnTo>
                  <a:lnTo>
                    <a:pt x="1012" y="1858"/>
                  </a:lnTo>
                  <a:lnTo>
                    <a:pt x="1250" y="1239"/>
                  </a:lnTo>
                  <a:lnTo>
                    <a:pt x="1893" y="1084"/>
                  </a:lnTo>
                  <a:lnTo>
                    <a:pt x="1381" y="668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9" name="Google Shape;1399;p44"/>
            <p:cNvSpPr/>
            <p:nvPr/>
          </p:nvSpPr>
          <p:spPr>
            <a:xfrm>
              <a:off x="6828950" y="3480638"/>
              <a:ext cx="47350" cy="46450"/>
            </a:xfrm>
            <a:custGeom>
              <a:avLst/>
              <a:gdLst/>
              <a:ahLst/>
              <a:cxnLst/>
              <a:rect l="l" t="t" r="r" b="b"/>
              <a:pathLst>
                <a:path w="1894" h="1858" extrusionOk="0">
                  <a:moveTo>
                    <a:pt x="1429" y="0"/>
                  </a:moveTo>
                  <a:lnTo>
                    <a:pt x="869" y="357"/>
                  </a:lnTo>
                  <a:lnTo>
                    <a:pt x="262" y="107"/>
                  </a:lnTo>
                  <a:lnTo>
                    <a:pt x="429" y="750"/>
                  </a:lnTo>
                  <a:lnTo>
                    <a:pt x="0" y="1250"/>
                  </a:lnTo>
                  <a:lnTo>
                    <a:pt x="655" y="1286"/>
                  </a:lnTo>
                  <a:lnTo>
                    <a:pt x="1000" y="1857"/>
                  </a:lnTo>
                  <a:lnTo>
                    <a:pt x="1250" y="1238"/>
                  </a:lnTo>
                  <a:lnTo>
                    <a:pt x="1893" y="1083"/>
                  </a:lnTo>
                  <a:lnTo>
                    <a:pt x="1381" y="667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0" name="Google Shape;1400;p44"/>
            <p:cNvSpPr/>
            <p:nvPr/>
          </p:nvSpPr>
          <p:spPr>
            <a:xfrm>
              <a:off x="7528613" y="3801338"/>
              <a:ext cx="128600" cy="134575"/>
            </a:xfrm>
            <a:custGeom>
              <a:avLst/>
              <a:gdLst/>
              <a:ahLst/>
              <a:cxnLst/>
              <a:rect l="l" t="t" r="r" b="b"/>
              <a:pathLst>
                <a:path w="5144" h="5383" extrusionOk="0">
                  <a:moveTo>
                    <a:pt x="1917" y="1"/>
                  </a:moveTo>
                  <a:lnTo>
                    <a:pt x="1679" y="1870"/>
                  </a:lnTo>
                  <a:lnTo>
                    <a:pt x="0" y="2727"/>
                  </a:lnTo>
                  <a:lnTo>
                    <a:pt x="1703" y="3525"/>
                  </a:lnTo>
                  <a:lnTo>
                    <a:pt x="2000" y="5383"/>
                  </a:lnTo>
                  <a:lnTo>
                    <a:pt x="3286" y="4013"/>
                  </a:lnTo>
                  <a:lnTo>
                    <a:pt x="5144" y="4311"/>
                  </a:lnTo>
                  <a:lnTo>
                    <a:pt x="4251" y="2656"/>
                  </a:lnTo>
                  <a:lnTo>
                    <a:pt x="5096" y="977"/>
                  </a:lnTo>
                  <a:lnTo>
                    <a:pt x="3250" y="1322"/>
                  </a:lnTo>
                  <a:lnTo>
                    <a:pt x="19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1" name="Google Shape;1401;p44"/>
            <p:cNvSpPr/>
            <p:nvPr/>
          </p:nvSpPr>
          <p:spPr>
            <a:xfrm>
              <a:off x="7388250" y="3382100"/>
              <a:ext cx="206300" cy="201850"/>
            </a:xfrm>
            <a:custGeom>
              <a:avLst/>
              <a:gdLst/>
              <a:ahLst/>
              <a:cxnLst/>
              <a:rect l="l" t="t" r="r" b="b"/>
              <a:pathLst>
                <a:path w="8252" h="8074" extrusionOk="0">
                  <a:moveTo>
                    <a:pt x="6240" y="1"/>
                  </a:moveTo>
                  <a:lnTo>
                    <a:pt x="3811" y="1572"/>
                  </a:lnTo>
                  <a:lnTo>
                    <a:pt x="1144" y="453"/>
                  </a:lnTo>
                  <a:lnTo>
                    <a:pt x="1882" y="3251"/>
                  </a:lnTo>
                  <a:lnTo>
                    <a:pt x="1" y="5442"/>
                  </a:lnTo>
                  <a:lnTo>
                    <a:pt x="2894" y="5597"/>
                  </a:lnTo>
                  <a:lnTo>
                    <a:pt x="4394" y="8073"/>
                  </a:lnTo>
                  <a:lnTo>
                    <a:pt x="5442" y="5370"/>
                  </a:lnTo>
                  <a:lnTo>
                    <a:pt x="8252" y="4704"/>
                  </a:lnTo>
                  <a:lnTo>
                    <a:pt x="6014" y="2882"/>
                  </a:lnTo>
                  <a:lnTo>
                    <a:pt x="62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2" name="Google Shape;1402;p44"/>
            <p:cNvSpPr/>
            <p:nvPr/>
          </p:nvSpPr>
          <p:spPr>
            <a:xfrm>
              <a:off x="7111900" y="3821425"/>
              <a:ext cx="96150" cy="94400"/>
            </a:xfrm>
            <a:custGeom>
              <a:avLst/>
              <a:gdLst/>
              <a:ahLst/>
              <a:cxnLst/>
              <a:rect l="l" t="t" r="r" b="b"/>
              <a:pathLst>
                <a:path w="3846" h="3776" extrusionOk="0">
                  <a:moveTo>
                    <a:pt x="2905" y="1"/>
                  </a:moveTo>
                  <a:lnTo>
                    <a:pt x="1774" y="727"/>
                  </a:lnTo>
                  <a:lnTo>
                    <a:pt x="524" y="215"/>
                  </a:lnTo>
                  <a:lnTo>
                    <a:pt x="524" y="215"/>
                  </a:lnTo>
                  <a:lnTo>
                    <a:pt x="869" y="1513"/>
                  </a:lnTo>
                  <a:lnTo>
                    <a:pt x="0" y="2549"/>
                  </a:lnTo>
                  <a:lnTo>
                    <a:pt x="1345" y="2620"/>
                  </a:lnTo>
                  <a:lnTo>
                    <a:pt x="2048" y="3775"/>
                  </a:lnTo>
                  <a:lnTo>
                    <a:pt x="2536" y="2513"/>
                  </a:lnTo>
                  <a:lnTo>
                    <a:pt x="3846" y="2203"/>
                  </a:lnTo>
                  <a:lnTo>
                    <a:pt x="2798" y="1346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3" name="Google Shape;1403;p44"/>
            <p:cNvSpPr/>
            <p:nvPr/>
          </p:nvSpPr>
          <p:spPr>
            <a:xfrm>
              <a:off x="7544675" y="2601050"/>
              <a:ext cx="96475" cy="94375"/>
            </a:xfrm>
            <a:custGeom>
              <a:avLst/>
              <a:gdLst/>
              <a:ahLst/>
              <a:cxnLst/>
              <a:rect l="l" t="t" r="r" b="b"/>
              <a:pathLst>
                <a:path w="3859" h="3775" extrusionOk="0">
                  <a:moveTo>
                    <a:pt x="2918" y="0"/>
                  </a:moveTo>
                  <a:lnTo>
                    <a:pt x="1787" y="727"/>
                  </a:lnTo>
                  <a:lnTo>
                    <a:pt x="537" y="215"/>
                  </a:lnTo>
                  <a:lnTo>
                    <a:pt x="882" y="1512"/>
                  </a:lnTo>
                  <a:lnTo>
                    <a:pt x="1" y="2536"/>
                  </a:lnTo>
                  <a:lnTo>
                    <a:pt x="1358" y="2620"/>
                  </a:lnTo>
                  <a:lnTo>
                    <a:pt x="2061" y="3775"/>
                  </a:lnTo>
                  <a:lnTo>
                    <a:pt x="2549" y="2513"/>
                  </a:lnTo>
                  <a:lnTo>
                    <a:pt x="3858" y="2191"/>
                  </a:lnTo>
                  <a:lnTo>
                    <a:pt x="2811" y="1346"/>
                  </a:lnTo>
                  <a:lnTo>
                    <a:pt x="29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04" name="Google Shape;1404;p44"/>
          <p:cNvGrpSpPr/>
          <p:nvPr/>
        </p:nvGrpSpPr>
        <p:grpSpPr>
          <a:xfrm>
            <a:off x="1164114" y="5183527"/>
            <a:ext cx="3682785" cy="2799439"/>
            <a:chOff x="6561825" y="2594500"/>
            <a:chExt cx="1454650" cy="1341413"/>
          </a:xfrm>
        </p:grpSpPr>
        <p:sp>
          <p:nvSpPr>
            <p:cNvPr id="1405" name="Google Shape;1405;p44"/>
            <p:cNvSpPr/>
            <p:nvPr/>
          </p:nvSpPr>
          <p:spPr>
            <a:xfrm>
              <a:off x="6878225" y="3130300"/>
              <a:ext cx="206300" cy="201825"/>
            </a:xfrm>
            <a:custGeom>
              <a:avLst/>
              <a:gdLst/>
              <a:ahLst/>
              <a:cxnLst/>
              <a:rect l="l" t="t" r="r" b="b"/>
              <a:pathLst>
                <a:path w="8252" h="8073" extrusionOk="0">
                  <a:moveTo>
                    <a:pt x="6240" y="0"/>
                  </a:moveTo>
                  <a:lnTo>
                    <a:pt x="3811" y="1572"/>
                  </a:lnTo>
                  <a:lnTo>
                    <a:pt x="1144" y="453"/>
                  </a:lnTo>
                  <a:lnTo>
                    <a:pt x="1882" y="3251"/>
                  </a:lnTo>
                  <a:lnTo>
                    <a:pt x="1" y="5442"/>
                  </a:lnTo>
                  <a:lnTo>
                    <a:pt x="2882" y="5608"/>
                  </a:lnTo>
                  <a:lnTo>
                    <a:pt x="4394" y="8073"/>
                  </a:lnTo>
                  <a:lnTo>
                    <a:pt x="5430" y="5382"/>
                  </a:lnTo>
                  <a:lnTo>
                    <a:pt x="8252" y="4703"/>
                  </a:lnTo>
                  <a:lnTo>
                    <a:pt x="6001" y="2882"/>
                  </a:lnTo>
                  <a:lnTo>
                    <a:pt x="62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6" name="Google Shape;1406;p44"/>
            <p:cNvSpPr/>
            <p:nvPr/>
          </p:nvSpPr>
          <p:spPr>
            <a:xfrm>
              <a:off x="7510450" y="2991575"/>
              <a:ext cx="96175" cy="94375"/>
            </a:xfrm>
            <a:custGeom>
              <a:avLst/>
              <a:gdLst/>
              <a:ahLst/>
              <a:cxnLst/>
              <a:rect l="l" t="t" r="r" b="b"/>
              <a:pathLst>
                <a:path w="3847" h="3775" extrusionOk="0">
                  <a:moveTo>
                    <a:pt x="2906" y="0"/>
                  </a:moveTo>
                  <a:lnTo>
                    <a:pt x="1775" y="738"/>
                  </a:lnTo>
                  <a:lnTo>
                    <a:pt x="524" y="215"/>
                  </a:lnTo>
                  <a:lnTo>
                    <a:pt x="870" y="1524"/>
                  </a:lnTo>
                  <a:lnTo>
                    <a:pt x="1" y="2548"/>
                  </a:lnTo>
                  <a:lnTo>
                    <a:pt x="1346" y="2620"/>
                  </a:lnTo>
                  <a:lnTo>
                    <a:pt x="2048" y="3775"/>
                  </a:lnTo>
                  <a:lnTo>
                    <a:pt x="2537" y="2512"/>
                  </a:lnTo>
                  <a:lnTo>
                    <a:pt x="3846" y="2203"/>
                  </a:lnTo>
                  <a:lnTo>
                    <a:pt x="2798" y="1346"/>
                  </a:lnTo>
                  <a:lnTo>
                    <a:pt x="29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7" name="Google Shape;1407;p44"/>
            <p:cNvSpPr/>
            <p:nvPr/>
          </p:nvSpPr>
          <p:spPr>
            <a:xfrm>
              <a:off x="6721650" y="2594500"/>
              <a:ext cx="109875" cy="107175"/>
            </a:xfrm>
            <a:custGeom>
              <a:avLst/>
              <a:gdLst/>
              <a:ahLst/>
              <a:cxnLst/>
              <a:rect l="l" t="t" r="r" b="b"/>
              <a:pathLst>
                <a:path w="4395" h="4287" extrusionOk="0">
                  <a:moveTo>
                    <a:pt x="3323" y="0"/>
                  </a:moveTo>
                  <a:lnTo>
                    <a:pt x="2025" y="834"/>
                  </a:lnTo>
                  <a:lnTo>
                    <a:pt x="608" y="238"/>
                  </a:lnTo>
                  <a:lnTo>
                    <a:pt x="1001" y="1727"/>
                  </a:lnTo>
                  <a:lnTo>
                    <a:pt x="1" y="2894"/>
                  </a:lnTo>
                  <a:lnTo>
                    <a:pt x="1537" y="2977"/>
                  </a:lnTo>
                  <a:lnTo>
                    <a:pt x="2335" y="4287"/>
                  </a:lnTo>
                  <a:lnTo>
                    <a:pt x="2894" y="2858"/>
                  </a:lnTo>
                  <a:lnTo>
                    <a:pt x="4394" y="2501"/>
                  </a:lnTo>
                  <a:lnTo>
                    <a:pt x="3192" y="1536"/>
                  </a:lnTo>
                  <a:lnTo>
                    <a:pt x="3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8" name="Google Shape;1408;p44"/>
            <p:cNvSpPr/>
            <p:nvPr/>
          </p:nvSpPr>
          <p:spPr>
            <a:xfrm>
              <a:off x="7877888" y="2775313"/>
              <a:ext cx="128900" cy="134575"/>
            </a:xfrm>
            <a:custGeom>
              <a:avLst/>
              <a:gdLst/>
              <a:ahLst/>
              <a:cxnLst/>
              <a:rect l="l" t="t" r="r" b="b"/>
              <a:pathLst>
                <a:path w="5156" h="5383" extrusionOk="0">
                  <a:moveTo>
                    <a:pt x="1917" y="0"/>
                  </a:moveTo>
                  <a:lnTo>
                    <a:pt x="1679" y="1870"/>
                  </a:lnTo>
                  <a:lnTo>
                    <a:pt x="1" y="2727"/>
                  </a:lnTo>
                  <a:lnTo>
                    <a:pt x="1703" y="3537"/>
                  </a:lnTo>
                  <a:lnTo>
                    <a:pt x="2001" y="5382"/>
                  </a:lnTo>
                  <a:lnTo>
                    <a:pt x="3299" y="4025"/>
                  </a:lnTo>
                  <a:lnTo>
                    <a:pt x="5156" y="4311"/>
                  </a:lnTo>
                  <a:lnTo>
                    <a:pt x="4251" y="2656"/>
                  </a:lnTo>
                  <a:lnTo>
                    <a:pt x="5096" y="977"/>
                  </a:lnTo>
                  <a:lnTo>
                    <a:pt x="3251" y="1322"/>
                  </a:lnTo>
                  <a:lnTo>
                    <a:pt x="19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9" name="Google Shape;1409;p44"/>
            <p:cNvSpPr/>
            <p:nvPr/>
          </p:nvSpPr>
          <p:spPr>
            <a:xfrm>
              <a:off x="7868200" y="3412163"/>
              <a:ext cx="148275" cy="141700"/>
            </a:xfrm>
            <a:custGeom>
              <a:avLst/>
              <a:gdLst/>
              <a:ahLst/>
              <a:cxnLst/>
              <a:rect l="l" t="t" r="r" b="b"/>
              <a:pathLst>
                <a:path w="5931" h="5668" extrusionOk="0">
                  <a:moveTo>
                    <a:pt x="2942" y="1"/>
                  </a:moveTo>
                  <a:lnTo>
                    <a:pt x="2049" y="1870"/>
                  </a:lnTo>
                  <a:lnTo>
                    <a:pt x="1" y="2191"/>
                  </a:lnTo>
                  <a:lnTo>
                    <a:pt x="1501" y="3620"/>
                  </a:lnTo>
                  <a:lnTo>
                    <a:pt x="1180" y="5668"/>
                  </a:lnTo>
                  <a:lnTo>
                    <a:pt x="3001" y="4680"/>
                  </a:lnTo>
                  <a:lnTo>
                    <a:pt x="4847" y="5620"/>
                  </a:lnTo>
                  <a:lnTo>
                    <a:pt x="4847" y="5620"/>
                  </a:lnTo>
                  <a:lnTo>
                    <a:pt x="4466" y="3584"/>
                  </a:lnTo>
                  <a:lnTo>
                    <a:pt x="5930" y="2120"/>
                  </a:lnTo>
                  <a:lnTo>
                    <a:pt x="3882" y="1846"/>
                  </a:lnTo>
                  <a:lnTo>
                    <a:pt x="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0" name="Google Shape;1410;p44"/>
            <p:cNvSpPr/>
            <p:nvPr/>
          </p:nvSpPr>
          <p:spPr>
            <a:xfrm>
              <a:off x="6561825" y="3107050"/>
              <a:ext cx="47350" cy="46475"/>
            </a:xfrm>
            <a:custGeom>
              <a:avLst/>
              <a:gdLst/>
              <a:ahLst/>
              <a:cxnLst/>
              <a:rect l="l" t="t" r="r" b="b"/>
              <a:pathLst>
                <a:path w="1894" h="1859" extrusionOk="0">
                  <a:moveTo>
                    <a:pt x="1441" y="1"/>
                  </a:moveTo>
                  <a:lnTo>
                    <a:pt x="881" y="358"/>
                  </a:lnTo>
                  <a:lnTo>
                    <a:pt x="262" y="108"/>
                  </a:lnTo>
                  <a:lnTo>
                    <a:pt x="441" y="751"/>
                  </a:lnTo>
                  <a:lnTo>
                    <a:pt x="0" y="1251"/>
                  </a:lnTo>
                  <a:lnTo>
                    <a:pt x="667" y="1287"/>
                  </a:lnTo>
                  <a:lnTo>
                    <a:pt x="1012" y="1858"/>
                  </a:lnTo>
                  <a:lnTo>
                    <a:pt x="1250" y="1239"/>
                  </a:lnTo>
                  <a:lnTo>
                    <a:pt x="1893" y="1084"/>
                  </a:lnTo>
                  <a:lnTo>
                    <a:pt x="1381" y="668"/>
                  </a:lnTo>
                  <a:lnTo>
                    <a:pt x="14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1" name="Google Shape;1411;p44"/>
            <p:cNvSpPr/>
            <p:nvPr/>
          </p:nvSpPr>
          <p:spPr>
            <a:xfrm>
              <a:off x="7868200" y="3107063"/>
              <a:ext cx="47375" cy="46450"/>
            </a:xfrm>
            <a:custGeom>
              <a:avLst/>
              <a:gdLst/>
              <a:ahLst/>
              <a:cxnLst/>
              <a:rect l="l" t="t" r="r" b="b"/>
              <a:pathLst>
                <a:path w="1895" h="1858" extrusionOk="0">
                  <a:moveTo>
                    <a:pt x="1430" y="0"/>
                  </a:moveTo>
                  <a:lnTo>
                    <a:pt x="870" y="369"/>
                  </a:lnTo>
                  <a:lnTo>
                    <a:pt x="263" y="107"/>
                  </a:lnTo>
                  <a:lnTo>
                    <a:pt x="263" y="107"/>
                  </a:lnTo>
                  <a:lnTo>
                    <a:pt x="430" y="750"/>
                  </a:lnTo>
                  <a:lnTo>
                    <a:pt x="1" y="1250"/>
                  </a:lnTo>
                  <a:lnTo>
                    <a:pt x="656" y="1286"/>
                  </a:lnTo>
                  <a:lnTo>
                    <a:pt x="1001" y="1858"/>
                  </a:lnTo>
                  <a:lnTo>
                    <a:pt x="1251" y="1238"/>
                  </a:lnTo>
                  <a:lnTo>
                    <a:pt x="1894" y="1084"/>
                  </a:lnTo>
                  <a:lnTo>
                    <a:pt x="1382" y="667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2" name="Google Shape;1412;p44"/>
            <p:cNvSpPr/>
            <p:nvPr/>
          </p:nvSpPr>
          <p:spPr>
            <a:xfrm>
              <a:off x="6802025" y="2819525"/>
              <a:ext cx="47350" cy="46150"/>
            </a:xfrm>
            <a:custGeom>
              <a:avLst/>
              <a:gdLst/>
              <a:ahLst/>
              <a:cxnLst/>
              <a:rect l="l" t="t" r="r" b="b"/>
              <a:pathLst>
                <a:path w="1894" h="1846" extrusionOk="0">
                  <a:moveTo>
                    <a:pt x="1429" y="0"/>
                  </a:moveTo>
                  <a:lnTo>
                    <a:pt x="870" y="358"/>
                  </a:lnTo>
                  <a:lnTo>
                    <a:pt x="263" y="108"/>
                  </a:lnTo>
                  <a:lnTo>
                    <a:pt x="263" y="108"/>
                  </a:lnTo>
                  <a:lnTo>
                    <a:pt x="429" y="751"/>
                  </a:lnTo>
                  <a:lnTo>
                    <a:pt x="1" y="1251"/>
                  </a:lnTo>
                  <a:lnTo>
                    <a:pt x="655" y="1286"/>
                  </a:lnTo>
                  <a:lnTo>
                    <a:pt x="1013" y="1846"/>
                  </a:lnTo>
                  <a:lnTo>
                    <a:pt x="1251" y="1239"/>
                  </a:lnTo>
                  <a:lnTo>
                    <a:pt x="1894" y="1084"/>
                  </a:lnTo>
                  <a:lnTo>
                    <a:pt x="1382" y="655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3" name="Google Shape;1413;p44"/>
            <p:cNvSpPr/>
            <p:nvPr/>
          </p:nvSpPr>
          <p:spPr>
            <a:xfrm>
              <a:off x="7048200" y="2612650"/>
              <a:ext cx="72650" cy="71175"/>
            </a:xfrm>
            <a:custGeom>
              <a:avLst/>
              <a:gdLst/>
              <a:ahLst/>
              <a:cxnLst/>
              <a:rect l="l" t="t" r="r" b="b"/>
              <a:pathLst>
                <a:path w="2906" h="2847" extrusionOk="0">
                  <a:moveTo>
                    <a:pt x="2203" y="1"/>
                  </a:moveTo>
                  <a:lnTo>
                    <a:pt x="1346" y="548"/>
                  </a:lnTo>
                  <a:lnTo>
                    <a:pt x="405" y="155"/>
                  </a:lnTo>
                  <a:lnTo>
                    <a:pt x="655" y="1144"/>
                  </a:lnTo>
                  <a:lnTo>
                    <a:pt x="0" y="1918"/>
                  </a:lnTo>
                  <a:lnTo>
                    <a:pt x="1012" y="1977"/>
                  </a:lnTo>
                  <a:lnTo>
                    <a:pt x="1548" y="2846"/>
                  </a:lnTo>
                  <a:lnTo>
                    <a:pt x="1917" y="1894"/>
                  </a:lnTo>
                  <a:lnTo>
                    <a:pt x="2905" y="1656"/>
                  </a:lnTo>
                  <a:lnTo>
                    <a:pt x="2119" y="1013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4" name="Google Shape;1414;p44"/>
            <p:cNvSpPr/>
            <p:nvPr/>
          </p:nvSpPr>
          <p:spPr>
            <a:xfrm>
              <a:off x="7246400" y="2927575"/>
              <a:ext cx="72650" cy="71175"/>
            </a:xfrm>
            <a:custGeom>
              <a:avLst/>
              <a:gdLst/>
              <a:ahLst/>
              <a:cxnLst/>
              <a:rect l="l" t="t" r="r" b="b"/>
              <a:pathLst>
                <a:path w="2906" h="2847" extrusionOk="0">
                  <a:moveTo>
                    <a:pt x="2203" y="1"/>
                  </a:moveTo>
                  <a:lnTo>
                    <a:pt x="1346" y="560"/>
                  </a:lnTo>
                  <a:lnTo>
                    <a:pt x="405" y="167"/>
                  </a:lnTo>
                  <a:lnTo>
                    <a:pt x="405" y="167"/>
                  </a:lnTo>
                  <a:lnTo>
                    <a:pt x="667" y="1156"/>
                  </a:lnTo>
                  <a:lnTo>
                    <a:pt x="0" y="1929"/>
                  </a:lnTo>
                  <a:lnTo>
                    <a:pt x="1012" y="1977"/>
                  </a:lnTo>
                  <a:lnTo>
                    <a:pt x="1548" y="2846"/>
                  </a:lnTo>
                  <a:lnTo>
                    <a:pt x="1917" y="1906"/>
                  </a:lnTo>
                  <a:lnTo>
                    <a:pt x="2905" y="1668"/>
                  </a:lnTo>
                  <a:lnTo>
                    <a:pt x="2120" y="1025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5" name="Google Shape;1415;p44"/>
            <p:cNvSpPr/>
            <p:nvPr/>
          </p:nvSpPr>
          <p:spPr>
            <a:xfrm>
              <a:off x="7200600" y="3583000"/>
              <a:ext cx="47350" cy="46475"/>
            </a:xfrm>
            <a:custGeom>
              <a:avLst/>
              <a:gdLst/>
              <a:ahLst/>
              <a:cxnLst/>
              <a:rect l="l" t="t" r="r" b="b"/>
              <a:pathLst>
                <a:path w="1894" h="1859" extrusionOk="0">
                  <a:moveTo>
                    <a:pt x="1429" y="1"/>
                  </a:moveTo>
                  <a:lnTo>
                    <a:pt x="869" y="358"/>
                  </a:lnTo>
                  <a:lnTo>
                    <a:pt x="262" y="108"/>
                  </a:lnTo>
                  <a:lnTo>
                    <a:pt x="262" y="108"/>
                  </a:lnTo>
                  <a:lnTo>
                    <a:pt x="429" y="751"/>
                  </a:lnTo>
                  <a:lnTo>
                    <a:pt x="0" y="1251"/>
                  </a:lnTo>
                  <a:lnTo>
                    <a:pt x="667" y="1287"/>
                  </a:lnTo>
                  <a:lnTo>
                    <a:pt x="1012" y="1858"/>
                  </a:lnTo>
                  <a:lnTo>
                    <a:pt x="1250" y="1239"/>
                  </a:lnTo>
                  <a:lnTo>
                    <a:pt x="1893" y="1084"/>
                  </a:lnTo>
                  <a:lnTo>
                    <a:pt x="1381" y="668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6" name="Google Shape;1416;p44"/>
            <p:cNvSpPr/>
            <p:nvPr/>
          </p:nvSpPr>
          <p:spPr>
            <a:xfrm>
              <a:off x="6828950" y="3480638"/>
              <a:ext cx="47350" cy="46450"/>
            </a:xfrm>
            <a:custGeom>
              <a:avLst/>
              <a:gdLst/>
              <a:ahLst/>
              <a:cxnLst/>
              <a:rect l="l" t="t" r="r" b="b"/>
              <a:pathLst>
                <a:path w="1894" h="1858" extrusionOk="0">
                  <a:moveTo>
                    <a:pt x="1429" y="0"/>
                  </a:moveTo>
                  <a:lnTo>
                    <a:pt x="869" y="357"/>
                  </a:lnTo>
                  <a:lnTo>
                    <a:pt x="262" y="107"/>
                  </a:lnTo>
                  <a:lnTo>
                    <a:pt x="429" y="750"/>
                  </a:lnTo>
                  <a:lnTo>
                    <a:pt x="0" y="1250"/>
                  </a:lnTo>
                  <a:lnTo>
                    <a:pt x="655" y="1286"/>
                  </a:lnTo>
                  <a:lnTo>
                    <a:pt x="1000" y="1857"/>
                  </a:lnTo>
                  <a:lnTo>
                    <a:pt x="1250" y="1238"/>
                  </a:lnTo>
                  <a:lnTo>
                    <a:pt x="1893" y="1083"/>
                  </a:lnTo>
                  <a:lnTo>
                    <a:pt x="1381" y="667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7" name="Google Shape;1417;p44"/>
            <p:cNvSpPr/>
            <p:nvPr/>
          </p:nvSpPr>
          <p:spPr>
            <a:xfrm>
              <a:off x="7528613" y="3801338"/>
              <a:ext cx="128600" cy="134575"/>
            </a:xfrm>
            <a:custGeom>
              <a:avLst/>
              <a:gdLst/>
              <a:ahLst/>
              <a:cxnLst/>
              <a:rect l="l" t="t" r="r" b="b"/>
              <a:pathLst>
                <a:path w="5144" h="5383" extrusionOk="0">
                  <a:moveTo>
                    <a:pt x="1917" y="1"/>
                  </a:moveTo>
                  <a:lnTo>
                    <a:pt x="1679" y="1870"/>
                  </a:lnTo>
                  <a:lnTo>
                    <a:pt x="0" y="2727"/>
                  </a:lnTo>
                  <a:lnTo>
                    <a:pt x="1703" y="3525"/>
                  </a:lnTo>
                  <a:lnTo>
                    <a:pt x="2000" y="5383"/>
                  </a:lnTo>
                  <a:lnTo>
                    <a:pt x="3286" y="4013"/>
                  </a:lnTo>
                  <a:lnTo>
                    <a:pt x="5144" y="4311"/>
                  </a:lnTo>
                  <a:lnTo>
                    <a:pt x="4251" y="2656"/>
                  </a:lnTo>
                  <a:lnTo>
                    <a:pt x="5096" y="977"/>
                  </a:lnTo>
                  <a:lnTo>
                    <a:pt x="3250" y="1322"/>
                  </a:lnTo>
                  <a:lnTo>
                    <a:pt x="19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8" name="Google Shape;1418;p44"/>
            <p:cNvSpPr/>
            <p:nvPr/>
          </p:nvSpPr>
          <p:spPr>
            <a:xfrm>
              <a:off x="7388250" y="3382100"/>
              <a:ext cx="206300" cy="201850"/>
            </a:xfrm>
            <a:custGeom>
              <a:avLst/>
              <a:gdLst/>
              <a:ahLst/>
              <a:cxnLst/>
              <a:rect l="l" t="t" r="r" b="b"/>
              <a:pathLst>
                <a:path w="8252" h="8074" extrusionOk="0">
                  <a:moveTo>
                    <a:pt x="6240" y="1"/>
                  </a:moveTo>
                  <a:lnTo>
                    <a:pt x="3811" y="1572"/>
                  </a:lnTo>
                  <a:lnTo>
                    <a:pt x="1144" y="453"/>
                  </a:lnTo>
                  <a:lnTo>
                    <a:pt x="1882" y="3251"/>
                  </a:lnTo>
                  <a:lnTo>
                    <a:pt x="1" y="5442"/>
                  </a:lnTo>
                  <a:lnTo>
                    <a:pt x="2894" y="5597"/>
                  </a:lnTo>
                  <a:lnTo>
                    <a:pt x="4394" y="8073"/>
                  </a:lnTo>
                  <a:lnTo>
                    <a:pt x="5442" y="5370"/>
                  </a:lnTo>
                  <a:lnTo>
                    <a:pt x="8252" y="4704"/>
                  </a:lnTo>
                  <a:lnTo>
                    <a:pt x="6014" y="2882"/>
                  </a:lnTo>
                  <a:lnTo>
                    <a:pt x="62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9" name="Google Shape;1419;p44"/>
            <p:cNvSpPr/>
            <p:nvPr/>
          </p:nvSpPr>
          <p:spPr>
            <a:xfrm>
              <a:off x="7111900" y="3821425"/>
              <a:ext cx="96150" cy="94400"/>
            </a:xfrm>
            <a:custGeom>
              <a:avLst/>
              <a:gdLst/>
              <a:ahLst/>
              <a:cxnLst/>
              <a:rect l="l" t="t" r="r" b="b"/>
              <a:pathLst>
                <a:path w="3846" h="3776" extrusionOk="0">
                  <a:moveTo>
                    <a:pt x="2905" y="1"/>
                  </a:moveTo>
                  <a:lnTo>
                    <a:pt x="1774" y="727"/>
                  </a:lnTo>
                  <a:lnTo>
                    <a:pt x="524" y="215"/>
                  </a:lnTo>
                  <a:lnTo>
                    <a:pt x="524" y="215"/>
                  </a:lnTo>
                  <a:lnTo>
                    <a:pt x="869" y="1513"/>
                  </a:lnTo>
                  <a:lnTo>
                    <a:pt x="0" y="2549"/>
                  </a:lnTo>
                  <a:lnTo>
                    <a:pt x="1345" y="2620"/>
                  </a:lnTo>
                  <a:lnTo>
                    <a:pt x="2048" y="3775"/>
                  </a:lnTo>
                  <a:lnTo>
                    <a:pt x="2536" y="2513"/>
                  </a:lnTo>
                  <a:lnTo>
                    <a:pt x="3846" y="2203"/>
                  </a:lnTo>
                  <a:lnTo>
                    <a:pt x="2798" y="1346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0" name="Google Shape;1420;p44"/>
            <p:cNvSpPr/>
            <p:nvPr/>
          </p:nvSpPr>
          <p:spPr>
            <a:xfrm>
              <a:off x="7544675" y="2601050"/>
              <a:ext cx="96475" cy="94375"/>
            </a:xfrm>
            <a:custGeom>
              <a:avLst/>
              <a:gdLst/>
              <a:ahLst/>
              <a:cxnLst/>
              <a:rect l="l" t="t" r="r" b="b"/>
              <a:pathLst>
                <a:path w="3859" h="3775" extrusionOk="0">
                  <a:moveTo>
                    <a:pt x="2918" y="0"/>
                  </a:moveTo>
                  <a:lnTo>
                    <a:pt x="1787" y="727"/>
                  </a:lnTo>
                  <a:lnTo>
                    <a:pt x="537" y="215"/>
                  </a:lnTo>
                  <a:lnTo>
                    <a:pt x="882" y="1512"/>
                  </a:lnTo>
                  <a:lnTo>
                    <a:pt x="1" y="2536"/>
                  </a:lnTo>
                  <a:lnTo>
                    <a:pt x="1358" y="2620"/>
                  </a:lnTo>
                  <a:lnTo>
                    <a:pt x="2061" y="3775"/>
                  </a:lnTo>
                  <a:lnTo>
                    <a:pt x="2549" y="2513"/>
                  </a:lnTo>
                  <a:lnTo>
                    <a:pt x="3858" y="2191"/>
                  </a:lnTo>
                  <a:lnTo>
                    <a:pt x="2811" y="1346"/>
                  </a:lnTo>
                  <a:lnTo>
                    <a:pt x="29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29316" y="298580"/>
            <a:ext cx="9932577" cy="1065200"/>
          </a:xfrm>
        </p:spPr>
        <p:txBody>
          <a:bodyPr/>
          <a:lstStyle/>
          <a:p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846923" y="1236823"/>
          <a:ext cx="8764495" cy="4395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Graphic spid="4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35FDA6-54D8-44A5-8995-9980CD958BD9}"/>
              </a:ext>
            </a:extLst>
          </p:cNvPr>
          <p:cNvGrpSpPr/>
          <p:nvPr/>
        </p:nvGrpSpPr>
        <p:grpSpPr>
          <a:xfrm>
            <a:off x="750776" y="67656"/>
            <a:ext cx="9739640" cy="2601076"/>
            <a:chOff x="873261" y="120117"/>
            <a:chExt cx="10977828" cy="2741742"/>
          </a:xfrm>
        </p:grpSpPr>
        <p:pic>
          <p:nvPicPr>
            <p:cNvPr id="7" name="Picture 2" descr="F:\1-原创素材\1_mm1102\PPT\PPT_014\materaials\pageimg_g16.png">
              <a:extLst>
                <a:ext uri="{FF2B5EF4-FFF2-40B4-BE49-F238E27FC236}">
                  <a16:creationId xmlns:a16="http://schemas.microsoft.com/office/drawing/2014/main" id="{C330FF00-479A-45D2-AA86-60A0AF759D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61" y="120117"/>
              <a:ext cx="10977828" cy="2516887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文本框 27">
              <a:extLst>
                <a:ext uri="{FF2B5EF4-FFF2-40B4-BE49-F238E27FC236}">
                  <a16:creationId xmlns:a16="http://schemas.microsoft.com/office/drawing/2014/main" id="{26E0CE11-5A61-481F-A80F-61EBC32B6D3F}"/>
                </a:ext>
              </a:extLst>
            </p:cNvPr>
            <p:cNvSpPr txBox="1"/>
            <p:nvPr/>
          </p:nvSpPr>
          <p:spPr>
            <a:xfrm>
              <a:off x="1715725" y="882890"/>
              <a:ext cx="9239140" cy="1978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Bài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 3: </a:t>
              </a: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 panose="00020600040101010101" pitchFamily="18" charset="-122"/>
                  <a:cs typeface="Times New Roman" panose="02020603050405020304" pitchFamily="18" charset="0"/>
                </a:rPr>
                <a:t>Chép đoạn văn dưới đây vào vở sau khi đặt dấu chấm vào chỗ thích hợp và viết hoa những chữ đầu câu: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0194582-5111-47E8-82B1-B194A5C90BD4}"/>
              </a:ext>
            </a:extLst>
          </p:cNvPr>
          <p:cNvGrpSpPr/>
          <p:nvPr/>
        </p:nvGrpSpPr>
        <p:grpSpPr>
          <a:xfrm>
            <a:off x="624284" y="2736200"/>
            <a:ext cx="10816940" cy="3162093"/>
            <a:chOff x="1043739" y="2736200"/>
            <a:chExt cx="10137660" cy="3162093"/>
          </a:xfrm>
        </p:grpSpPr>
        <p:sp>
          <p:nvSpPr>
            <p:cNvPr id="10" name="圆角矩形 1">
              <a:extLst>
                <a:ext uri="{FF2B5EF4-FFF2-40B4-BE49-F238E27FC236}">
                  <a16:creationId xmlns:a16="http://schemas.microsoft.com/office/drawing/2014/main" id="{B45F8B14-93E3-4E47-867A-83C79BAEC943}"/>
                </a:ext>
              </a:extLst>
            </p:cNvPr>
            <p:cNvSpPr/>
            <p:nvPr/>
          </p:nvSpPr>
          <p:spPr>
            <a:xfrm>
              <a:off x="1043739" y="2736200"/>
              <a:ext cx="10137660" cy="316209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8575" cap="flat" cmpd="sng" algn="ctr">
              <a:solidFill>
                <a:srgbClr val="009900"/>
              </a:solidFill>
              <a:prstDash val="dash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452168-1CBD-44F2-A9FA-9DD337838D29}"/>
                </a:ext>
              </a:extLst>
            </p:cNvPr>
            <p:cNvSpPr txBox="1"/>
            <p:nvPr/>
          </p:nvSpPr>
          <p:spPr>
            <a:xfrm>
              <a:off x="1262079" y="3236536"/>
              <a:ext cx="975411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Ông tôi vốn là thợ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gò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hàn 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</a:t>
              </a:r>
              <a:r>
                <a:rPr lang="en-US" sz="2800" b="1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giỏi</a:t>
              </a:r>
              <a:r>
                <a:rPr lang="en-US" sz="2800" b="1" noProof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b="1" noProof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noProof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lần, chính mắt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ông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đinh đồn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hiếc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búa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tay 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hoa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lên,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nhát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nghiêng,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nhát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thẳng,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mức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ông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phất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phơ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sợi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tơ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mỏng</a:t>
              </a:r>
              <a:r>
                <a:rPr lang="en-US" sz="2800" b="1" noProof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Ô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niềm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hào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gia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tôi.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</a:p>
          </p:txBody>
        </p:sp>
      </p:grpSp>
      <p:pic>
        <p:nvPicPr>
          <p:cNvPr id="21" name="图片 26">
            <a:extLst>
              <a:ext uri="{FF2B5EF4-FFF2-40B4-BE49-F238E27FC236}">
                <a16:creationId xmlns:a16="http://schemas.microsoft.com/office/drawing/2014/main" id="{9BBF53C7-04B8-459D-844D-6E7F8C611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628" y="208558"/>
            <a:ext cx="3279407" cy="4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9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26">
            <a:extLst>
              <a:ext uri="{FF2B5EF4-FFF2-40B4-BE49-F238E27FC236}">
                <a16:creationId xmlns:a16="http://schemas.microsoft.com/office/drawing/2014/main" id="{F7C7BC40-1E6B-4C3E-AFDC-61223F160A3E}"/>
              </a:ext>
            </a:extLst>
          </p:cNvPr>
          <p:cNvSpPr/>
          <p:nvPr/>
        </p:nvSpPr>
        <p:spPr>
          <a:xfrm>
            <a:off x="6096000" y="2051050"/>
            <a:ext cx="3721100" cy="3968750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9"/>
            </a:avLst>
          </a:prstGeom>
          <a:solidFill>
            <a:srgbClr val="E8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Down Arrow Callout 33">
            <a:extLst>
              <a:ext uri="{FF2B5EF4-FFF2-40B4-BE49-F238E27FC236}">
                <a16:creationId xmlns:a16="http://schemas.microsoft.com/office/drawing/2014/main" id="{0EEE8730-4321-400B-AF26-3BF567962F89}"/>
              </a:ext>
            </a:extLst>
          </p:cNvPr>
          <p:cNvSpPr/>
          <p:nvPr/>
        </p:nvSpPr>
        <p:spPr>
          <a:xfrm>
            <a:off x="2320925" y="2051050"/>
            <a:ext cx="3505200" cy="3968750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9"/>
            </a:avLst>
          </a:prstGeom>
          <a:solidFill>
            <a:srgbClr val="FC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Flowchart: Off-page Connector 40">
            <a:extLst>
              <a:ext uri="{FF2B5EF4-FFF2-40B4-BE49-F238E27FC236}">
                <a16:creationId xmlns:a16="http://schemas.microsoft.com/office/drawing/2014/main" id="{03C0F35F-B926-4510-B3BC-79DC17A05C84}"/>
              </a:ext>
            </a:extLst>
          </p:cNvPr>
          <p:cNvSpPr/>
          <p:nvPr/>
        </p:nvSpPr>
        <p:spPr>
          <a:xfrm>
            <a:off x="3752850" y="2051050"/>
            <a:ext cx="641350" cy="611188"/>
          </a:xfrm>
          <a:prstGeom prst="flowChartOffpageConnector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030288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030288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030288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030288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030288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772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25" b="1" i="0" u="none" strike="noStrike" kern="1200" cap="none" spc="0" normalizeH="0" baseline="0" noProof="0" dirty="0">
                <a:ln>
                  <a:noFill/>
                </a:ln>
                <a:solidFill>
                  <a:srgbClr val="FCCB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Flowchart: Off-page Connector 42">
            <a:extLst>
              <a:ext uri="{FF2B5EF4-FFF2-40B4-BE49-F238E27FC236}">
                <a16:creationId xmlns:a16="http://schemas.microsoft.com/office/drawing/2014/main" id="{3DB730DA-A057-4AC6-BC3A-F5E4B9D0767D}"/>
              </a:ext>
            </a:extLst>
          </p:cNvPr>
          <p:cNvSpPr/>
          <p:nvPr/>
        </p:nvSpPr>
        <p:spPr>
          <a:xfrm>
            <a:off x="7658101" y="2051051"/>
            <a:ext cx="595313" cy="625475"/>
          </a:xfrm>
          <a:prstGeom prst="flowChartOffpageConnector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73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srgbClr val="EC6063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kumimoji="0" lang="en-US" sz="2250" b="1" i="0" u="none" strike="noStrike" kern="1200" cap="none" spc="0" normalizeH="0" baseline="0" noProof="0" dirty="0">
              <a:ln>
                <a:noFill/>
              </a:ln>
              <a:solidFill>
                <a:srgbClr val="EC6063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CFDD152-7118-48C8-9550-9B8D5B88E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6" y="2676526"/>
            <a:ext cx="3311524" cy="217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Tìm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được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những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hình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ảnh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so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sánh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trong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các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câu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thơ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câu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văn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.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Nhận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biết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các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từ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chỉ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sự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so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sánh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trong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những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câu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đó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62647E-F622-4E3B-A3B0-4AA6C02CF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676526"/>
            <a:ext cx="3502025" cy="17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Ôn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luyện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về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dấu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chấm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điền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đúng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dấu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chấm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vào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chỗ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thích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hợp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trong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đoạn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văn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chưa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đánh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dấu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chấm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51208" name="文本框 12">
            <a:extLst>
              <a:ext uri="{FF2B5EF4-FFF2-40B4-BE49-F238E27FC236}">
                <a16:creationId xmlns:a16="http://schemas.microsoft.com/office/drawing/2014/main" id="{738E2206-BA0D-4362-99C1-49D0F5501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44526"/>
            <a:ext cx="4840288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等线" panose="02010600030101010101" pitchFamily="2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等线" panose="02010600030101010101" pitchFamily="2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MỤC TIÊU</a:t>
            </a:r>
            <a:endParaRPr kumimoji="0" lang="zh-CN" altLang="en-US" sz="45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幼圆"/>
              <a:cs typeface="Times New Roman" panose="02020603050405020304" pitchFamily="18" charset="0"/>
            </a:endParaRPr>
          </a:p>
        </p:txBody>
      </p:sp>
      <p:pic>
        <p:nvPicPr>
          <p:cNvPr id="51209" name="Picture 2" descr="Chạy bộ với những mục tiêu nhỏ">
            <a:extLst>
              <a:ext uri="{FF2B5EF4-FFF2-40B4-BE49-F238E27FC236}">
                <a16:creationId xmlns:a16="http://schemas.microsoft.com/office/drawing/2014/main" id="{48E4834A-9396-496D-8245-A4220B45B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r="5872"/>
          <a:stretch>
            <a:fillRect/>
          </a:stretch>
        </p:blipFill>
        <p:spPr bwMode="auto">
          <a:xfrm>
            <a:off x="7702551" y="661989"/>
            <a:ext cx="1147763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575747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图片 8">
            <a:extLst>
              <a:ext uri="{FF2B5EF4-FFF2-40B4-BE49-F238E27FC236}">
                <a16:creationId xmlns:a16="http://schemas.microsoft.com/office/drawing/2014/main" id="{981DD497-C618-4E65-BDCF-0242D22AB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图片 3">
            <a:extLst>
              <a:ext uri="{FF2B5EF4-FFF2-40B4-BE49-F238E27FC236}">
                <a16:creationId xmlns:a16="http://schemas.microsoft.com/office/drawing/2014/main" id="{21E2E0DA-C613-4F85-961D-204A9F927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>
            <a:fillRect/>
          </a:stretch>
        </p:blipFill>
        <p:spPr bwMode="auto">
          <a:xfrm>
            <a:off x="7751764" y="1706564"/>
            <a:ext cx="3121025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图片 4">
            <a:extLst>
              <a:ext uri="{FF2B5EF4-FFF2-40B4-BE49-F238E27FC236}">
                <a16:creationId xmlns:a16="http://schemas.microsoft.com/office/drawing/2014/main" id="{F84B8AC0-38C4-4C78-AA2E-F3353BE64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1" b="53305"/>
          <a:stretch>
            <a:fillRect/>
          </a:stretch>
        </p:blipFill>
        <p:spPr bwMode="auto">
          <a:xfrm>
            <a:off x="8183564" y="127000"/>
            <a:ext cx="2001837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图片 5">
            <a:extLst>
              <a:ext uri="{FF2B5EF4-FFF2-40B4-BE49-F238E27FC236}">
                <a16:creationId xmlns:a16="http://schemas.microsoft.com/office/drawing/2014/main" id="{58818983-38F7-430D-8731-DE18F49EBF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2103438" y="0"/>
            <a:ext cx="6202362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图片 6">
            <a:extLst>
              <a:ext uri="{FF2B5EF4-FFF2-40B4-BE49-F238E27FC236}">
                <a16:creationId xmlns:a16="http://schemas.microsoft.com/office/drawing/2014/main" id="{DFC6330D-BCC5-43AC-AA7C-5B58D76255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53333" r="77068" b="2104"/>
          <a:stretch>
            <a:fillRect/>
          </a:stretch>
        </p:blipFill>
        <p:spPr bwMode="auto">
          <a:xfrm>
            <a:off x="1657350" y="3657600"/>
            <a:ext cx="1963738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47">
            <a:extLst>
              <a:ext uri="{FF2B5EF4-FFF2-40B4-BE49-F238E27FC236}">
                <a16:creationId xmlns:a16="http://schemas.microsoft.com/office/drawing/2014/main" id="{5ACCF9B3-039B-47D6-9FC3-F01A6EE13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650" y="2374901"/>
            <a:ext cx="5360988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4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D. Vận dụng, 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4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kết nối</a:t>
            </a:r>
            <a:endParaRPr lang="zh-CN" altLang="en-US" sz="4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  <a:sym typeface="Microsoft YaHei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26">
            <a:extLst>
              <a:ext uri="{FF2B5EF4-FFF2-40B4-BE49-F238E27FC236}">
                <a16:creationId xmlns:a16="http://schemas.microsoft.com/office/drawing/2014/main" id="{46C5C7D5-E711-497B-B1B1-AD8B0E091488}"/>
              </a:ext>
            </a:extLst>
          </p:cNvPr>
          <p:cNvSpPr/>
          <p:nvPr/>
        </p:nvSpPr>
        <p:spPr>
          <a:xfrm>
            <a:off x="6096000" y="2051050"/>
            <a:ext cx="3721100" cy="3968750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anchor="ctr"/>
          <a:lstStyle/>
          <a:p>
            <a:pPr algn="ctr" defTabSz="685800">
              <a:defRPr/>
            </a:pPr>
            <a:endParaRPr lang="en-US" sz="1013" b="1" dirty="0">
              <a:solidFill>
                <a:prstClr val="white"/>
              </a:solidFill>
              <a:latin typeface="Helvetica" panose="020B0604020202030204" pitchFamily="34" charset="0"/>
              <a:ea typeface="幼圆" panose="02010509060101010101" pitchFamily="49" charset="-122"/>
            </a:endParaRPr>
          </a:p>
        </p:txBody>
      </p:sp>
      <p:sp>
        <p:nvSpPr>
          <p:cNvPr id="3" name="Down Arrow Callout 33">
            <a:extLst>
              <a:ext uri="{FF2B5EF4-FFF2-40B4-BE49-F238E27FC236}">
                <a16:creationId xmlns:a16="http://schemas.microsoft.com/office/drawing/2014/main" id="{229575A4-1165-48A5-977C-A3544DF9809B}"/>
              </a:ext>
            </a:extLst>
          </p:cNvPr>
          <p:cNvSpPr/>
          <p:nvPr/>
        </p:nvSpPr>
        <p:spPr>
          <a:xfrm>
            <a:off x="2320925" y="2051050"/>
            <a:ext cx="3505200" cy="3968750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9"/>
            </a:avLst>
          </a:prstGeom>
          <a:solidFill>
            <a:srgbClr val="FC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anchor="ctr"/>
          <a:lstStyle/>
          <a:p>
            <a:pPr algn="ctr" defTabSz="685800">
              <a:defRPr/>
            </a:pPr>
            <a:endParaRPr lang="en-US" sz="1013" dirty="0">
              <a:solidFill>
                <a:prstClr val="white"/>
              </a:solidFill>
              <a:latin typeface="Helvetica" panose="020B0604020202030204" pitchFamily="34" charset="0"/>
              <a:ea typeface="幼圆" panose="02010509060101010101" pitchFamily="49" charset="-122"/>
            </a:endParaRPr>
          </a:p>
        </p:txBody>
      </p:sp>
      <p:sp>
        <p:nvSpPr>
          <p:cNvPr id="4" name="Flowchart: Off-page Connector 40">
            <a:extLst>
              <a:ext uri="{FF2B5EF4-FFF2-40B4-BE49-F238E27FC236}">
                <a16:creationId xmlns:a16="http://schemas.microsoft.com/office/drawing/2014/main" id="{BFB57EE4-16ED-46CB-92AD-4C7BC6853BC8}"/>
              </a:ext>
            </a:extLst>
          </p:cNvPr>
          <p:cNvSpPr/>
          <p:nvPr/>
        </p:nvSpPr>
        <p:spPr>
          <a:xfrm>
            <a:off x="3752850" y="2051050"/>
            <a:ext cx="641350" cy="611188"/>
          </a:xfrm>
          <a:prstGeom prst="flowChartOffpageConnector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030288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030288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030288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030288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030288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772716">
              <a:defRPr/>
            </a:pPr>
            <a:r>
              <a:rPr lang="en-US" altLang="zh-CN" sz="2025" b="1" dirty="0">
                <a:solidFill>
                  <a:srgbClr val="FCCB00"/>
                </a:solidFill>
                <a:latin typeface="Helvetica" panose="020B0604020202030204" pitchFamily="34" charset="0"/>
                <a:ea typeface="幼圆" panose="02010509060101010101" pitchFamily="49" charset="-122"/>
              </a:rPr>
              <a:t>1</a:t>
            </a:r>
          </a:p>
        </p:txBody>
      </p:sp>
      <p:sp>
        <p:nvSpPr>
          <p:cNvPr id="5" name="Flowchart: Off-page Connector 42">
            <a:extLst>
              <a:ext uri="{FF2B5EF4-FFF2-40B4-BE49-F238E27FC236}">
                <a16:creationId xmlns:a16="http://schemas.microsoft.com/office/drawing/2014/main" id="{0E6258DC-6B39-4F8A-A392-7DC5F465D243}"/>
              </a:ext>
            </a:extLst>
          </p:cNvPr>
          <p:cNvSpPr/>
          <p:nvPr/>
        </p:nvSpPr>
        <p:spPr>
          <a:xfrm>
            <a:off x="7658101" y="2051051"/>
            <a:ext cx="595313" cy="625475"/>
          </a:xfrm>
          <a:prstGeom prst="flowChartOffpageConnector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73700">
              <a:defRPr/>
            </a:pPr>
            <a:r>
              <a:rPr lang="en-US" sz="2025" b="1" dirty="0">
                <a:solidFill>
                  <a:srgbClr val="EC6063"/>
                </a:solidFill>
                <a:latin typeface="Helvetica" panose="020B0604020202030204" pitchFamily="34" charset="0"/>
                <a:ea typeface="幼圆" panose="02010509060101010101" pitchFamily="49" charset="-122"/>
              </a:rPr>
              <a:t>2</a:t>
            </a:r>
            <a:endParaRPr lang="en-US" sz="2250" b="1" dirty="0">
              <a:solidFill>
                <a:srgbClr val="EC6063"/>
              </a:solidFill>
              <a:latin typeface="Helvetica" panose="020B0604020202030204" pitchFamily="34" charset="0"/>
              <a:ea typeface="幼圆" panose="02010509060101010101" pitchFamily="49" charset="-122"/>
            </a:endParaRPr>
          </a:p>
        </p:txBody>
      </p:sp>
      <p:sp>
        <p:nvSpPr>
          <p:cNvPr id="77830" name="矩形 7">
            <a:extLst>
              <a:ext uri="{FF2B5EF4-FFF2-40B4-BE49-F238E27FC236}">
                <a16:creationId xmlns:a16="http://schemas.microsoft.com/office/drawing/2014/main" id="{DB528FA3-BA8C-4C25-A1C0-41DD45F49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1" y="2822575"/>
            <a:ext cx="3116263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MRVT về trẻ em: tìm được các từ chỉ trẻ em, tính nết của trẻ em, tình cảm hoặc sự chăm sóc của người lớn với</a:t>
            </a:r>
          </a:p>
          <a:p>
            <a:pPr algn="ctr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trẻ em</a:t>
            </a:r>
          </a:p>
        </p:txBody>
      </p:sp>
      <p:sp>
        <p:nvSpPr>
          <p:cNvPr id="77831" name="矩形 8">
            <a:extLst>
              <a:ext uri="{FF2B5EF4-FFF2-40B4-BE49-F238E27FC236}">
                <a16:creationId xmlns:a16="http://schemas.microsoft.com/office/drawing/2014/main" id="{A8AF5DC1-8C25-4FE2-B928-BA56A62FA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5539" y="3024188"/>
            <a:ext cx="350202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Ôn tập câu </a:t>
            </a:r>
          </a:p>
          <a:p>
            <a:pPr algn="ctr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Ai (cái gì, con gì) –là gì?</a:t>
            </a:r>
          </a:p>
        </p:txBody>
      </p:sp>
      <p:sp>
        <p:nvSpPr>
          <p:cNvPr id="77832" name="文本框 12">
            <a:extLst>
              <a:ext uri="{FF2B5EF4-FFF2-40B4-BE49-F238E27FC236}">
                <a16:creationId xmlns:a16="http://schemas.microsoft.com/office/drawing/2014/main" id="{32984B04-D866-46B6-AA88-461AC9920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44526"/>
            <a:ext cx="4840288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等线" panose="02010600030101010101" pitchFamily="2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等线" panose="02010600030101010101" pitchFamily="2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4500" b="1">
                <a:solidFill>
                  <a:srgbClr val="002060"/>
                </a:solidFill>
                <a:latin typeface="Helvetica" panose="020B0604020202020204" pitchFamily="34" charset="0"/>
                <a:ea typeface="幼圆"/>
                <a:cs typeface="幼圆"/>
              </a:rPr>
              <a:t>MỤC TIÊU</a:t>
            </a:r>
            <a:endParaRPr lang="zh-CN" altLang="en-US" sz="4500" b="1">
              <a:solidFill>
                <a:srgbClr val="002060"/>
              </a:solidFill>
              <a:latin typeface="Helvetica" panose="020B0604020202020204" pitchFamily="34" charset="0"/>
              <a:ea typeface="幼圆"/>
              <a:cs typeface="幼圆"/>
            </a:endParaRPr>
          </a:p>
        </p:txBody>
      </p:sp>
      <p:pic>
        <p:nvPicPr>
          <p:cNvPr id="77833" name="Picture 2" descr="Chạy bộ với những mục tiêu nhỏ">
            <a:extLst>
              <a:ext uri="{FF2B5EF4-FFF2-40B4-BE49-F238E27FC236}">
                <a16:creationId xmlns:a16="http://schemas.microsoft.com/office/drawing/2014/main" id="{DD4BC88E-2358-47A6-A472-88FCE00E0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r="5872"/>
          <a:stretch>
            <a:fillRect/>
          </a:stretch>
        </p:blipFill>
        <p:spPr bwMode="auto">
          <a:xfrm>
            <a:off x="7702551" y="661989"/>
            <a:ext cx="1147763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图片 16">
            <a:extLst>
              <a:ext uri="{FF2B5EF4-FFF2-40B4-BE49-F238E27FC236}">
                <a16:creationId xmlns:a16="http://schemas.microsoft.com/office/drawing/2014/main" id="{5AEE6BD4-AE55-4311-819C-FE39C748A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8" y="76200"/>
            <a:ext cx="12191999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>
            <a:extLst>
              <a:ext uri="{FF2B5EF4-FFF2-40B4-BE49-F238E27FC236}">
                <a16:creationId xmlns:a16="http://schemas.microsoft.com/office/drawing/2014/main" id="{89A00A76-B70E-4525-8BE2-C0967AC50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7" y="4562476"/>
            <a:ext cx="2143126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B3F1BE-D0F3-460B-B5B3-84777D087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094" y="5261286"/>
            <a:ext cx="2857500" cy="1257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6806" name="矩形 47">
            <a:extLst>
              <a:ext uri="{FF2B5EF4-FFF2-40B4-BE49-F238E27FC236}">
                <a16:creationId xmlns:a16="http://schemas.microsoft.com/office/drawing/2014/main" id="{0F6B8E1C-69B4-4018-9278-C51D6606C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7701" y="379414"/>
            <a:ext cx="813911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4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D. Vận dụng, kết nối</a:t>
            </a:r>
            <a:endParaRPr lang="zh-CN" altLang="en-US" sz="4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  <a:sym typeface="Microsoft YaHei" panose="020B0503020204020204" pitchFamily="34" charset="-122"/>
            </a:endParaRPr>
          </a:p>
        </p:txBody>
      </p:sp>
      <p:sp>
        <p:nvSpPr>
          <p:cNvPr id="76807" name="TextBox 9">
            <a:extLst>
              <a:ext uri="{FF2B5EF4-FFF2-40B4-BE49-F238E27FC236}">
                <a16:creationId xmlns:a16="http://schemas.microsoft.com/office/drawing/2014/main" id="{6756B0C0-3BD0-49AC-B755-BEBBC97CA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701" y="2045380"/>
            <a:ext cx="848995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altLang="en-US" sz="33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GB" altLang="en-US" sz="3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 altLang="en-US" sz="3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altLang="en-US" sz="3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GB" altLang="en-US" sz="33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GB" altLang="en-US" sz="33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GB" altLang="en-US" sz="33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altLang="en-US" sz="33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Gia </a:t>
            </a:r>
            <a:r>
              <a:rPr lang="en-GB" alt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GB" altLang="en-US" sz="33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33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GB" alt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GB" altLang="en-US" sz="33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33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altLang="en-US" sz="33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GB" alt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altLang="en-US" sz="33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altLang="en-US" sz="33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3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6772B83-7537-4F92-9772-7B47959CC37E}"/>
              </a:ext>
            </a:extLst>
          </p:cNvPr>
          <p:cNvSpPr/>
          <p:nvPr/>
        </p:nvSpPr>
        <p:spPr>
          <a:xfrm>
            <a:off x="2519680" y="-191438"/>
            <a:ext cx="7691120" cy="7620000"/>
          </a:xfrm>
          <a:prstGeom prst="ellipse">
            <a:avLst/>
          </a:prstGeom>
          <a:solidFill>
            <a:srgbClr val="55DB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D0C9EE8-530B-42CB-9A83-50AFA934B66E}"/>
              </a:ext>
            </a:extLst>
          </p:cNvPr>
          <p:cNvSpPr/>
          <p:nvPr/>
        </p:nvSpPr>
        <p:spPr>
          <a:xfrm rot="9270874">
            <a:off x="7330645" y="4142565"/>
            <a:ext cx="2342564" cy="2342563"/>
          </a:xfrm>
          <a:custGeom>
            <a:avLst/>
            <a:gdLst>
              <a:gd name="connsiteX0" fmla="*/ 349279 w 2342564"/>
              <a:gd name="connsiteY0" fmla="*/ 2005721 h 2342563"/>
              <a:gd name="connsiteX1" fmla="*/ 206757 w 2342564"/>
              <a:gd name="connsiteY1" fmla="*/ 1661642 h 2342563"/>
              <a:gd name="connsiteX2" fmla="*/ 213938 w 2342564"/>
              <a:gd name="connsiteY2" fmla="*/ 1586720 h 2342563"/>
              <a:gd name="connsiteX3" fmla="*/ 142522 w 2342564"/>
              <a:gd name="connsiteY3" fmla="*/ 1527796 h 2342563"/>
              <a:gd name="connsiteX4" fmla="*/ 0 w 2342564"/>
              <a:gd name="connsiteY4" fmla="*/ 1183718 h 2342563"/>
              <a:gd name="connsiteX5" fmla="*/ 214538 w 2342564"/>
              <a:gd name="connsiteY5" fmla="*/ 780221 h 2342563"/>
              <a:gd name="connsiteX6" fmla="*/ 228010 w 2342564"/>
              <a:gd name="connsiteY6" fmla="*/ 772908 h 2342563"/>
              <a:gd name="connsiteX7" fmla="*/ 219193 w 2342564"/>
              <a:gd name="connsiteY7" fmla="*/ 680920 h 2342563"/>
              <a:gd name="connsiteX8" fmla="*/ 361715 w 2342564"/>
              <a:gd name="connsiteY8" fmla="*/ 336842 h 2342563"/>
              <a:gd name="connsiteX9" fmla="*/ 705794 w 2342564"/>
              <a:gd name="connsiteY9" fmla="*/ 194320 h 2342563"/>
              <a:gd name="connsiteX10" fmla="*/ 790225 w 2342564"/>
              <a:gd name="connsiteY10" fmla="*/ 202412 h 2342563"/>
              <a:gd name="connsiteX11" fmla="*/ 839639 w 2342564"/>
              <a:gd name="connsiteY11" fmla="*/ 142521 h 2342563"/>
              <a:gd name="connsiteX12" fmla="*/ 1183719 w 2342564"/>
              <a:gd name="connsiteY12" fmla="*/ 0 h 2342563"/>
              <a:gd name="connsiteX13" fmla="*/ 1527797 w 2342564"/>
              <a:gd name="connsiteY13" fmla="*/ 142521 h 2342563"/>
              <a:gd name="connsiteX14" fmla="*/ 1586721 w 2342564"/>
              <a:gd name="connsiteY14" fmla="*/ 213937 h 2342563"/>
              <a:gd name="connsiteX15" fmla="*/ 1661643 w 2342564"/>
              <a:gd name="connsiteY15" fmla="*/ 206756 h 2342563"/>
              <a:gd name="connsiteX16" fmla="*/ 2005722 w 2342564"/>
              <a:gd name="connsiteY16" fmla="*/ 349278 h 2342563"/>
              <a:gd name="connsiteX17" fmla="*/ 2139336 w 2342564"/>
              <a:gd name="connsiteY17" fmla="*/ 786295 h 2342563"/>
              <a:gd name="connsiteX18" fmla="*/ 2138560 w 2342564"/>
              <a:gd name="connsiteY18" fmla="*/ 788912 h 2342563"/>
              <a:gd name="connsiteX19" fmla="*/ 2200041 w 2342564"/>
              <a:gd name="connsiteY19" fmla="*/ 839639 h 2342563"/>
              <a:gd name="connsiteX20" fmla="*/ 2342564 w 2342564"/>
              <a:gd name="connsiteY20" fmla="*/ 1183718 h 2342563"/>
              <a:gd name="connsiteX21" fmla="*/ 2200041 w 2342564"/>
              <a:gd name="connsiteY21" fmla="*/ 1527796 h 2342563"/>
              <a:gd name="connsiteX22" fmla="*/ 2152781 w 2342564"/>
              <a:gd name="connsiteY22" fmla="*/ 1566790 h 2342563"/>
              <a:gd name="connsiteX23" fmla="*/ 2160680 w 2342564"/>
              <a:gd name="connsiteY23" fmla="*/ 1649206 h 2342563"/>
              <a:gd name="connsiteX24" fmla="*/ 2018158 w 2342564"/>
              <a:gd name="connsiteY24" fmla="*/ 1993285 h 2342563"/>
              <a:gd name="connsiteX25" fmla="*/ 1674080 w 2342564"/>
              <a:gd name="connsiteY25" fmla="*/ 2135807 h 2342563"/>
              <a:gd name="connsiteX26" fmla="*/ 1587496 w 2342564"/>
              <a:gd name="connsiteY26" fmla="*/ 2127508 h 2342563"/>
              <a:gd name="connsiteX27" fmla="*/ 1587216 w 2342564"/>
              <a:gd name="connsiteY27" fmla="*/ 2128026 h 2342563"/>
              <a:gd name="connsiteX28" fmla="*/ 1183718 w 2342564"/>
              <a:gd name="connsiteY28" fmla="*/ 2342563 h 2342563"/>
              <a:gd name="connsiteX29" fmla="*/ 839639 w 2342564"/>
              <a:gd name="connsiteY29" fmla="*/ 2200041 h 2342563"/>
              <a:gd name="connsiteX30" fmla="*/ 788913 w 2342564"/>
              <a:gd name="connsiteY30" fmla="*/ 2138559 h 2342563"/>
              <a:gd name="connsiteX31" fmla="*/ 786296 w 2342564"/>
              <a:gd name="connsiteY31" fmla="*/ 2139335 h 2342563"/>
              <a:gd name="connsiteX32" fmla="*/ 349279 w 2342564"/>
              <a:gd name="connsiteY32" fmla="*/ 2005721 h 234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342564" h="2342563">
                <a:moveTo>
                  <a:pt x="349279" y="2005721"/>
                </a:moveTo>
                <a:cubicBezTo>
                  <a:pt x="254264" y="1910706"/>
                  <a:pt x="206757" y="1786175"/>
                  <a:pt x="206757" y="1661642"/>
                </a:cubicBezTo>
                <a:lnTo>
                  <a:pt x="213938" y="1586720"/>
                </a:lnTo>
                <a:lnTo>
                  <a:pt x="142522" y="1527796"/>
                </a:lnTo>
                <a:cubicBezTo>
                  <a:pt x="54465" y="1439740"/>
                  <a:pt x="0" y="1318089"/>
                  <a:pt x="0" y="1183718"/>
                </a:cubicBezTo>
                <a:cubicBezTo>
                  <a:pt x="0" y="1015754"/>
                  <a:pt x="85101" y="867667"/>
                  <a:pt x="214538" y="780221"/>
                </a:cubicBezTo>
                <a:lnTo>
                  <a:pt x="228010" y="772908"/>
                </a:lnTo>
                <a:lnTo>
                  <a:pt x="219193" y="680920"/>
                </a:lnTo>
                <a:cubicBezTo>
                  <a:pt x="219194" y="556389"/>
                  <a:pt x="266701" y="431856"/>
                  <a:pt x="361715" y="336842"/>
                </a:cubicBezTo>
                <a:cubicBezTo>
                  <a:pt x="456730" y="241827"/>
                  <a:pt x="581262" y="194320"/>
                  <a:pt x="705794" y="194320"/>
                </a:cubicBezTo>
                <a:lnTo>
                  <a:pt x="790225" y="202412"/>
                </a:lnTo>
                <a:lnTo>
                  <a:pt x="839639" y="142521"/>
                </a:lnTo>
                <a:cubicBezTo>
                  <a:pt x="927697" y="54464"/>
                  <a:pt x="1049348" y="0"/>
                  <a:pt x="1183719" y="0"/>
                </a:cubicBezTo>
                <a:cubicBezTo>
                  <a:pt x="1318089" y="-1"/>
                  <a:pt x="1439740" y="54465"/>
                  <a:pt x="1527797" y="142521"/>
                </a:cubicBezTo>
                <a:lnTo>
                  <a:pt x="1586721" y="213937"/>
                </a:lnTo>
                <a:lnTo>
                  <a:pt x="1661643" y="206756"/>
                </a:lnTo>
                <a:cubicBezTo>
                  <a:pt x="1786175" y="206756"/>
                  <a:pt x="1910707" y="254264"/>
                  <a:pt x="2005722" y="349278"/>
                </a:cubicBezTo>
                <a:cubicBezTo>
                  <a:pt x="2124490" y="468047"/>
                  <a:pt x="2169028" y="632936"/>
                  <a:pt x="2139336" y="786295"/>
                </a:cubicBezTo>
                <a:lnTo>
                  <a:pt x="2138560" y="788912"/>
                </a:lnTo>
                <a:lnTo>
                  <a:pt x="2200041" y="839639"/>
                </a:lnTo>
                <a:cubicBezTo>
                  <a:pt x="2288099" y="927696"/>
                  <a:pt x="2342564" y="1049346"/>
                  <a:pt x="2342564" y="1183718"/>
                </a:cubicBezTo>
                <a:cubicBezTo>
                  <a:pt x="2342564" y="1318089"/>
                  <a:pt x="2288099" y="1439739"/>
                  <a:pt x="2200041" y="1527796"/>
                </a:cubicBezTo>
                <a:lnTo>
                  <a:pt x="2152781" y="1566790"/>
                </a:lnTo>
                <a:lnTo>
                  <a:pt x="2160680" y="1649206"/>
                </a:lnTo>
                <a:cubicBezTo>
                  <a:pt x="2160680" y="1773738"/>
                  <a:pt x="2113173" y="1898270"/>
                  <a:pt x="2018158" y="1993285"/>
                </a:cubicBezTo>
                <a:cubicBezTo>
                  <a:pt x="1923144" y="2088299"/>
                  <a:pt x="1798611" y="2135806"/>
                  <a:pt x="1674080" y="2135807"/>
                </a:cubicBezTo>
                <a:lnTo>
                  <a:pt x="1587496" y="2127508"/>
                </a:lnTo>
                <a:lnTo>
                  <a:pt x="1587216" y="2128026"/>
                </a:lnTo>
                <a:cubicBezTo>
                  <a:pt x="1499770" y="2257462"/>
                  <a:pt x="1351683" y="2342563"/>
                  <a:pt x="1183718" y="2342563"/>
                </a:cubicBezTo>
                <a:cubicBezTo>
                  <a:pt x="1049347" y="2342563"/>
                  <a:pt x="927697" y="2288098"/>
                  <a:pt x="839639" y="2200041"/>
                </a:cubicBezTo>
                <a:lnTo>
                  <a:pt x="788913" y="2138559"/>
                </a:lnTo>
                <a:lnTo>
                  <a:pt x="786296" y="2139335"/>
                </a:lnTo>
                <a:cubicBezTo>
                  <a:pt x="632936" y="2169027"/>
                  <a:pt x="468047" y="2124490"/>
                  <a:pt x="349279" y="20057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42E8E85-6A42-43A4-90D9-EDEF5ABB18F8}"/>
              </a:ext>
            </a:extLst>
          </p:cNvPr>
          <p:cNvSpPr/>
          <p:nvPr/>
        </p:nvSpPr>
        <p:spPr>
          <a:xfrm rot="8847885">
            <a:off x="2828392" y="4285090"/>
            <a:ext cx="2342564" cy="2342563"/>
          </a:xfrm>
          <a:custGeom>
            <a:avLst/>
            <a:gdLst>
              <a:gd name="connsiteX0" fmla="*/ 349279 w 2342564"/>
              <a:gd name="connsiteY0" fmla="*/ 2005721 h 2342563"/>
              <a:gd name="connsiteX1" fmla="*/ 206757 w 2342564"/>
              <a:gd name="connsiteY1" fmla="*/ 1661642 h 2342563"/>
              <a:gd name="connsiteX2" fmla="*/ 213938 w 2342564"/>
              <a:gd name="connsiteY2" fmla="*/ 1586720 h 2342563"/>
              <a:gd name="connsiteX3" fmla="*/ 142522 w 2342564"/>
              <a:gd name="connsiteY3" fmla="*/ 1527796 h 2342563"/>
              <a:gd name="connsiteX4" fmla="*/ 0 w 2342564"/>
              <a:gd name="connsiteY4" fmla="*/ 1183718 h 2342563"/>
              <a:gd name="connsiteX5" fmla="*/ 214538 w 2342564"/>
              <a:gd name="connsiteY5" fmla="*/ 780221 h 2342563"/>
              <a:gd name="connsiteX6" fmla="*/ 228010 w 2342564"/>
              <a:gd name="connsiteY6" fmla="*/ 772908 h 2342563"/>
              <a:gd name="connsiteX7" fmla="*/ 219193 w 2342564"/>
              <a:gd name="connsiteY7" fmla="*/ 680920 h 2342563"/>
              <a:gd name="connsiteX8" fmla="*/ 361715 w 2342564"/>
              <a:gd name="connsiteY8" fmla="*/ 336842 h 2342563"/>
              <a:gd name="connsiteX9" fmla="*/ 705794 w 2342564"/>
              <a:gd name="connsiteY9" fmla="*/ 194320 h 2342563"/>
              <a:gd name="connsiteX10" fmla="*/ 790225 w 2342564"/>
              <a:gd name="connsiteY10" fmla="*/ 202412 h 2342563"/>
              <a:gd name="connsiteX11" fmla="*/ 839639 w 2342564"/>
              <a:gd name="connsiteY11" fmla="*/ 142521 h 2342563"/>
              <a:gd name="connsiteX12" fmla="*/ 1183719 w 2342564"/>
              <a:gd name="connsiteY12" fmla="*/ 0 h 2342563"/>
              <a:gd name="connsiteX13" fmla="*/ 1527797 w 2342564"/>
              <a:gd name="connsiteY13" fmla="*/ 142521 h 2342563"/>
              <a:gd name="connsiteX14" fmla="*/ 1586721 w 2342564"/>
              <a:gd name="connsiteY14" fmla="*/ 213937 h 2342563"/>
              <a:gd name="connsiteX15" fmla="*/ 1661643 w 2342564"/>
              <a:gd name="connsiteY15" fmla="*/ 206756 h 2342563"/>
              <a:gd name="connsiteX16" fmla="*/ 2005722 w 2342564"/>
              <a:gd name="connsiteY16" fmla="*/ 349278 h 2342563"/>
              <a:gd name="connsiteX17" fmla="*/ 2139336 w 2342564"/>
              <a:gd name="connsiteY17" fmla="*/ 786295 h 2342563"/>
              <a:gd name="connsiteX18" fmla="*/ 2138560 w 2342564"/>
              <a:gd name="connsiteY18" fmla="*/ 788912 h 2342563"/>
              <a:gd name="connsiteX19" fmla="*/ 2200041 w 2342564"/>
              <a:gd name="connsiteY19" fmla="*/ 839639 h 2342563"/>
              <a:gd name="connsiteX20" fmla="*/ 2342564 w 2342564"/>
              <a:gd name="connsiteY20" fmla="*/ 1183718 h 2342563"/>
              <a:gd name="connsiteX21" fmla="*/ 2200041 w 2342564"/>
              <a:gd name="connsiteY21" fmla="*/ 1527796 h 2342563"/>
              <a:gd name="connsiteX22" fmla="*/ 2152781 w 2342564"/>
              <a:gd name="connsiteY22" fmla="*/ 1566790 h 2342563"/>
              <a:gd name="connsiteX23" fmla="*/ 2160680 w 2342564"/>
              <a:gd name="connsiteY23" fmla="*/ 1649206 h 2342563"/>
              <a:gd name="connsiteX24" fmla="*/ 2018158 w 2342564"/>
              <a:gd name="connsiteY24" fmla="*/ 1993285 h 2342563"/>
              <a:gd name="connsiteX25" fmla="*/ 1674080 w 2342564"/>
              <a:gd name="connsiteY25" fmla="*/ 2135807 h 2342563"/>
              <a:gd name="connsiteX26" fmla="*/ 1587496 w 2342564"/>
              <a:gd name="connsiteY26" fmla="*/ 2127508 h 2342563"/>
              <a:gd name="connsiteX27" fmla="*/ 1587216 w 2342564"/>
              <a:gd name="connsiteY27" fmla="*/ 2128026 h 2342563"/>
              <a:gd name="connsiteX28" fmla="*/ 1183718 w 2342564"/>
              <a:gd name="connsiteY28" fmla="*/ 2342563 h 2342563"/>
              <a:gd name="connsiteX29" fmla="*/ 839639 w 2342564"/>
              <a:gd name="connsiteY29" fmla="*/ 2200041 h 2342563"/>
              <a:gd name="connsiteX30" fmla="*/ 788913 w 2342564"/>
              <a:gd name="connsiteY30" fmla="*/ 2138559 h 2342563"/>
              <a:gd name="connsiteX31" fmla="*/ 786296 w 2342564"/>
              <a:gd name="connsiteY31" fmla="*/ 2139335 h 2342563"/>
              <a:gd name="connsiteX32" fmla="*/ 349279 w 2342564"/>
              <a:gd name="connsiteY32" fmla="*/ 2005721 h 234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342564" h="2342563">
                <a:moveTo>
                  <a:pt x="349279" y="2005721"/>
                </a:moveTo>
                <a:cubicBezTo>
                  <a:pt x="254264" y="1910706"/>
                  <a:pt x="206757" y="1786175"/>
                  <a:pt x="206757" y="1661642"/>
                </a:cubicBezTo>
                <a:lnTo>
                  <a:pt x="213938" y="1586720"/>
                </a:lnTo>
                <a:lnTo>
                  <a:pt x="142522" y="1527796"/>
                </a:lnTo>
                <a:cubicBezTo>
                  <a:pt x="54465" y="1439740"/>
                  <a:pt x="0" y="1318089"/>
                  <a:pt x="0" y="1183718"/>
                </a:cubicBezTo>
                <a:cubicBezTo>
                  <a:pt x="0" y="1015754"/>
                  <a:pt x="85101" y="867667"/>
                  <a:pt x="214538" y="780221"/>
                </a:cubicBezTo>
                <a:lnTo>
                  <a:pt x="228010" y="772908"/>
                </a:lnTo>
                <a:lnTo>
                  <a:pt x="219193" y="680920"/>
                </a:lnTo>
                <a:cubicBezTo>
                  <a:pt x="219194" y="556389"/>
                  <a:pt x="266701" y="431856"/>
                  <a:pt x="361715" y="336842"/>
                </a:cubicBezTo>
                <a:cubicBezTo>
                  <a:pt x="456730" y="241827"/>
                  <a:pt x="581262" y="194320"/>
                  <a:pt x="705794" y="194320"/>
                </a:cubicBezTo>
                <a:lnTo>
                  <a:pt x="790225" y="202412"/>
                </a:lnTo>
                <a:lnTo>
                  <a:pt x="839639" y="142521"/>
                </a:lnTo>
                <a:cubicBezTo>
                  <a:pt x="927697" y="54464"/>
                  <a:pt x="1049348" y="0"/>
                  <a:pt x="1183719" y="0"/>
                </a:cubicBezTo>
                <a:cubicBezTo>
                  <a:pt x="1318089" y="-1"/>
                  <a:pt x="1439740" y="54465"/>
                  <a:pt x="1527797" y="142521"/>
                </a:cubicBezTo>
                <a:lnTo>
                  <a:pt x="1586721" y="213937"/>
                </a:lnTo>
                <a:lnTo>
                  <a:pt x="1661643" y="206756"/>
                </a:lnTo>
                <a:cubicBezTo>
                  <a:pt x="1786175" y="206756"/>
                  <a:pt x="1910707" y="254264"/>
                  <a:pt x="2005722" y="349278"/>
                </a:cubicBezTo>
                <a:cubicBezTo>
                  <a:pt x="2124490" y="468047"/>
                  <a:pt x="2169028" y="632936"/>
                  <a:pt x="2139336" y="786295"/>
                </a:cubicBezTo>
                <a:lnTo>
                  <a:pt x="2138560" y="788912"/>
                </a:lnTo>
                <a:lnTo>
                  <a:pt x="2200041" y="839639"/>
                </a:lnTo>
                <a:cubicBezTo>
                  <a:pt x="2288099" y="927696"/>
                  <a:pt x="2342564" y="1049346"/>
                  <a:pt x="2342564" y="1183718"/>
                </a:cubicBezTo>
                <a:cubicBezTo>
                  <a:pt x="2342564" y="1318089"/>
                  <a:pt x="2288099" y="1439739"/>
                  <a:pt x="2200041" y="1527796"/>
                </a:cubicBezTo>
                <a:lnTo>
                  <a:pt x="2152781" y="1566790"/>
                </a:lnTo>
                <a:lnTo>
                  <a:pt x="2160680" y="1649206"/>
                </a:lnTo>
                <a:cubicBezTo>
                  <a:pt x="2160680" y="1773738"/>
                  <a:pt x="2113173" y="1898270"/>
                  <a:pt x="2018158" y="1993285"/>
                </a:cubicBezTo>
                <a:cubicBezTo>
                  <a:pt x="1923144" y="2088299"/>
                  <a:pt x="1798611" y="2135806"/>
                  <a:pt x="1674080" y="2135807"/>
                </a:cubicBezTo>
                <a:lnTo>
                  <a:pt x="1587496" y="2127508"/>
                </a:lnTo>
                <a:lnTo>
                  <a:pt x="1587216" y="2128026"/>
                </a:lnTo>
                <a:cubicBezTo>
                  <a:pt x="1499770" y="2257462"/>
                  <a:pt x="1351683" y="2342563"/>
                  <a:pt x="1183718" y="2342563"/>
                </a:cubicBezTo>
                <a:cubicBezTo>
                  <a:pt x="1049347" y="2342563"/>
                  <a:pt x="927697" y="2288098"/>
                  <a:pt x="839639" y="2200041"/>
                </a:cubicBezTo>
                <a:lnTo>
                  <a:pt x="788913" y="2138559"/>
                </a:lnTo>
                <a:lnTo>
                  <a:pt x="786296" y="2139335"/>
                </a:lnTo>
                <a:cubicBezTo>
                  <a:pt x="632936" y="2169027"/>
                  <a:pt x="468047" y="2124490"/>
                  <a:pt x="349279" y="20057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F8496F3-ED49-4A00-B73F-8817B99C66F2}"/>
              </a:ext>
            </a:extLst>
          </p:cNvPr>
          <p:cNvSpPr/>
          <p:nvPr/>
        </p:nvSpPr>
        <p:spPr>
          <a:xfrm>
            <a:off x="4538046" y="5404513"/>
            <a:ext cx="3234798" cy="1453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CD2EE5-CD4B-4D1C-8FBB-BA8FB387DB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5257301" y="1967711"/>
            <a:ext cx="1944862" cy="1944862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EC9C4E6-7793-44B1-A9B7-5C16B6223068}"/>
              </a:ext>
            </a:extLst>
          </p:cNvPr>
          <p:cNvSpPr/>
          <p:nvPr/>
        </p:nvSpPr>
        <p:spPr>
          <a:xfrm>
            <a:off x="5435015" y="4132942"/>
            <a:ext cx="1638299" cy="1849749"/>
          </a:xfrm>
          <a:custGeom>
            <a:avLst/>
            <a:gdLst>
              <a:gd name="connsiteX0" fmla="*/ 505258 w 1638299"/>
              <a:gd name="connsiteY0" fmla="*/ 0 h 1849749"/>
              <a:gd name="connsiteX1" fmla="*/ 1082798 w 1638299"/>
              <a:gd name="connsiteY1" fmla="*/ 0 h 1849749"/>
              <a:gd name="connsiteX2" fmla="*/ 1062080 w 1638299"/>
              <a:gd name="connsiteY2" fmla="*/ 82931 h 1849749"/>
              <a:gd name="connsiteX3" fmla="*/ 1168995 w 1638299"/>
              <a:gd name="connsiteY3" fmla="*/ 834138 h 1849749"/>
              <a:gd name="connsiteX4" fmla="*/ 1536784 w 1638299"/>
              <a:gd name="connsiteY4" fmla="*/ 1497820 h 1849749"/>
              <a:gd name="connsiteX5" fmla="*/ 1545186 w 1638299"/>
              <a:gd name="connsiteY5" fmla="*/ 1504595 h 1849749"/>
              <a:gd name="connsiteX6" fmla="*/ 1638299 w 1638299"/>
              <a:gd name="connsiteY6" fmla="*/ 1849749 h 1849749"/>
              <a:gd name="connsiteX7" fmla="*/ 0 w 1638299"/>
              <a:gd name="connsiteY7" fmla="*/ 1849749 h 1849749"/>
              <a:gd name="connsiteX8" fmla="*/ 88898 w 1638299"/>
              <a:gd name="connsiteY8" fmla="*/ 1520218 h 1849749"/>
              <a:gd name="connsiteX9" fmla="*/ 132829 w 1638299"/>
              <a:gd name="connsiteY9" fmla="*/ 1479968 h 1849749"/>
              <a:gd name="connsiteX10" fmla="*/ 458018 w 1638299"/>
              <a:gd name="connsiteY10" fmla="*/ 794406 h 1849749"/>
              <a:gd name="connsiteX11" fmla="*/ 517328 w 1638299"/>
              <a:gd name="connsiteY11" fmla="*/ 37950 h 1849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38299" h="1849749">
                <a:moveTo>
                  <a:pt x="505258" y="0"/>
                </a:moveTo>
                <a:lnTo>
                  <a:pt x="1082798" y="0"/>
                </a:lnTo>
                <a:lnTo>
                  <a:pt x="1062080" y="82931"/>
                </a:lnTo>
                <a:cubicBezTo>
                  <a:pt x="1034822" y="262651"/>
                  <a:pt x="1070192" y="539650"/>
                  <a:pt x="1168995" y="834138"/>
                </a:cubicBezTo>
                <a:cubicBezTo>
                  <a:pt x="1267797" y="1128626"/>
                  <a:pt x="1406649" y="1370906"/>
                  <a:pt x="1536784" y="1497820"/>
                </a:cubicBezTo>
                <a:lnTo>
                  <a:pt x="1545186" y="1504595"/>
                </a:lnTo>
                <a:lnTo>
                  <a:pt x="1638299" y="1849749"/>
                </a:lnTo>
                <a:lnTo>
                  <a:pt x="0" y="1849749"/>
                </a:lnTo>
                <a:lnTo>
                  <a:pt x="88898" y="1520218"/>
                </a:lnTo>
                <a:lnTo>
                  <a:pt x="132829" y="1479968"/>
                </a:lnTo>
                <a:cubicBezTo>
                  <a:pt x="254699" y="1345097"/>
                  <a:pt x="377990" y="1094541"/>
                  <a:pt x="458018" y="794406"/>
                </a:cubicBezTo>
                <a:cubicBezTo>
                  <a:pt x="538045" y="494272"/>
                  <a:pt x="555870" y="215593"/>
                  <a:pt x="517328" y="379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481387-F8A5-425B-8516-F589C8D3B7A2}"/>
              </a:ext>
            </a:extLst>
          </p:cNvPr>
          <p:cNvGrpSpPr/>
          <p:nvPr/>
        </p:nvGrpSpPr>
        <p:grpSpPr>
          <a:xfrm>
            <a:off x="7469845" y="1995717"/>
            <a:ext cx="431798" cy="431798"/>
            <a:chOff x="6912779" y="1801505"/>
            <a:chExt cx="791192" cy="79119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44AB680-733F-4814-BCF0-3897963067EF}"/>
                </a:ext>
              </a:extLst>
            </p:cNvPr>
            <p:cNvGrpSpPr/>
            <p:nvPr/>
          </p:nvGrpSpPr>
          <p:grpSpPr>
            <a:xfrm>
              <a:off x="7274256" y="1801505"/>
              <a:ext cx="68240" cy="791192"/>
              <a:chOff x="7274256" y="1801505"/>
              <a:chExt cx="68240" cy="791192"/>
            </a:xfrm>
          </p:grpSpPr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id="{8770A2DA-5216-462A-97C8-391964A4393A}"/>
                  </a:ext>
                </a:extLst>
              </p:cNvPr>
              <p:cNvSpPr/>
              <p:nvPr/>
            </p:nvSpPr>
            <p:spPr>
              <a:xfrm>
                <a:off x="7274257" y="1801505"/>
                <a:ext cx="68239" cy="395596"/>
              </a:xfrm>
              <a:prstGeom prst="triangle">
                <a:avLst/>
              </a:prstGeom>
              <a:solidFill>
                <a:srgbClr val="F2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Isosceles Triangle 24">
                <a:extLst>
                  <a:ext uri="{FF2B5EF4-FFF2-40B4-BE49-F238E27FC236}">
                    <a16:creationId xmlns:a16="http://schemas.microsoft.com/office/drawing/2014/main" id="{49AD2614-5BC0-4752-8DDD-878F751A3A63}"/>
                  </a:ext>
                </a:extLst>
              </p:cNvPr>
              <p:cNvSpPr/>
              <p:nvPr/>
            </p:nvSpPr>
            <p:spPr>
              <a:xfrm flipV="1">
                <a:off x="7274256" y="2197101"/>
                <a:ext cx="68239" cy="395596"/>
              </a:xfrm>
              <a:prstGeom prst="triangle">
                <a:avLst/>
              </a:prstGeom>
              <a:solidFill>
                <a:srgbClr val="F2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1181D9-B864-4BE9-8C4A-48C7DEC47101}"/>
                </a:ext>
              </a:extLst>
            </p:cNvPr>
            <p:cNvGrpSpPr/>
            <p:nvPr/>
          </p:nvGrpSpPr>
          <p:grpSpPr>
            <a:xfrm rot="16200000">
              <a:off x="7274255" y="1795321"/>
              <a:ext cx="68240" cy="791192"/>
              <a:chOff x="7274256" y="1801505"/>
              <a:chExt cx="68240" cy="791192"/>
            </a:xfrm>
          </p:grpSpPr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FA22A02D-05CA-4A9B-8DBD-4F4B6040E8BA}"/>
                  </a:ext>
                </a:extLst>
              </p:cNvPr>
              <p:cNvSpPr/>
              <p:nvPr/>
            </p:nvSpPr>
            <p:spPr>
              <a:xfrm>
                <a:off x="7274257" y="1801505"/>
                <a:ext cx="68239" cy="395596"/>
              </a:xfrm>
              <a:prstGeom prst="triangle">
                <a:avLst/>
              </a:prstGeom>
              <a:solidFill>
                <a:srgbClr val="F2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F752CE6A-653A-4198-90D7-803D792882D4}"/>
                  </a:ext>
                </a:extLst>
              </p:cNvPr>
              <p:cNvSpPr/>
              <p:nvPr/>
            </p:nvSpPr>
            <p:spPr>
              <a:xfrm flipV="1">
                <a:off x="7274256" y="2197101"/>
                <a:ext cx="68239" cy="395596"/>
              </a:xfrm>
              <a:prstGeom prst="triangle">
                <a:avLst/>
              </a:prstGeom>
              <a:solidFill>
                <a:srgbClr val="F2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CAB038E-A6B5-4419-B9E0-59492F1C67A7}"/>
                </a:ext>
              </a:extLst>
            </p:cNvPr>
            <p:cNvGrpSpPr/>
            <p:nvPr/>
          </p:nvGrpSpPr>
          <p:grpSpPr>
            <a:xfrm rot="18900000" flipH="1">
              <a:off x="7285516" y="1925872"/>
              <a:ext cx="45720" cy="530090"/>
              <a:chOff x="7274256" y="1801505"/>
              <a:chExt cx="68240" cy="791192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F908DEA2-73F2-4307-98E1-0316605F48EF}"/>
                  </a:ext>
                </a:extLst>
              </p:cNvPr>
              <p:cNvSpPr/>
              <p:nvPr/>
            </p:nvSpPr>
            <p:spPr>
              <a:xfrm>
                <a:off x="7274257" y="1801505"/>
                <a:ext cx="68239" cy="395596"/>
              </a:xfrm>
              <a:prstGeom prst="triangle">
                <a:avLst/>
              </a:prstGeom>
              <a:solidFill>
                <a:srgbClr val="F2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5FB9E731-EF39-41A3-914B-A1B0B9D4EEF6}"/>
                  </a:ext>
                </a:extLst>
              </p:cNvPr>
              <p:cNvSpPr/>
              <p:nvPr/>
            </p:nvSpPr>
            <p:spPr>
              <a:xfrm flipV="1">
                <a:off x="7274256" y="2197101"/>
                <a:ext cx="68239" cy="395596"/>
              </a:xfrm>
              <a:prstGeom prst="triangle">
                <a:avLst/>
              </a:prstGeom>
              <a:solidFill>
                <a:srgbClr val="F2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71E95E1-C663-481C-BA8F-134C4D854D03}"/>
                </a:ext>
              </a:extLst>
            </p:cNvPr>
            <p:cNvGrpSpPr/>
            <p:nvPr/>
          </p:nvGrpSpPr>
          <p:grpSpPr>
            <a:xfrm rot="2700000" flipH="1">
              <a:off x="7280568" y="1924159"/>
              <a:ext cx="45720" cy="530090"/>
              <a:chOff x="7274256" y="1801505"/>
              <a:chExt cx="68240" cy="791192"/>
            </a:xfrm>
          </p:grpSpPr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C88CE086-4E89-4588-A087-5C789C0EAC16}"/>
                  </a:ext>
                </a:extLst>
              </p:cNvPr>
              <p:cNvSpPr/>
              <p:nvPr/>
            </p:nvSpPr>
            <p:spPr>
              <a:xfrm>
                <a:off x="7274257" y="1801505"/>
                <a:ext cx="68239" cy="395596"/>
              </a:xfrm>
              <a:prstGeom prst="triangle">
                <a:avLst/>
              </a:prstGeom>
              <a:solidFill>
                <a:srgbClr val="F2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0BEAB589-31E2-47BD-A275-C167F982A113}"/>
                  </a:ext>
                </a:extLst>
              </p:cNvPr>
              <p:cNvSpPr/>
              <p:nvPr/>
            </p:nvSpPr>
            <p:spPr>
              <a:xfrm flipV="1">
                <a:off x="7274256" y="2197101"/>
                <a:ext cx="68239" cy="395596"/>
              </a:xfrm>
              <a:prstGeom prst="triangle">
                <a:avLst/>
              </a:prstGeom>
              <a:solidFill>
                <a:srgbClr val="F2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844DB81-749A-459E-9F46-A25AEEE6761B}"/>
              </a:ext>
            </a:extLst>
          </p:cNvPr>
          <p:cNvGrpSpPr/>
          <p:nvPr/>
        </p:nvGrpSpPr>
        <p:grpSpPr>
          <a:xfrm>
            <a:off x="7092065" y="3618562"/>
            <a:ext cx="431798" cy="431798"/>
            <a:chOff x="6912779" y="1801505"/>
            <a:chExt cx="791192" cy="791192"/>
          </a:xfrm>
          <a:solidFill>
            <a:srgbClr val="FFD05B"/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3C5D629-97E2-46F2-9041-8DEB7A39419F}"/>
                </a:ext>
              </a:extLst>
            </p:cNvPr>
            <p:cNvGrpSpPr/>
            <p:nvPr/>
          </p:nvGrpSpPr>
          <p:grpSpPr>
            <a:xfrm>
              <a:off x="7274256" y="1801505"/>
              <a:ext cx="68240" cy="791192"/>
              <a:chOff x="7274256" y="1801505"/>
              <a:chExt cx="68240" cy="791192"/>
            </a:xfrm>
            <a:grpFill/>
          </p:grpSpPr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6A9AB167-3877-4472-B309-487952AB82FC}"/>
                  </a:ext>
                </a:extLst>
              </p:cNvPr>
              <p:cNvSpPr/>
              <p:nvPr/>
            </p:nvSpPr>
            <p:spPr>
              <a:xfrm>
                <a:off x="7274257" y="1801505"/>
                <a:ext cx="68239" cy="39559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Isosceles Triangle 37">
                <a:extLst>
                  <a:ext uri="{FF2B5EF4-FFF2-40B4-BE49-F238E27FC236}">
                    <a16:creationId xmlns:a16="http://schemas.microsoft.com/office/drawing/2014/main" id="{0FBE11F8-4C6A-423C-A7A6-2AC809E4193C}"/>
                  </a:ext>
                </a:extLst>
              </p:cNvPr>
              <p:cNvSpPr/>
              <p:nvPr/>
            </p:nvSpPr>
            <p:spPr>
              <a:xfrm flipV="1">
                <a:off x="7274256" y="2197101"/>
                <a:ext cx="68239" cy="39559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12EC8E3-7204-44B6-B3A3-2A323C01F52C}"/>
                </a:ext>
              </a:extLst>
            </p:cNvPr>
            <p:cNvGrpSpPr/>
            <p:nvPr/>
          </p:nvGrpSpPr>
          <p:grpSpPr>
            <a:xfrm rot="16200000">
              <a:off x="7274255" y="1795321"/>
              <a:ext cx="68240" cy="791192"/>
              <a:chOff x="7274256" y="1801505"/>
              <a:chExt cx="68240" cy="791192"/>
            </a:xfrm>
            <a:grpFill/>
          </p:grpSpPr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118BCBC7-A1D0-4F44-8269-4FA0A7979D92}"/>
                  </a:ext>
                </a:extLst>
              </p:cNvPr>
              <p:cNvSpPr/>
              <p:nvPr/>
            </p:nvSpPr>
            <p:spPr>
              <a:xfrm>
                <a:off x="7274257" y="1801505"/>
                <a:ext cx="68239" cy="39559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Isosceles Triangle 35">
                <a:extLst>
                  <a:ext uri="{FF2B5EF4-FFF2-40B4-BE49-F238E27FC236}">
                    <a16:creationId xmlns:a16="http://schemas.microsoft.com/office/drawing/2014/main" id="{1813000D-8957-4A82-824F-844B3ACA28CC}"/>
                  </a:ext>
                </a:extLst>
              </p:cNvPr>
              <p:cNvSpPr/>
              <p:nvPr/>
            </p:nvSpPr>
            <p:spPr>
              <a:xfrm flipV="1">
                <a:off x="7274256" y="2197101"/>
                <a:ext cx="68239" cy="39559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B8BCE4E-336B-46BD-AF1F-7918FBD6B016}"/>
                </a:ext>
              </a:extLst>
            </p:cNvPr>
            <p:cNvGrpSpPr/>
            <p:nvPr/>
          </p:nvGrpSpPr>
          <p:grpSpPr>
            <a:xfrm rot="18900000" flipH="1">
              <a:off x="7285516" y="1925872"/>
              <a:ext cx="45720" cy="530090"/>
              <a:chOff x="7274256" y="1801505"/>
              <a:chExt cx="68240" cy="791192"/>
            </a:xfrm>
            <a:grpFill/>
          </p:grpSpPr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D91A0984-AD72-4092-9812-271C3A5B07B7}"/>
                  </a:ext>
                </a:extLst>
              </p:cNvPr>
              <p:cNvSpPr/>
              <p:nvPr/>
            </p:nvSpPr>
            <p:spPr>
              <a:xfrm>
                <a:off x="7274257" y="1801505"/>
                <a:ext cx="68239" cy="39559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Isosceles Triangle 33">
                <a:extLst>
                  <a:ext uri="{FF2B5EF4-FFF2-40B4-BE49-F238E27FC236}">
                    <a16:creationId xmlns:a16="http://schemas.microsoft.com/office/drawing/2014/main" id="{E841F11F-6C5E-4184-B541-E1B2E92590BB}"/>
                  </a:ext>
                </a:extLst>
              </p:cNvPr>
              <p:cNvSpPr/>
              <p:nvPr/>
            </p:nvSpPr>
            <p:spPr>
              <a:xfrm flipV="1">
                <a:off x="7274256" y="2197101"/>
                <a:ext cx="68239" cy="39559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DB49B5C-63B8-4D68-AAFC-1FA1D904DEEC}"/>
                </a:ext>
              </a:extLst>
            </p:cNvPr>
            <p:cNvGrpSpPr/>
            <p:nvPr/>
          </p:nvGrpSpPr>
          <p:grpSpPr>
            <a:xfrm rot="2700000" flipH="1">
              <a:off x="7280568" y="1924159"/>
              <a:ext cx="45720" cy="530090"/>
              <a:chOff x="7274256" y="1801505"/>
              <a:chExt cx="68240" cy="791192"/>
            </a:xfrm>
            <a:grpFill/>
          </p:grpSpPr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5C7FA843-BF42-4D01-985C-0DC509998675}"/>
                  </a:ext>
                </a:extLst>
              </p:cNvPr>
              <p:cNvSpPr/>
              <p:nvPr/>
            </p:nvSpPr>
            <p:spPr>
              <a:xfrm>
                <a:off x="7274257" y="1801505"/>
                <a:ext cx="68239" cy="39559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F9F36526-3250-4F38-A7C1-F38B18056782}"/>
                  </a:ext>
                </a:extLst>
              </p:cNvPr>
              <p:cNvSpPr/>
              <p:nvPr/>
            </p:nvSpPr>
            <p:spPr>
              <a:xfrm flipV="1">
                <a:off x="7274256" y="2197101"/>
                <a:ext cx="68239" cy="39559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98C06C-E321-4222-8FAC-DDAF0CDE0648}"/>
              </a:ext>
            </a:extLst>
          </p:cNvPr>
          <p:cNvGrpSpPr/>
          <p:nvPr/>
        </p:nvGrpSpPr>
        <p:grpSpPr>
          <a:xfrm>
            <a:off x="4408493" y="2178157"/>
            <a:ext cx="753086" cy="753086"/>
            <a:chOff x="6912779" y="1801505"/>
            <a:chExt cx="791192" cy="791192"/>
          </a:xfrm>
          <a:solidFill>
            <a:srgbClr val="FFD05B"/>
          </a:solidFill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B7B68D8-0A29-46DA-ADEB-378E315958F6}"/>
                </a:ext>
              </a:extLst>
            </p:cNvPr>
            <p:cNvGrpSpPr/>
            <p:nvPr/>
          </p:nvGrpSpPr>
          <p:grpSpPr>
            <a:xfrm>
              <a:off x="7274256" y="1801505"/>
              <a:ext cx="68240" cy="791192"/>
              <a:chOff x="7274256" y="1801505"/>
              <a:chExt cx="68240" cy="791192"/>
            </a:xfrm>
            <a:grpFill/>
          </p:grpSpPr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7B745592-A046-4B56-9771-EBD3CE6DCA7D}"/>
                  </a:ext>
                </a:extLst>
              </p:cNvPr>
              <p:cNvSpPr/>
              <p:nvPr/>
            </p:nvSpPr>
            <p:spPr>
              <a:xfrm>
                <a:off x="7274257" y="1801505"/>
                <a:ext cx="68239" cy="39559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937D75F4-61BE-404C-9B3D-422CA4D31540}"/>
                  </a:ext>
                </a:extLst>
              </p:cNvPr>
              <p:cNvSpPr/>
              <p:nvPr/>
            </p:nvSpPr>
            <p:spPr>
              <a:xfrm flipV="1">
                <a:off x="7274256" y="2197101"/>
                <a:ext cx="68239" cy="39559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01CDAEA-4AED-47AB-9D53-7F4050079063}"/>
                </a:ext>
              </a:extLst>
            </p:cNvPr>
            <p:cNvGrpSpPr/>
            <p:nvPr/>
          </p:nvGrpSpPr>
          <p:grpSpPr>
            <a:xfrm rot="16200000">
              <a:off x="7274255" y="1795321"/>
              <a:ext cx="68240" cy="791192"/>
              <a:chOff x="7274256" y="1801505"/>
              <a:chExt cx="68240" cy="791192"/>
            </a:xfrm>
            <a:grpFill/>
          </p:grpSpPr>
          <p:sp>
            <p:nvSpPr>
              <p:cNvPr id="48" name="Isosceles Triangle 47">
                <a:extLst>
                  <a:ext uri="{FF2B5EF4-FFF2-40B4-BE49-F238E27FC236}">
                    <a16:creationId xmlns:a16="http://schemas.microsoft.com/office/drawing/2014/main" id="{17C45368-1F42-45F1-86DC-E4B2CAAD1348}"/>
                  </a:ext>
                </a:extLst>
              </p:cNvPr>
              <p:cNvSpPr/>
              <p:nvPr/>
            </p:nvSpPr>
            <p:spPr>
              <a:xfrm>
                <a:off x="7274257" y="1801505"/>
                <a:ext cx="68239" cy="39559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Isosceles Triangle 48">
                <a:extLst>
                  <a:ext uri="{FF2B5EF4-FFF2-40B4-BE49-F238E27FC236}">
                    <a16:creationId xmlns:a16="http://schemas.microsoft.com/office/drawing/2014/main" id="{9FD4185E-6D54-4AB5-9992-910D37C16D26}"/>
                  </a:ext>
                </a:extLst>
              </p:cNvPr>
              <p:cNvSpPr/>
              <p:nvPr/>
            </p:nvSpPr>
            <p:spPr>
              <a:xfrm flipV="1">
                <a:off x="7274256" y="2197101"/>
                <a:ext cx="68239" cy="39559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4FE611B-2707-41E2-A9D5-19BE36FE3395}"/>
                </a:ext>
              </a:extLst>
            </p:cNvPr>
            <p:cNvGrpSpPr/>
            <p:nvPr/>
          </p:nvGrpSpPr>
          <p:grpSpPr>
            <a:xfrm rot="18900000" flipH="1">
              <a:off x="7285516" y="1925872"/>
              <a:ext cx="45720" cy="530090"/>
              <a:chOff x="7274256" y="1801505"/>
              <a:chExt cx="68240" cy="791192"/>
            </a:xfrm>
            <a:grpFill/>
          </p:grpSpPr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AD0ED6AD-0EF0-4727-A0FC-2C4E34B987BE}"/>
                  </a:ext>
                </a:extLst>
              </p:cNvPr>
              <p:cNvSpPr/>
              <p:nvPr/>
            </p:nvSpPr>
            <p:spPr>
              <a:xfrm>
                <a:off x="7274257" y="1801505"/>
                <a:ext cx="68239" cy="39559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Isosceles Triangle 46">
                <a:extLst>
                  <a:ext uri="{FF2B5EF4-FFF2-40B4-BE49-F238E27FC236}">
                    <a16:creationId xmlns:a16="http://schemas.microsoft.com/office/drawing/2014/main" id="{B9DE3498-7A8A-4FBB-BD44-F10815810BC9}"/>
                  </a:ext>
                </a:extLst>
              </p:cNvPr>
              <p:cNvSpPr/>
              <p:nvPr/>
            </p:nvSpPr>
            <p:spPr>
              <a:xfrm flipV="1">
                <a:off x="7274256" y="2197101"/>
                <a:ext cx="68239" cy="39559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9677048-B6D2-424B-9B83-4C406E6BE5E1}"/>
                </a:ext>
              </a:extLst>
            </p:cNvPr>
            <p:cNvGrpSpPr/>
            <p:nvPr/>
          </p:nvGrpSpPr>
          <p:grpSpPr>
            <a:xfrm rot="2700000" flipH="1">
              <a:off x="7280568" y="1924159"/>
              <a:ext cx="45720" cy="530090"/>
              <a:chOff x="7274256" y="1801505"/>
              <a:chExt cx="68240" cy="791192"/>
            </a:xfrm>
            <a:grpFill/>
          </p:grpSpPr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D5DFC76E-F78B-47BB-9308-213AF9748D50}"/>
                  </a:ext>
                </a:extLst>
              </p:cNvPr>
              <p:cNvSpPr/>
              <p:nvPr/>
            </p:nvSpPr>
            <p:spPr>
              <a:xfrm>
                <a:off x="7274257" y="1801505"/>
                <a:ext cx="68239" cy="39559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Isosceles Triangle 44">
                <a:extLst>
                  <a:ext uri="{FF2B5EF4-FFF2-40B4-BE49-F238E27FC236}">
                    <a16:creationId xmlns:a16="http://schemas.microsoft.com/office/drawing/2014/main" id="{9A2DC3EF-29C5-40E9-B329-ECC37CD8FC59}"/>
                  </a:ext>
                </a:extLst>
              </p:cNvPr>
              <p:cNvSpPr/>
              <p:nvPr/>
            </p:nvSpPr>
            <p:spPr>
              <a:xfrm flipV="1">
                <a:off x="7274256" y="2197101"/>
                <a:ext cx="68239" cy="39559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6A146AD-86F5-4E9B-9B6C-96CD181BDC93}"/>
              </a:ext>
            </a:extLst>
          </p:cNvPr>
          <p:cNvGrpSpPr/>
          <p:nvPr/>
        </p:nvGrpSpPr>
        <p:grpSpPr>
          <a:xfrm>
            <a:off x="4952170" y="3881293"/>
            <a:ext cx="431798" cy="431798"/>
            <a:chOff x="6912779" y="1801505"/>
            <a:chExt cx="791192" cy="791192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8EC04CE-2986-47EC-8246-DB9FA362330D}"/>
                </a:ext>
              </a:extLst>
            </p:cNvPr>
            <p:cNvGrpSpPr/>
            <p:nvPr/>
          </p:nvGrpSpPr>
          <p:grpSpPr>
            <a:xfrm>
              <a:off x="7274256" y="1801505"/>
              <a:ext cx="68240" cy="791192"/>
              <a:chOff x="7274256" y="1801505"/>
              <a:chExt cx="68240" cy="791192"/>
            </a:xfrm>
          </p:grpSpPr>
          <p:sp>
            <p:nvSpPr>
              <p:cNvPr id="63" name="Isosceles Triangle 62">
                <a:extLst>
                  <a:ext uri="{FF2B5EF4-FFF2-40B4-BE49-F238E27FC236}">
                    <a16:creationId xmlns:a16="http://schemas.microsoft.com/office/drawing/2014/main" id="{DA55B725-D9B3-4B8E-8936-A98F887691F8}"/>
                  </a:ext>
                </a:extLst>
              </p:cNvPr>
              <p:cNvSpPr/>
              <p:nvPr/>
            </p:nvSpPr>
            <p:spPr>
              <a:xfrm>
                <a:off x="7274257" y="1801505"/>
                <a:ext cx="68239" cy="395596"/>
              </a:xfrm>
              <a:prstGeom prst="triangle">
                <a:avLst/>
              </a:prstGeom>
              <a:solidFill>
                <a:srgbClr val="F2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id="{A3B17E4B-BCF0-4043-8480-B792BC1B99D8}"/>
                  </a:ext>
                </a:extLst>
              </p:cNvPr>
              <p:cNvSpPr/>
              <p:nvPr/>
            </p:nvSpPr>
            <p:spPr>
              <a:xfrm flipV="1">
                <a:off x="7274256" y="2197101"/>
                <a:ext cx="68239" cy="395596"/>
              </a:xfrm>
              <a:prstGeom prst="triangle">
                <a:avLst/>
              </a:prstGeom>
              <a:solidFill>
                <a:srgbClr val="F2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5A75EB3-D1C7-4137-960F-D956E93729B5}"/>
                </a:ext>
              </a:extLst>
            </p:cNvPr>
            <p:cNvGrpSpPr/>
            <p:nvPr/>
          </p:nvGrpSpPr>
          <p:grpSpPr>
            <a:xfrm rot="16200000">
              <a:off x="7274255" y="1795321"/>
              <a:ext cx="68240" cy="791192"/>
              <a:chOff x="7274256" y="1801505"/>
              <a:chExt cx="68240" cy="791192"/>
            </a:xfrm>
          </p:grpSpPr>
          <p:sp>
            <p:nvSpPr>
              <p:cNvPr id="61" name="Isosceles Triangle 60">
                <a:extLst>
                  <a:ext uri="{FF2B5EF4-FFF2-40B4-BE49-F238E27FC236}">
                    <a16:creationId xmlns:a16="http://schemas.microsoft.com/office/drawing/2014/main" id="{076AA622-BF1A-4695-BB76-2F41F82514A1}"/>
                  </a:ext>
                </a:extLst>
              </p:cNvPr>
              <p:cNvSpPr/>
              <p:nvPr/>
            </p:nvSpPr>
            <p:spPr>
              <a:xfrm>
                <a:off x="7274257" y="1801505"/>
                <a:ext cx="68239" cy="395596"/>
              </a:xfrm>
              <a:prstGeom prst="triangle">
                <a:avLst/>
              </a:prstGeom>
              <a:solidFill>
                <a:srgbClr val="F2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Isosceles Triangle 61">
                <a:extLst>
                  <a:ext uri="{FF2B5EF4-FFF2-40B4-BE49-F238E27FC236}">
                    <a16:creationId xmlns:a16="http://schemas.microsoft.com/office/drawing/2014/main" id="{60B00FDA-F375-4A25-9658-B652C69C8767}"/>
                  </a:ext>
                </a:extLst>
              </p:cNvPr>
              <p:cNvSpPr/>
              <p:nvPr/>
            </p:nvSpPr>
            <p:spPr>
              <a:xfrm flipV="1">
                <a:off x="7274256" y="2197101"/>
                <a:ext cx="68239" cy="395596"/>
              </a:xfrm>
              <a:prstGeom prst="triangle">
                <a:avLst/>
              </a:prstGeom>
              <a:solidFill>
                <a:srgbClr val="F2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1B99538-9EF0-4FA4-AB20-B57F60A817FF}"/>
                </a:ext>
              </a:extLst>
            </p:cNvPr>
            <p:cNvGrpSpPr/>
            <p:nvPr/>
          </p:nvGrpSpPr>
          <p:grpSpPr>
            <a:xfrm rot="18900000" flipH="1">
              <a:off x="7285516" y="1925872"/>
              <a:ext cx="45720" cy="530090"/>
              <a:chOff x="7274256" y="1801505"/>
              <a:chExt cx="68240" cy="791192"/>
            </a:xfrm>
          </p:grpSpPr>
          <p:sp>
            <p:nvSpPr>
              <p:cNvPr id="59" name="Isosceles Triangle 58">
                <a:extLst>
                  <a:ext uri="{FF2B5EF4-FFF2-40B4-BE49-F238E27FC236}">
                    <a16:creationId xmlns:a16="http://schemas.microsoft.com/office/drawing/2014/main" id="{1F63B413-95B7-49A5-852B-93B95EE0A7EA}"/>
                  </a:ext>
                </a:extLst>
              </p:cNvPr>
              <p:cNvSpPr/>
              <p:nvPr/>
            </p:nvSpPr>
            <p:spPr>
              <a:xfrm>
                <a:off x="7274257" y="1801505"/>
                <a:ext cx="68239" cy="395596"/>
              </a:xfrm>
              <a:prstGeom prst="triangle">
                <a:avLst/>
              </a:prstGeom>
              <a:solidFill>
                <a:srgbClr val="F2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Isosceles Triangle 59">
                <a:extLst>
                  <a:ext uri="{FF2B5EF4-FFF2-40B4-BE49-F238E27FC236}">
                    <a16:creationId xmlns:a16="http://schemas.microsoft.com/office/drawing/2014/main" id="{BAD0507A-A408-40F6-85A0-C1662971F0CB}"/>
                  </a:ext>
                </a:extLst>
              </p:cNvPr>
              <p:cNvSpPr/>
              <p:nvPr/>
            </p:nvSpPr>
            <p:spPr>
              <a:xfrm flipV="1">
                <a:off x="7274256" y="2197101"/>
                <a:ext cx="68239" cy="395596"/>
              </a:xfrm>
              <a:prstGeom prst="triangle">
                <a:avLst/>
              </a:prstGeom>
              <a:solidFill>
                <a:srgbClr val="F2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41E8FB2-5E89-4D78-8E52-8B5CE3CFF219}"/>
                </a:ext>
              </a:extLst>
            </p:cNvPr>
            <p:cNvGrpSpPr/>
            <p:nvPr/>
          </p:nvGrpSpPr>
          <p:grpSpPr>
            <a:xfrm rot="2700000" flipH="1">
              <a:off x="7280568" y="1924159"/>
              <a:ext cx="45720" cy="530090"/>
              <a:chOff x="7274256" y="1801505"/>
              <a:chExt cx="68240" cy="791192"/>
            </a:xfrm>
          </p:grpSpPr>
          <p:sp>
            <p:nvSpPr>
              <p:cNvPr id="57" name="Isosceles Triangle 56">
                <a:extLst>
                  <a:ext uri="{FF2B5EF4-FFF2-40B4-BE49-F238E27FC236}">
                    <a16:creationId xmlns:a16="http://schemas.microsoft.com/office/drawing/2014/main" id="{9E943ED9-3B3D-41AB-87B1-9925E8F19112}"/>
                  </a:ext>
                </a:extLst>
              </p:cNvPr>
              <p:cNvSpPr/>
              <p:nvPr/>
            </p:nvSpPr>
            <p:spPr>
              <a:xfrm>
                <a:off x="7274257" y="1801505"/>
                <a:ext cx="68239" cy="395596"/>
              </a:xfrm>
              <a:prstGeom prst="triangle">
                <a:avLst/>
              </a:prstGeom>
              <a:solidFill>
                <a:srgbClr val="F2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Isosceles Triangle 57">
                <a:extLst>
                  <a:ext uri="{FF2B5EF4-FFF2-40B4-BE49-F238E27FC236}">
                    <a16:creationId xmlns:a16="http://schemas.microsoft.com/office/drawing/2014/main" id="{D174DB68-9CF0-4211-AFFE-737CDDB3D82E}"/>
                  </a:ext>
                </a:extLst>
              </p:cNvPr>
              <p:cNvSpPr/>
              <p:nvPr/>
            </p:nvSpPr>
            <p:spPr>
              <a:xfrm flipV="1">
                <a:off x="7274256" y="2197101"/>
                <a:ext cx="68239" cy="395596"/>
              </a:xfrm>
              <a:prstGeom prst="triangle">
                <a:avLst/>
              </a:prstGeom>
              <a:solidFill>
                <a:srgbClr val="F2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E3AE0431-4BE2-4742-88E3-EFF1C4B0F067}"/>
              </a:ext>
            </a:extLst>
          </p:cNvPr>
          <p:cNvSpPr/>
          <p:nvPr/>
        </p:nvSpPr>
        <p:spPr>
          <a:xfrm>
            <a:off x="2864073" y="5583255"/>
            <a:ext cx="65827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F0AD00"/>
                  </a:solidFill>
                  <a:prstDash val="solid"/>
                </a:ln>
                <a:pattFill prst="pct50">
                  <a:fgClr>
                    <a:srgbClr val="F0AD00"/>
                  </a:fgClr>
                  <a:bgClr>
                    <a:srgbClr val="F0AD00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0AD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Chào tạm biệt các </a:t>
            </a:r>
            <a:r>
              <a:rPr lang="en-US" sz="5400" b="1">
                <a:ln w="12700">
                  <a:solidFill>
                    <a:srgbClr val="F0AD00"/>
                  </a:solidFill>
                  <a:prstDash val="solid"/>
                </a:ln>
                <a:pattFill prst="pct50">
                  <a:fgClr>
                    <a:srgbClr val="F0AD00"/>
                  </a:fgClr>
                  <a:bgClr>
                    <a:srgbClr val="F0AD00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0AD00"/>
                  </a:outerShdw>
                </a:effectLst>
                <a:latin typeface="Calibri"/>
              </a:rPr>
              <a:t>em</a:t>
            </a: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F0AD00"/>
                  </a:solidFill>
                  <a:prstDash val="solid"/>
                </a:ln>
                <a:pattFill prst="pct50">
                  <a:fgClr>
                    <a:srgbClr val="F0AD00"/>
                  </a:fgClr>
                  <a:bgClr>
                    <a:srgbClr val="F0AD00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0AD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F0AD00"/>
                </a:solidFill>
                <a:prstDash val="solid"/>
              </a:ln>
              <a:pattFill prst="pct50">
                <a:fgClr>
                  <a:srgbClr val="F0AD00"/>
                </a:fgClr>
                <a:bgClr>
                  <a:srgbClr val="F0AD00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F0AD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6" name="HopeYou-V.A-3640547">
            <a:hlinkClick r:id="" action="ppaction://media"/>
            <a:extLst>
              <a:ext uri="{FF2B5EF4-FFF2-40B4-BE49-F238E27FC236}">
                <a16:creationId xmlns:a16="http://schemas.microsoft.com/office/drawing/2014/main" id="{947553AB-94C5-4A6F-8861-FDD72705DB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6083" y="52138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9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3.7037E-6 L 2.5E-6 -0.60648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3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3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2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3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2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3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25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2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2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25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26">
            <a:extLst>
              <a:ext uri="{FF2B5EF4-FFF2-40B4-BE49-F238E27FC236}">
                <a16:creationId xmlns:a16="http://schemas.microsoft.com/office/drawing/2014/main" id="{F7C7BC40-1E6B-4C3E-AFDC-61223F160A3E}"/>
              </a:ext>
            </a:extLst>
          </p:cNvPr>
          <p:cNvSpPr/>
          <p:nvPr/>
        </p:nvSpPr>
        <p:spPr>
          <a:xfrm>
            <a:off x="6096000" y="2051050"/>
            <a:ext cx="3721100" cy="3968750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9"/>
            </a:avLst>
          </a:prstGeom>
          <a:solidFill>
            <a:srgbClr val="E8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anchor="ctr"/>
          <a:lstStyle/>
          <a:p>
            <a:pPr algn="ctr" defTabSz="685800">
              <a:defRPr/>
            </a:pPr>
            <a:endParaRPr lang="en-US" sz="1013" b="1" dirty="0">
              <a:solidFill>
                <a:prstClr val="white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Down Arrow Callout 33">
            <a:extLst>
              <a:ext uri="{FF2B5EF4-FFF2-40B4-BE49-F238E27FC236}">
                <a16:creationId xmlns:a16="http://schemas.microsoft.com/office/drawing/2014/main" id="{0EEE8730-4321-400B-AF26-3BF567962F89}"/>
              </a:ext>
            </a:extLst>
          </p:cNvPr>
          <p:cNvSpPr/>
          <p:nvPr/>
        </p:nvSpPr>
        <p:spPr>
          <a:xfrm>
            <a:off x="2320925" y="2051050"/>
            <a:ext cx="3505200" cy="3968750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9"/>
            </a:avLst>
          </a:prstGeom>
          <a:solidFill>
            <a:srgbClr val="FC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anchor="ctr"/>
          <a:lstStyle/>
          <a:p>
            <a:pPr algn="ctr" defTabSz="685800">
              <a:defRPr/>
            </a:pPr>
            <a:endParaRPr lang="en-US" sz="1013" dirty="0">
              <a:solidFill>
                <a:prstClr val="white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Flowchart: Off-page Connector 40">
            <a:extLst>
              <a:ext uri="{FF2B5EF4-FFF2-40B4-BE49-F238E27FC236}">
                <a16:creationId xmlns:a16="http://schemas.microsoft.com/office/drawing/2014/main" id="{03C0F35F-B926-4510-B3BC-79DC17A05C84}"/>
              </a:ext>
            </a:extLst>
          </p:cNvPr>
          <p:cNvSpPr/>
          <p:nvPr/>
        </p:nvSpPr>
        <p:spPr>
          <a:xfrm>
            <a:off x="3752850" y="2051050"/>
            <a:ext cx="641350" cy="611188"/>
          </a:xfrm>
          <a:prstGeom prst="flowChartOffpageConnector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030288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030288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030288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030288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030288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772716">
              <a:defRPr/>
            </a:pPr>
            <a:r>
              <a:rPr lang="en-US" altLang="zh-CN" sz="2025" b="1" dirty="0">
                <a:solidFill>
                  <a:srgbClr val="FCCB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Flowchart: Off-page Connector 42">
            <a:extLst>
              <a:ext uri="{FF2B5EF4-FFF2-40B4-BE49-F238E27FC236}">
                <a16:creationId xmlns:a16="http://schemas.microsoft.com/office/drawing/2014/main" id="{3DB730DA-A057-4AC6-BC3A-F5E4B9D0767D}"/>
              </a:ext>
            </a:extLst>
          </p:cNvPr>
          <p:cNvSpPr/>
          <p:nvPr/>
        </p:nvSpPr>
        <p:spPr>
          <a:xfrm>
            <a:off x="7658101" y="2051051"/>
            <a:ext cx="595313" cy="625475"/>
          </a:xfrm>
          <a:prstGeom prst="flowChartOffpageConnector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73700">
              <a:defRPr/>
            </a:pPr>
            <a:r>
              <a:rPr lang="en-US" sz="2025" b="1" dirty="0">
                <a:solidFill>
                  <a:srgbClr val="EC6063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en-US" sz="2250" b="1" dirty="0">
              <a:solidFill>
                <a:srgbClr val="EC6063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CFDD152-7118-48C8-9550-9B8D5B88E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6" y="2676526"/>
            <a:ext cx="3311524" cy="217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hình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ảnh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so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sánh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thơ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văn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.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Nhận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biết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từ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chỉ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so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sánh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đó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62647E-F622-4E3B-A3B0-4AA6C02CF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676526"/>
            <a:ext cx="3502025" cy="17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Ôn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luyện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dấu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chấm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điền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đúng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dấu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chấm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vào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chỗ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thích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hợp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đoạn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văn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chưa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đánh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dấu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chấm</a:t>
            </a:r>
            <a:r>
              <a:rPr lang="en-US" altLang="zh-CN" sz="2400" b="1" dirty="0">
                <a:solidFill>
                  <a:srgbClr val="000066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51208" name="文本框 12">
            <a:extLst>
              <a:ext uri="{FF2B5EF4-FFF2-40B4-BE49-F238E27FC236}">
                <a16:creationId xmlns:a16="http://schemas.microsoft.com/office/drawing/2014/main" id="{738E2206-BA0D-4362-99C1-49D0F5501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44526"/>
            <a:ext cx="4840288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等线" panose="02010600030101010101" pitchFamily="2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等线" panose="02010600030101010101" pitchFamily="2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4500" b="1">
                <a:solidFill>
                  <a:srgbClr val="002060"/>
                </a:solidFill>
                <a:latin typeface="Times New Roman" panose="02020603050405020304" pitchFamily="18" charset="0"/>
                <a:ea typeface="幼圆"/>
                <a:cs typeface="Times New Roman" panose="02020603050405020304" pitchFamily="18" charset="0"/>
              </a:rPr>
              <a:t>MỤC TIÊU</a:t>
            </a:r>
            <a:endParaRPr lang="zh-CN" altLang="en-US" sz="4500" b="1">
              <a:solidFill>
                <a:srgbClr val="002060"/>
              </a:solidFill>
              <a:latin typeface="Times New Roman" panose="02020603050405020304" pitchFamily="18" charset="0"/>
              <a:ea typeface="幼圆"/>
              <a:cs typeface="Times New Roman" panose="02020603050405020304" pitchFamily="18" charset="0"/>
            </a:endParaRPr>
          </a:p>
        </p:txBody>
      </p:sp>
      <p:pic>
        <p:nvPicPr>
          <p:cNvPr id="51209" name="Picture 2" descr="Chạy bộ với những mục tiêu nhỏ">
            <a:extLst>
              <a:ext uri="{FF2B5EF4-FFF2-40B4-BE49-F238E27FC236}">
                <a16:creationId xmlns:a16="http://schemas.microsoft.com/office/drawing/2014/main" id="{48E4834A-9396-496D-8245-A4220B45B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r="5872"/>
          <a:stretch>
            <a:fillRect/>
          </a:stretch>
        </p:blipFill>
        <p:spPr bwMode="auto">
          <a:xfrm>
            <a:off x="7702551" y="661989"/>
            <a:ext cx="1147763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图片 8">
            <a:extLst>
              <a:ext uri="{FF2B5EF4-FFF2-40B4-BE49-F238E27FC236}">
                <a16:creationId xmlns:a16="http://schemas.microsoft.com/office/drawing/2014/main" id="{981DD497-C618-4E65-BDCF-0242D22AB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图片 3">
            <a:extLst>
              <a:ext uri="{FF2B5EF4-FFF2-40B4-BE49-F238E27FC236}">
                <a16:creationId xmlns:a16="http://schemas.microsoft.com/office/drawing/2014/main" id="{21E2E0DA-C613-4F85-961D-204A9F927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>
            <a:fillRect/>
          </a:stretch>
        </p:blipFill>
        <p:spPr bwMode="auto">
          <a:xfrm>
            <a:off x="7751764" y="1706564"/>
            <a:ext cx="3121025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图片 4">
            <a:extLst>
              <a:ext uri="{FF2B5EF4-FFF2-40B4-BE49-F238E27FC236}">
                <a16:creationId xmlns:a16="http://schemas.microsoft.com/office/drawing/2014/main" id="{F84B8AC0-38C4-4C78-AA2E-F3353BE64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1" b="53305"/>
          <a:stretch>
            <a:fillRect/>
          </a:stretch>
        </p:blipFill>
        <p:spPr bwMode="auto">
          <a:xfrm>
            <a:off x="8183564" y="127000"/>
            <a:ext cx="2001837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图片 5">
            <a:extLst>
              <a:ext uri="{FF2B5EF4-FFF2-40B4-BE49-F238E27FC236}">
                <a16:creationId xmlns:a16="http://schemas.microsoft.com/office/drawing/2014/main" id="{58818983-38F7-430D-8731-DE18F49EBF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2103438" y="0"/>
            <a:ext cx="6202362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图片 6">
            <a:extLst>
              <a:ext uri="{FF2B5EF4-FFF2-40B4-BE49-F238E27FC236}">
                <a16:creationId xmlns:a16="http://schemas.microsoft.com/office/drawing/2014/main" id="{DFC6330D-BCC5-43AC-AA7C-5B58D76255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53333" r="77068" b="2104"/>
          <a:stretch>
            <a:fillRect/>
          </a:stretch>
        </p:blipFill>
        <p:spPr bwMode="auto">
          <a:xfrm>
            <a:off x="1657350" y="3657600"/>
            <a:ext cx="1963738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47">
            <a:extLst>
              <a:ext uri="{FF2B5EF4-FFF2-40B4-BE49-F238E27FC236}">
                <a16:creationId xmlns:a16="http://schemas.microsoft.com/office/drawing/2014/main" id="{5ACCF9B3-039B-47D6-9FC3-F01A6EE13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7944" y="2748198"/>
            <a:ext cx="5360988" cy="9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48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A. </a:t>
            </a:r>
            <a:r>
              <a:rPr lang="en-US" altLang="zh-CN" sz="48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Khởi</a:t>
            </a:r>
            <a:r>
              <a:rPr lang="en-US" altLang="zh-CN" sz="48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 </a:t>
            </a:r>
            <a:r>
              <a:rPr lang="en-US" altLang="zh-CN" sz="48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  <a:sym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92489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200" y="2985656"/>
            <a:ext cx="6400800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Chú Sóc nâu đang cố gắng nhặt những hạt dẻ để mang về tổ. Các em hãy giúp đỡ chú Sóc bằng cách trả lời đúng các câu hỏi nhé.</a:t>
            </a:r>
          </a:p>
        </p:txBody>
      </p:sp>
      <p:pic>
        <p:nvPicPr>
          <p:cNvPr id="5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426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2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400" y="152400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61064" y="672779"/>
            <a:ext cx="518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9800" y="3276601"/>
            <a:ext cx="245918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2452255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0" y="4572001"/>
            <a:ext cx="233202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599" y="3312679"/>
            <a:ext cx="2332023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86351" y="1883382"/>
            <a:ext cx="2809249" cy="345039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03160" y="2209800"/>
            <a:ext cx="3107084" cy="3123972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49801" y="2043080"/>
            <a:ext cx="3107084" cy="3123972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515520" y="1993612"/>
            <a:ext cx="3322759" cy="3340819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2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400" y="152400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61064" y="292962"/>
            <a:ext cx="518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.”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7382" y="451825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Con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65218" y="3185835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Ai?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-578428" y="492438"/>
            <a:ext cx="3753285" cy="4609878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485910" y="1357263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941377" y="1808646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814954" y="1191719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8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400" y="152400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2800" y="296546"/>
            <a:ext cx="6019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4093" y="3442960"/>
            <a:ext cx="4520043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4093" y="4248140"/>
            <a:ext cx="3448743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4093" y="4990483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4093" y="2579054"/>
            <a:ext cx="3469955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-429964" y="620469"/>
            <a:ext cx="3227973" cy="3964677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827646" y="2090469"/>
            <a:ext cx="3226848" cy="3244388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825340" y="1739331"/>
            <a:ext cx="3810005" cy="383071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160156" y="1726109"/>
            <a:ext cx="3537534" cy="3556762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1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400" y="152400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5200" y="352824"/>
            <a:ext cx="556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9800" y="327660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Ai?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Con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86600" y="457200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395854" y="4836679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-72745" y="676744"/>
            <a:ext cx="3215995" cy="3949965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485909" y="2250245"/>
            <a:ext cx="3826722" cy="384752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565816" y="2215441"/>
            <a:ext cx="3776770" cy="3797298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735211" y="2209800"/>
            <a:ext cx="3493076" cy="3512062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0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8657942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1461</Words>
  <Application>Microsoft Office PowerPoint</Application>
  <PresentationFormat>Widescreen</PresentationFormat>
  <Paragraphs>191</Paragraphs>
  <Slides>27</Slides>
  <Notes>17</Notes>
  <HiddenSlides>0</HiddenSlides>
  <MMClips>18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等线</vt:lpstr>
      <vt:lpstr>等线 Light</vt:lpstr>
      <vt:lpstr>Arial</vt:lpstr>
      <vt:lpstr>Arial Black</vt:lpstr>
      <vt:lpstr>Calibri</vt:lpstr>
      <vt:lpstr>Calibri Light</vt:lpstr>
      <vt:lpstr>方正姚体</vt:lpstr>
      <vt:lpstr>Gochi Hand</vt:lpstr>
      <vt:lpstr>Helvetica</vt:lpstr>
      <vt:lpstr>HP001 4 hàng</vt:lpstr>
      <vt:lpstr>Times New Roman</vt:lpstr>
      <vt:lpstr>Office 主题</vt:lpstr>
      <vt:lpstr>4_Office 主题</vt:lpstr>
      <vt:lpstr>Office 主题​​</vt:lpstr>
      <vt:lpstr>Office Theme</vt:lpstr>
      <vt:lpstr>5_Office Theme</vt:lpstr>
      <vt:lpstr>2_Office 主题​​</vt:lpstr>
      <vt:lpstr>1_Office 主题​​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OS</cp:lastModifiedBy>
  <cp:revision>45</cp:revision>
  <dcterms:created xsi:type="dcterms:W3CDTF">2021-08-04T09:27:04Z</dcterms:created>
  <dcterms:modified xsi:type="dcterms:W3CDTF">2021-09-24T16:51:01Z</dcterms:modified>
</cp:coreProperties>
</file>