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07" r:id="rId2"/>
    <p:sldId id="319" r:id="rId3"/>
    <p:sldId id="333" r:id="rId4"/>
    <p:sldId id="259" r:id="rId5"/>
    <p:sldId id="323" r:id="rId6"/>
    <p:sldId id="325" r:id="rId7"/>
    <p:sldId id="308" r:id="rId8"/>
    <p:sldId id="306" r:id="rId9"/>
    <p:sldId id="328" r:id="rId10"/>
    <p:sldId id="334" r:id="rId11"/>
    <p:sldId id="329" r:id="rId12"/>
    <p:sldId id="313" r:id="rId13"/>
    <p:sldId id="335" r:id="rId14"/>
    <p:sldId id="336" r:id="rId15"/>
    <p:sldId id="337" r:id="rId16"/>
    <p:sldId id="338" r:id="rId17"/>
    <p:sldId id="339" r:id="rId18"/>
    <p:sldId id="341" r:id="rId19"/>
    <p:sldId id="340" r:id="rId20"/>
    <p:sldId id="347" r:id="rId21"/>
    <p:sldId id="342" r:id="rId22"/>
    <p:sldId id="345" r:id="rId23"/>
    <p:sldId id="346" r:id="rId24"/>
    <p:sldId id="343" r:id="rId25"/>
    <p:sldId id="344" r:id="rId26"/>
    <p:sldId id="348" r:id="rId27"/>
    <p:sldId id="315" r:id="rId2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Fira Sans Extra Condensed Medium" panose="020B0604020202020204" charset="0"/>
      <p:regular r:id="rId35"/>
      <p:bold r:id="rId36"/>
      <p:italic r:id="rId37"/>
      <p:boldItalic r:id="rId38"/>
    </p:embeddedFont>
    <p:embeddedFont>
      <p:font typeface="Bahiana" panose="020B0604020202020204" charset="0"/>
      <p:regular r:id="rId39"/>
    </p:embeddedFont>
    <p:embeddedFont>
      <p:font typeface="Segoe UI Black" panose="020B0A02040204020203" pitchFamily="34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bel" panose="020B0604020202020204" charset="0"/>
      <p:regular r:id="rId46"/>
    </p:embeddedFont>
    <p:embeddedFont>
      <p:font typeface="Staatliches" panose="020B0604020202020204" charset="0"/>
      <p:regular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13BC0DC-A24F-4118-83A1-F9EABF0B13C3}">
          <p14:sldIdLst>
            <p14:sldId id="307"/>
          </p14:sldIdLst>
        </p14:section>
        <p14:section name="Khởi động" id="{81CC36F4-510D-49BE-8A6D-A70632B3FE54}">
          <p14:sldIdLst>
            <p14:sldId id="319"/>
            <p14:sldId id="333"/>
          </p14:sldIdLst>
        </p14:section>
        <p14:section name="Hoạt động Khám phá" id="{CE7EDB57-928A-4656-8F1D-D3FF70B981B7}">
          <p14:sldIdLst>
            <p14:sldId id="259"/>
            <p14:sldId id="323"/>
            <p14:sldId id="325"/>
          </p14:sldIdLst>
        </p14:section>
        <p14:section name="HĐ2: Làm việc SGK" id="{B47BA34C-B67B-468A-9612-24982F7AA805}">
          <p14:sldIdLst>
            <p14:sldId id="308"/>
            <p14:sldId id="306"/>
            <p14:sldId id="328"/>
            <p14:sldId id="334"/>
            <p14:sldId id="329"/>
          </p14:sldIdLst>
        </p14:section>
        <p14:section name="HĐ3: BV giữ gìn cơ quan hô hấp" id="{553F3690-C2F8-4C1B-9A48-1A406CBC39B8}">
          <p14:sldIdLst>
            <p14:sldId id="313"/>
            <p14:sldId id="335"/>
            <p14:sldId id="336"/>
            <p14:sldId id="337"/>
            <p14:sldId id="338"/>
            <p14:sldId id="339"/>
            <p14:sldId id="341"/>
            <p14:sldId id="340"/>
          </p14:sldIdLst>
        </p14:section>
        <p14:section name="Liên hệ thực tế" id="{F8A3B7B8-CF3C-4946-BC80-0056486EAD28}">
          <p14:sldIdLst>
            <p14:sldId id="347"/>
            <p14:sldId id="342"/>
            <p14:sldId id="345"/>
            <p14:sldId id="346"/>
            <p14:sldId id="343"/>
          </p14:sldIdLst>
        </p14:section>
        <p14:section name="C.Vận dụng." id="{9EAAD770-BFC3-4F4E-B766-572B64A8D081}">
          <p14:sldIdLst>
            <p14:sldId id="344"/>
            <p14:sldId id="348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E17"/>
    <a:srgbClr val="444444"/>
    <a:srgbClr val="1E1E1F"/>
    <a:srgbClr val="20124D"/>
    <a:srgbClr val="FFCC99"/>
    <a:srgbClr val="F8FDDF"/>
    <a:srgbClr val="F82828"/>
    <a:srgbClr val="75CCB2"/>
    <a:srgbClr val="FFF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3595BC-A2FE-4FDE-98AB-2E7BBEDA34A2}">
  <a:tblStyle styleId="{B83595BC-A2FE-4FDE-98AB-2E7BBEDA3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02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F55513-DF5E-4D21-BEB0-CDFD2C649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277FC-B9A3-4F01-A467-2EC26C51A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9C50-38A8-44D0-95CE-F993BDC5B1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21255-57C4-43BA-8301-091852F92F3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34A095-5F77-4D91-A654-D21AC5F62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CA8BD-C67D-40E0-97C9-33F3DFD6E3DA}" type="datetimeFigureOut">
              <a:rPr lang="en-US" smtClean="0"/>
              <a:t>9/12/2021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0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379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116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1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1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774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214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345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968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21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87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698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650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422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838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88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27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13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09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6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08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697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46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250" y="332672"/>
            <a:ext cx="7717500" cy="5613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150" y="345822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157157"/>
            <a:ext cx="7717500" cy="719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402682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CUSTOM_9_1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8" r:id="rId5"/>
    <p:sldLayoutId id="2147483669" r:id="rId6"/>
    <p:sldLayoutId id="2147483670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95773" y="539600"/>
            <a:ext cx="5764945" cy="1407900"/>
          </a:xfrm>
        </p:spPr>
        <p:txBody>
          <a:bodyPr/>
          <a:lstStyle/>
          <a:p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CHÀO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NHIÊN</a:t>
            </a:r>
            <a:r>
              <a:rPr lang="en-US" sz="2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1207" y="2918833"/>
            <a:ext cx="677674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000"/>
              <a:buFont typeface="Staatliches"/>
              <a:buNone/>
              <a:defRPr sz="45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– </a:t>
            </a:r>
            <a:r>
              <a:rPr lang="en-US" sz="29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9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3: </a:t>
            </a:r>
            <a:r>
              <a:rPr lang="vi-VN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 sinh hô hấp</a:t>
            </a:r>
            <a:endParaRPr lang="en-US" sz="29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3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4763322" y="2445654"/>
            <a:ext cx="414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cho mũi và họng được sạch sẽ vệ sinh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1389E-2DA0-405A-9EB5-6A8D786C0916}"/>
              </a:ext>
            </a:extLst>
          </p:cNvPr>
          <p:cNvSpPr txBox="1"/>
          <p:nvPr/>
        </p:nvSpPr>
        <p:spPr>
          <a:xfrm>
            <a:off x="4740522" y="4218923"/>
            <a:ext cx="381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mũi bằng khăn sạch và súc miệng bằng nước muối pha loãng</a:t>
            </a:r>
            <a:endParaRPr lang="en-US" sz="16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4E476F04-C33A-4706-AB93-BBB32D244B21}"/>
              </a:ext>
            </a:extLst>
          </p:cNvPr>
          <p:cNvGrpSpPr/>
          <p:nvPr/>
        </p:nvGrpSpPr>
        <p:grpSpPr>
          <a:xfrm rot="5400000">
            <a:off x="10094527" y="3393153"/>
            <a:ext cx="947832" cy="2034540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9F675EBF-C7E3-40C9-AA58-7BB9AF511229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AE09C561-2F75-4D50-8CD9-0292CE4BD677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C1F9B8C6-FFA9-4042-A71E-4FF2F95AE09A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4FD095D7-C50D-4407-9CEC-A7875D0D9E3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3;p37">
              <a:extLst>
                <a:ext uri="{FF2B5EF4-FFF2-40B4-BE49-F238E27FC236}">
                  <a16:creationId xmlns:a16="http://schemas.microsoft.com/office/drawing/2014/main" id="{1116B75B-A5D1-4886-8EB4-0F2F74F692D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4;p37">
              <a:extLst>
                <a:ext uri="{FF2B5EF4-FFF2-40B4-BE49-F238E27FC236}">
                  <a16:creationId xmlns:a16="http://schemas.microsoft.com/office/drawing/2014/main" id="{39812BEE-DB33-4D18-B0A2-711658500951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5;p37">
              <a:extLst>
                <a:ext uri="{FF2B5EF4-FFF2-40B4-BE49-F238E27FC236}">
                  <a16:creationId xmlns:a16="http://schemas.microsoft.com/office/drawing/2014/main" id="{36078B1B-62C7-4EBF-8643-06BCE611B98F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6;p37">
              <a:extLst>
                <a:ext uri="{FF2B5EF4-FFF2-40B4-BE49-F238E27FC236}">
                  <a16:creationId xmlns:a16="http://schemas.microsoft.com/office/drawing/2014/main" id="{A7101E05-683D-42DC-85AF-80A5C0CA5F5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7;p37">
              <a:extLst>
                <a:ext uri="{FF2B5EF4-FFF2-40B4-BE49-F238E27FC236}">
                  <a16:creationId xmlns:a16="http://schemas.microsoft.com/office/drawing/2014/main" id="{83744FB4-95E2-43DE-8BB1-064F876D315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8;p37">
              <a:extLst>
                <a:ext uri="{FF2B5EF4-FFF2-40B4-BE49-F238E27FC236}">
                  <a16:creationId xmlns:a16="http://schemas.microsoft.com/office/drawing/2014/main" id="{581E42DD-71E0-4BB4-A112-8E5CBFD1F65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9;p37">
              <a:extLst>
                <a:ext uri="{FF2B5EF4-FFF2-40B4-BE49-F238E27FC236}">
                  <a16:creationId xmlns:a16="http://schemas.microsoft.com/office/drawing/2014/main" id="{0F71A6AA-B140-43C1-A5A5-097FAC183DBB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0;p37">
              <a:extLst>
                <a:ext uri="{FF2B5EF4-FFF2-40B4-BE49-F238E27FC236}">
                  <a16:creationId xmlns:a16="http://schemas.microsoft.com/office/drawing/2014/main" id="{1215F082-2DDF-4524-B141-F884E063C120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1;p37">
              <a:extLst>
                <a:ext uri="{FF2B5EF4-FFF2-40B4-BE49-F238E27FC236}">
                  <a16:creationId xmlns:a16="http://schemas.microsoft.com/office/drawing/2014/main" id="{2B79D05D-72FD-4C76-B9AA-F3C65D85D19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2;p37">
              <a:extLst>
                <a:ext uri="{FF2B5EF4-FFF2-40B4-BE49-F238E27FC236}">
                  <a16:creationId xmlns:a16="http://schemas.microsoft.com/office/drawing/2014/main" id="{A358629D-991C-49D6-A071-13C39B2CCA7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3;p37">
              <a:extLst>
                <a:ext uri="{FF2B5EF4-FFF2-40B4-BE49-F238E27FC236}">
                  <a16:creationId xmlns:a16="http://schemas.microsoft.com/office/drawing/2014/main" id="{CBBEC507-5CB2-4CAA-AAA0-E1A634E9453D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4;p37">
              <a:extLst>
                <a:ext uri="{FF2B5EF4-FFF2-40B4-BE49-F238E27FC236}">
                  <a16:creationId xmlns:a16="http://schemas.microsoft.com/office/drawing/2014/main" id="{6A649DAD-8353-4059-9295-06641CF3C74B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5;p37">
              <a:extLst>
                <a:ext uri="{FF2B5EF4-FFF2-40B4-BE49-F238E27FC236}">
                  <a16:creationId xmlns:a16="http://schemas.microsoft.com/office/drawing/2014/main" id="{2A4982C4-2542-4C87-A2C2-89CE8CED4A91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86;p37">
              <a:extLst>
                <a:ext uri="{FF2B5EF4-FFF2-40B4-BE49-F238E27FC236}">
                  <a16:creationId xmlns:a16="http://schemas.microsoft.com/office/drawing/2014/main" id="{16480215-C173-4C34-9EE0-28C26CFFB6F5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87;p37">
              <a:extLst>
                <a:ext uri="{FF2B5EF4-FFF2-40B4-BE49-F238E27FC236}">
                  <a16:creationId xmlns:a16="http://schemas.microsoft.com/office/drawing/2014/main" id="{2CBD17F0-A525-41D2-A5B7-CF71EA05453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8;p37">
              <a:extLst>
                <a:ext uri="{FF2B5EF4-FFF2-40B4-BE49-F238E27FC236}">
                  <a16:creationId xmlns:a16="http://schemas.microsoft.com/office/drawing/2014/main" id="{70328DDD-0418-40D9-93B7-EFE5BDCE93D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9;p37">
              <a:extLst>
                <a:ext uri="{FF2B5EF4-FFF2-40B4-BE49-F238E27FC236}">
                  <a16:creationId xmlns:a16="http://schemas.microsoft.com/office/drawing/2014/main" id="{F1FBB3FE-7E59-4EE0-80C7-346BA34CE92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0;p37">
              <a:extLst>
                <a:ext uri="{FF2B5EF4-FFF2-40B4-BE49-F238E27FC236}">
                  <a16:creationId xmlns:a16="http://schemas.microsoft.com/office/drawing/2014/main" id="{B653F4B1-F207-4C25-A3BB-14267664B6DF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1;p37">
              <a:extLst>
                <a:ext uri="{FF2B5EF4-FFF2-40B4-BE49-F238E27FC236}">
                  <a16:creationId xmlns:a16="http://schemas.microsoft.com/office/drawing/2014/main" id="{AF532A08-A1BF-4C0D-B083-F10CCA50E014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2;p37">
              <a:extLst>
                <a:ext uri="{FF2B5EF4-FFF2-40B4-BE49-F238E27FC236}">
                  <a16:creationId xmlns:a16="http://schemas.microsoft.com/office/drawing/2014/main" id="{018534D5-9B60-4A0E-85A8-0D496F9E614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3;p37">
              <a:extLst>
                <a:ext uri="{FF2B5EF4-FFF2-40B4-BE49-F238E27FC236}">
                  <a16:creationId xmlns:a16="http://schemas.microsoft.com/office/drawing/2014/main" id="{E2E6ACDB-298A-4ADD-8244-4E7061D1E4F8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4;p37">
              <a:extLst>
                <a:ext uri="{FF2B5EF4-FFF2-40B4-BE49-F238E27FC236}">
                  <a16:creationId xmlns:a16="http://schemas.microsoft.com/office/drawing/2014/main" id="{868A4602-2A15-456A-B652-A988903AFEF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5;p37">
              <a:extLst>
                <a:ext uri="{FF2B5EF4-FFF2-40B4-BE49-F238E27FC236}">
                  <a16:creationId xmlns:a16="http://schemas.microsoft.com/office/drawing/2014/main" id="{F222C222-015E-4E48-9694-97339B20391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96;p37">
              <a:extLst>
                <a:ext uri="{FF2B5EF4-FFF2-40B4-BE49-F238E27FC236}">
                  <a16:creationId xmlns:a16="http://schemas.microsoft.com/office/drawing/2014/main" id="{8FBF68F5-B08E-475F-A685-76363D41CC34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97;p37">
              <a:extLst>
                <a:ext uri="{FF2B5EF4-FFF2-40B4-BE49-F238E27FC236}">
                  <a16:creationId xmlns:a16="http://schemas.microsoft.com/office/drawing/2014/main" id="{C6DFB413-B25F-42A6-BC8C-B87D74BCDB5B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8;p37">
              <a:extLst>
                <a:ext uri="{FF2B5EF4-FFF2-40B4-BE49-F238E27FC236}">
                  <a16:creationId xmlns:a16="http://schemas.microsoft.com/office/drawing/2014/main" id="{8D7FA9A3-AA46-4AAF-8D7B-E800E27231C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9;p37">
              <a:extLst>
                <a:ext uri="{FF2B5EF4-FFF2-40B4-BE49-F238E27FC236}">
                  <a16:creationId xmlns:a16="http://schemas.microsoft.com/office/drawing/2014/main" id="{99C60DEA-FC68-4795-9BA6-2F6E1D409E17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0;p37">
              <a:extLst>
                <a:ext uri="{FF2B5EF4-FFF2-40B4-BE49-F238E27FC236}">
                  <a16:creationId xmlns:a16="http://schemas.microsoft.com/office/drawing/2014/main" id="{3D82E357-297D-45FC-B60E-EA2D5B94E64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1;p37">
              <a:extLst>
                <a:ext uri="{FF2B5EF4-FFF2-40B4-BE49-F238E27FC236}">
                  <a16:creationId xmlns:a16="http://schemas.microsoft.com/office/drawing/2014/main" id="{4325E146-C6CE-4201-A0E4-641743BFC44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2;p37">
              <a:extLst>
                <a:ext uri="{FF2B5EF4-FFF2-40B4-BE49-F238E27FC236}">
                  <a16:creationId xmlns:a16="http://schemas.microsoft.com/office/drawing/2014/main" id="{E50037F4-3BFD-4B0A-9C98-F4AAAD7FE0D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3;p37">
              <a:extLst>
                <a:ext uri="{FF2B5EF4-FFF2-40B4-BE49-F238E27FC236}">
                  <a16:creationId xmlns:a16="http://schemas.microsoft.com/office/drawing/2014/main" id="{5029832C-BE29-497B-8D6B-B8C1098CC8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4;p37">
              <a:extLst>
                <a:ext uri="{FF2B5EF4-FFF2-40B4-BE49-F238E27FC236}">
                  <a16:creationId xmlns:a16="http://schemas.microsoft.com/office/drawing/2014/main" id="{619108F3-9788-4EBC-9E76-D8CC087448EC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5;p37">
              <a:extLst>
                <a:ext uri="{FF2B5EF4-FFF2-40B4-BE49-F238E27FC236}">
                  <a16:creationId xmlns:a16="http://schemas.microsoft.com/office/drawing/2014/main" id="{D8DC8B0F-24A3-4E35-B962-2FF66D7E2C60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06;p37">
              <a:extLst>
                <a:ext uri="{FF2B5EF4-FFF2-40B4-BE49-F238E27FC236}">
                  <a16:creationId xmlns:a16="http://schemas.microsoft.com/office/drawing/2014/main" id="{93F72094-991B-49BE-8E16-D3F76B0D0E3F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07;p37">
              <a:extLst>
                <a:ext uri="{FF2B5EF4-FFF2-40B4-BE49-F238E27FC236}">
                  <a16:creationId xmlns:a16="http://schemas.microsoft.com/office/drawing/2014/main" id="{7C4EEE6F-AA75-4122-8837-491F216BAB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8;p37">
              <a:extLst>
                <a:ext uri="{FF2B5EF4-FFF2-40B4-BE49-F238E27FC236}">
                  <a16:creationId xmlns:a16="http://schemas.microsoft.com/office/drawing/2014/main" id="{C91B6761-8920-4535-BA55-5E7A5162721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9;p37">
              <a:extLst>
                <a:ext uri="{FF2B5EF4-FFF2-40B4-BE49-F238E27FC236}">
                  <a16:creationId xmlns:a16="http://schemas.microsoft.com/office/drawing/2014/main" id="{D80C3533-3DFE-47FA-B2A6-CC3743FD9C4E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0;p37">
              <a:extLst>
                <a:ext uri="{FF2B5EF4-FFF2-40B4-BE49-F238E27FC236}">
                  <a16:creationId xmlns:a16="http://schemas.microsoft.com/office/drawing/2014/main" id="{BB8DB6C2-DE42-4B31-BE94-2B0E505CD76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1;p37">
              <a:extLst>
                <a:ext uri="{FF2B5EF4-FFF2-40B4-BE49-F238E27FC236}">
                  <a16:creationId xmlns:a16="http://schemas.microsoft.com/office/drawing/2014/main" id="{E5C07D02-E344-4716-BF4A-FF8C55AC1D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2;p37">
              <a:extLst>
                <a:ext uri="{FF2B5EF4-FFF2-40B4-BE49-F238E27FC236}">
                  <a16:creationId xmlns:a16="http://schemas.microsoft.com/office/drawing/2014/main" id="{EA22D6BF-9E50-49F3-8EC3-2B92BA0B497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3;p37">
              <a:extLst>
                <a:ext uri="{FF2B5EF4-FFF2-40B4-BE49-F238E27FC236}">
                  <a16:creationId xmlns:a16="http://schemas.microsoft.com/office/drawing/2014/main" id="{47C52C3E-44B5-4363-844C-BFC0C7A4D99B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4;p37">
              <a:extLst>
                <a:ext uri="{FF2B5EF4-FFF2-40B4-BE49-F238E27FC236}">
                  <a16:creationId xmlns:a16="http://schemas.microsoft.com/office/drawing/2014/main" id="{373B6465-4DAA-406F-9700-3B7AC128C6E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5;p37">
              <a:extLst>
                <a:ext uri="{FF2B5EF4-FFF2-40B4-BE49-F238E27FC236}">
                  <a16:creationId xmlns:a16="http://schemas.microsoft.com/office/drawing/2014/main" id="{2F4375EB-089F-48ED-9944-3D70CF12D3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16;p37">
              <a:extLst>
                <a:ext uri="{FF2B5EF4-FFF2-40B4-BE49-F238E27FC236}">
                  <a16:creationId xmlns:a16="http://schemas.microsoft.com/office/drawing/2014/main" id="{24BD814F-1050-4571-B953-7FE8E034E114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17;p37">
              <a:extLst>
                <a:ext uri="{FF2B5EF4-FFF2-40B4-BE49-F238E27FC236}">
                  <a16:creationId xmlns:a16="http://schemas.microsoft.com/office/drawing/2014/main" id="{0060DA0C-B688-45DA-88E6-FEA3A6254A9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8;p37">
              <a:extLst>
                <a:ext uri="{FF2B5EF4-FFF2-40B4-BE49-F238E27FC236}">
                  <a16:creationId xmlns:a16="http://schemas.microsoft.com/office/drawing/2014/main" id="{87BB8BE9-EEA4-4C35-BE72-CB96FC21282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9;p37">
              <a:extLst>
                <a:ext uri="{FF2B5EF4-FFF2-40B4-BE49-F238E27FC236}">
                  <a16:creationId xmlns:a16="http://schemas.microsoft.com/office/drawing/2014/main" id="{7F174489-3690-4C58-A2DD-A49BD4845790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Google Shape;505;p36">
            <a:extLst>
              <a:ext uri="{FF2B5EF4-FFF2-40B4-BE49-F238E27FC236}">
                <a16:creationId xmlns:a16="http://schemas.microsoft.com/office/drawing/2014/main" id="{784D171D-6DDA-4D9B-A51F-09D9111683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0860" y="25156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+mj-lt"/>
                <a:ea typeface="Segoe UI Black" panose="020B0A02040204020203" pitchFamily="34" charset="0"/>
              </a:rPr>
              <a:t>Vệ sinh mũi và họng</a:t>
            </a:r>
            <a:endParaRPr b="1" dirty="0">
              <a:solidFill>
                <a:schemeClr val="dk1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02E9B8-001C-4418-8B57-E2D16AB60A77}"/>
              </a:ext>
            </a:extLst>
          </p:cNvPr>
          <p:cNvGrpSpPr/>
          <p:nvPr/>
        </p:nvGrpSpPr>
        <p:grpSpPr>
          <a:xfrm>
            <a:off x="4740522" y="1540165"/>
            <a:ext cx="4249225" cy="856502"/>
            <a:chOff x="475224" y="1065798"/>
            <a:chExt cx="9509861" cy="20531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FB556D3-CBB6-450D-9FAA-48E13B60C4FE}"/>
                </a:ext>
              </a:extLst>
            </p:cNvPr>
            <p:cNvSpPr/>
            <p:nvPr/>
          </p:nvSpPr>
          <p:spPr>
            <a:xfrm>
              <a:off x="501458" y="1065798"/>
              <a:ext cx="8827714" cy="205310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Google Shape;356;p33">
              <a:extLst>
                <a:ext uri="{FF2B5EF4-FFF2-40B4-BE49-F238E27FC236}">
                  <a16:creationId xmlns:a16="http://schemas.microsoft.com/office/drawing/2014/main" id="{9CD1D0AD-6A0F-4AAA-B331-FD02F6E31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75224" y="1098365"/>
              <a:ext cx="9509861" cy="140175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nl-NL" sz="1800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những việc làm đó </a:t>
              </a:r>
              <a:r>
                <a:rPr lang="nl-NL" sz="1800" b="1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lợi ích gì</a:t>
              </a:r>
              <a:r>
                <a:rPr lang="nl-NL" sz="1800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180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577CB1D-A130-4A83-87C7-963BE495456C}"/>
              </a:ext>
            </a:extLst>
          </p:cNvPr>
          <p:cNvGrpSpPr/>
          <p:nvPr/>
        </p:nvGrpSpPr>
        <p:grpSpPr>
          <a:xfrm>
            <a:off x="4740522" y="3182579"/>
            <a:ext cx="4403478" cy="856502"/>
            <a:chOff x="501458" y="1065798"/>
            <a:chExt cx="9855083" cy="20531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B91576F-E619-42FA-821E-B8E4CBC7D1ED}"/>
                </a:ext>
              </a:extLst>
            </p:cNvPr>
            <p:cNvSpPr/>
            <p:nvPr/>
          </p:nvSpPr>
          <p:spPr>
            <a:xfrm>
              <a:off x="501458" y="1065798"/>
              <a:ext cx="8827714" cy="205310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Google Shape;356;p33">
              <a:extLst>
                <a:ext uri="{FF2B5EF4-FFF2-40B4-BE49-F238E27FC236}">
                  <a16:creationId xmlns:a16="http://schemas.microsoft.com/office/drawing/2014/main" id="{241C401F-C8CA-40D1-A733-994E518B11C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46680" y="1111117"/>
              <a:ext cx="9509861" cy="140175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nl-NL" sz="1800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ngày, các em đã làm những gì </a:t>
              </a:r>
              <a:endParaRPr lang="vi-VN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1800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nl-NL" sz="1800" b="1" i="1">
                  <a:solidFill>
                    <a:srgbClr val="2012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mũi và họng?</a:t>
              </a:r>
              <a:endParaRPr lang="vi-VN" sz="18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84" y="1208547"/>
            <a:ext cx="1887648" cy="207290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239" y="2898660"/>
            <a:ext cx="1898125" cy="20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359;p33">
            <a:extLst>
              <a:ext uri="{FF2B5EF4-FFF2-40B4-BE49-F238E27FC236}">
                <a16:creationId xmlns:a16="http://schemas.microsoft.com/office/drawing/2014/main" id="{8931F6B8-D3EF-45DD-B301-0056106CED73}"/>
              </a:ext>
            </a:extLst>
          </p:cNvPr>
          <p:cNvSpPr/>
          <p:nvPr/>
        </p:nvSpPr>
        <p:spPr>
          <a:xfrm>
            <a:off x="6786236" y="3111372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21906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latin typeface="+mj-lt"/>
                <a:ea typeface="Segoe UI Black" panose="020B0A02040204020203" pitchFamily="34" charset="0"/>
              </a:rPr>
              <a:t>KẾT LUẬN</a:t>
            </a:r>
            <a:endParaRPr sz="2800" b="1" dirty="0">
              <a:solidFill>
                <a:schemeClr val="dk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CB16971B-22C4-4DAC-85C3-75337921E7E9}"/>
              </a:ext>
            </a:extLst>
          </p:cNvPr>
          <p:cNvGrpSpPr/>
          <p:nvPr/>
        </p:nvGrpSpPr>
        <p:grpSpPr>
          <a:xfrm>
            <a:off x="6974608" y="1696181"/>
            <a:ext cx="1477063" cy="3170546"/>
            <a:chOff x="6435050" y="1025875"/>
            <a:chExt cx="1554725" cy="3337250"/>
          </a:xfrm>
        </p:grpSpPr>
        <p:sp>
          <p:nvSpPr>
            <p:cNvPr id="15" name="Google Shape;1269;p37">
              <a:extLst>
                <a:ext uri="{FF2B5EF4-FFF2-40B4-BE49-F238E27FC236}">
                  <a16:creationId xmlns:a16="http://schemas.microsoft.com/office/drawing/2014/main" id="{79F3DB4D-2D6E-4705-A068-AE0532AB9741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0;p37">
              <a:extLst>
                <a:ext uri="{FF2B5EF4-FFF2-40B4-BE49-F238E27FC236}">
                  <a16:creationId xmlns:a16="http://schemas.microsoft.com/office/drawing/2014/main" id="{EBDB538A-5197-49D0-80C6-393C687D6D30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1;p37">
              <a:extLst>
                <a:ext uri="{FF2B5EF4-FFF2-40B4-BE49-F238E27FC236}">
                  <a16:creationId xmlns:a16="http://schemas.microsoft.com/office/drawing/2014/main" id="{9AC84F1F-B547-4AAC-9339-234804E1476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2;p37">
              <a:extLst>
                <a:ext uri="{FF2B5EF4-FFF2-40B4-BE49-F238E27FC236}">
                  <a16:creationId xmlns:a16="http://schemas.microsoft.com/office/drawing/2014/main" id="{13672609-ADD7-44D3-8BDC-86680A221126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3;p37">
              <a:extLst>
                <a:ext uri="{FF2B5EF4-FFF2-40B4-BE49-F238E27FC236}">
                  <a16:creationId xmlns:a16="http://schemas.microsoft.com/office/drawing/2014/main" id="{C5934A24-2C3B-4755-8231-1D117164CB0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4;p37">
              <a:extLst>
                <a:ext uri="{FF2B5EF4-FFF2-40B4-BE49-F238E27FC236}">
                  <a16:creationId xmlns:a16="http://schemas.microsoft.com/office/drawing/2014/main" id="{CD0F08CD-E218-4E4A-8127-2493D130B400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5;p37">
              <a:extLst>
                <a:ext uri="{FF2B5EF4-FFF2-40B4-BE49-F238E27FC236}">
                  <a16:creationId xmlns:a16="http://schemas.microsoft.com/office/drawing/2014/main" id="{1DC316B0-EC23-4894-9612-5B69BB9949DC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6;p37">
              <a:extLst>
                <a:ext uri="{FF2B5EF4-FFF2-40B4-BE49-F238E27FC236}">
                  <a16:creationId xmlns:a16="http://schemas.microsoft.com/office/drawing/2014/main" id="{06553AB2-8217-4162-8E78-0F11AE89DA4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7;p37">
              <a:extLst>
                <a:ext uri="{FF2B5EF4-FFF2-40B4-BE49-F238E27FC236}">
                  <a16:creationId xmlns:a16="http://schemas.microsoft.com/office/drawing/2014/main" id="{B11F43F8-6AE3-43BE-9409-71C6A11630C2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8;p37">
              <a:extLst>
                <a:ext uri="{FF2B5EF4-FFF2-40B4-BE49-F238E27FC236}">
                  <a16:creationId xmlns:a16="http://schemas.microsoft.com/office/drawing/2014/main" id="{3EE6CF38-0FB4-497B-93BF-C6620C0860B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6135D11-2599-4403-9A4D-A445A1B8A9B7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85455B47-15A1-402E-9D67-DD0FD4AE862C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7B0A08D0-D4FF-49B4-96B4-AD0CBB5665BA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FA08F507-D218-4615-8C69-7878512147A7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6B7D9FA7-EA85-450F-B87A-9491B0A1F1C9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CFC5300C-B92C-46F6-850A-2D84AAB1DE9F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BB3A2503-BA51-4A9C-BE95-8A2747C6F02B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8CCA78E5-4C9A-47C6-9846-3471E2DE8AF4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8DF017B4-BC53-4850-B5D6-4DFCE27FCB46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DD9B58DE-9499-4396-8993-9EBDE7C5E01C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30ABDECE-2495-427D-ABA1-9598976299B0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6AD1AEA2-FD80-4523-A6F4-DDB068387A63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AFBE6394-06C2-4FCA-AC0E-F21B16094227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B3703867-EF43-4660-95BA-FBFB2105DFE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417186B2-2742-4FCE-9A48-AB7F5792291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844B3826-2577-4072-A21F-36864EA41334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D96DEC9A-3BEA-46FC-BCEF-63882C37CDE9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7FAA6F1C-4604-4B09-BA9F-C17613A43DC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D84D4550-5578-48E5-9684-F1EDE3C6331F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9703E67F-AB6D-4BBE-BDF8-B659D811E6CF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AD213F-BA1B-40AF-BC30-CAFCD5FC56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4D435D66-A5B8-4E8F-9D32-C1E1E4D333A2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D5C42A63-1FCE-4364-BB98-0A8FD11EBDC2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1BCE2453-0213-4A7A-8C32-5FE107DA144B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C6FF37B9-F57F-4DDB-9206-4341DFBAF11D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F765DBA5-C5C0-4890-8C48-7041D549995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DEF1B36D-2BDA-42C9-B9E4-C8B96E6F18FD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C79D3FD6-F41A-42DE-9B07-5E9BFCD662AB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60FCCDF-CE6C-4EA6-B05C-CB159636BB67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6C7C9C06-E0D0-4319-AD44-A4CF3503BA50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20BCDDA6-7CBF-4D01-8F60-5BDB6DA145E7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9FF0FEB4-D653-4969-8DA3-3E38DD7CBB3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57A5BCF8-D55D-469E-A2A8-E97DA306C8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D3103F5D-4645-4A9F-AFE6-1070A647E59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DD6B4334-A792-4990-BAF8-5D861B32D665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0696E92D-84A6-4E32-856F-139E658D748B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5B06BE03-A498-405F-84DC-4283922C18E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43D244F9-607F-497C-87E1-EE0C709849D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FF9016CC-8FE8-416D-9710-A7C148C6BBF4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34D16B58-7E0C-48C0-AA8C-79641FA74402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263C2212-0C13-4350-A956-7A5A123B278D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254F58-0DD9-4832-98A5-3489A0BFF8EA}"/>
              </a:ext>
            </a:extLst>
          </p:cNvPr>
          <p:cNvSpPr txBox="1"/>
          <p:nvPr/>
        </p:nvSpPr>
        <p:spPr>
          <a:xfrm>
            <a:off x="662782" y="1413247"/>
            <a:ext cx="5872120" cy="293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NL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mũi và họng được sạch sẽ vệ sinh, </a:t>
            </a:r>
            <a:endParaRPr lang="vi-VN" sz="2400" b="1" i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ngày,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phải lau mũi bằng khăn sạch, </a:t>
            </a:r>
            <a:endParaRPr lang="vi-VN" sz="24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 miệng bằng nước muối hoặc </a:t>
            </a:r>
            <a:endParaRPr lang="vi-VN" sz="2400" b="1" i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 súc miệng</a:t>
            </a:r>
            <a:r>
              <a:rPr lang="vi-VN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55937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284FE6-3F7B-4319-A6B0-D479F5CB2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221" y="1383463"/>
            <a:ext cx="2292807" cy="3472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A7D7F-E31A-4FA8-B676-4034E65F5AA1}"/>
              </a:ext>
            </a:extLst>
          </p:cNvPr>
          <p:cNvSpPr txBox="1"/>
          <p:nvPr/>
        </p:nvSpPr>
        <p:spPr>
          <a:xfrm>
            <a:off x="3642507" y="1956353"/>
            <a:ext cx="550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</a:t>
            </a:r>
          </a:p>
          <a:p>
            <a:r>
              <a:rPr lang="vi-VN" sz="36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cơ quan hô hấp</a:t>
            </a:r>
            <a:endParaRPr lang="en-US" sz="36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2EAE59-D40B-47B8-BA95-719DC598A275}"/>
              </a:ext>
            </a:extLst>
          </p:cNvPr>
          <p:cNvSpPr/>
          <p:nvPr/>
        </p:nvSpPr>
        <p:spPr>
          <a:xfrm>
            <a:off x="3788448" y="3301253"/>
            <a:ext cx="1876167" cy="121023"/>
          </a:xfrm>
          <a:prstGeom prst="rect">
            <a:avLst/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[T2O] Placeholder converted by Text to Outline">
            <a:extLst>
              <a:ext uri="{FF2B5EF4-FFF2-40B4-BE49-F238E27FC236}">
                <a16:creationId xmlns:a16="http://schemas.microsoft.com/office/drawing/2014/main" id="{5F927915-FD68-4E63-AB73-FF48EA2888EA}"/>
              </a:ext>
            </a:extLst>
          </p:cNvPr>
          <p:cNvSpPr/>
          <p:nvPr/>
        </p:nvSpPr>
        <p:spPr>
          <a:xfrm>
            <a:off x="3324573" y="508054"/>
            <a:ext cx="2499568" cy="289768"/>
          </a:xfrm>
          <a:custGeom>
            <a:avLst/>
            <a:gdLst/>
            <a:ahLst/>
            <a:cxnLst/>
            <a:rect l="l" t="t" r="r" b="b"/>
            <a:pathLst>
              <a:path w="2499568" h="289768">
                <a:moveTo>
                  <a:pt x="1048791" y="241696"/>
                </a:moveTo>
                <a:cubicBezTo>
                  <a:pt x="1057423" y="241696"/>
                  <a:pt x="1064344" y="243855"/>
                  <a:pt x="1069553" y="248171"/>
                </a:cubicBezTo>
                <a:cubicBezTo>
                  <a:pt x="1074762" y="252487"/>
                  <a:pt x="1077366" y="258216"/>
                  <a:pt x="1077366" y="265360"/>
                </a:cubicBezTo>
                <a:cubicBezTo>
                  <a:pt x="1077366" y="272603"/>
                  <a:pt x="1074737" y="278482"/>
                  <a:pt x="1069478" y="282996"/>
                </a:cubicBezTo>
                <a:cubicBezTo>
                  <a:pt x="1064220" y="287511"/>
                  <a:pt x="1057324" y="289768"/>
                  <a:pt x="1048791" y="289768"/>
                </a:cubicBezTo>
                <a:cubicBezTo>
                  <a:pt x="1040258" y="289768"/>
                  <a:pt x="1033338" y="287412"/>
                  <a:pt x="1028030" y="282699"/>
                </a:cubicBezTo>
                <a:cubicBezTo>
                  <a:pt x="1022722" y="277986"/>
                  <a:pt x="1020067" y="272206"/>
                  <a:pt x="1020067" y="265360"/>
                </a:cubicBezTo>
                <a:cubicBezTo>
                  <a:pt x="1020067" y="258216"/>
                  <a:pt x="1022722" y="252487"/>
                  <a:pt x="1028030" y="248171"/>
                </a:cubicBezTo>
                <a:cubicBezTo>
                  <a:pt x="1033338" y="243855"/>
                  <a:pt x="1040258" y="241696"/>
                  <a:pt x="1048791" y="241696"/>
                </a:cubicBezTo>
                <a:close/>
                <a:moveTo>
                  <a:pt x="2250430" y="155823"/>
                </a:moveTo>
                <a:lnTo>
                  <a:pt x="2228998" y="158799"/>
                </a:lnTo>
                <a:cubicBezTo>
                  <a:pt x="2218283" y="160585"/>
                  <a:pt x="2212925" y="165596"/>
                  <a:pt x="2212925" y="173831"/>
                </a:cubicBezTo>
                <a:cubicBezTo>
                  <a:pt x="2212925" y="177998"/>
                  <a:pt x="2214239" y="181421"/>
                  <a:pt x="2216869" y="184100"/>
                </a:cubicBezTo>
                <a:cubicBezTo>
                  <a:pt x="2219498" y="186779"/>
                  <a:pt x="2223243" y="188118"/>
                  <a:pt x="2228105" y="188118"/>
                </a:cubicBezTo>
                <a:cubicBezTo>
                  <a:pt x="2234753" y="188118"/>
                  <a:pt x="2240135" y="185638"/>
                  <a:pt x="2244253" y="180677"/>
                </a:cubicBezTo>
                <a:cubicBezTo>
                  <a:pt x="2248371" y="175716"/>
                  <a:pt x="2250430" y="169366"/>
                  <a:pt x="2250430" y="161627"/>
                </a:cubicBezTo>
                <a:close/>
                <a:moveTo>
                  <a:pt x="1621780" y="155823"/>
                </a:moveTo>
                <a:lnTo>
                  <a:pt x="1600348" y="158799"/>
                </a:lnTo>
                <a:cubicBezTo>
                  <a:pt x="1589633" y="160585"/>
                  <a:pt x="1584275" y="165596"/>
                  <a:pt x="1584275" y="173831"/>
                </a:cubicBezTo>
                <a:cubicBezTo>
                  <a:pt x="1584275" y="177998"/>
                  <a:pt x="1585589" y="181421"/>
                  <a:pt x="1588219" y="184100"/>
                </a:cubicBezTo>
                <a:cubicBezTo>
                  <a:pt x="1590848" y="186779"/>
                  <a:pt x="1594593" y="188118"/>
                  <a:pt x="1599455" y="188118"/>
                </a:cubicBezTo>
                <a:cubicBezTo>
                  <a:pt x="1606103" y="188118"/>
                  <a:pt x="1611485" y="185638"/>
                  <a:pt x="1615603" y="180677"/>
                </a:cubicBezTo>
                <a:cubicBezTo>
                  <a:pt x="1619721" y="175716"/>
                  <a:pt x="1621780" y="169366"/>
                  <a:pt x="1621780" y="161627"/>
                </a:cubicBezTo>
                <a:close/>
                <a:moveTo>
                  <a:pt x="240655" y="155823"/>
                </a:moveTo>
                <a:lnTo>
                  <a:pt x="219223" y="158799"/>
                </a:lnTo>
                <a:cubicBezTo>
                  <a:pt x="208508" y="160585"/>
                  <a:pt x="203150" y="165596"/>
                  <a:pt x="203150" y="173831"/>
                </a:cubicBezTo>
                <a:cubicBezTo>
                  <a:pt x="203150" y="177998"/>
                  <a:pt x="204464" y="181421"/>
                  <a:pt x="207094" y="184100"/>
                </a:cubicBezTo>
                <a:cubicBezTo>
                  <a:pt x="209723" y="186779"/>
                  <a:pt x="213469" y="188118"/>
                  <a:pt x="218330" y="188118"/>
                </a:cubicBezTo>
                <a:cubicBezTo>
                  <a:pt x="224978" y="188118"/>
                  <a:pt x="230361" y="185638"/>
                  <a:pt x="234478" y="180677"/>
                </a:cubicBezTo>
                <a:cubicBezTo>
                  <a:pt x="238596" y="175716"/>
                  <a:pt x="240655" y="169366"/>
                  <a:pt x="240655" y="161627"/>
                </a:cubicBezTo>
                <a:close/>
                <a:moveTo>
                  <a:pt x="1049089" y="107900"/>
                </a:moveTo>
                <a:cubicBezTo>
                  <a:pt x="1043830" y="107900"/>
                  <a:pt x="1039415" y="110306"/>
                  <a:pt x="1035843" y="115118"/>
                </a:cubicBezTo>
                <a:cubicBezTo>
                  <a:pt x="1032271" y="119930"/>
                  <a:pt x="1030188" y="126305"/>
                  <a:pt x="1029592" y="134243"/>
                </a:cubicBezTo>
                <a:lnTo>
                  <a:pt x="1067990" y="134243"/>
                </a:lnTo>
                <a:cubicBezTo>
                  <a:pt x="1067990" y="116681"/>
                  <a:pt x="1061690" y="107900"/>
                  <a:pt x="1049089" y="107900"/>
                </a:cubicBezTo>
                <a:close/>
                <a:moveTo>
                  <a:pt x="880020" y="73223"/>
                </a:moveTo>
                <a:lnTo>
                  <a:pt x="943421" y="73223"/>
                </a:lnTo>
                <a:lnTo>
                  <a:pt x="943421" y="225623"/>
                </a:lnTo>
                <a:lnTo>
                  <a:pt x="880020" y="225623"/>
                </a:lnTo>
                <a:close/>
                <a:moveTo>
                  <a:pt x="683865" y="73223"/>
                </a:moveTo>
                <a:lnTo>
                  <a:pt x="749944" y="73223"/>
                </a:lnTo>
                <a:lnTo>
                  <a:pt x="768548" y="156418"/>
                </a:lnTo>
                <a:cubicBezTo>
                  <a:pt x="771524" y="169813"/>
                  <a:pt x="773162" y="179883"/>
                  <a:pt x="773459" y="186630"/>
                </a:cubicBezTo>
                <a:lnTo>
                  <a:pt x="774352" y="186630"/>
                </a:lnTo>
                <a:cubicBezTo>
                  <a:pt x="774551" y="184646"/>
                  <a:pt x="774824" y="182612"/>
                  <a:pt x="775171" y="180528"/>
                </a:cubicBezTo>
                <a:cubicBezTo>
                  <a:pt x="775518" y="178445"/>
                  <a:pt x="782885" y="142676"/>
                  <a:pt x="797272" y="73223"/>
                </a:cubicBezTo>
                <a:lnTo>
                  <a:pt x="863054" y="73223"/>
                </a:lnTo>
                <a:lnTo>
                  <a:pt x="810071" y="225623"/>
                </a:lnTo>
                <a:lnTo>
                  <a:pt x="734764" y="225623"/>
                </a:lnTo>
                <a:close/>
                <a:moveTo>
                  <a:pt x="2449562" y="69502"/>
                </a:moveTo>
                <a:cubicBezTo>
                  <a:pt x="2482899" y="69502"/>
                  <a:pt x="2499568" y="90537"/>
                  <a:pt x="2499568" y="132605"/>
                </a:cubicBezTo>
                <a:lnTo>
                  <a:pt x="2499568" y="225623"/>
                </a:lnTo>
                <a:lnTo>
                  <a:pt x="2436167" y="225623"/>
                </a:lnTo>
                <a:lnTo>
                  <a:pt x="2436167" y="142428"/>
                </a:lnTo>
                <a:cubicBezTo>
                  <a:pt x="2436167" y="133002"/>
                  <a:pt x="2434753" y="126231"/>
                  <a:pt x="2431926" y="122113"/>
                </a:cubicBezTo>
                <a:cubicBezTo>
                  <a:pt x="2429098" y="117996"/>
                  <a:pt x="2424509" y="115937"/>
                  <a:pt x="2418159" y="115937"/>
                </a:cubicBezTo>
                <a:cubicBezTo>
                  <a:pt x="2412702" y="115937"/>
                  <a:pt x="2408435" y="118070"/>
                  <a:pt x="2405360" y="122336"/>
                </a:cubicBezTo>
                <a:cubicBezTo>
                  <a:pt x="2402284" y="126603"/>
                  <a:pt x="2400746" y="132060"/>
                  <a:pt x="2400746" y="138707"/>
                </a:cubicBezTo>
                <a:lnTo>
                  <a:pt x="2400746" y="225623"/>
                </a:lnTo>
                <a:lnTo>
                  <a:pt x="2337345" y="225623"/>
                </a:lnTo>
                <a:lnTo>
                  <a:pt x="2337345" y="73223"/>
                </a:lnTo>
                <a:lnTo>
                  <a:pt x="2400746" y="73223"/>
                </a:lnTo>
                <a:lnTo>
                  <a:pt x="2400746" y="97036"/>
                </a:lnTo>
                <a:lnTo>
                  <a:pt x="2401341" y="97036"/>
                </a:lnTo>
                <a:cubicBezTo>
                  <a:pt x="2406402" y="88304"/>
                  <a:pt x="2413198" y="81533"/>
                  <a:pt x="2421731" y="76721"/>
                </a:cubicBezTo>
                <a:cubicBezTo>
                  <a:pt x="2430264" y="71908"/>
                  <a:pt x="2439540" y="69502"/>
                  <a:pt x="2449562" y="69502"/>
                </a:cubicBezTo>
                <a:close/>
                <a:moveTo>
                  <a:pt x="2234505" y="69502"/>
                </a:moveTo>
                <a:cubicBezTo>
                  <a:pt x="2260401" y="69502"/>
                  <a:pt x="2279178" y="75034"/>
                  <a:pt x="2290836" y="86097"/>
                </a:cubicBezTo>
                <a:cubicBezTo>
                  <a:pt x="2302494" y="97160"/>
                  <a:pt x="2308324" y="115639"/>
                  <a:pt x="2308324" y="141535"/>
                </a:cubicBezTo>
                <a:lnTo>
                  <a:pt x="2308324" y="225623"/>
                </a:lnTo>
                <a:lnTo>
                  <a:pt x="2250430" y="225623"/>
                </a:lnTo>
                <a:lnTo>
                  <a:pt x="2250430" y="202406"/>
                </a:lnTo>
                <a:lnTo>
                  <a:pt x="2249834" y="202406"/>
                </a:lnTo>
                <a:cubicBezTo>
                  <a:pt x="2239714" y="220364"/>
                  <a:pt x="2224236" y="229344"/>
                  <a:pt x="2203400" y="229344"/>
                </a:cubicBezTo>
                <a:cubicBezTo>
                  <a:pt x="2189013" y="229344"/>
                  <a:pt x="2177752" y="225077"/>
                  <a:pt x="2169616" y="216545"/>
                </a:cubicBezTo>
                <a:cubicBezTo>
                  <a:pt x="2161480" y="208012"/>
                  <a:pt x="2157412" y="196602"/>
                  <a:pt x="2157412" y="182314"/>
                </a:cubicBezTo>
                <a:cubicBezTo>
                  <a:pt x="2157412" y="152350"/>
                  <a:pt x="2175817" y="134987"/>
                  <a:pt x="2212627" y="130224"/>
                </a:cubicBezTo>
                <a:lnTo>
                  <a:pt x="2250430" y="125313"/>
                </a:lnTo>
                <a:cubicBezTo>
                  <a:pt x="2250430" y="120352"/>
                  <a:pt x="2248197" y="116284"/>
                  <a:pt x="2243732" y="113109"/>
                </a:cubicBezTo>
                <a:cubicBezTo>
                  <a:pt x="2239267" y="109934"/>
                  <a:pt x="2233265" y="108346"/>
                  <a:pt x="2225724" y="108346"/>
                </a:cubicBezTo>
                <a:cubicBezTo>
                  <a:pt x="2208658" y="108346"/>
                  <a:pt x="2190650" y="113208"/>
                  <a:pt x="2171699" y="122932"/>
                </a:cubicBezTo>
                <a:lnTo>
                  <a:pt x="2171699" y="81706"/>
                </a:lnTo>
                <a:cubicBezTo>
                  <a:pt x="2179934" y="78134"/>
                  <a:pt x="2190253" y="75207"/>
                  <a:pt x="2202656" y="72925"/>
                </a:cubicBezTo>
                <a:cubicBezTo>
                  <a:pt x="2215058" y="70643"/>
                  <a:pt x="2225674" y="69502"/>
                  <a:pt x="2234505" y="69502"/>
                </a:cubicBezTo>
                <a:close/>
                <a:moveTo>
                  <a:pt x="1897112" y="69502"/>
                </a:moveTo>
                <a:cubicBezTo>
                  <a:pt x="1930449" y="69502"/>
                  <a:pt x="1947118" y="90537"/>
                  <a:pt x="1947118" y="132605"/>
                </a:cubicBezTo>
                <a:lnTo>
                  <a:pt x="1947118" y="225623"/>
                </a:lnTo>
                <a:lnTo>
                  <a:pt x="1883717" y="225623"/>
                </a:lnTo>
                <a:lnTo>
                  <a:pt x="1883717" y="142428"/>
                </a:lnTo>
                <a:cubicBezTo>
                  <a:pt x="1883717" y="133002"/>
                  <a:pt x="1882303" y="126231"/>
                  <a:pt x="1879475" y="122113"/>
                </a:cubicBezTo>
                <a:cubicBezTo>
                  <a:pt x="1876648" y="117996"/>
                  <a:pt x="1872059" y="115937"/>
                  <a:pt x="1865709" y="115937"/>
                </a:cubicBezTo>
                <a:cubicBezTo>
                  <a:pt x="1860252" y="115937"/>
                  <a:pt x="1855985" y="118070"/>
                  <a:pt x="1852910" y="122336"/>
                </a:cubicBezTo>
                <a:cubicBezTo>
                  <a:pt x="1849834" y="126603"/>
                  <a:pt x="1848296" y="132060"/>
                  <a:pt x="1848296" y="138707"/>
                </a:cubicBezTo>
                <a:lnTo>
                  <a:pt x="1848296" y="225623"/>
                </a:lnTo>
                <a:lnTo>
                  <a:pt x="1784895" y="225623"/>
                </a:lnTo>
                <a:lnTo>
                  <a:pt x="1784895" y="73223"/>
                </a:lnTo>
                <a:lnTo>
                  <a:pt x="1848296" y="73223"/>
                </a:lnTo>
                <a:lnTo>
                  <a:pt x="1848296" y="97036"/>
                </a:lnTo>
                <a:lnTo>
                  <a:pt x="1848891" y="97036"/>
                </a:lnTo>
                <a:cubicBezTo>
                  <a:pt x="1853951" y="88304"/>
                  <a:pt x="1860748" y="81533"/>
                  <a:pt x="1869281" y="76721"/>
                </a:cubicBezTo>
                <a:cubicBezTo>
                  <a:pt x="1877813" y="71908"/>
                  <a:pt x="1887090" y="69502"/>
                  <a:pt x="1897112" y="69502"/>
                </a:cubicBezTo>
                <a:close/>
                <a:moveTo>
                  <a:pt x="1605855" y="69502"/>
                </a:moveTo>
                <a:cubicBezTo>
                  <a:pt x="1631751" y="69502"/>
                  <a:pt x="1650528" y="75034"/>
                  <a:pt x="1662186" y="86097"/>
                </a:cubicBezTo>
                <a:cubicBezTo>
                  <a:pt x="1673844" y="97160"/>
                  <a:pt x="1679674" y="115639"/>
                  <a:pt x="1679674" y="141535"/>
                </a:cubicBezTo>
                <a:lnTo>
                  <a:pt x="1679674" y="225623"/>
                </a:lnTo>
                <a:lnTo>
                  <a:pt x="1621780" y="225623"/>
                </a:lnTo>
                <a:lnTo>
                  <a:pt x="1621780" y="202406"/>
                </a:lnTo>
                <a:lnTo>
                  <a:pt x="1621184" y="202406"/>
                </a:lnTo>
                <a:cubicBezTo>
                  <a:pt x="1611064" y="220364"/>
                  <a:pt x="1595586" y="229344"/>
                  <a:pt x="1574750" y="229344"/>
                </a:cubicBezTo>
                <a:cubicBezTo>
                  <a:pt x="1560363" y="229344"/>
                  <a:pt x="1549102" y="225077"/>
                  <a:pt x="1540966" y="216545"/>
                </a:cubicBezTo>
                <a:cubicBezTo>
                  <a:pt x="1532830" y="208012"/>
                  <a:pt x="1528762" y="196602"/>
                  <a:pt x="1528762" y="182314"/>
                </a:cubicBezTo>
                <a:cubicBezTo>
                  <a:pt x="1528762" y="152350"/>
                  <a:pt x="1547167" y="134987"/>
                  <a:pt x="1583977" y="130224"/>
                </a:cubicBezTo>
                <a:lnTo>
                  <a:pt x="1621780" y="125313"/>
                </a:lnTo>
                <a:cubicBezTo>
                  <a:pt x="1621780" y="120352"/>
                  <a:pt x="1619547" y="116284"/>
                  <a:pt x="1615082" y="113109"/>
                </a:cubicBezTo>
                <a:cubicBezTo>
                  <a:pt x="1610617" y="109934"/>
                  <a:pt x="1604615" y="108346"/>
                  <a:pt x="1597074" y="108346"/>
                </a:cubicBezTo>
                <a:cubicBezTo>
                  <a:pt x="1580008" y="108346"/>
                  <a:pt x="1562000" y="113208"/>
                  <a:pt x="1543049" y="122932"/>
                </a:cubicBezTo>
                <a:lnTo>
                  <a:pt x="1543049" y="81706"/>
                </a:lnTo>
                <a:cubicBezTo>
                  <a:pt x="1551284" y="78134"/>
                  <a:pt x="1561603" y="75207"/>
                  <a:pt x="1574006" y="72925"/>
                </a:cubicBezTo>
                <a:cubicBezTo>
                  <a:pt x="1586408" y="70643"/>
                  <a:pt x="1597024" y="69502"/>
                  <a:pt x="1605855" y="69502"/>
                </a:cubicBezTo>
                <a:close/>
                <a:moveTo>
                  <a:pt x="1468487" y="69502"/>
                </a:moveTo>
                <a:cubicBezTo>
                  <a:pt x="1478408" y="69502"/>
                  <a:pt x="1487313" y="70147"/>
                  <a:pt x="1495201" y="71437"/>
                </a:cubicBezTo>
                <a:cubicBezTo>
                  <a:pt x="1503089" y="72727"/>
                  <a:pt x="1508174" y="74215"/>
                  <a:pt x="1510456" y="75902"/>
                </a:cubicBezTo>
                <a:lnTo>
                  <a:pt x="1510456" y="125313"/>
                </a:lnTo>
                <a:cubicBezTo>
                  <a:pt x="1507281" y="122832"/>
                  <a:pt x="1502717" y="120650"/>
                  <a:pt x="1496764" y="118764"/>
                </a:cubicBezTo>
                <a:cubicBezTo>
                  <a:pt x="1490811" y="116879"/>
                  <a:pt x="1485304" y="115937"/>
                  <a:pt x="1480244" y="115937"/>
                </a:cubicBezTo>
                <a:cubicBezTo>
                  <a:pt x="1467842" y="115937"/>
                  <a:pt x="1458441" y="118888"/>
                  <a:pt x="1452041" y="124792"/>
                </a:cubicBezTo>
                <a:cubicBezTo>
                  <a:pt x="1445641" y="130696"/>
                  <a:pt x="1442442" y="139005"/>
                  <a:pt x="1442442" y="149721"/>
                </a:cubicBezTo>
                <a:cubicBezTo>
                  <a:pt x="1442442" y="160238"/>
                  <a:pt x="1445592" y="168399"/>
                  <a:pt x="1451892" y="174203"/>
                </a:cubicBezTo>
                <a:cubicBezTo>
                  <a:pt x="1458192" y="180007"/>
                  <a:pt x="1466849" y="182909"/>
                  <a:pt x="1477863" y="182909"/>
                </a:cubicBezTo>
                <a:cubicBezTo>
                  <a:pt x="1489670" y="182909"/>
                  <a:pt x="1500534" y="180082"/>
                  <a:pt x="1510456" y="174426"/>
                </a:cubicBezTo>
                <a:lnTo>
                  <a:pt x="1510456" y="221307"/>
                </a:lnTo>
                <a:cubicBezTo>
                  <a:pt x="1506388" y="223688"/>
                  <a:pt x="1499988" y="225623"/>
                  <a:pt x="1491257" y="227111"/>
                </a:cubicBezTo>
                <a:cubicBezTo>
                  <a:pt x="1482526" y="228600"/>
                  <a:pt x="1472455" y="229344"/>
                  <a:pt x="1461045" y="229344"/>
                </a:cubicBezTo>
                <a:cubicBezTo>
                  <a:pt x="1444972" y="229344"/>
                  <a:pt x="1430610" y="226094"/>
                  <a:pt x="1417959" y="219596"/>
                </a:cubicBezTo>
                <a:cubicBezTo>
                  <a:pt x="1405309" y="213097"/>
                  <a:pt x="1395511" y="203993"/>
                  <a:pt x="1388566" y="192286"/>
                </a:cubicBezTo>
                <a:cubicBezTo>
                  <a:pt x="1381620" y="180578"/>
                  <a:pt x="1378148" y="167431"/>
                  <a:pt x="1378148" y="152846"/>
                </a:cubicBezTo>
                <a:cubicBezTo>
                  <a:pt x="1378148" y="135384"/>
                  <a:pt x="1381844" y="120426"/>
                  <a:pt x="1389236" y="107974"/>
                </a:cubicBezTo>
                <a:cubicBezTo>
                  <a:pt x="1396627" y="95522"/>
                  <a:pt x="1407169" y="85997"/>
                  <a:pt x="1420862" y="79399"/>
                </a:cubicBezTo>
                <a:cubicBezTo>
                  <a:pt x="1434554" y="72801"/>
                  <a:pt x="1450429" y="69502"/>
                  <a:pt x="1468487" y="69502"/>
                </a:cubicBezTo>
                <a:close/>
                <a:moveTo>
                  <a:pt x="1230362" y="69502"/>
                </a:moveTo>
                <a:cubicBezTo>
                  <a:pt x="1240283" y="69502"/>
                  <a:pt x="1249188" y="70147"/>
                  <a:pt x="1257076" y="71437"/>
                </a:cubicBezTo>
                <a:cubicBezTo>
                  <a:pt x="1264964" y="72727"/>
                  <a:pt x="1270049" y="74215"/>
                  <a:pt x="1272331" y="75902"/>
                </a:cubicBezTo>
                <a:lnTo>
                  <a:pt x="1272331" y="125313"/>
                </a:lnTo>
                <a:cubicBezTo>
                  <a:pt x="1269156" y="122832"/>
                  <a:pt x="1264592" y="120650"/>
                  <a:pt x="1258639" y="118764"/>
                </a:cubicBezTo>
                <a:cubicBezTo>
                  <a:pt x="1252686" y="116879"/>
                  <a:pt x="1247179" y="115937"/>
                  <a:pt x="1242119" y="115937"/>
                </a:cubicBezTo>
                <a:cubicBezTo>
                  <a:pt x="1229717" y="115937"/>
                  <a:pt x="1220316" y="118888"/>
                  <a:pt x="1213916" y="124792"/>
                </a:cubicBezTo>
                <a:cubicBezTo>
                  <a:pt x="1207516" y="130696"/>
                  <a:pt x="1204317" y="139005"/>
                  <a:pt x="1204317" y="149721"/>
                </a:cubicBezTo>
                <a:cubicBezTo>
                  <a:pt x="1204317" y="160238"/>
                  <a:pt x="1207467" y="168399"/>
                  <a:pt x="1213767" y="174203"/>
                </a:cubicBezTo>
                <a:cubicBezTo>
                  <a:pt x="1220067" y="180007"/>
                  <a:pt x="1228724" y="182909"/>
                  <a:pt x="1239738" y="182909"/>
                </a:cubicBezTo>
                <a:cubicBezTo>
                  <a:pt x="1251545" y="182909"/>
                  <a:pt x="1262409" y="180082"/>
                  <a:pt x="1272331" y="174426"/>
                </a:cubicBezTo>
                <a:lnTo>
                  <a:pt x="1272331" y="221307"/>
                </a:lnTo>
                <a:cubicBezTo>
                  <a:pt x="1268263" y="223688"/>
                  <a:pt x="1261863" y="225623"/>
                  <a:pt x="1253132" y="227111"/>
                </a:cubicBezTo>
                <a:cubicBezTo>
                  <a:pt x="1244401" y="228600"/>
                  <a:pt x="1234330" y="229344"/>
                  <a:pt x="1222920" y="229344"/>
                </a:cubicBezTo>
                <a:cubicBezTo>
                  <a:pt x="1206847" y="229344"/>
                  <a:pt x="1192485" y="226094"/>
                  <a:pt x="1179834" y="219596"/>
                </a:cubicBezTo>
                <a:cubicBezTo>
                  <a:pt x="1167184" y="213097"/>
                  <a:pt x="1157386" y="203993"/>
                  <a:pt x="1150441" y="192286"/>
                </a:cubicBezTo>
                <a:cubicBezTo>
                  <a:pt x="1143496" y="180578"/>
                  <a:pt x="1140023" y="167431"/>
                  <a:pt x="1140023" y="152846"/>
                </a:cubicBezTo>
                <a:cubicBezTo>
                  <a:pt x="1140023" y="135384"/>
                  <a:pt x="1143719" y="120426"/>
                  <a:pt x="1151111" y="107974"/>
                </a:cubicBezTo>
                <a:cubicBezTo>
                  <a:pt x="1158502" y="95522"/>
                  <a:pt x="1169044" y="85997"/>
                  <a:pt x="1182737" y="79399"/>
                </a:cubicBezTo>
                <a:cubicBezTo>
                  <a:pt x="1196429" y="72801"/>
                  <a:pt x="1212304" y="69502"/>
                  <a:pt x="1230362" y="69502"/>
                </a:cubicBezTo>
                <a:close/>
                <a:moveTo>
                  <a:pt x="1049387" y="69502"/>
                </a:moveTo>
                <a:cubicBezTo>
                  <a:pt x="1065162" y="69502"/>
                  <a:pt x="1078656" y="72578"/>
                  <a:pt x="1089868" y="78730"/>
                </a:cubicBezTo>
                <a:cubicBezTo>
                  <a:pt x="1101080" y="84881"/>
                  <a:pt x="1109588" y="93513"/>
                  <a:pt x="1115392" y="104626"/>
                </a:cubicBezTo>
                <a:cubicBezTo>
                  <a:pt x="1121196" y="115738"/>
                  <a:pt x="1124098" y="128736"/>
                  <a:pt x="1124098" y="143619"/>
                </a:cubicBezTo>
                <a:lnTo>
                  <a:pt x="1124098" y="167431"/>
                </a:lnTo>
                <a:lnTo>
                  <a:pt x="1029890" y="167431"/>
                </a:lnTo>
                <a:cubicBezTo>
                  <a:pt x="1030982" y="173980"/>
                  <a:pt x="1034752" y="179114"/>
                  <a:pt x="1041201" y="182835"/>
                </a:cubicBezTo>
                <a:cubicBezTo>
                  <a:pt x="1047650" y="186556"/>
                  <a:pt x="1056183" y="188416"/>
                  <a:pt x="1066799" y="188416"/>
                </a:cubicBezTo>
                <a:cubicBezTo>
                  <a:pt x="1081583" y="188416"/>
                  <a:pt x="1095573" y="185588"/>
                  <a:pt x="1108769" y="179933"/>
                </a:cubicBezTo>
                <a:lnTo>
                  <a:pt x="1108769" y="220116"/>
                </a:lnTo>
                <a:cubicBezTo>
                  <a:pt x="1093390" y="226268"/>
                  <a:pt x="1074737" y="229344"/>
                  <a:pt x="1052810" y="229344"/>
                </a:cubicBezTo>
                <a:cubicBezTo>
                  <a:pt x="1026219" y="229344"/>
                  <a:pt x="1005532" y="222547"/>
                  <a:pt x="990748" y="208954"/>
                </a:cubicBezTo>
                <a:cubicBezTo>
                  <a:pt x="975965" y="195361"/>
                  <a:pt x="968573" y="176659"/>
                  <a:pt x="968573" y="152846"/>
                </a:cubicBezTo>
                <a:cubicBezTo>
                  <a:pt x="968573" y="136475"/>
                  <a:pt x="971822" y="122039"/>
                  <a:pt x="978321" y="109537"/>
                </a:cubicBezTo>
                <a:cubicBezTo>
                  <a:pt x="984820" y="97036"/>
                  <a:pt x="994444" y="87238"/>
                  <a:pt x="1007194" y="80144"/>
                </a:cubicBezTo>
                <a:cubicBezTo>
                  <a:pt x="1019943" y="73049"/>
                  <a:pt x="1034008" y="69502"/>
                  <a:pt x="1049387" y="69502"/>
                </a:cubicBezTo>
                <a:close/>
                <a:moveTo>
                  <a:pt x="441870" y="69502"/>
                </a:moveTo>
                <a:cubicBezTo>
                  <a:pt x="452685" y="69502"/>
                  <a:pt x="461788" y="71636"/>
                  <a:pt x="469180" y="75902"/>
                </a:cubicBezTo>
                <a:cubicBezTo>
                  <a:pt x="476572" y="80168"/>
                  <a:pt x="482748" y="86915"/>
                  <a:pt x="487709" y="96143"/>
                </a:cubicBezTo>
                <a:cubicBezTo>
                  <a:pt x="493067" y="87610"/>
                  <a:pt x="500211" y="81037"/>
                  <a:pt x="509140" y="76423"/>
                </a:cubicBezTo>
                <a:cubicBezTo>
                  <a:pt x="518070" y="71809"/>
                  <a:pt x="527992" y="69502"/>
                  <a:pt x="538906" y="69502"/>
                </a:cubicBezTo>
                <a:cubicBezTo>
                  <a:pt x="554880" y="69502"/>
                  <a:pt x="567134" y="74711"/>
                  <a:pt x="575667" y="85129"/>
                </a:cubicBezTo>
                <a:cubicBezTo>
                  <a:pt x="584200" y="95547"/>
                  <a:pt x="588466" y="110579"/>
                  <a:pt x="588466" y="130224"/>
                </a:cubicBezTo>
                <a:lnTo>
                  <a:pt x="588466" y="225623"/>
                </a:lnTo>
                <a:lnTo>
                  <a:pt x="525214" y="225623"/>
                </a:lnTo>
                <a:lnTo>
                  <a:pt x="525214" y="137814"/>
                </a:lnTo>
                <a:cubicBezTo>
                  <a:pt x="525214" y="130472"/>
                  <a:pt x="523899" y="124990"/>
                  <a:pt x="521270" y="121369"/>
                </a:cubicBezTo>
                <a:cubicBezTo>
                  <a:pt x="518641" y="117747"/>
                  <a:pt x="514349" y="115937"/>
                  <a:pt x="508397" y="115937"/>
                </a:cubicBezTo>
                <a:cubicBezTo>
                  <a:pt x="502542" y="115937"/>
                  <a:pt x="497978" y="118144"/>
                  <a:pt x="494704" y="122560"/>
                </a:cubicBezTo>
                <a:cubicBezTo>
                  <a:pt x="491430" y="126975"/>
                  <a:pt x="489793" y="133102"/>
                  <a:pt x="489793" y="140940"/>
                </a:cubicBezTo>
                <a:lnTo>
                  <a:pt x="489793" y="225623"/>
                </a:lnTo>
                <a:lnTo>
                  <a:pt x="426392" y="225623"/>
                </a:lnTo>
                <a:lnTo>
                  <a:pt x="426392" y="139303"/>
                </a:lnTo>
                <a:cubicBezTo>
                  <a:pt x="426392" y="123725"/>
                  <a:pt x="421084" y="115937"/>
                  <a:pt x="410467" y="115937"/>
                </a:cubicBezTo>
                <a:cubicBezTo>
                  <a:pt x="404018" y="115937"/>
                  <a:pt x="399156" y="118194"/>
                  <a:pt x="395882" y="122708"/>
                </a:cubicBezTo>
                <a:cubicBezTo>
                  <a:pt x="392608" y="127223"/>
                  <a:pt x="390971" y="133697"/>
                  <a:pt x="390971" y="142130"/>
                </a:cubicBezTo>
                <a:lnTo>
                  <a:pt x="390971" y="225623"/>
                </a:lnTo>
                <a:lnTo>
                  <a:pt x="327570" y="225623"/>
                </a:lnTo>
                <a:lnTo>
                  <a:pt x="327570" y="73223"/>
                </a:lnTo>
                <a:lnTo>
                  <a:pt x="390971" y="73223"/>
                </a:lnTo>
                <a:lnTo>
                  <a:pt x="390971" y="97333"/>
                </a:lnTo>
                <a:lnTo>
                  <a:pt x="391566" y="97333"/>
                </a:lnTo>
                <a:cubicBezTo>
                  <a:pt x="393947" y="93067"/>
                  <a:pt x="397743" y="88726"/>
                  <a:pt x="402952" y="84311"/>
                </a:cubicBezTo>
                <a:cubicBezTo>
                  <a:pt x="408161" y="79896"/>
                  <a:pt x="414039" y="76324"/>
                  <a:pt x="420588" y="73595"/>
                </a:cubicBezTo>
                <a:cubicBezTo>
                  <a:pt x="427136" y="70867"/>
                  <a:pt x="434230" y="69502"/>
                  <a:pt x="441870" y="69502"/>
                </a:cubicBezTo>
                <a:close/>
                <a:moveTo>
                  <a:pt x="224730" y="69502"/>
                </a:moveTo>
                <a:cubicBezTo>
                  <a:pt x="250626" y="69502"/>
                  <a:pt x="269403" y="75034"/>
                  <a:pt x="281061" y="86097"/>
                </a:cubicBezTo>
                <a:cubicBezTo>
                  <a:pt x="292720" y="97160"/>
                  <a:pt x="298549" y="115639"/>
                  <a:pt x="298549" y="141535"/>
                </a:cubicBezTo>
                <a:lnTo>
                  <a:pt x="298549" y="225623"/>
                </a:lnTo>
                <a:lnTo>
                  <a:pt x="240655" y="225623"/>
                </a:lnTo>
                <a:lnTo>
                  <a:pt x="240655" y="202406"/>
                </a:lnTo>
                <a:lnTo>
                  <a:pt x="240059" y="202406"/>
                </a:lnTo>
                <a:cubicBezTo>
                  <a:pt x="229939" y="220364"/>
                  <a:pt x="214461" y="229344"/>
                  <a:pt x="193625" y="229344"/>
                </a:cubicBezTo>
                <a:cubicBezTo>
                  <a:pt x="179238" y="229344"/>
                  <a:pt x="167977" y="225077"/>
                  <a:pt x="159841" y="216545"/>
                </a:cubicBezTo>
                <a:cubicBezTo>
                  <a:pt x="151705" y="208012"/>
                  <a:pt x="147637" y="196602"/>
                  <a:pt x="147637" y="182314"/>
                </a:cubicBezTo>
                <a:cubicBezTo>
                  <a:pt x="147637" y="152350"/>
                  <a:pt x="166042" y="134987"/>
                  <a:pt x="202852" y="130224"/>
                </a:cubicBezTo>
                <a:lnTo>
                  <a:pt x="240655" y="125313"/>
                </a:lnTo>
                <a:cubicBezTo>
                  <a:pt x="240655" y="120352"/>
                  <a:pt x="238422" y="116284"/>
                  <a:pt x="233958" y="113109"/>
                </a:cubicBezTo>
                <a:cubicBezTo>
                  <a:pt x="229492" y="109934"/>
                  <a:pt x="223490" y="108346"/>
                  <a:pt x="215949" y="108346"/>
                </a:cubicBezTo>
                <a:cubicBezTo>
                  <a:pt x="198883" y="108346"/>
                  <a:pt x="180875" y="113208"/>
                  <a:pt x="161925" y="122932"/>
                </a:cubicBezTo>
                <a:lnTo>
                  <a:pt x="161925" y="81706"/>
                </a:lnTo>
                <a:cubicBezTo>
                  <a:pt x="170160" y="78134"/>
                  <a:pt x="180478" y="75207"/>
                  <a:pt x="192881" y="72925"/>
                </a:cubicBezTo>
                <a:cubicBezTo>
                  <a:pt x="205283" y="70643"/>
                  <a:pt x="215900" y="69502"/>
                  <a:pt x="224730" y="69502"/>
                </a:cubicBezTo>
                <a:close/>
                <a:moveTo>
                  <a:pt x="0" y="12203"/>
                </a:moveTo>
                <a:lnTo>
                  <a:pt x="64293" y="12203"/>
                </a:lnTo>
                <a:lnTo>
                  <a:pt x="64293" y="175319"/>
                </a:lnTo>
                <a:lnTo>
                  <a:pt x="137814" y="175319"/>
                </a:lnTo>
                <a:lnTo>
                  <a:pt x="137814" y="225623"/>
                </a:lnTo>
                <a:lnTo>
                  <a:pt x="0" y="225623"/>
                </a:lnTo>
                <a:close/>
                <a:moveTo>
                  <a:pt x="911721" y="2827"/>
                </a:moveTo>
                <a:cubicBezTo>
                  <a:pt x="922337" y="2827"/>
                  <a:pt x="930895" y="5531"/>
                  <a:pt x="937393" y="10938"/>
                </a:cubicBezTo>
                <a:cubicBezTo>
                  <a:pt x="943892" y="16346"/>
                  <a:pt x="947142" y="23415"/>
                  <a:pt x="947142" y="32146"/>
                </a:cubicBezTo>
                <a:cubicBezTo>
                  <a:pt x="947142" y="41076"/>
                  <a:pt x="943892" y="48319"/>
                  <a:pt x="937393" y="53875"/>
                </a:cubicBezTo>
                <a:cubicBezTo>
                  <a:pt x="930895" y="59432"/>
                  <a:pt x="922337" y="62210"/>
                  <a:pt x="911721" y="62210"/>
                </a:cubicBezTo>
                <a:cubicBezTo>
                  <a:pt x="901402" y="62210"/>
                  <a:pt x="892943" y="59332"/>
                  <a:pt x="886345" y="53578"/>
                </a:cubicBezTo>
                <a:cubicBezTo>
                  <a:pt x="879747" y="47823"/>
                  <a:pt x="876448" y="40679"/>
                  <a:pt x="876448" y="32146"/>
                </a:cubicBezTo>
                <a:cubicBezTo>
                  <a:pt x="876448" y="23415"/>
                  <a:pt x="879648" y="16346"/>
                  <a:pt x="886048" y="10938"/>
                </a:cubicBezTo>
                <a:cubicBezTo>
                  <a:pt x="892447" y="5531"/>
                  <a:pt x="901005" y="2827"/>
                  <a:pt x="911721" y="2827"/>
                </a:cubicBezTo>
                <a:close/>
                <a:moveTo>
                  <a:pt x="2213818" y="1339"/>
                </a:moveTo>
                <a:lnTo>
                  <a:pt x="2260996" y="1339"/>
                </a:lnTo>
                <a:lnTo>
                  <a:pt x="2299096" y="49113"/>
                </a:lnTo>
                <a:lnTo>
                  <a:pt x="2258615" y="49113"/>
                </a:lnTo>
                <a:lnTo>
                  <a:pt x="2236589" y="26342"/>
                </a:lnTo>
                <a:lnTo>
                  <a:pt x="2214711" y="49113"/>
                </a:lnTo>
                <a:lnTo>
                  <a:pt x="2175718" y="49113"/>
                </a:lnTo>
                <a:close/>
                <a:moveTo>
                  <a:pt x="1612106" y="1339"/>
                </a:moveTo>
                <a:lnTo>
                  <a:pt x="1665386" y="1339"/>
                </a:lnTo>
                <a:lnTo>
                  <a:pt x="1612403" y="49113"/>
                </a:lnTo>
                <a:lnTo>
                  <a:pt x="1567606" y="49113"/>
                </a:lnTo>
                <a:close/>
                <a:moveTo>
                  <a:pt x="1024383" y="1339"/>
                </a:moveTo>
                <a:lnTo>
                  <a:pt x="1071562" y="1339"/>
                </a:lnTo>
                <a:lnTo>
                  <a:pt x="1109662" y="49113"/>
                </a:lnTo>
                <a:lnTo>
                  <a:pt x="1069181" y="49113"/>
                </a:lnTo>
                <a:lnTo>
                  <a:pt x="1047154" y="26342"/>
                </a:lnTo>
                <a:lnTo>
                  <a:pt x="1025276" y="49113"/>
                </a:lnTo>
                <a:lnTo>
                  <a:pt x="986283" y="49113"/>
                </a:lnTo>
                <a:close/>
                <a:moveTo>
                  <a:pt x="162371" y="1339"/>
                </a:moveTo>
                <a:lnTo>
                  <a:pt x="215651" y="1339"/>
                </a:lnTo>
                <a:lnTo>
                  <a:pt x="260151" y="49113"/>
                </a:lnTo>
                <a:lnTo>
                  <a:pt x="215354" y="49113"/>
                </a:lnTo>
                <a:close/>
                <a:moveTo>
                  <a:pt x="1975395" y="0"/>
                </a:moveTo>
                <a:lnTo>
                  <a:pt x="2038796" y="0"/>
                </a:lnTo>
                <a:lnTo>
                  <a:pt x="2038796" y="93910"/>
                </a:lnTo>
                <a:lnTo>
                  <a:pt x="2039391" y="93910"/>
                </a:lnTo>
                <a:cubicBezTo>
                  <a:pt x="2044848" y="86072"/>
                  <a:pt x="2051471" y="80044"/>
                  <a:pt x="2059260" y="75828"/>
                </a:cubicBezTo>
                <a:cubicBezTo>
                  <a:pt x="2067048" y="71611"/>
                  <a:pt x="2075408" y="69502"/>
                  <a:pt x="2084337" y="69502"/>
                </a:cubicBezTo>
                <a:cubicBezTo>
                  <a:pt x="2100808" y="69502"/>
                  <a:pt x="2113359" y="74786"/>
                  <a:pt x="2121991" y="85353"/>
                </a:cubicBezTo>
                <a:cubicBezTo>
                  <a:pt x="2130623" y="95919"/>
                  <a:pt x="2134939" y="111472"/>
                  <a:pt x="2134939" y="132010"/>
                </a:cubicBezTo>
                <a:lnTo>
                  <a:pt x="2134939" y="225623"/>
                </a:lnTo>
                <a:lnTo>
                  <a:pt x="2073622" y="225623"/>
                </a:lnTo>
                <a:lnTo>
                  <a:pt x="2073622" y="138707"/>
                </a:lnTo>
                <a:cubicBezTo>
                  <a:pt x="2073622" y="123527"/>
                  <a:pt x="2067817" y="115937"/>
                  <a:pt x="2056209" y="115937"/>
                </a:cubicBezTo>
                <a:cubicBezTo>
                  <a:pt x="2050553" y="115937"/>
                  <a:pt x="2046237" y="118095"/>
                  <a:pt x="2043261" y="122411"/>
                </a:cubicBezTo>
                <a:cubicBezTo>
                  <a:pt x="2040284" y="126727"/>
                  <a:pt x="2038796" y="132258"/>
                  <a:pt x="2038796" y="139005"/>
                </a:cubicBezTo>
                <a:lnTo>
                  <a:pt x="2038796" y="225623"/>
                </a:lnTo>
                <a:lnTo>
                  <a:pt x="1975395" y="225623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1268;p37">
            <a:extLst>
              <a:ext uri="{FF2B5EF4-FFF2-40B4-BE49-F238E27FC236}">
                <a16:creationId xmlns:a16="http://schemas.microsoft.com/office/drawing/2014/main" id="{21267379-F5B7-4B62-89A2-B7FB6D885CA4}"/>
              </a:ext>
            </a:extLst>
          </p:cNvPr>
          <p:cNvGrpSpPr/>
          <p:nvPr/>
        </p:nvGrpSpPr>
        <p:grpSpPr>
          <a:xfrm>
            <a:off x="9336093" y="3156682"/>
            <a:ext cx="930771" cy="1997918"/>
            <a:chOff x="6435050" y="1025875"/>
            <a:chExt cx="1554725" cy="3337250"/>
          </a:xfrm>
        </p:grpSpPr>
        <p:sp>
          <p:nvSpPr>
            <p:cNvPr id="13" name="Google Shape;1269;p37">
              <a:extLst>
                <a:ext uri="{FF2B5EF4-FFF2-40B4-BE49-F238E27FC236}">
                  <a16:creationId xmlns:a16="http://schemas.microsoft.com/office/drawing/2014/main" id="{FCEDA34C-628C-4F25-926D-633CD736A0FE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270;p37">
              <a:extLst>
                <a:ext uri="{FF2B5EF4-FFF2-40B4-BE49-F238E27FC236}">
                  <a16:creationId xmlns:a16="http://schemas.microsoft.com/office/drawing/2014/main" id="{317E021F-AEA9-4B4C-838F-20A1E9FBA5C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271;p37">
              <a:extLst>
                <a:ext uri="{FF2B5EF4-FFF2-40B4-BE49-F238E27FC236}">
                  <a16:creationId xmlns:a16="http://schemas.microsoft.com/office/drawing/2014/main" id="{0694234F-612E-4FA4-BC5C-B634881C8AF8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2;p37">
              <a:extLst>
                <a:ext uri="{FF2B5EF4-FFF2-40B4-BE49-F238E27FC236}">
                  <a16:creationId xmlns:a16="http://schemas.microsoft.com/office/drawing/2014/main" id="{88A6B0C4-6C5B-439C-B9BA-06CAE4B2120D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3;p37">
              <a:extLst>
                <a:ext uri="{FF2B5EF4-FFF2-40B4-BE49-F238E27FC236}">
                  <a16:creationId xmlns:a16="http://schemas.microsoft.com/office/drawing/2014/main" id="{9F21A815-5907-459F-AB05-6D41EEEA2DB9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4;p37">
              <a:extLst>
                <a:ext uri="{FF2B5EF4-FFF2-40B4-BE49-F238E27FC236}">
                  <a16:creationId xmlns:a16="http://schemas.microsoft.com/office/drawing/2014/main" id="{DEE42F84-B764-4A81-845F-114A481C5775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5;p37">
              <a:extLst>
                <a:ext uri="{FF2B5EF4-FFF2-40B4-BE49-F238E27FC236}">
                  <a16:creationId xmlns:a16="http://schemas.microsoft.com/office/drawing/2014/main" id="{BB815D08-1044-4ED6-90B3-F206F0CCF85B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6;p37">
              <a:extLst>
                <a:ext uri="{FF2B5EF4-FFF2-40B4-BE49-F238E27FC236}">
                  <a16:creationId xmlns:a16="http://schemas.microsoft.com/office/drawing/2014/main" id="{AD368660-3E86-474E-9F43-C696C675FEC9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7;p37">
              <a:extLst>
                <a:ext uri="{FF2B5EF4-FFF2-40B4-BE49-F238E27FC236}">
                  <a16:creationId xmlns:a16="http://schemas.microsoft.com/office/drawing/2014/main" id="{E02E6860-CD71-4213-A064-B08138C394EE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8;p37">
              <a:extLst>
                <a:ext uri="{FF2B5EF4-FFF2-40B4-BE49-F238E27FC236}">
                  <a16:creationId xmlns:a16="http://schemas.microsoft.com/office/drawing/2014/main" id="{255574B8-AE00-49EF-8AEC-49746C3B03E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9;p37">
              <a:extLst>
                <a:ext uri="{FF2B5EF4-FFF2-40B4-BE49-F238E27FC236}">
                  <a16:creationId xmlns:a16="http://schemas.microsoft.com/office/drawing/2014/main" id="{CD0E235F-B7DA-46E6-A0AD-7B8DCDD00A9C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80;p37">
              <a:extLst>
                <a:ext uri="{FF2B5EF4-FFF2-40B4-BE49-F238E27FC236}">
                  <a16:creationId xmlns:a16="http://schemas.microsoft.com/office/drawing/2014/main" id="{1B6BC99D-0591-478B-8C56-341459834D8B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81;p37">
              <a:extLst>
                <a:ext uri="{FF2B5EF4-FFF2-40B4-BE49-F238E27FC236}">
                  <a16:creationId xmlns:a16="http://schemas.microsoft.com/office/drawing/2014/main" id="{47B41746-6195-4885-A2FA-74075DD277E8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82;p37">
              <a:extLst>
                <a:ext uri="{FF2B5EF4-FFF2-40B4-BE49-F238E27FC236}">
                  <a16:creationId xmlns:a16="http://schemas.microsoft.com/office/drawing/2014/main" id="{77A4439B-B655-40AE-B9B9-87F9B61EFF5D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83;p37">
              <a:extLst>
                <a:ext uri="{FF2B5EF4-FFF2-40B4-BE49-F238E27FC236}">
                  <a16:creationId xmlns:a16="http://schemas.microsoft.com/office/drawing/2014/main" id="{1AFB5C37-150D-49FD-92C7-364E5359374A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84;p37">
              <a:extLst>
                <a:ext uri="{FF2B5EF4-FFF2-40B4-BE49-F238E27FC236}">
                  <a16:creationId xmlns:a16="http://schemas.microsoft.com/office/drawing/2014/main" id="{4AC75C8A-5A96-4920-BC99-8B61CBD8938A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5;p37">
              <a:extLst>
                <a:ext uri="{FF2B5EF4-FFF2-40B4-BE49-F238E27FC236}">
                  <a16:creationId xmlns:a16="http://schemas.microsoft.com/office/drawing/2014/main" id="{109A1423-CFAE-4D85-81A5-E1E6B7A73283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6;p37">
              <a:extLst>
                <a:ext uri="{FF2B5EF4-FFF2-40B4-BE49-F238E27FC236}">
                  <a16:creationId xmlns:a16="http://schemas.microsoft.com/office/drawing/2014/main" id="{DAE60507-30A6-4D75-86D8-6343BF1B9D8F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7;p37">
              <a:extLst>
                <a:ext uri="{FF2B5EF4-FFF2-40B4-BE49-F238E27FC236}">
                  <a16:creationId xmlns:a16="http://schemas.microsoft.com/office/drawing/2014/main" id="{6C9AE44D-48CB-436E-A582-8BDFB623151D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8;p37">
              <a:extLst>
                <a:ext uri="{FF2B5EF4-FFF2-40B4-BE49-F238E27FC236}">
                  <a16:creationId xmlns:a16="http://schemas.microsoft.com/office/drawing/2014/main" id="{22A605A9-4A09-4DE7-9196-4C9A0CF3B72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9;p37">
              <a:extLst>
                <a:ext uri="{FF2B5EF4-FFF2-40B4-BE49-F238E27FC236}">
                  <a16:creationId xmlns:a16="http://schemas.microsoft.com/office/drawing/2014/main" id="{95240AB2-955C-42A1-AF31-4BA960287938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90;p37">
              <a:extLst>
                <a:ext uri="{FF2B5EF4-FFF2-40B4-BE49-F238E27FC236}">
                  <a16:creationId xmlns:a16="http://schemas.microsoft.com/office/drawing/2014/main" id="{930E1DEC-F77A-4AEA-ADB9-AEC53977D239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91;p37">
              <a:extLst>
                <a:ext uri="{FF2B5EF4-FFF2-40B4-BE49-F238E27FC236}">
                  <a16:creationId xmlns:a16="http://schemas.microsoft.com/office/drawing/2014/main" id="{5E9A32DD-600B-448B-99AA-F64EB7455A7F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92;p37">
              <a:extLst>
                <a:ext uri="{FF2B5EF4-FFF2-40B4-BE49-F238E27FC236}">
                  <a16:creationId xmlns:a16="http://schemas.microsoft.com/office/drawing/2014/main" id="{05DD84EB-CFED-4975-95E6-5CBAD3FA79CE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93;p37">
              <a:extLst>
                <a:ext uri="{FF2B5EF4-FFF2-40B4-BE49-F238E27FC236}">
                  <a16:creationId xmlns:a16="http://schemas.microsoft.com/office/drawing/2014/main" id="{DE7114BC-0C2A-48B7-9E3F-71313F74142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94;p37">
              <a:extLst>
                <a:ext uri="{FF2B5EF4-FFF2-40B4-BE49-F238E27FC236}">
                  <a16:creationId xmlns:a16="http://schemas.microsoft.com/office/drawing/2014/main" id="{7452643F-3000-4CA5-A93C-DC8E2017827D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5;p37">
              <a:extLst>
                <a:ext uri="{FF2B5EF4-FFF2-40B4-BE49-F238E27FC236}">
                  <a16:creationId xmlns:a16="http://schemas.microsoft.com/office/drawing/2014/main" id="{B853361D-B269-4974-BC55-29E5F715C3CC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6;p37">
              <a:extLst>
                <a:ext uri="{FF2B5EF4-FFF2-40B4-BE49-F238E27FC236}">
                  <a16:creationId xmlns:a16="http://schemas.microsoft.com/office/drawing/2014/main" id="{A4CCEB71-BD62-4844-A454-83790B7F5F63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7;p37">
              <a:extLst>
                <a:ext uri="{FF2B5EF4-FFF2-40B4-BE49-F238E27FC236}">
                  <a16:creationId xmlns:a16="http://schemas.microsoft.com/office/drawing/2014/main" id="{BE97DAF1-E2BF-476C-B0AC-D03D23A358B0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8;p37">
              <a:extLst>
                <a:ext uri="{FF2B5EF4-FFF2-40B4-BE49-F238E27FC236}">
                  <a16:creationId xmlns:a16="http://schemas.microsoft.com/office/drawing/2014/main" id="{EAE3AFC4-44E5-42A9-9A66-AFFE22292392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9;p37">
              <a:extLst>
                <a:ext uri="{FF2B5EF4-FFF2-40B4-BE49-F238E27FC236}">
                  <a16:creationId xmlns:a16="http://schemas.microsoft.com/office/drawing/2014/main" id="{E4BEBDB0-EC1E-425B-897A-3A73A9FDFE1A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300;p37">
              <a:extLst>
                <a:ext uri="{FF2B5EF4-FFF2-40B4-BE49-F238E27FC236}">
                  <a16:creationId xmlns:a16="http://schemas.microsoft.com/office/drawing/2014/main" id="{27816E7E-D6E4-44E6-8649-9A855160A81B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301;p37">
              <a:extLst>
                <a:ext uri="{FF2B5EF4-FFF2-40B4-BE49-F238E27FC236}">
                  <a16:creationId xmlns:a16="http://schemas.microsoft.com/office/drawing/2014/main" id="{4F9C6892-A15C-49E2-85EC-8A7F07CC7E11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302;p37">
              <a:extLst>
                <a:ext uri="{FF2B5EF4-FFF2-40B4-BE49-F238E27FC236}">
                  <a16:creationId xmlns:a16="http://schemas.microsoft.com/office/drawing/2014/main" id="{9A0820AA-B11C-4D76-8E04-0557BCB40F76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303;p37">
              <a:extLst>
                <a:ext uri="{FF2B5EF4-FFF2-40B4-BE49-F238E27FC236}">
                  <a16:creationId xmlns:a16="http://schemas.microsoft.com/office/drawing/2014/main" id="{AD661EDD-700D-45A6-9F78-F16AEDB85219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304;p37">
              <a:extLst>
                <a:ext uri="{FF2B5EF4-FFF2-40B4-BE49-F238E27FC236}">
                  <a16:creationId xmlns:a16="http://schemas.microsoft.com/office/drawing/2014/main" id="{AE558E6E-B1FD-4836-8743-FB79FAC098BB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5;p37">
              <a:extLst>
                <a:ext uri="{FF2B5EF4-FFF2-40B4-BE49-F238E27FC236}">
                  <a16:creationId xmlns:a16="http://schemas.microsoft.com/office/drawing/2014/main" id="{F24AC52A-BD6D-42E6-8923-6620CB31B577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6;p37">
              <a:extLst>
                <a:ext uri="{FF2B5EF4-FFF2-40B4-BE49-F238E27FC236}">
                  <a16:creationId xmlns:a16="http://schemas.microsoft.com/office/drawing/2014/main" id="{364BDD20-1616-40D9-9312-6FE44BA8A4D9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7;p37">
              <a:extLst>
                <a:ext uri="{FF2B5EF4-FFF2-40B4-BE49-F238E27FC236}">
                  <a16:creationId xmlns:a16="http://schemas.microsoft.com/office/drawing/2014/main" id="{975B3037-0D93-4478-AFD9-54BEC4951C78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8;p37">
              <a:extLst>
                <a:ext uri="{FF2B5EF4-FFF2-40B4-BE49-F238E27FC236}">
                  <a16:creationId xmlns:a16="http://schemas.microsoft.com/office/drawing/2014/main" id="{DE6591BE-5345-4775-8A9C-D697A375FD2D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9;p37">
              <a:extLst>
                <a:ext uri="{FF2B5EF4-FFF2-40B4-BE49-F238E27FC236}">
                  <a16:creationId xmlns:a16="http://schemas.microsoft.com/office/drawing/2014/main" id="{5FF6209F-F24D-4F7E-8BAF-3D452ECCA334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10;p37">
              <a:extLst>
                <a:ext uri="{FF2B5EF4-FFF2-40B4-BE49-F238E27FC236}">
                  <a16:creationId xmlns:a16="http://schemas.microsoft.com/office/drawing/2014/main" id="{3DF5DE98-EF48-45F1-B8FA-B1208C806CB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11;p37">
              <a:extLst>
                <a:ext uri="{FF2B5EF4-FFF2-40B4-BE49-F238E27FC236}">
                  <a16:creationId xmlns:a16="http://schemas.microsoft.com/office/drawing/2014/main" id="{D7FBE1C3-53CB-4993-8A6E-2E8DA04CCACD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12;p37">
              <a:extLst>
                <a:ext uri="{FF2B5EF4-FFF2-40B4-BE49-F238E27FC236}">
                  <a16:creationId xmlns:a16="http://schemas.microsoft.com/office/drawing/2014/main" id="{F19D7D92-129C-4F4B-BEF9-2D1C4C83522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13;p37">
              <a:extLst>
                <a:ext uri="{FF2B5EF4-FFF2-40B4-BE49-F238E27FC236}">
                  <a16:creationId xmlns:a16="http://schemas.microsoft.com/office/drawing/2014/main" id="{06D8081F-A95C-44F0-83CD-86F0A877076A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14;p37">
              <a:extLst>
                <a:ext uri="{FF2B5EF4-FFF2-40B4-BE49-F238E27FC236}">
                  <a16:creationId xmlns:a16="http://schemas.microsoft.com/office/drawing/2014/main" id="{0A48BA3C-3B58-47D1-9E4F-BDDCA3B364FF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5;p37">
              <a:extLst>
                <a:ext uri="{FF2B5EF4-FFF2-40B4-BE49-F238E27FC236}">
                  <a16:creationId xmlns:a16="http://schemas.microsoft.com/office/drawing/2014/main" id="{B05C337D-2401-4116-906A-17B3264B6A7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6;p37">
              <a:extLst>
                <a:ext uri="{FF2B5EF4-FFF2-40B4-BE49-F238E27FC236}">
                  <a16:creationId xmlns:a16="http://schemas.microsoft.com/office/drawing/2014/main" id="{CEFE67C6-DDC2-4F22-9128-07CFED2E2960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7;p37">
              <a:extLst>
                <a:ext uri="{FF2B5EF4-FFF2-40B4-BE49-F238E27FC236}">
                  <a16:creationId xmlns:a16="http://schemas.microsoft.com/office/drawing/2014/main" id="{AD6CB856-436F-424D-88DB-9223ACE658BA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8;p37">
              <a:extLst>
                <a:ext uri="{FF2B5EF4-FFF2-40B4-BE49-F238E27FC236}">
                  <a16:creationId xmlns:a16="http://schemas.microsoft.com/office/drawing/2014/main" id="{3B59A8AB-B16E-4B50-889B-6769E1F14EF3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9;p37">
              <a:extLst>
                <a:ext uri="{FF2B5EF4-FFF2-40B4-BE49-F238E27FC236}">
                  <a16:creationId xmlns:a16="http://schemas.microsoft.com/office/drawing/2014/main" id="{E666FFDE-7BDA-4F66-AFFA-A6E2843E46B5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4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9EF4DA5E-E5C0-4897-B339-7E3EED869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2983" r="49968" b="65209"/>
          <a:stretch/>
        </p:blipFill>
        <p:spPr bwMode="auto">
          <a:xfrm>
            <a:off x="-1073260" y="4446564"/>
            <a:ext cx="905830" cy="6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8EC91686-848F-432F-9D3E-1A1558715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12038" r="3056" b="64931"/>
          <a:stretch/>
        </p:blipFill>
        <p:spPr bwMode="auto">
          <a:xfrm>
            <a:off x="-1118047" y="4439407"/>
            <a:ext cx="961548" cy="6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F09C2999-EB66-4716-B6DC-850506A18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30" r="49263" b="39582"/>
          <a:stretch/>
        </p:blipFill>
        <p:spPr bwMode="auto">
          <a:xfrm>
            <a:off x="-1165564" y="4424449"/>
            <a:ext cx="1020664" cy="7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4EAE99B5-9E82-4CD9-A8FC-11A072BFE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5" t="35486" r="-8500" b="38927"/>
          <a:stretch/>
        </p:blipFill>
        <p:spPr bwMode="auto">
          <a:xfrm>
            <a:off x="-1303649" y="4424451"/>
            <a:ext cx="1192450" cy="7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0A72A46B-BFE7-4AD4-A621-DFA0ED278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62148" r="15106" b="12264"/>
          <a:stretch/>
        </p:blipFill>
        <p:spPr bwMode="auto">
          <a:xfrm>
            <a:off x="-1118046" y="4453433"/>
            <a:ext cx="961548" cy="6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8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1026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C9D2F4BF-BCE4-46DE-B087-2F43A2F77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2983" r="49968" b="65209"/>
          <a:stretch/>
        </p:blipFill>
        <p:spPr bwMode="auto">
          <a:xfrm>
            <a:off x="310127" y="1278346"/>
            <a:ext cx="1456234" cy="10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971AFDA1-E6A2-498A-AFF7-BAC7AB371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12038" r="3056" b="64931"/>
          <a:stretch/>
        </p:blipFill>
        <p:spPr bwMode="auto">
          <a:xfrm>
            <a:off x="1963998" y="1228346"/>
            <a:ext cx="1545808" cy="1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F5B57512-7706-4A82-A2A3-D4681FE88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30" r="49263" b="39582"/>
          <a:stretch/>
        </p:blipFill>
        <p:spPr bwMode="auto">
          <a:xfrm>
            <a:off x="3612407" y="1123358"/>
            <a:ext cx="1640845" cy="12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AC0704FB-BC63-4FBD-843B-E4183F865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5" t="35486" r="-8500" b="38927"/>
          <a:stretch/>
        </p:blipFill>
        <p:spPr bwMode="auto">
          <a:xfrm>
            <a:off x="269990" y="2542589"/>
            <a:ext cx="1917012" cy="12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F52F707B-F6F4-4973-AF5A-28B637993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62148" r="15106" b="12264"/>
          <a:stretch/>
        </p:blipFill>
        <p:spPr bwMode="auto">
          <a:xfrm>
            <a:off x="1228496" y="3988038"/>
            <a:ext cx="1545809" cy="9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7B49719-42E5-4F67-A339-7E6710CC740E}"/>
              </a:ext>
            </a:extLst>
          </p:cNvPr>
          <p:cNvGrpSpPr/>
          <p:nvPr/>
        </p:nvGrpSpPr>
        <p:grpSpPr>
          <a:xfrm>
            <a:off x="3707444" y="2828617"/>
            <a:ext cx="4216958" cy="581334"/>
            <a:chOff x="261257" y="1300849"/>
            <a:chExt cx="4216958" cy="58133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0D73D92-CABA-43E4-A486-5ACC63BFF2F9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Google Shape;356;p33">
              <a:extLst>
                <a:ext uri="{FF2B5EF4-FFF2-40B4-BE49-F238E27FC236}">
                  <a16:creationId xmlns:a16="http://schemas.microsoft.com/office/drawing/2014/main" id="{EF11BC3C-03C0-4E59-A8F6-3011838D68A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373CBB-E9D2-4595-B0E6-187E9A496A49}"/>
              </a:ext>
            </a:extLst>
          </p:cNvPr>
          <p:cNvSpPr txBox="1"/>
          <p:nvPr/>
        </p:nvSpPr>
        <p:spPr>
          <a:xfrm>
            <a:off x="3707444" y="3676799"/>
            <a:ext cx="5436556" cy="134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 và nói tên các </a:t>
            </a:r>
            <a:r>
              <a:rPr lang="nl-NL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nên làm và không nên làm </a:t>
            </a:r>
            <a:endParaRPr lang="vi-VN" sz="18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bảo vệ và giữ vệ sinh cơ quan hô hấp?</a:t>
            </a:r>
            <a:endParaRPr lang="en-US" sz="1800" i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làm của các bạn trong hình </a:t>
            </a:r>
            <a:r>
              <a:rPr lang="nl-NL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lợi hay có hại </a:t>
            </a:r>
            <a:endParaRPr lang="vi-VN" sz="18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 với cơ quan hô hấp? Tại sao?</a:t>
            </a:r>
            <a:endParaRPr lang="en-US" sz="1800" i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83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1026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C9D2F4BF-BCE4-46DE-B087-2F43A2F77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2983" r="49968" b="65209"/>
          <a:stretch/>
        </p:blipFill>
        <p:spPr bwMode="auto">
          <a:xfrm>
            <a:off x="5535781" y="1250736"/>
            <a:ext cx="2123664" cy="15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971AFDA1-E6A2-498A-AFF7-BAC7AB371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12038" r="3056" b="64931"/>
          <a:stretch/>
        </p:blipFill>
        <p:spPr bwMode="auto">
          <a:xfrm>
            <a:off x="541743" y="2917468"/>
            <a:ext cx="1952877" cy="13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F5B57512-7706-4A82-A2A3-D4681FE88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30" r="49263" b="39582"/>
          <a:stretch/>
        </p:blipFill>
        <p:spPr bwMode="auto">
          <a:xfrm>
            <a:off x="6672226" y="2737970"/>
            <a:ext cx="2079610" cy="155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AC0704FB-BC63-4FBD-843B-E4183F865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5" t="35486" r="-8500" b="38927"/>
          <a:stretch/>
        </p:blipFill>
        <p:spPr bwMode="auto">
          <a:xfrm>
            <a:off x="392164" y="1211394"/>
            <a:ext cx="2531049" cy="161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F52F707B-F6F4-4973-AF5A-28B637993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62148" r="15106" b="12264"/>
          <a:stretch/>
        </p:blipFill>
        <p:spPr bwMode="auto">
          <a:xfrm>
            <a:off x="2494620" y="1909327"/>
            <a:ext cx="1982321" cy="12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261A0-D8A2-42F7-B323-E2FCC6C08D5A}"/>
              </a:ext>
            </a:extLst>
          </p:cNvPr>
          <p:cNvGrpSpPr/>
          <p:nvPr/>
        </p:nvGrpSpPr>
        <p:grpSpPr>
          <a:xfrm>
            <a:off x="392164" y="4341038"/>
            <a:ext cx="3321950" cy="592320"/>
            <a:chOff x="1044483" y="1362832"/>
            <a:chExt cx="4784192" cy="581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881A0F-E71E-4D1B-B528-32B9BCECC40C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Google Shape;356;p33">
              <a:extLst>
                <a:ext uri="{FF2B5EF4-FFF2-40B4-BE49-F238E27FC236}">
                  <a16:creationId xmlns:a16="http://schemas.microsoft.com/office/drawing/2014/main" id="{1F5F6D9D-CADD-41AE-A3B0-F2688B54521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F0CC8-71C3-4616-9688-04059B1975CB}"/>
              </a:ext>
            </a:extLst>
          </p:cNvPr>
          <p:cNvGrpSpPr/>
          <p:nvPr/>
        </p:nvGrpSpPr>
        <p:grpSpPr>
          <a:xfrm>
            <a:off x="5500902" y="4350260"/>
            <a:ext cx="3321950" cy="592320"/>
            <a:chOff x="1044483" y="1362832"/>
            <a:chExt cx="4784192" cy="5813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B98EC5D-2794-4195-BCF6-4366B9912391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Google Shape;356;p33">
              <a:extLst>
                <a:ext uri="{FF2B5EF4-FFF2-40B4-BE49-F238E27FC236}">
                  <a16:creationId xmlns:a16="http://schemas.microsoft.com/office/drawing/2014/main" id="{AAD36E6A-8AD6-4700-B9C0-9DAC3CB8340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không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41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22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9AFD0106-C44D-471F-AA5C-841632C14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2983" r="49968" b="65209"/>
          <a:stretch/>
        </p:blipFill>
        <p:spPr bwMode="auto">
          <a:xfrm>
            <a:off x="131442" y="1430215"/>
            <a:ext cx="4276435" cy="33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4572000" y="2379784"/>
            <a:ext cx="5501493" cy="212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Hai bạn nhỏ đang chơi bi ở gần đường. </a:t>
            </a:r>
            <a:b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</a:b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 bạn nhỏ không nên chơi bi ở đây vì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gần đường có nhiều xe cộ qua lại, có nhiều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khói, bụi ảnh hưởng xấu đến cơ quan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hô hấp.</a:t>
            </a:r>
            <a:endParaRPr lang="en-US" sz="18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4572000" y="2379784"/>
            <a:ext cx="5501493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 bạn chơi nhảy dây trong sân trường. </a:t>
            </a:r>
            <a:b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</a:b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Đây là việc nên làm, vì trong sân trường có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nhiêu cây xanh, không khí thoáng đãng,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trong lành, nhảy dây cũng là một cách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vận động cơ thể</a:t>
            </a:r>
            <a:r>
              <a:rPr lang="vi-VN" sz="18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.</a:t>
            </a:r>
            <a:endParaRPr lang="vi-VN" sz="1800" b="1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6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026D3C37-C91D-4E7C-B2A6-3B497E53F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12038" r="3056" b="64931"/>
          <a:stretch/>
        </p:blipFill>
        <p:spPr bwMode="auto">
          <a:xfrm>
            <a:off x="213497" y="2043050"/>
            <a:ext cx="3854813" cy="27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9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4572000" y="2571750"/>
            <a:ext cx="5501493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Hai chú thanh niên đang hút thuốc lá trong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phòng có hai bạn nhỏ. Khói thuốc lá có hại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cho cơ quan hô hấp, vì vậy không nên hút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thuốc lá, hai bạn nhỏ cũng không nên ở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trong phòng có nhiều khói thuốc lá.</a:t>
            </a:r>
          </a:p>
          <a:p>
            <a:pPr>
              <a:lnSpc>
                <a:spcPct val="150000"/>
              </a:lnSpc>
            </a:pPr>
            <a:endParaRPr lang="vi-VN" sz="1800" b="1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7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83D5AA2B-D2CA-41DC-BAB7-CF19317AC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30" r="49263" b="39582"/>
          <a:stretch/>
        </p:blipFill>
        <p:spPr bwMode="auto">
          <a:xfrm>
            <a:off x="0" y="1594339"/>
            <a:ext cx="4532794" cy="33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70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4572000" y="2185185"/>
            <a:ext cx="5501493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 bạn học sinh đang dọn dẹp lớp học,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bạn nào cũng đeo khẩu trang. Đây là việc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nên làm vì vệ sinh lớp học thường xuyên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thì không khí sẽ thoáng đãng, trong lành.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Khi dọn vệ sinh đeo khẩu trang sẽ ngăn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 chất bụi bẩn bay vào mũi, họng.</a:t>
            </a:r>
          </a:p>
        </p:txBody>
      </p:sp>
      <p:pic>
        <p:nvPicPr>
          <p:cNvPr id="6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656718BD-9BB1-4D86-9895-24BB70985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5" t="35486" r="-8500" b="38927"/>
          <a:stretch/>
        </p:blipFill>
        <p:spPr bwMode="auto">
          <a:xfrm>
            <a:off x="228041" y="1860588"/>
            <a:ext cx="4977627" cy="318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5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 và giữ gìn cơ quan hô hấp</a:t>
            </a:r>
            <a:endParaRPr lang="en-US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4572000" y="2675960"/>
            <a:ext cx="5501493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 bạn học sinh đang đi chơi trong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công viên. Đây là việc nên làm vì vườn hoa,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công viên,... là những nơi có không khí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trong lành, vào chơi ở những nơi này </a:t>
            </a:r>
          </a:p>
          <a:p>
            <a:pPr>
              <a:lnSpc>
                <a:spcPct val="150000"/>
              </a:lnSpc>
            </a:pPr>
            <a:r>
              <a:rPr lang="vi-VN" sz="1800" b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chúng ta sẽ được hút thở bầu không khí ấy.</a:t>
            </a:r>
          </a:p>
        </p:txBody>
      </p:sp>
      <p:pic>
        <p:nvPicPr>
          <p:cNvPr id="8" name="Picture 2" descr="SGK Tự Nhiên và Xã Hội 3 - Bài 3. Vệ sinh hô hấp">
            <a:extLst>
              <a:ext uri="{FF2B5EF4-FFF2-40B4-BE49-F238E27FC236}">
                <a16:creationId xmlns:a16="http://schemas.microsoft.com/office/drawing/2014/main" id="{78334F8D-02FB-4C7E-AA8D-C9173B209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62148" r="15106" b="12264"/>
          <a:stretch/>
        </p:blipFill>
        <p:spPr bwMode="auto">
          <a:xfrm>
            <a:off x="513974" y="2260462"/>
            <a:ext cx="3962967" cy="25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94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839428-23E4-4BB6-A327-418EDF9C9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826835" y="5554839"/>
            <a:ext cx="2359476" cy="22748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41B8D8-1D5F-4004-B377-AF377A29885C}"/>
              </a:ext>
            </a:extLst>
          </p:cNvPr>
          <p:cNvSpPr/>
          <p:nvPr/>
        </p:nvSpPr>
        <p:spPr>
          <a:xfrm>
            <a:off x="597387" y="1315246"/>
            <a:ext cx="6873930" cy="2046515"/>
          </a:xfrm>
          <a:prstGeom prst="roundRect">
            <a:avLst>
              <a:gd name="adj" fmla="val 87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92" y="2215841"/>
            <a:ext cx="2838449" cy="28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671918" y="1820095"/>
            <a:ext cx="3286614" cy="60473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Liên hệ thực tế</a:t>
            </a:r>
            <a:endParaRPr b="1" dirty="0">
              <a:solidFill>
                <a:srgbClr val="FFFFFF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637460" y="2546104"/>
            <a:ext cx="5473657" cy="1952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Kể những việc nên làm </a:t>
            </a:r>
            <a:r>
              <a:rPr lang="vi-VN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vi-VN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 bảo vệ, giữ </a:t>
            </a:r>
            <a:b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 sinh cơ quan hô hấp?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BAFC1B7-F983-4AAE-B678-A9AC04023DD1}"/>
              </a:ext>
            </a:extLst>
          </p:cNvPr>
          <p:cNvGrpSpPr/>
          <p:nvPr/>
        </p:nvGrpSpPr>
        <p:grpSpPr>
          <a:xfrm>
            <a:off x="3958532" y="5306181"/>
            <a:ext cx="1226936" cy="1226936"/>
            <a:chOff x="3546678" y="3506496"/>
            <a:chExt cx="1712768" cy="1712768"/>
          </a:xfrm>
        </p:grpSpPr>
        <p:pic>
          <p:nvPicPr>
            <p:cNvPr id="73" name="Picture 2" descr="English Live Yes Sticker by EF Education First">
              <a:extLst>
                <a:ext uri="{FF2B5EF4-FFF2-40B4-BE49-F238E27FC236}">
                  <a16:creationId xmlns:a16="http://schemas.microsoft.com/office/drawing/2014/main" id="{A98B3783-A36A-4DC1-A8CD-3B6358B746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678" y="3506496"/>
              <a:ext cx="1712768" cy="1712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5AFEBD5-11A1-4636-9247-9E857EC51AA6}"/>
                </a:ext>
              </a:extLst>
            </p:cNvPr>
            <p:cNvSpPr/>
            <p:nvPr/>
          </p:nvSpPr>
          <p:spPr>
            <a:xfrm>
              <a:off x="4114800" y="4919969"/>
              <a:ext cx="623455" cy="2992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4FBF366-44F8-4B8B-B374-6DCAABFF63A4}"/>
              </a:ext>
            </a:extLst>
          </p:cNvPr>
          <p:cNvGrpSpPr/>
          <p:nvPr/>
        </p:nvGrpSpPr>
        <p:grpSpPr>
          <a:xfrm>
            <a:off x="3985780" y="5333429"/>
            <a:ext cx="1172441" cy="1172441"/>
            <a:chOff x="2000250" y="0"/>
            <a:chExt cx="5143500" cy="5143500"/>
          </a:xfrm>
        </p:grpSpPr>
        <p:pic>
          <p:nvPicPr>
            <p:cNvPr id="76" name="Picture 4" descr="English Live No Sticker by EF Education First">
              <a:extLst>
                <a:ext uri="{FF2B5EF4-FFF2-40B4-BE49-F238E27FC236}">
                  <a16:creationId xmlns:a16="http://schemas.microsoft.com/office/drawing/2014/main" id="{917585A8-A844-46B0-A79F-8764BBC1D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0"/>
              <a:ext cx="51435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B95E476-6604-4679-8A4D-170464165C7F}"/>
                </a:ext>
              </a:extLst>
            </p:cNvPr>
            <p:cNvSpPr/>
            <p:nvPr/>
          </p:nvSpPr>
          <p:spPr>
            <a:xfrm>
              <a:off x="3666544" y="4035417"/>
              <a:ext cx="1810912" cy="961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30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30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HÀNH</a:t>
            </a:r>
            <a:endParaRPr lang="vi-VN" sz="30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4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71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79572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Liên hệ thực tế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880DC5B-A241-47AE-8894-9196E7EB45E5}"/>
              </a:ext>
            </a:extLst>
          </p:cNvPr>
          <p:cNvGrpSpPr/>
          <p:nvPr/>
        </p:nvGrpSpPr>
        <p:grpSpPr>
          <a:xfrm>
            <a:off x="372089" y="4239372"/>
            <a:ext cx="3321950" cy="592320"/>
            <a:chOff x="1044483" y="1362832"/>
            <a:chExt cx="4784192" cy="5813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F113C8F-C1FE-4E4D-8D40-8AACDA6BA6B3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Google Shape;356;p33">
              <a:extLst>
                <a:ext uri="{FF2B5EF4-FFF2-40B4-BE49-F238E27FC236}">
                  <a16:creationId xmlns:a16="http://schemas.microsoft.com/office/drawing/2014/main" id="{07FA9C49-B573-407B-B5FA-3258FFD17C0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F10079-E5B9-406E-8533-E0B5BA5D4232}"/>
              </a:ext>
            </a:extLst>
          </p:cNvPr>
          <p:cNvGrpSpPr/>
          <p:nvPr/>
        </p:nvGrpSpPr>
        <p:grpSpPr>
          <a:xfrm>
            <a:off x="5179880" y="4239372"/>
            <a:ext cx="3321950" cy="592320"/>
            <a:chOff x="1044483" y="1362832"/>
            <a:chExt cx="4784192" cy="58133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22E9626-B89B-42EC-A4DF-986F5FC8888F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4" name="Google Shape;356;p33">
              <a:extLst>
                <a:ext uri="{FF2B5EF4-FFF2-40B4-BE49-F238E27FC236}">
                  <a16:creationId xmlns:a16="http://schemas.microsoft.com/office/drawing/2014/main" id="{2570E49F-DEE3-4989-85B3-C4363A31001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không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C8E4F0-9EDD-4F4E-A816-C45C6AC67433}"/>
              </a:ext>
            </a:extLst>
          </p:cNvPr>
          <p:cNvCxnSpPr/>
          <p:nvPr/>
        </p:nvCxnSpPr>
        <p:spPr>
          <a:xfrm flipV="1">
            <a:off x="4572000" y="1108083"/>
            <a:ext cx="0" cy="3811886"/>
          </a:xfrm>
          <a:prstGeom prst="line">
            <a:avLst/>
          </a:prstGeom>
          <a:ln w="38100">
            <a:solidFill>
              <a:srgbClr val="201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0AFF9B-CCE9-4057-B9C9-5F6C879C8AF2}"/>
              </a:ext>
            </a:extLst>
          </p:cNvPr>
          <p:cNvSpPr txBox="1"/>
          <p:nvPr/>
        </p:nvSpPr>
        <p:spPr>
          <a:xfrm>
            <a:off x="396213" y="1525513"/>
            <a:ext cx="3837910" cy="2314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Giữ vệ sinh nhà ở, trường lớp, môi trường</a:t>
            </a:r>
          </a:p>
          <a:p>
            <a:pPr>
              <a:lnSpc>
                <a:spcPct val="150000"/>
              </a:lnSpc>
            </a:pPr>
            <a:r>
              <a:rPr lang="vi-VN"/>
              <a:t>xung quanh.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Đeo khẩu trang khi tham gia công tác dọn</a:t>
            </a:r>
          </a:p>
          <a:p>
            <a:pPr>
              <a:lnSpc>
                <a:spcPct val="150000"/>
              </a:lnSpc>
            </a:pPr>
            <a:r>
              <a:rPr lang="vi-VN"/>
              <a:t>vệ sinh, khi đến những nơi có khói bụi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Đổ rác đúng nơi quy định.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Tập thể dục và tập thở hằng ngày.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Luôn giữ sạch mũi và họng</a:t>
            </a:r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339F279-8CC0-45F0-990D-C00A963DDA9C}"/>
              </a:ext>
            </a:extLst>
          </p:cNvPr>
          <p:cNvSpPr txBox="1"/>
          <p:nvPr/>
        </p:nvSpPr>
        <p:spPr>
          <a:xfrm>
            <a:off x="4909878" y="1525513"/>
            <a:ext cx="3861955" cy="1668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Để nhà cửa, trường lớp bẩn thỉu, bừa bộn.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Đổ rác, khạc nhổ bừa bãi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Hút thuốc lá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Thường xuyên ở những nơi có khói, bụi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/>
              <a:t>Lười vận động, ...</a:t>
            </a:r>
          </a:p>
        </p:txBody>
      </p:sp>
      <p:pic>
        <p:nvPicPr>
          <p:cNvPr id="1026" name="Picture 2" descr="File:No-Symbol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26" y="3405131"/>
            <a:ext cx="690976" cy="6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ept Check Checkmark Circle Green Ok Tick Yes Icon, Tape, Recycling  Symbol, Logo, Trademark Transparent Png – Pngset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7059" l="9428" r="89899">
                        <a14:foregroundMark x1="41414" y1="46471" x2="49832" y2="5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95" y="3405131"/>
            <a:ext cx="1457467" cy="8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6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4 cách phân loại rác - Bảo vệ môi trường">
            <a:extLst>
              <a:ext uri="{FF2B5EF4-FFF2-40B4-BE49-F238E27FC236}">
                <a16:creationId xmlns:a16="http://schemas.microsoft.com/office/drawing/2014/main" id="{53719A45-1462-4512-85D4-1F0B80AC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08" y="995400"/>
            <a:ext cx="2857817" cy="20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79572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Liên hệ thực tế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880DC5B-A241-47AE-8894-9196E7EB45E5}"/>
              </a:ext>
            </a:extLst>
          </p:cNvPr>
          <p:cNvGrpSpPr/>
          <p:nvPr/>
        </p:nvGrpSpPr>
        <p:grpSpPr>
          <a:xfrm>
            <a:off x="5553689" y="4415937"/>
            <a:ext cx="3321950" cy="592320"/>
            <a:chOff x="1044483" y="1362832"/>
            <a:chExt cx="4784192" cy="5813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F113C8F-C1FE-4E4D-8D40-8AACDA6BA6B3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Google Shape;356;p33">
              <a:extLst>
                <a:ext uri="{FF2B5EF4-FFF2-40B4-BE49-F238E27FC236}">
                  <a16:creationId xmlns:a16="http://schemas.microsoft.com/office/drawing/2014/main" id="{07FA9C49-B573-407B-B5FA-3258FFD17C0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94" name="Picture 2" descr="Biển báo Giữ gìn vệ sinh sạch sẽ">
            <a:extLst>
              <a:ext uri="{FF2B5EF4-FFF2-40B4-BE49-F238E27FC236}">
                <a16:creationId xmlns:a16="http://schemas.microsoft.com/office/drawing/2014/main" id="{EE2CD8A4-3B39-427C-8D59-65BE8EC35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11229" r="13003" b="17565"/>
          <a:stretch/>
        </p:blipFill>
        <p:spPr bwMode="auto">
          <a:xfrm>
            <a:off x="541239" y="2789238"/>
            <a:ext cx="1470122" cy="216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ẽ tranh đề tài : Giữ gìn vệ sinh môi trường nơi em sống / How to Draw  environmental Protection | Hướng dẫn vẽ tranh đẹp nhất - Kênh nhạc ru ngủ,">
            <a:extLst>
              <a:ext uri="{FF2B5EF4-FFF2-40B4-BE49-F238E27FC236}">
                <a16:creationId xmlns:a16="http://schemas.microsoft.com/office/drawing/2014/main" id="{8CB16EBF-1980-4F9E-8B19-0CAFDF2A2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2848" r="10237" b="12677"/>
          <a:stretch/>
        </p:blipFill>
        <p:spPr bwMode="auto">
          <a:xfrm>
            <a:off x="5196750" y="1169009"/>
            <a:ext cx="2516390" cy="193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ẹo giúp bạn hình thành và duy trì thói quen tập thể dục">
            <a:extLst>
              <a:ext uri="{FF2B5EF4-FFF2-40B4-BE49-F238E27FC236}">
                <a16:creationId xmlns:a16="http://schemas.microsoft.com/office/drawing/2014/main" id="{7A00A068-2654-4B75-9168-B5AE821C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26" y="3329547"/>
            <a:ext cx="2902324" cy="18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ccept Check Checkmark Circle Green Ok Tick Yes Icon, Tape, Recycling  Symbol, Logo, Trademark Transparent Png –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3" b="97059" l="9428" r="89899">
                        <a14:foregroundMark x1="41414" y1="46471" x2="49832" y2="5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0" y="1313102"/>
            <a:ext cx="1730820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8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79572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Liên hệ thực tế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880DC5B-A241-47AE-8894-9196E7EB45E5}"/>
              </a:ext>
            </a:extLst>
          </p:cNvPr>
          <p:cNvGrpSpPr/>
          <p:nvPr/>
        </p:nvGrpSpPr>
        <p:grpSpPr>
          <a:xfrm>
            <a:off x="5553689" y="4415937"/>
            <a:ext cx="3321950" cy="592320"/>
            <a:chOff x="1044483" y="1362832"/>
            <a:chExt cx="4784192" cy="5813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F113C8F-C1FE-4E4D-8D40-8AACDA6BA6B3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Google Shape;356;p33">
              <a:extLst>
                <a:ext uri="{FF2B5EF4-FFF2-40B4-BE49-F238E27FC236}">
                  <a16:creationId xmlns:a16="http://schemas.microsoft.com/office/drawing/2014/main" id="{07FA9C49-B573-407B-B5FA-3258FFD17C0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</a:t>
              </a:r>
              <a:r>
                <a:rPr lang="en-US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KHÔNG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266" name="Picture 2" descr="Đề xuất phạt nguội hành vi tiểu tiện, đổ rác bừa bãi">
            <a:extLst>
              <a:ext uri="{FF2B5EF4-FFF2-40B4-BE49-F238E27FC236}">
                <a16:creationId xmlns:a16="http://schemas.microsoft.com/office/drawing/2014/main" id="{331B686C-BFB9-49E0-90E8-F32524E8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-2014" r="36249" b="2014"/>
          <a:stretch/>
        </p:blipFill>
        <p:spPr bwMode="auto">
          <a:xfrm>
            <a:off x="705363" y="2797171"/>
            <a:ext cx="1918537" cy="223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gười hút thuốc lá có nguy cơ nhiễm Covid-19 cao hơn - Báo Nhân Dân">
            <a:extLst>
              <a:ext uri="{FF2B5EF4-FFF2-40B4-BE49-F238E27FC236}">
                <a16:creationId xmlns:a16="http://schemas.microsoft.com/office/drawing/2014/main" id="{56301ADE-92DE-461B-9687-C00166EA7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5" t="13117" r="3014"/>
          <a:stretch/>
        </p:blipFill>
        <p:spPr bwMode="auto">
          <a:xfrm>
            <a:off x="3252339" y="3507483"/>
            <a:ext cx="1672911" cy="15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ết sớm vì lười vận động - VietNamNet">
            <a:extLst>
              <a:ext uri="{FF2B5EF4-FFF2-40B4-BE49-F238E27FC236}">
                <a16:creationId xmlns:a16="http://schemas.microsoft.com/office/drawing/2014/main" id="{CA5EC21F-495C-4C91-A8FF-103D0A4C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56" y="113083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ấp bách cải thiện chất lượng không khí">
            <a:extLst>
              <a:ext uri="{FF2B5EF4-FFF2-40B4-BE49-F238E27FC236}">
                <a16:creationId xmlns:a16="http://schemas.microsoft.com/office/drawing/2014/main" id="{F73D4CBB-14AA-4016-B5CD-CDE0EE4B6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7" r="39941"/>
          <a:stretch/>
        </p:blipFill>
        <p:spPr bwMode="auto">
          <a:xfrm>
            <a:off x="6027899" y="1726473"/>
            <a:ext cx="2779027" cy="21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le:No-Symbol.pn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4" y="1209607"/>
            <a:ext cx="1033731" cy="103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7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1180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chemeClr val="dk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KẾT LUẬN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637460" y="1648793"/>
            <a:ext cx="5473657" cy="3001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 nên ở trong phòng có người hút thuốc lá, thuốc lào và chơi đùa ở nơi có nhiều khói bụi.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 đeo khẩu trang khi làm vệ sinh ở lớp, ở nhà. Quét dọn, lau sạch đồ đạc, sàn nhà…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vệ sinh đường đi, ngõ xóm, không vứt rác, khạc nhổ bừa bãi.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Hàng ngày ta cần lau sạch mũi và súc miệng bằng nước muối để tránh nhiễm trùng cơ quan hô hấp.</a:t>
            </a:r>
          </a:p>
        </p:txBody>
      </p:sp>
    </p:spTree>
    <p:extLst>
      <p:ext uri="{BB962C8B-B14F-4D97-AF65-F5344CB8AC3E}">
        <p14:creationId xmlns:p14="http://schemas.microsoft.com/office/powerpoint/2010/main" val="376284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1180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VẬN DỤNG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637460" y="2546104"/>
            <a:ext cx="5473657" cy="1952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Nêu các việc em có thể làm ở nhà và xung quanh khu vực nơi em </a:t>
            </a:r>
            <a:r>
              <a:rPr lang="vi-VN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sống </a:t>
            </a:r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 cho bầu không khí trong lành?</a:t>
            </a:r>
          </a:p>
        </p:txBody>
      </p:sp>
    </p:spTree>
    <p:extLst>
      <p:ext uri="{BB962C8B-B14F-4D97-AF65-F5344CB8AC3E}">
        <p14:creationId xmlns:p14="http://schemas.microsoft.com/office/powerpoint/2010/main" val="195142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1180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VẬN DỤNG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637460" y="2249912"/>
            <a:ext cx="5473657" cy="1952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dọn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dẹp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thường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xuyên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Vứt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rác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nơi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định</a:t>
            </a:r>
            <a:endParaRPr lang="en-US" sz="25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Tái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chế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nhựa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Hạn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chế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túi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nilon</a:t>
            </a:r>
            <a:endParaRPr lang="en-US" sz="25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Chăm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sóc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cây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cảnh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3090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349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8" name="Oval 7"/>
          <p:cNvSpPr/>
          <p:nvPr/>
        </p:nvSpPr>
        <p:spPr>
          <a:xfrm>
            <a:off x="3784888" y="2392507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Rectangle 16"/>
          <p:cNvSpPr/>
          <p:nvPr/>
        </p:nvSpPr>
        <p:spPr>
          <a:xfrm flipV="1">
            <a:off x="4688031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7" y="1153802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8" name="TextBox 17"/>
          <p:cNvSpPr txBox="1"/>
          <p:nvPr/>
        </p:nvSpPr>
        <p:spPr>
          <a:xfrm>
            <a:off x="1824486" y="2424224"/>
            <a:ext cx="5495029" cy="13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endParaRPr lang="en-US" sz="2800" b="1" spc="-188" dirty="0">
              <a:solidFill>
                <a:srgbClr val="20124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20988E-6 L 0 -0.02809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302813" y="1820239"/>
            <a:ext cx="6053385" cy="1249386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hực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động tác hít thở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lần </a:t>
            </a:r>
          </a:p>
        </p:txBody>
      </p:sp>
      <p:sp>
        <p:nvSpPr>
          <p:cNvPr id="267" name="Google Shape;267;p30" hidden="1"/>
          <p:cNvSpPr txBox="1">
            <a:spLocks noGrp="1"/>
          </p:cNvSpPr>
          <p:nvPr>
            <p:ph type="ctrTitle"/>
          </p:nvPr>
        </p:nvSpPr>
        <p:spPr>
          <a:xfrm>
            <a:off x="2297219" y="200210"/>
            <a:ext cx="4617277" cy="569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Khám</a:t>
            </a:r>
            <a:r>
              <a:rPr lang="en-US" sz="3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phá</a:t>
            </a:r>
            <a:endParaRPr sz="3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Google Shape;356;p33">
            <a:extLst>
              <a:ext uri="{FF2B5EF4-FFF2-40B4-BE49-F238E27FC236}">
                <a16:creationId xmlns:a16="http://schemas.microsoft.com/office/drawing/2014/main" id="{B0DF7C5D-4368-410B-84EA-15589C347419}"/>
              </a:ext>
            </a:extLst>
          </p:cNvPr>
          <p:cNvSpPr txBox="1">
            <a:spLocks/>
          </p:cNvSpPr>
          <p:nvPr/>
        </p:nvSpPr>
        <p:spPr>
          <a:xfrm flipH="1">
            <a:off x="1434772" y="-125314"/>
            <a:ext cx="6274455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Lợi ích </a:t>
            </a:r>
            <a:r>
              <a:rPr lang="en-US" sz="3200" b="1" dirty="0" err="1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thở sâu vào buổi sáng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4886EA-AD72-4D4D-AE06-85D6AD5287F3}"/>
              </a:ext>
            </a:extLst>
          </p:cNvPr>
          <p:cNvSpPr/>
          <p:nvPr/>
        </p:nvSpPr>
        <p:spPr>
          <a:xfrm>
            <a:off x="387047" y="3129564"/>
            <a:ext cx="2033683" cy="114815"/>
          </a:xfrm>
          <a:prstGeom prst="rect">
            <a:avLst/>
          </a:prstGeom>
          <a:solidFill>
            <a:srgbClr val="75C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66;p30"/>
          <p:cNvSpPr txBox="1">
            <a:spLocks/>
          </p:cNvSpPr>
          <p:nvPr/>
        </p:nvSpPr>
        <p:spPr>
          <a:xfrm>
            <a:off x="302812" y="3533039"/>
            <a:ext cx="4429207" cy="124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9 động tác thể dục buổi sáng giúp giảm cân hiệu quả - Ngôi s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55893"/>
          <a:stretch/>
        </p:blipFill>
        <p:spPr bwMode="auto">
          <a:xfrm>
            <a:off x="5943603" y="1538811"/>
            <a:ext cx="2129880" cy="34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uiExpand="1"/>
      <p:bldP spid="8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k Lines Sticker by Léa Binda">
            <a:extLst>
              <a:ext uri="{FF2B5EF4-FFF2-40B4-BE49-F238E27FC236}">
                <a16:creationId xmlns:a16="http://schemas.microsoft.com/office/drawing/2014/main" id="{B999F20E-21E3-4A6F-8840-D8355BEEE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9" y="3117632"/>
            <a:ext cx="457200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50C096-3AFD-4C57-88C9-508192BCD278}"/>
              </a:ext>
            </a:extLst>
          </p:cNvPr>
          <p:cNvSpPr/>
          <p:nvPr/>
        </p:nvSpPr>
        <p:spPr>
          <a:xfrm>
            <a:off x="205740" y="1300849"/>
            <a:ext cx="5323410" cy="1467316"/>
          </a:xfrm>
          <a:prstGeom prst="roundRect">
            <a:avLst>
              <a:gd name="adj" fmla="val 153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402597" y="1465191"/>
            <a:ext cx="5076200" cy="985149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vi-VN" sz="2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chúng ta thực hiên động tác hít thở sâu, cơ thể chúng ta nhận được lượng không khí như thế nào?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784983" y="3601889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>
                <a:solidFill>
                  <a:srgbClr val="20124D"/>
                </a:solidFill>
              </a:rPr>
              <a:t>Cơ thể chúng ta nhận được lượng </a:t>
            </a:r>
            <a:endParaRPr lang="vi-VN" sz="2000">
              <a:solidFill>
                <a:srgbClr val="20124D"/>
              </a:solidFill>
            </a:endParaRPr>
          </a:p>
          <a:p>
            <a:r>
              <a:rPr lang="nl-NL" sz="2000">
                <a:solidFill>
                  <a:srgbClr val="20124D"/>
                </a:solidFill>
              </a:rPr>
              <a:t>không khí nhiều (khí ô-xi).</a:t>
            </a:r>
            <a:endParaRPr lang="en-US" sz="2000">
              <a:solidFill>
                <a:srgbClr val="20124D"/>
              </a:solidFill>
            </a:endParaRPr>
          </a:p>
        </p:txBody>
      </p:sp>
      <p:sp>
        <p:nvSpPr>
          <p:cNvPr id="8" name="Google Shape;356;p33">
            <a:extLst>
              <a:ext uri="{FF2B5EF4-FFF2-40B4-BE49-F238E27FC236}">
                <a16:creationId xmlns:a16="http://schemas.microsoft.com/office/drawing/2014/main" id="{ECE0755B-AA8F-47A2-92F5-9B4D5A2AFBEE}"/>
              </a:ext>
            </a:extLst>
          </p:cNvPr>
          <p:cNvSpPr txBox="1">
            <a:spLocks/>
          </p:cNvSpPr>
          <p:nvPr/>
        </p:nvSpPr>
        <p:spPr>
          <a:xfrm flipH="1">
            <a:off x="1925095" y="-104840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KHÁM PHÁ</a:t>
            </a:r>
            <a:r>
              <a:rPr lang="vi-VN" sz="2800" b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KIẾN THỨC</a:t>
            </a:r>
            <a:endParaRPr lang="vi-VN" sz="28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Peace Wellness Sticker by Familidoo Global">
            <a:extLst>
              <a:ext uri="{FF2B5EF4-FFF2-40B4-BE49-F238E27FC236}">
                <a16:creationId xmlns:a16="http://schemas.microsoft.com/office/drawing/2014/main" id="{E9ED54CE-5BF9-4584-8898-A7501B431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77" y="1429079"/>
            <a:ext cx="3946535" cy="39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5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F769DD-86B7-41A1-988D-23B7AA0E761A}"/>
              </a:ext>
            </a:extLst>
          </p:cNvPr>
          <p:cNvSpPr/>
          <p:nvPr/>
        </p:nvSpPr>
        <p:spPr>
          <a:xfrm>
            <a:off x="261257" y="1300849"/>
            <a:ext cx="5267894" cy="581334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289017" y="1300849"/>
            <a:ext cx="5240134" cy="581334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400" b="1">
                <a:latin typeface="+mj-lt"/>
              </a:rPr>
              <a:t>2. Tập thở vào buổi sáng có lợi ích gì? </a:t>
            </a:r>
            <a:endParaRPr sz="2400" b="1" dirty="0">
              <a:latin typeface="+mj-lt"/>
            </a:endParaRPr>
          </a:p>
        </p:txBody>
      </p:sp>
      <p:sp>
        <p:nvSpPr>
          <p:cNvPr id="12" name="Google Shape;356;p33">
            <a:extLst>
              <a:ext uri="{FF2B5EF4-FFF2-40B4-BE49-F238E27FC236}">
                <a16:creationId xmlns:a16="http://schemas.microsoft.com/office/drawing/2014/main" id="{9915B118-0A5F-4D4C-BB8B-7E6605D8B913}"/>
              </a:ext>
            </a:extLst>
          </p:cNvPr>
          <p:cNvSpPr txBox="1">
            <a:spLocks/>
          </p:cNvSpPr>
          <p:nvPr/>
        </p:nvSpPr>
        <p:spPr>
          <a:xfrm flipH="1">
            <a:off x="1925095" y="-104840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KHÁM PHÁ</a:t>
            </a:r>
            <a:r>
              <a:rPr lang="vi-VN" sz="2800" b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KIẾN THỨC</a:t>
            </a:r>
            <a:endParaRPr lang="vi-VN" sz="28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Peace Wellness Sticker by Familidoo Global">
            <a:extLst>
              <a:ext uri="{FF2B5EF4-FFF2-40B4-BE49-F238E27FC236}">
                <a16:creationId xmlns:a16="http://schemas.microsoft.com/office/drawing/2014/main" id="{F83B3247-B1B7-41A9-AF97-75FF7560C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77" y="1429079"/>
            <a:ext cx="3946535" cy="39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nk Lines Sticker by Léa Binda">
            <a:extLst>
              <a:ext uri="{FF2B5EF4-FFF2-40B4-BE49-F238E27FC236}">
                <a16:creationId xmlns:a16="http://schemas.microsoft.com/office/drawing/2014/main" id="{147824D2-EC04-4358-A658-3209B497A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3" y="1866596"/>
            <a:ext cx="5010934" cy="3509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9F4792-CF0F-48AE-838E-035EA4300D36}"/>
              </a:ext>
            </a:extLst>
          </p:cNvPr>
          <p:cNvSpPr txBox="1"/>
          <p:nvPr/>
        </p:nvSpPr>
        <p:spPr>
          <a:xfrm>
            <a:off x="532217" y="2352132"/>
            <a:ext cx="472597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2">
                    <a:lumMod val="10000"/>
                  </a:schemeClr>
                </a:solidFill>
              </a:rPr>
              <a:t>Hít được bầu không khí trong lành.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2">
                    <a:lumMod val="10000"/>
                  </a:schemeClr>
                </a:solidFill>
              </a:rPr>
              <a:t>Khi ngủ không hoạt động nên sáng dậy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2">
                    <a:lumMod val="10000"/>
                  </a:schemeClr>
                </a:solidFill>
              </a:rPr>
              <a:t>cần hoạt động để mạch máu lưu thông,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2">
                    <a:lumMod val="10000"/>
                  </a:schemeClr>
                </a:solidFill>
              </a:rPr>
              <a:t>thải được khí các- bô- níc ra ngoài,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2">
                    <a:lumMod val="10000"/>
                  </a:schemeClr>
                </a:solidFill>
              </a:rPr>
              <a:t>thu được nhiều khí ô- xi vào phổi.</a:t>
            </a:r>
          </a:p>
        </p:txBody>
      </p:sp>
    </p:spTree>
    <p:extLst>
      <p:ext uri="{BB962C8B-B14F-4D97-AF65-F5344CB8AC3E}">
        <p14:creationId xmlns:p14="http://schemas.microsoft.com/office/powerpoint/2010/main" val="263807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>
            <a:off x="371539" y="961017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2319314" y="1440137"/>
            <a:ext cx="6086637" cy="2473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khoa</a:t>
            </a:r>
            <a:endParaRPr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1" y="877987"/>
            <a:ext cx="3185068" cy="3185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119" y="3092100"/>
            <a:ext cx="1056941" cy="1160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996" y="4252772"/>
            <a:ext cx="892900" cy="890728"/>
          </a:xfrm>
          <a:prstGeom prst="rect">
            <a:avLst/>
          </a:prstGeom>
        </p:spPr>
      </p:pic>
      <p:sp>
        <p:nvSpPr>
          <p:cNvPr id="10" name="Google Shape;505;p36"/>
          <p:cNvSpPr txBox="1">
            <a:spLocks/>
          </p:cNvSpPr>
          <p:nvPr/>
        </p:nvSpPr>
        <p:spPr>
          <a:xfrm>
            <a:off x="1410072" y="4033770"/>
            <a:ext cx="628228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8,9/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SGK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nội</a:t>
            </a:r>
            <a:r>
              <a:rPr lang="en-US" sz="20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dung</a:t>
            </a:r>
            <a:endParaRPr lang="vi-VN" sz="20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7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5156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+mj-lt"/>
                <a:ea typeface="Segoe UI Black" panose="020B0A02040204020203" pitchFamily="34" charset="0"/>
              </a:rPr>
              <a:t>Vệ sinh mũi và họng</a:t>
            </a:r>
            <a:endParaRPr b="1" dirty="0">
              <a:solidFill>
                <a:schemeClr val="dk1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42F8F-315B-40AD-BE59-843E705BB91D}"/>
              </a:ext>
            </a:extLst>
          </p:cNvPr>
          <p:cNvGrpSpPr/>
          <p:nvPr/>
        </p:nvGrpSpPr>
        <p:grpSpPr>
          <a:xfrm>
            <a:off x="265056" y="2190151"/>
            <a:ext cx="4216958" cy="581334"/>
            <a:chOff x="261257" y="1300849"/>
            <a:chExt cx="4216958" cy="581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D97C467-ADBB-4894-B5CF-DF12BB53B621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Google Shape;356;p33">
              <a:extLst>
                <a:ext uri="{FF2B5EF4-FFF2-40B4-BE49-F238E27FC236}">
                  <a16:creationId xmlns:a16="http://schemas.microsoft.com/office/drawing/2014/main" id="{997800FF-A3EC-4997-B4F3-92D702FF28E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27824-9741-4F67-8A1E-E8E3CEE0CCDD}"/>
              </a:ext>
            </a:extLst>
          </p:cNvPr>
          <p:cNvSpPr txBox="1"/>
          <p:nvPr/>
        </p:nvSpPr>
        <p:spPr>
          <a:xfrm>
            <a:off x="310577" y="3023432"/>
            <a:ext cx="4261423" cy="212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tranh </a:t>
            </a:r>
            <a:r>
              <a:rPr lang="nl-NL" sz="1800" b="1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làm gì</a:t>
            </a: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những việc làm đó </a:t>
            </a:r>
            <a:r>
              <a:rPr lang="nl-NL" sz="1800" b="1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lợi ích gì</a:t>
            </a: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các em đã </a:t>
            </a:r>
            <a:r>
              <a:rPr lang="nl-NL" sz="1800" b="1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những gì để </a:t>
            </a:r>
            <a:r>
              <a:rPr lang="vi-VN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800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1800" b="1" i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sạch mũi và họng?</a:t>
            </a:r>
            <a:r>
              <a:rPr lang="en-US" sz="18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604" y="1208547"/>
            <a:ext cx="1887648" cy="2072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238" y="2923218"/>
            <a:ext cx="1961858" cy="19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3244410" y="3646251"/>
            <a:ext cx="28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đang dùng khăn</a:t>
            </a:r>
          </a:p>
          <a:p>
            <a:pPr algn="ctr"/>
            <a:r>
              <a:rPr lang="vi-VN" sz="16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sạch mũi</a:t>
            </a:r>
            <a:endParaRPr lang="en-US" sz="1600" b="1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1389E-2DA0-405A-9EB5-6A8D786C0916}"/>
              </a:ext>
            </a:extLst>
          </p:cNvPr>
          <p:cNvSpPr txBox="1"/>
          <p:nvPr/>
        </p:nvSpPr>
        <p:spPr>
          <a:xfrm>
            <a:off x="6133428" y="3618727"/>
            <a:ext cx="28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đang súc miệng</a:t>
            </a:r>
          </a:p>
          <a:p>
            <a:pPr algn="ctr"/>
            <a:r>
              <a:rPr lang="vi-VN" sz="1600" b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nước muối</a:t>
            </a:r>
            <a:endParaRPr lang="en-US" sz="1600" b="1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4E476F04-C33A-4706-AB93-BBB32D244B21}"/>
              </a:ext>
            </a:extLst>
          </p:cNvPr>
          <p:cNvGrpSpPr/>
          <p:nvPr/>
        </p:nvGrpSpPr>
        <p:grpSpPr>
          <a:xfrm rot="5400000">
            <a:off x="10094527" y="3393153"/>
            <a:ext cx="947832" cy="2034540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9F675EBF-C7E3-40C9-AA58-7BB9AF511229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AE09C561-2F75-4D50-8CD9-0292CE4BD677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C1F9B8C6-FFA9-4042-A71E-4FF2F95AE09A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4FD095D7-C50D-4407-9CEC-A7875D0D9E3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3;p37">
              <a:extLst>
                <a:ext uri="{FF2B5EF4-FFF2-40B4-BE49-F238E27FC236}">
                  <a16:creationId xmlns:a16="http://schemas.microsoft.com/office/drawing/2014/main" id="{1116B75B-A5D1-4886-8EB4-0F2F74F692D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4;p37">
              <a:extLst>
                <a:ext uri="{FF2B5EF4-FFF2-40B4-BE49-F238E27FC236}">
                  <a16:creationId xmlns:a16="http://schemas.microsoft.com/office/drawing/2014/main" id="{39812BEE-DB33-4D18-B0A2-711658500951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5;p37">
              <a:extLst>
                <a:ext uri="{FF2B5EF4-FFF2-40B4-BE49-F238E27FC236}">
                  <a16:creationId xmlns:a16="http://schemas.microsoft.com/office/drawing/2014/main" id="{36078B1B-62C7-4EBF-8643-06BCE611B98F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6;p37">
              <a:extLst>
                <a:ext uri="{FF2B5EF4-FFF2-40B4-BE49-F238E27FC236}">
                  <a16:creationId xmlns:a16="http://schemas.microsoft.com/office/drawing/2014/main" id="{A7101E05-683D-42DC-85AF-80A5C0CA5F5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7;p37">
              <a:extLst>
                <a:ext uri="{FF2B5EF4-FFF2-40B4-BE49-F238E27FC236}">
                  <a16:creationId xmlns:a16="http://schemas.microsoft.com/office/drawing/2014/main" id="{83744FB4-95E2-43DE-8BB1-064F876D315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8;p37">
              <a:extLst>
                <a:ext uri="{FF2B5EF4-FFF2-40B4-BE49-F238E27FC236}">
                  <a16:creationId xmlns:a16="http://schemas.microsoft.com/office/drawing/2014/main" id="{581E42DD-71E0-4BB4-A112-8E5CBFD1F65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9;p37">
              <a:extLst>
                <a:ext uri="{FF2B5EF4-FFF2-40B4-BE49-F238E27FC236}">
                  <a16:creationId xmlns:a16="http://schemas.microsoft.com/office/drawing/2014/main" id="{0F71A6AA-B140-43C1-A5A5-097FAC183DBB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0;p37">
              <a:extLst>
                <a:ext uri="{FF2B5EF4-FFF2-40B4-BE49-F238E27FC236}">
                  <a16:creationId xmlns:a16="http://schemas.microsoft.com/office/drawing/2014/main" id="{1215F082-2DDF-4524-B141-F884E063C120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1;p37">
              <a:extLst>
                <a:ext uri="{FF2B5EF4-FFF2-40B4-BE49-F238E27FC236}">
                  <a16:creationId xmlns:a16="http://schemas.microsoft.com/office/drawing/2014/main" id="{2B79D05D-72FD-4C76-B9AA-F3C65D85D19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2;p37">
              <a:extLst>
                <a:ext uri="{FF2B5EF4-FFF2-40B4-BE49-F238E27FC236}">
                  <a16:creationId xmlns:a16="http://schemas.microsoft.com/office/drawing/2014/main" id="{A358629D-991C-49D6-A071-13C39B2CCA7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3;p37">
              <a:extLst>
                <a:ext uri="{FF2B5EF4-FFF2-40B4-BE49-F238E27FC236}">
                  <a16:creationId xmlns:a16="http://schemas.microsoft.com/office/drawing/2014/main" id="{CBBEC507-5CB2-4CAA-AAA0-E1A634E9453D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4;p37">
              <a:extLst>
                <a:ext uri="{FF2B5EF4-FFF2-40B4-BE49-F238E27FC236}">
                  <a16:creationId xmlns:a16="http://schemas.microsoft.com/office/drawing/2014/main" id="{6A649DAD-8353-4059-9295-06641CF3C74B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5;p37">
              <a:extLst>
                <a:ext uri="{FF2B5EF4-FFF2-40B4-BE49-F238E27FC236}">
                  <a16:creationId xmlns:a16="http://schemas.microsoft.com/office/drawing/2014/main" id="{2A4982C4-2542-4C87-A2C2-89CE8CED4A91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86;p37">
              <a:extLst>
                <a:ext uri="{FF2B5EF4-FFF2-40B4-BE49-F238E27FC236}">
                  <a16:creationId xmlns:a16="http://schemas.microsoft.com/office/drawing/2014/main" id="{16480215-C173-4C34-9EE0-28C26CFFB6F5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87;p37">
              <a:extLst>
                <a:ext uri="{FF2B5EF4-FFF2-40B4-BE49-F238E27FC236}">
                  <a16:creationId xmlns:a16="http://schemas.microsoft.com/office/drawing/2014/main" id="{2CBD17F0-A525-41D2-A5B7-CF71EA05453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8;p37">
              <a:extLst>
                <a:ext uri="{FF2B5EF4-FFF2-40B4-BE49-F238E27FC236}">
                  <a16:creationId xmlns:a16="http://schemas.microsoft.com/office/drawing/2014/main" id="{70328DDD-0418-40D9-93B7-EFE5BDCE93D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9;p37">
              <a:extLst>
                <a:ext uri="{FF2B5EF4-FFF2-40B4-BE49-F238E27FC236}">
                  <a16:creationId xmlns:a16="http://schemas.microsoft.com/office/drawing/2014/main" id="{F1FBB3FE-7E59-4EE0-80C7-346BA34CE92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0;p37">
              <a:extLst>
                <a:ext uri="{FF2B5EF4-FFF2-40B4-BE49-F238E27FC236}">
                  <a16:creationId xmlns:a16="http://schemas.microsoft.com/office/drawing/2014/main" id="{B653F4B1-F207-4C25-A3BB-14267664B6DF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1;p37">
              <a:extLst>
                <a:ext uri="{FF2B5EF4-FFF2-40B4-BE49-F238E27FC236}">
                  <a16:creationId xmlns:a16="http://schemas.microsoft.com/office/drawing/2014/main" id="{AF532A08-A1BF-4C0D-B083-F10CCA50E014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2;p37">
              <a:extLst>
                <a:ext uri="{FF2B5EF4-FFF2-40B4-BE49-F238E27FC236}">
                  <a16:creationId xmlns:a16="http://schemas.microsoft.com/office/drawing/2014/main" id="{018534D5-9B60-4A0E-85A8-0D496F9E614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3;p37">
              <a:extLst>
                <a:ext uri="{FF2B5EF4-FFF2-40B4-BE49-F238E27FC236}">
                  <a16:creationId xmlns:a16="http://schemas.microsoft.com/office/drawing/2014/main" id="{E2E6ACDB-298A-4ADD-8244-4E7061D1E4F8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4;p37">
              <a:extLst>
                <a:ext uri="{FF2B5EF4-FFF2-40B4-BE49-F238E27FC236}">
                  <a16:creationId xmlns:a16="http://schemas.microsoft.com/office/drawing/2014/main" id="{868A4602-2A15-456A-B652-A988903AFEF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5;p37">
              <a:extLst>
                <a:ext uri="{FF2B5EF4-FFF2-40B4-BE49-F238E27FC236}">
                  <a16:creationId xmlns:a16="http://schemas.microsoft.com/office/drawing/2014/main" id="{F222C222-015E-4E48-9694-97339B20391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96;p37">
              <a:extLst>
                <a:ext uri="{FF2B5EF4-FFF2-40B4-BE49-F238E27FC236}">
                  <a16:creationId xmlns:a16="http://schemas.microsoft.com/office/drawing/2014/main" id="{8FBF68F5-B08E-475F-A685-76363D41CC34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97;p37">
              <a:extLst>
                <a:ext uri="{FF2B5EF4-FFF2-40B4-BE49-F238E27FC236}">
                  <a16:creationId xmlns:a16="http://schemas.microsoft.com/office/drawing/2014/main" id="{C6DFB413-B25F-42A6-BC8C-B87D74BCDB5B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8;p37">
              <a:extLst>
                <a:ext uri="{FF2B5EF4-FFF2-40B4-BE49-F238E27FC236}">
                  <a16:creationId xmlns:a16="http://schemas.microsoft.com/office/drawing/2014/main" id="{8D7FA9A3-AA46-4AAF-8D7B-E800E27231C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9;p37">
              <a:extLst>
                <a:ext uri="{FF2B5EF4-FFF2-40B4-BE49-F238E27FC236}">
                  <a16:creationId xmlns:a16="http://schemas.microsoft.com/office/drawing/2014/main" id="{99C60DEA-FC68-4795-9BA6-2F6E1D409E17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0;p37">
              <a:extLst>
                <a:ext uri="{FF2B5EF4-FFF2-40B4-BE49-F238E27FC236}">
                  <a16:creationId xmlns:a16="http://schemas.microsoft.com/office/drawing/2014/main" id="{3D82E357-297D-45FC-B60E-EA2D5B94E64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1;p37">
              <a:extLst>
                <a:ext uri="{FF2B5EF4-FFF2-40B4-BE49-F238E27FC236}">
                  <a16:creationId xmlns:a16="http://schemas.microsoft.com/office/drawing/2014/main" id="{4325E146-C6CE-4201-A0E4-641743BFC44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2;p37">
              <a:extLst>
                <a:ext uri="{FF2B5EF4-FFF2-40B4-BE49-F238E27FC236}">
                  <a16:creationId xmlns:a16="http://schemas.microsoft.com/office/drawing/2014/main" id="{E50037F4-3BFD-4B0A-9C98-F4AAAD7FE0D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3;p37">
              <a:extLst>
                <a:ext uri="{FF2B5EF4-FFF2-40B4-BE49-F238E27FC236}">
                  <a16:creationId xmlns:a16="http://schemas.microsoft.com/office/drawing/2014/main" id="{5029832C-BE29-497B-8D6B-B8C1098CC8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4;p37">
              <a:extLst>
                <a:ext uri="{FF2B5EF4-FFF2-40B4-BE49-F238E27FC236}">
                  <a16:creationId xmlns:a16="http://schemas.microsoft.com/office/drawing/2014/main" id="{619108F3-9788-4EBC-9E76-D8CC087448EC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5;p37">
              <a:extLst>
                <a:ext uri="{FF2B5EF4-FFF2-40B4-BE49-F238E27FC236}">
                  <a16:creationId xmlns:a16="http://schemas.microsoft.com/office/drawing/2014/main" id="{D8DC8B0F-24A3-4E35-B962-2FF66D7E2C60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06;p37">
              <a:extLst>
                <a:ext uri="{FF2B5EF4-FFF2-40B4-BE49-F238E27FC236}">
                  <a16:creationId xmlns:a16="http://schemas.microsoft.com/office/drawing/2014/main" id="{93F72094-991B-49BE-8E16-D3F76B0D0E3F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07;p37">
              <a:extLst>
                <a:ext uri="{FF2B5EF4-FFF2-40B4-BE49-F238E27FC236}">
                  <a16:creationId xmlns:a16="http://schemas.microsoft.com/office/drawing/2014/main" id="{7C4EEE6F-AA75-4122-8837-491F216BAB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8;p37">
              <a:extLst>
                <a:ext uri="{FF2B5EF4-FFF2-40B4-BE49-F238E27FC236}">
                  <a16:creationId xmlns:a16="http://schemas.microsoft.com/office/drawing/2014/main" id="{C91B6761-8920-4535-BA55-5E7A5162721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9;p37">
              <a:extLst>
                <a:ext uri="{FF2B5EF4-FFF2-40B4-BE49-F238E27FC236}">
                  <a16:creationId xmlns:a16="http://schemas.microsoft.com/office/drawing/2014/main" id="{D80C3533-3DFE-47FA-B2A6-CC3743FD9C4E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0;p37">
              <a:extLst>
                <a:ext uri="{FF2B5EF4-FFF2-40B4-BE49-F238E27FC236}">
                  <a16:creationId xmlns:a16="http://schemas.microsoft.com/office/drawing/2014/main" id="{BB8DB6C2-DE42-4B31-BE94-2B0E505CD76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1;p37">
              <a:extLst>
                <a:ext uri="{FF2B5EF4-FFF2-40B4-BE49-F238E27FC236}">
                  <a16:creationId xmlns:a16="http://schemas.microsoft.com/office/drawing/2014/main" id="{E5C07D02-E344-4716-BF4A-FF8C55AC1D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2;p37">
              <a:extLst>
                <a:ext uri="{FF2B5EF4-FFF2-40B4-BE49-F238E27FC236}">
                  <a16:creationId xmlns:a16="http://schemas.microsoft.com/office/drawing/2014/main" id="{EA22D6BF-9E50-49F3-8EC3-2B92BA0B497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3;p37">
              <a:extLst>
                <a:ext uri="{FF2B5EF4-FFF2-40B4-BE49-F238E27FC236}">
                  <a16:creationId xmlns:a16="http://schemas.microsoft.com/office/drawing/2014/main" id="{47C52C3E-44B5-4363-844C-BFC0C7A4D99B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4;p37">
              <a:extLst>
                <a:ext uri="{FF2B5EF4-FFF2-40B4-BE49-F238E27FC236}">
                  <a16:creationId xmlns:a16="http://schemas.microsoft.com/office/drawing/2014/main" id="{373B6465-4DAA-406F-9700-3B7AC128C6E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5;p37">
              <a:extLst>
                <a:ext uri="{FF2B5EF4-FFF2-40B4-BE49-F238E27FC236}">
                  <a16:creationId xmlns:a16="http://schemas.microsoft.com/office/drawing/2014/main" id="{2F4375EB-089F-48ED-9944-3D70CF12D3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16;p37">
              <a:extLst>
                <a:ext uri="{FF2B5EF4-FFF2-40B4-BE49-F238E27FC236}">
                  <a16:creationId xmlns:a16="http://schemas.microsoft.com/office/drawing/2014/main" id="{24BD814F-1050-4571-B953-7FE8E034E114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17;p37">
              <a:extLst>
                <a:ext uri="{FF2B5EF4-FFF2-40B4-BE49-F238E27FC236}">
                  <a16:creationId xmlns:a16="http://schemas.microsoft.com/office/drawing/2014/main" id="{0060DA0C-B688-45DA-88E6-FEA3A6254A9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8;p37">
              <a:extLst>
                <a:ext uri="{FF2B5EF4-FFF2-40B4-BE49-F238E27FC236}">
                  <a16:creationId xmlns:a16="http://schemas.microsoft.com/office/drawing/2014/main" id="{87BB8BE9-EEA4-4C35-BE72-CB96FC21282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9;p37">
              <a:extLst>
                <a:ext uri="{FF2B5EF4-FFF2-40B4-BE49-F238E27FC236}">
                  <a16:creationId xmlns:a16="http://schemas.microsoft.com/office/drawing/2014/main" id="{7F174489-3690-4C58-A2DD-A49BD4845790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Google Shape;505;p36">
            <a:extLst>
              <a:ext uri="{FF2B5EF4-FFF2-40B4-BE49-F238E27FC236}">
                <a16:creationId xmlns:a16="http://schemas.microsoft.com/office/drawing/2014/main" id="{784D171D-6DDA-4D9B-A51F-09D9111683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0860" y="25156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+mj-lt"/>
                <a:ea typeface="Segoe UI Black" panose="020B0A02040204020203" pitchFamily="34" charset="0"/>
              </a:rPr>
              <a:t>Vệ sinh mũi và họng</a:t>
            </a:r>
            <a:endParaRPr b="1" dirty="0">
              <a:solidFill>
                <a:schemeClr val="dk1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02E9B8-001C-4418-8B57-E2D16AB60A77}"/>
              </a:ext>
            </a:extLst>
          </p:cNvPr>
          <p:cNvGrpSpPr/>
          <p:nvPr/>
        </p:nvGrpSpPr>
        <p:grpSpPr>
          <a:xfrm>
            <a:off x="512420" y="2431609"/>
            <a:ext cx="2267114" cy="2540355"/>
            <a:chOff x="899653" y="1349028"/>
            <a:chExt cx="5073852" cy="60894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FB556D3-CBB6-450D-9FAA-48E13B60C4FE}"/>
                </a:ext>
              </a:extLst>
            </p:cNvPr>
            <p:cNvSpPr/>
            <p:nvPr/>
          </p:nvSpPr>
          <p:spPr>
            <a:xfrm>
              <a:off x="899653" y="1376636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Google Shape;356;p33">
              <a:extLst>
                <a:ext uri="{FF2B5EF4-FFF2-40B4-BE49-F238E27FC236}">
                  <a16:creationId xmlns:a16="http://schemas.microsoft.com/office/drawing/2014/main" id="{9CD1D0AD-6A0F-4AAA-B331-FD02F6E31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8508" y="1349028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4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bạn</a:t>
              </a:r>
            </a:p>
            <a:p>
              <a:r>
                <a:rPr lang="vi-VN" sz="24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học sinh</a:t>
              </a:r>
            </a:p>
            <a:p>
              <a:r>
                <a:rPr lang="vi-VN" sz="24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đang làm gì ?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439" y="1397939"/>
            <a:ext cx="1887648" cy="207290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910" y="1395155"/>
            <a:ext cx="2080752" cy="20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1080</Words>
  <Application>Microsoft Office PowerPoint</Application>
  <PresentationFormat>On-screen Show (16:9)</PresentationFormat>
  <Paragraphs>130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 New Roman</vt:lpstr>
      <vt:lpstr>Montserrat</vt:lpstr>
      <vt:lpstr>Fira Sans Extra Condensed Medium</vt:lpstr>
      <vt:lpstr>Bahiana</vt:lpstr>
      <vt:lpstr>Segoe UI Black</vt:lpstr>
      <vt:lpstr>Calibri</vt:lpstr>
      <vt:lpstr>Abel</vt:lpstr>
      <vt:lpstr>Staatliches</vt:lpstr>
      <vt:lpstr>Calibri Light</vt:lpstr>
      <vt:lpstr>Arial</vt:lpstr>
      <vt:lpstr>COVID-19 Spread &amp; Contagion by Slidesgo</vt:lpstr>
      <vt:lpstr>CHÀO ĐÓN CÁC CON ĐẾN VỚI MÔN TỰ NHIÊN VÀ XÃ HỘI LỚP 3</vt:lpstr>
      <vt:lpstr>PowerPoint Presentation</vt:lpstr>
      <vt:lpstr>PowerPoint Presentation</vt:lpstr>
      <vt:lpstr>Khám phá</vt:lpstr>
      <vt:lpstr>PowerPoint Presentation</vt:lpstr>
      <vt:lpstr>PowerPoint Presentation</vt:lpstr>
      <vt:lpstr>Làm việc với  Sách giáo khoa</vt:lpstr>
      <vt:lpstr>Vệ sinh mũi và họng</vt:lpstr>
      <vt:lpstr>Vệ sinh mũi và họng</vt:lpstr>
      <vt:lpstr>Vệ sinh mũi và họng</vt:lpstr>
      <vt:lpstr>KẾT LUẬN</vt:lpstr>
      <vt:lpstr>Làm việc cá nhân</vt:lpstr>
      <vt:lpstr>Làm việc cá nhân</vt:lpstr>
      <vt:lpstr>Làm việc cá nhân</vt:lpstr>
      <vt:lpstr>Làm việc cá nhân</vt:lpstr>
      <vt:lpstr>Làm việc cá nhân</vt:lpstr>
      <vt:lpstr>Làm việc cá nhân</vt:lpstr>
      <vt:lpstr>Làm việc cá nhân</vt:lpstr>
      <vt:lpstr>Làm việc cá nhân</vt:lpstr>
      <vt:lpstr>Liên hệ thực tế</vt:lpstr>
      <vt:lpstr>Liên hệ thực tế</vt:lpstr>
      <vt:lpstr>Liên hệ thực tế</vt:lpstr>
      <vt:lpstr>Liên hệ thực tế</vt:lpstr>
      <vt:lpstr>KẾT LUẬN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SPREAD &amp; CONTAGION</dc:title>
  <dc:creator>Thu Huyen</dc:creator>
  <cp:lastModifiedBy>Thu Huyen</cp:lastModifiedBy>
  <cp:revision>66</cp:revision>
  <dcterms:modified xsi:type="dcterms:W3CDTF">2021-09-12T09:29:16Z</dcterms:modified>
</cp:coreProperties>
</file>