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media/audio1.wav" ContentType="audio/wav"/>
  <Override PartName="/ppt/media/audio2.wav" ContentType="audio/wav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  <p:sldMasterId id="2147483756" r:id="rId2"/>
    <p:sldMasterId id="2147483769" r:id="rId3"/>
    <p:sldMasterId id="2147483782" r:id="rId4"/>
  </p:sldMasterIdLst>
  <p:notesMasterIdLst>
    <p:notesMasterId r:id="rId48"/>
  </p:notesMasterIdLst>
  <p:sldIdLst>
    <p:sldId id="328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329" r:id="rId13"/>
    <p:sldId id="297" r:id="rId14"/>
    <p:sldId id="266" r:id="rId15"/>
    <p:sldId id="267" r:id="rId16"/>
    <p:sldId id="268" r:id="rId17"/>
    <p:sldId id="299" r:id="rId18"/>
    <p:sldId id="300" r:id="rId19"/>
    <p:sldId id="301" r:id="rId20"/>
    <p:sldId id="302" r:id="rId21"/>
    <p:sldId id="303" r:id="rId22"/>
    <p:sldId id="308" r:id="rId23"/>
    <p:sldId id="305" r:id="rId24"/>
    <p:sldId id="291" r:id="rId25"/>
    <p:sldId id="310" r:id="rId26"/>
    <p:sldId id="311" r:id="rId27"/>
    <p:sldId id="312" r:id="rId28"/>
    <p:sldId id="277" r:id="rId29"/>
    <p:sldId id="290" r:id="rId30"/>
    <p:sldId id="292" r:id="rId31"/>
    <p:sldId id="314" r:id="rId32"/>
    <p:sldId id="315" r:id="rId33"/>
    <p:sldId id="316" r:id="rId34"/>
    <p:sldId id="317" r:id="rId35"/>
    <p:sldId id="318" r:id="rId36"/>
    <p:sldId id="319" r:id="rId37"/>
    <p:sldId id="320" r:id="rId38"/>
    <p:sldId id="321" r:id="rId39"/>
    <p:sldId id="322" r:id="rId40"/>
    <p:sldId id="323" r:id="rId41"/>
    <p:sldId id="324" r:id="rId42"/>
    <p:sldId id="330" r:id="rId43"/>
    <p:sldId id="283" r:id="rId44"/>
    <p:sldId id="284" r:id="rId45"/>
    <p:sldId id="285" r:id="rId46"/>
    <p:sldId id="331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08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35" autoAdjust="0"/>
    <p:restoredTop sz="94660"/>
  </p:normalViewPr>
  <p:slideViewPr>
    <p:cSldViewPr>
      <p:cViewPr varScale="1">
        <p:scale>
          <a:sx n="64" d="100"/>
          <a:sy n="64" d="100"/>
        </p:scale>
        <p:origin x="66" y="1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4A1E0B-55DE-4C62-8C8B-7DDBF88F56A2}" type="datetimeFigureOut">
              <a:rPr lang="en-US" smtClean="0"/>
              <a:t>11/18/2021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3A842C-EC63-402C-B010-D82022967A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40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0BF9CEF-DFC8-4604-B802-C414005A2109}" type="slidenum">
              <a:rPr lang="en-US" altLang="en-US">
                <a:solidFill>
                  <a:prstClr val="black"/>
                </a:solidFill>
              </a:rPr>
              <a:pPr/>
              <a:t>20</a:t>
            </a:fld>
            <a:endParaRPr lang="en-US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008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43FDB8-D964-43E0-805F-723ACC6EC87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0277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D4A3B3-01A0-47CB-8EA5-F96966C48C2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4829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DA0986-3ABD-42EE-A563-ED464D66E85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1862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11E613-07C3-4B48-A7A9-D6F08850A35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736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68B385-0665-43AA-8765-994E3DE74F5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1446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C9AEAF-260D-4AA1-90B9-88CA81E5896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0565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6272E5-9FB9-4AAC-B861-F679F5282B1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7306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7F5DA8-9A8B-4D66-AC38-ECE8A9219C9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701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7E99E3-6DE2-402A-A95E-6A094530744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6775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C42BF6-86AB-4171-99BD-E36BB120845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8479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4CDCC2-296E-4532-9874-B9BE15F0835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7602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41D41-8889-4A0C-ACA1-B5973620BBB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5783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320ACA-0189-4E6B-ACB4-CBE29DA18BA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783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705922-2ED9-411F-B50F-8123A98354C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7678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163C99-96DD-47E0-9179-7F4F6832997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7271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943E788-62ED-45E2-A8D0-AB5B05AA9C1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1975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9B80E0-F560-4E3D-824E-80BDD6E1661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8020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3AC5AC-4A96-47FE-841B-AE95DE6DB37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390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6B40E7-F396-4EFB-ADF0-6E2BB1B8A5A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5739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5F27634-5021-40EB-A672-F8909FE111A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3513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98024F-8A87-4560-8667-73B1062235F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6059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EBD820A-353F-4B68-808B-74F08E15508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88538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848005-2F72-4867-8A13-74041552597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98990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FCC2273-BBAC-4EC9-826D-9B17A46FAF3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75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43FDB8-D964-43E0-805F-723ACC6EC87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4685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D4A3B3-01A0-47CB-8EA5-F96966C48C2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3596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DA0986-3ABD-42EE-A563-ED464D66E85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1784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11E613-07C3-4B48-A7A9-D6F08850A35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616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68B385-0665-43AA-8765-994E3DE74F5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1645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C9AEAF-260D-4AA1-90B9-88CA81E5896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5621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6272E5-9FB9-4AAC-B861-F679F5282B1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9665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7F5DA8-9A8B-4D66-AC38-ECE8A9219C9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90919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7E99E3-6DE2-402A-A95E-6A094530744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28246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C42BF6-86AB-4171-99BD-E36BB120845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2615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4CDCC2-296E-4532-9874-B9BE15F0835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6705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841D41-8889-4A0C-ACA1-B5973620BBB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882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CDE154A-2389-4E91-BFEF-570708726CB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11/18/2021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DB432C2-B9E0-4B01-BB1A-6DC4596513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7E3C97-711F-4C51-AC54-E87782A03D1C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678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66C32DE-41CF-4FC7-834B-DCA11FC5F88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53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7E3C97-711F-4C51-AC54-E87782A03D1C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666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slide" Target="slide6.xml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slide" Target="slide5.xml"/><Relationship Id="rId4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gif"/><Relationship Id="rId5" Type="http://schemas.openxmlformats.org/officeDocument/2006/relationships/slide" Target="slide2.xml"/><Relationship Id="rId4" Type="http://schemas.openxmlformats.org/officeDocument/2006/relationships/audio" Target="../media/audio1.wav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slide" Target="slide2.xml"/><Relationship Id="rId4" Type="http://schemas.openxmlformats.org/officeDocument/2006/relationships/image" Target="../media/image4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gi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504"/>
            <a:ext cx="12344399" cy="701100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46131" y="3622073"/>
            <a:ext cx="545213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 </a:t>
            </a:r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0130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Welcome\Desktop\ánh dao duc\WP_20161125_11_04_04_Pr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38200"/>
            <a:ext cx="9144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4000" y="152400"/>
            <a:ext cx="9448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Aft>
                <a:spcPct val="0"/>
              </a:spcAft>
              <a:buFontTx/>
              <a:buNone/>
            </a:pPr>
            <a:r>
              <a:rPr lang="en-US" altLang="en-US" b="1" dirty="0" err="1">
                <a:solidFill>
                  <a:srgbClr val="9900CC"/>
                </a:solidFill>
              </a:rPr>
              <a:t>Truyện</a:t>
            </a:r>
            <a:r>
              <a:rPr lang="en-US" altLang="en-US" b="1" dirty="0">
                <a:solidFill>
                  <a:srgbClr val="9900CC"/>
                </a:solidFill>
              </a:rPr>
              <a:t>: </a:t>
            </a:r>
            <a:r>
              <a:rPr lang="en-US" altLang="en-US" b="1" dirty="0" err="1">
                <a:solidFill>
                  <a:srgbClr val="9900CC"/>
                </a:solidFill>
              </a:rPr>
              <a:t>Phần</a:t>
            </a:r>
            <a:r>
              <a:rPr lang="en-US" altLang="en-US" b="1" dirty="0">
                <a:solidFill>
                  <a:srgbClr val="9900CC"/>
                </a:solidFill>
              </a:rPr>
              <a:t> </a:t>
            </a:r>
            <a:r>
              <a:rPr lang="en-US" altLang="en-US" b="1" dirty="0" err="1">
                <a:solidFill>
                  <a:srgbClr val="9900CC"/>
                </a:solidFill>
              </a:rPr>
              <a:t>thưởng</a:t>
            </a:r>
            <a:endParaRPr lang="en-US" altLang="en-US" b="1" dirty="0">
              <a:solidFill>
                <a:srgbClr val="9900CC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57400" y="5943600"/>
            <a:ext cx="609600" cy="609600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3121396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93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514600" y="2137372"/>
            <a:ext cx="7467600" cy="53340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Hưng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514600" y="2895600"/>
            <a:ext cx="7239000" cy="1371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Theo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Hưng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nào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193" y="4343401"/>
            <a:ext cx="2314575" cy="23145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05000" y="990600"/>
            <a:ext cx="78486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endParaRPr lang="en-US" sz="4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50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7"/>
          <p:cNvSpPr>
            <a:spLocks noChangeArrowheads="1"/>
          </p:cNvSpPr>
          <p:nvPr/>
        </p:nvSpPr>
        <p:spPr bwMode="auto">
          <a:xfrm>
            <a:off x="3276600" y="1001714"/>
            <a:ext cx="7391400" cy="2122487"/>
          </a:xfrm>
          <a:prstGeom prst="cloudCallout">
            <a:avLst>
              <a:gd name="adj1" fmla="val -50356"/>
              <a:gd name="adj2" fmla="val 154736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pt-BR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Vì sao chúng ta phải hiếu thảo với ông bà cha mẹ?</a:t>
            </a:r>
            <a:endParaRPr lang="en-US" sz="3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11" descr="ag00317_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514" y="3352800"/>
            <a:ext cx="2655887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3347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961402" y="801470"/>
            <a:ext cx="204810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fr-LU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fr-LU" sz="36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LU" sz="36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endParaRPr lang="fr-LU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217314" y="1905001"/>
            <a:ext cx="7993487" cy="138499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just" eaLnBrk="1" hangingPunct="1"/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cha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nuôi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hiếu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cha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799007" y="3468232"/>
            <a:ext cx="6768588" cy="2246769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cha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Sơn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chảy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. </a:t>
            </a:r>
          </a:p>
          <a:p>
            <a:pPr eaLnBrk="1" hangingPunct="1"/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thờ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kính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cha</a:t>
            </a:r>
          </a:p>
          <a:p>
            <a:pPr eaLnBrk="1" hangingPunct="1"/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hiếu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con.</a:t>
            </a:r>
          </a:p>
          <a:p>
            <a:pPr eaLnBrk="1" hangingPunct="1"/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Ca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7779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4"/>
          <p:cNvSpPr txBox="1">
            <a:spLocks noChangeArrowheads="1"/>
          </p:cNvSpPr>
          <p:nvPr/>
        </p:nvSpPr>
        <p:spPr bwMode="auto">
          <a:xfrm>
            <a:off x="1752600" y="983626"/>
            <a:ext cx="8915400" cy="10156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  <a:cs typeface="Arial" panose="020B0604020202020204" pitchFamily="34" charset="0"/>
              </a:rPr>
              <a:t>Bài </a:t>
            </a:r>
            <a:r>
              <a:rPr lang="en-US" altLang="en-US" sz="3000" b="1" dirty="0" err="1">
                <a:solidFill>
                  <a:srgbClr val="FF0000"/>
                </a:solidFill>
                <a:cs typeface="Arial" panose="020B0604020202020204" pitchFamily="34" charset="0"/>
              </a:rPr>
              <a:t>tập</a:t>
            </a:r>
            <a:r>
              <a:rPr lang="en-US" altLang="en-US" sz="3000" b="1" dirty="0">
                <a:solidFill>
                  <a:srgbClr val="FF0000"/>
                </a:solidFill>
                <a:cs typeface="Arial" panose="020B0604020202020204" pitchFamily="34" charset="0"/>
              </a:rPr>
              <a:t> 1: </a:t>
            </a:r>
            <a:r>
              <a:rPr lang="en-US" altLang="en-US" sz="3000" b="1" dirty="0" err="1">
                <a:cs typeface="Arial" panose="020B0604020202020204" pitchFamily="34" charset="0"/>
              </a:rPr>
              <a:t>Cách</a:t>
            </a:r>
            <a:r>
              <a:rPr lang="en-US" altLang="en-US" sz="3000" b="1" dirty="0"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cs typeface="Arial" panose="020B0604020202020204" pitchFamily="34" charset="0"/>
              </a:rPr>
              <a:t>cư</a:t>
            </a:r>
            <a:r>
              <a:rPr lang="en-US" altLang="en-US" sz="3000" b="1" dirty="0"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cs typeface="Arial" panose="020B0604020202020204" pitchFamily="34" charset="0"/>
              </a:rPr>
              <a:t>xử</a:t>
            </a:r>
            <a:r>
              <a:rPr lang="en-US" altLang="en-US" sz="3000" b="1" dirty="0"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cs typeface="Arial" panose="020B0604020202020204" pitchFamily="34" charset="0"/>
              </a:rPr>
              <a:t>của</a:t>
            </a:r>
            <a:r>
              <a:rPr lang="en-US" altLang="en-US" sz="3000" b="1" dirty="0"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cs typeface="Arial" panose="020B0604020202020204" pitchFamily="34" charset="0"/>
              </a:rPr>
              <a:t>các</a:t>
            </a:r>
            <a:r>
              <a:rPr lang="en-US" altLang="en-US" sz="3000" b="1" dirty="0"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cs typeface="Arial" panose="020B0604020202020204" pitchFamily="34" charset="0"/>
              </a:rPr>
              <a:t>bạn</a:t>
            </a:r>
            <a:r>
              <a:rPr lang="en-US" altLang="en-US" sz="3000" b="1" dirty="0"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cs typeface="Arial" panose="020B0604020202020204" pitchFamily="34" charset="0"/>
              </a:rPr>
              <a:t>trong</a:t>
            </a:r>
            <a:r>
              <a:rPr lang="en-US" altLang="en-US" sz="3000" b="1" dirty="0"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cs typeface="Arial" panose="020B0604020202020204" pitchFamily="34" charset="0"/>
              </a:rPr>
              <a:t>những</a:t>
            </a:r>
            <a:r>
              <a:rPr lang="en-US" altLang="en-US" sz="3000" b="1" dirty="0"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cs typeface="Arial" panose="020B0604020202020204" pitchFamily="34" charset="0"/>
              </a:rPr>
              <a:t>tình</a:t>
            </a:r>
            <a:r>
              <a:rPr lang="en-US" altLang="en-US" sz="3000" b="1" dirty="0"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cs typeface="Arial" panose="020B0604020202020204" pitchFamily="34" charset="0"/>
              </a:rPr>
              <a:t>huống</a:t>
            </a:r>
            <a:r>
              <a:rPr lang="en-US" altLang="en-US" sz="3000" b="1" dirty="0"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cs typeface="Arial" panose="020B0604020202020204" pitchFamily="34" charset="0"/>
              </a:rPr>
              <a:t>dưới</a:t>
            </a:r>
            <a:r>
              <a:rPr lang="en-US" altLang="en-US" sz="3000" b="1" dirty="0"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cs typeface="Arial" panose="020B0604020202020204" pitchFamily="34" charset="0"/>
              </a:rPr>
              <a:t>đây</a:t>
            </a:r>
            <a:r>
              <a:rPr lang="en-US" altLang="en-US" sz="3000" b="1" dirty="0"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cs typeface="Arial" panose="020B0604020202020204" pitchFamily="34" charset="0"/>
              </a:rPr>
              <a:t>là</a:t>
            </a:r>
            <a:r>
              <a:rPr lang="en-US" altLang="en-US" sz="3000" b="1" dirty="0">
                <a:cs typeface="Arial" panose="020B0604020202020204" pitchFamily="34" charset="0"/>
              </a:rPr>
              <a:t> </a:t>
            </a:r>
            <a:r>
              <a:rPr lang="en-US" altLang="en-US" sz="3000" b="1" dirty="0" err="1">
                <a:cs typeface="Arial" panose="020B0604020202020204" pitchFamily="34" charset="0"/>
              </a:rPr>
              <a:t>đúng</a:t>
            </a:r>
            <a:r>
              <a:rPr lang="en-US" altLang="en-US" sz="3000" b="1" dirty="0">
                <a:cs typeface="Arial" panose="020B0604020202020204" pitchFamily="34" charset="0"/>
              </a:rPr>
              <a:t> hay </a:t>
            </a:r>
            <a:r>
              <a:rPr lang="en-US" altLang="en-US" sz="3000" b="1" dirty="0" err="1">
                <a:cs typeface="Arial" panose="020B0604020202020204" pitchFamily="34" charset="0"/>
              </a:rPr>
              <a:t>sai</a:t>
            </a:r>
            <a:r>
              <a:rPr lang="en-US" altLang="en-US" sz="3000" b="1" dirty="0">
                <a:cs typeface="Arial" panose="020B0604020202020204" pitchFamily="34" charset="0"/>
              </a:rPr>
              <a:t>? Vì </a:t>
            </a:r>
            <a:r>
              <a:rPr lang="en-US" altLang="en-US" sz="3000" b="1" dirty="0" err="1">
                <a:cs typeface="Arial" panose="020B0604020202020204" pitchFamily="34" charset="0"/>
              </a:rPr>
              <a:t>sao</a:t>
            </a:r>
            <a:r>
              <a:rPr lang="en-US" altLang="en-US" sz="3000" b="1" dirty="0">
                <a:cs typeface="Arial" panose="020B0604020202020204" pitchFamily="34" charset="0"/>
              </a:rPr>
              <a:t>?</a:t>
            </a:r>
          </a:p>
        </p:txBody>
      </p:sp>
      <p:sp>
        <p:nvSpPr>
          <p:cNvPr id="9219" name="Oval 2"/>
          <p:cNvSpPr>
            <a:spLocks noChangeArrowheads="1"/>
          </p:cNvSpPr>
          <p:nvPr/>
        </p:nvSpPr>
        <p:spPr bwMode="auto">
          <a:xfrm>
            <a:off x="3225460" y="2420227"/>
            <a:ext cx="1143000" cy="1590675"/>
          </a:xfrm>
          <a:prstGeom prst="ellipse">
            <a:avLst/>
          </a:prstGeom>
          <a:solidFill>
            <a:srgbClr val="FF3300"/>
          </a:solidFill>
          <a:ln w="9525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20" name="Oval 5"/>
          <p:cNvSpPr>
            <a:spLocks noChangeArrowheads="1"/>
          </p:cNvSpPr>
          <p:nvPr/>
        </p:nvSpPr>
        <p:spPr bwMode="auto">
          <a:xfrm>
            <a:off x="3764868" y="3629492"/>
            <a:ext cx="1238250" cy="1066800"/>
          </a:xfrm>
          <a:prstGeom prst="ellipse">
            <a:avLst/>
          </a:prstGeom>
          <a:solidFill>
            <a:srgbClr val="FF33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21" name="Oval 6"/>
          <p:cNvSpPr>
            <a:spLocks noChangeArrowheads="1"/>
          </p:cNvSpPr>
          <p:nvPr/>
        </p:nvSpPr>
        <p:spPr bwMode="auto">
          <a:xfrm>
            <a:off x="2548844" y="3635842"/>
            <a:ext cx="1235075" cy="1066800"/>
          </a:xfrm>
          <a:prstGeom prst="ellipse">
            <a:avLst/>
          </a:prstGeom>
          <a:solidFill>
            <a:srgbClr val="FF33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22" name="Flowchart: Manual Operation 3"/>
          <p:cNvSpPr>
            <a:spLocks noChangeArrowheads="1"/>
          </p:cNvSpPr>
          <p:nvPr/>
        </p:nvSpPr>
        <p:spPr bwMode="auto">
          <a:xfrm rot="10800000">
            <a:off x="3388179" y="3775682"/>
            <a:ext cx="771525" cy="2514600"/>
          </a:xfrm>
          <a:prstGeom prst="flowChartManualOperation">
            <a:avLst/>
          </a:prstGeom>
          <a:solidFill>
            <a:srgbClr val="FF3300"/>
          </a:solidFill>
          <a:ln w="9525" algn="ctr">
            <a:solidFill>
              <a:srgbClr val="FF330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23" name="Oval 8"/>
          <p:cNvSpPr>
            <a:spLocks noChangeArrowheads="1"/>
          </p:cNvSpPr>
          <p:nvPr/>
        </p:nvSpPr>
        <p:spPr bwMode="auto">
          <a:xfrm>
            <a:off x="7237412" y="2420227"/>
            <a:ext cx="1143000" cy="1590675"/>
          </a:xfrm>
          <a:prstGeom prst="ellipse">
            <a:avLst/>
          </a:prstGeom>
          <a:solidFill>
            <a:srgbClr val="00B050"/>
          </a:solidFill>
          <a:ln w="9525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24" name="Oval 9"/>
          <p:cNvSpPr>
            <a:spLocks noChangeArrowheads="1"/>
          </p:cNvSpPr>
          <p:nvPr/>
        </p:nvSpPr>
        <p:spPr bwMode="auto">
          <a:xfrm>
            <a:off x="6553201" y="3399714"/>
            <a:ext cx="1235075" cy="1066800"/>
          </a:xfrm>
          <a:prstGeom prst="ellipse">
            <a:avLst/>
          </a:prstGeom>
          <a:solidFill>
            <a:srgbClr val="00B050"/>
          </a:solidFill>
          <a:ln w="9525" algn="ctr">
            <a:solidFill>
              <a:srgbClr val="00B05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25" name="Flowchart: Manual Operation 10"/>
          <p:cNvSpPr>
            <a:spLocks noChangeArrowheads="1"/>
          </p:cNvSpPr>
          <p:nvPr/>
        </p:nvSpPr>
        <p:spPr bwMode="auto">
          <a:xfrm rot="10800000">
            <a:off x="7370763" y="3366377"/>
            <a:ext cx="771525" cy="2652713"/>
          </a:xfrm>
          <a:prstGeom prst="flowChartManualOperation">
            <a:avLst/>
          </a:prstGeom>
          <a:solidFill>
            <a:srgbClr val="00B050"/>
          </a:solidFill>
          <a:ln w="9525" algn="ctr">
            <a:solidFill>
              <a:srgbClr val="00B05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26" name="Oval 11"/>
          <p:cNvSpPr>
            <a:spLocks noChangeArrowheads="1"/>
          </p:cNvSpPr>
          <p:nvPr/>
        </p:nvSpPr>
        <p:spPr bwMode="auto">
          <a:xfrm>
            <a:off x="7756525" y="3488614"/>
            <a:ext cx="1236662" cy="1066800"/>
          </a:xfrm>
          <a:prstGeom prst="ellipse">
            <a:avLst/>
          </a:prstGeom>
          <a:solidFill>
            <a:srgbClr val="00B050"/>
          </a:solidFill>
          <a:ln w="9525" algn="ctr">
            <a:solidFill>
              <a:srgbClr val="00B050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7391399" y="6129495"/>
            <a:ext cx="8778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</a:rPr>
              <a:t>Sai</a:t>
            </a:r>
            <a:endParaRPr lang="en-US" altLang="en-US" sz="3600" b="1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3067050" y="6129495"/>
            <a:ext cx="13652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3600" b="1" dirty="0" err="1">
                <a:solidFill>
                  <a:srgbClr val="FF0000"/>
                </a:solidFill>
              </a:rPr>
              <a:t>Đúng</a:t>
            </a:r>
            <a:endParaRPr lang="en-US" alt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65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4"/>
          <p:cNvSpPr txBox="1">
            <a:spLocks noChangeArrowheads="1"/>
          </p:cNvSpPr>
          <p:nvPr/>
        </p:nvSpPr>
        <p:spPr bwMode="auto">
          <a:xfrm>
            <a:off x="1828800" y="381001"/>
            <a:ext cx="8686800" cy="2916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0000"/>
                </a:solidFill>
                <a:latin typeface=".VnTime" panose="020B7200000000000000" pitchFamily="34" charset="0"/>
              </a:rPr>
              <a:t>a) MÑ </a:t>
            </a:r>
            <a:r>
              <a:rPr lang="en-US" altLang="en-US" sz="3200" b="1" dirty="0" err="1">
                <a:solidFill>
                  <a:srgbClr val="FF0000"/>
                </a:solidFill>
                <a:latin typeface=".VnTime" panose="020B7200000000000000" pitchFamily="34" charset="0"/>
              </a:rPr>
              <a:t>Sinh</a:t>
            </a:r>
            <a:r>
              <a:rPr lang="en-US" altLang="en-US" sz="3200" b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.VnTime" panose="020B7200000000000000" pitchFamily="34" charset="0"/>
              </a:rPr>
              <a:t>bị</a:t>
            </a:r>
            <a:r>
              <a:rPr lang="en-US" altLang="en-US" sz="3200" b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.VnTime" panose="020B7200000000000000" pitchFamily="34" charset="0"/>
              </a:rPr>
              <a:t>mÖt</a:t>
            </a:r>
            <a:r>
              <a:rPr lang="en-US" altLang="en-US" sz="3200" b="1" dirty="0">
                <a:solidFill>
                  <a:srgbClr val="FF0000"/>
                </a:solidFill>
                <a:latin typeface=".VnTime" panose="020B7200000000000000" pitchFamily="34" charset="0"/>
              </a:rPr>
              <a:t>, </a:t>
            </a:r>
            <a:r>
              <a:rPr lang="en-US" altLang="en-US" sz="3200" b="1" dirty="0" err="1">
                <a:solidFill>
                  <a:srgbClr val="FF0000"/>
                </a:solidFill>
                <a:latin typeface=".VnTime" panose="020B7200000000000000" pitchFamily="34" charset="0"/>
              </a:rPr>
              <a:t>bè</a:t>
            </a:r>
            <a:r>
              <a:rPr lang="en-US" altLang="en-US" sz="3200" b="1" dirty="0">
                <a:solidFill>
                  <a:srgbClr val="FF0000"/>
                </a:solidFill>
                <a:latin typeface=".VnTime" panose="020B7200000000000000" pitchFamily="34" charset="0"/>
              </a:rPr>
              <a:t> ®</a:t>
            </a:r>
            <a:r>
              <a:rPr lang="en-US" altLang="en-US" sz="3200" b="1" dirty="0" err="1">
                <a:solidFill>
                  <a:srgbClr val="FF0000"/>
                </a:solidFill>
                <a:latin typeface=".VnTime" panose="020B7200000000000000" pitchFamily="34" charset="0"/>
              </a:rPr>
              <a:t>i</a:t>
            </a:r>
            <a:r>
              <a:rPr lang="en-US" altLang="en-US" sz="3200" b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.VnTime" panose="020B7200000000000000" pitchFamily="34" charset="0"/>
              </a:rPr>
              <a:t>lµm</a:t>
            </a:r>
            <a:r>
              <a:rPr lang="en-US" altLang="en-US" sz="3200" b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.VnTime" panose="020B7200000000000000" pitchFamily="34" charset="0"/>
              </a:rPr>
              <a:t>m·i</a:t>
            </a:r>
            <a:r>
              <a:rPr lang="en-US" altLang="en-US" sz="3200" b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.VnTime" panose="020B7200000000000000" pitchFamily="34" charset="0"/>
              </a:rPr>
              <a:t>chưa</a:t>
            </a:r>
            <a:r>
              <a:rPr lang="en-US" altLang="en-US" sz="3200" b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.VnTime" panose="020B7200000000000000" pitchFamily="34" charset="0"/>
              </a:rPr>
              <a:t>vÒ</a:t>
            </a:r>
            <a:r>
              <a:rPr lang="en-US" altLang="en-US" sz="3200" b="1" dirty="0">
                <a:solidFill>
                  <a:srgbClr val="FF0000"/>
                </a:solidFill>
                <a:latin typeface=".VnTime" panose="020B7200000000000000" pitchFamily="34" charset="0"/>
              </a:rPr>
              <a:t>. </a:t>
            </a:r>
            <a:r>
              <a:rPr lang="en-US" altLang="en-US" sz="3200" b="1" dirty="0" err="1">
                <a:solidFill>
                  <a:srgbClr val="FF0000"/>
                </a:solidFill>
                <a:latin typeface=".VnTime" panose="020B7200000000000000" pitchFamily="34" charset="0"/>
              </a:rPr>
              <a:t>Sinh</a:t>
            </a:r>
            <a:r>
              <a:rPr lang="en-US" altLang="en-US" sz="3200" b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.VnTime" panose="020B7200000000000000" pitchFamily="34" charset="0"/>
              </a:rPr>
              <a:t>vïng</a:t>
            </a:r>
            <a:r>
              <a:rPr lang="en-US" altLang="en-US" sz="3200" b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.VnTime" panose="020B7200000000000000" pitchFamily="34" charset="0"/>
              </a:rPr>
              <a:t>v»ng</a:t>
            </a:r>
            <a:r>
              <a:rPr lang="en-US" altLang="en-US" sz="3200" b="1" dirty="0">
                <a:solidFill>
                  <a:srgbClr val="FF0000"/>
                </a:solidFill>
                <a:latin typeface=".VnTime" panose="020B7200000000000000" pitchFamily="34" charset="0"/>
              </a:rPr>
              <a:t>, </a:t>
            </a:r>
            <a:r>
              <a:rPr lang="en-US" altLang="en-US" sz="3200" b="1" dirty="0" err="1">
                <a:solidFill>
                  <a:srgbClr val="FF0000"/>
                </a:solidFill>
                <a:latin typeface=".VnTime" panose="020B7200000000000000" pitchFamily="34" charset="0"/>
              </a:rPr>
              <a:t>bùc</a:t>
            </a:r>
            <a:r>
              <a:rPr lang="en-US" altLang="en-US" sz="3200" b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.VnTime" panose="020B7200000000000000" pitchFamily="34" charset="0"/>
              </a:rPr>
              <a:t>béi</a:t>
            </a:r>
            <a:r>
              <a:rPr lang="en-US" altLang="en-US" sz="3200" b="1" dirty="0">
                <a:solidFill>
                  <a:srgbClr val="FF0000"/>
                </a:solidFill>
                <a:latin typeface=".VnTime" panose="020B7200000000000000" pitchFamily="34" charset="0"/>
              </a:rPr>
              <a:t> v× ch¼ng </a:t>
            </a:r>
            <a:r>
              <a:rPr lang="en-US" altLang="en-US" sz="3200" b="1" dirty="0" err="1">
                <a:solidFill>
                  <a:srgbClr val="FF0000"/>
                </a:solidFill>
                <a:latin typeface=".VnTime" panose="020B7200000000000000" pitchFamily="34" charset="0"/>
              </a:rPr>
              <a:t>cã</a:t>
            </a:r>
            <a:r>
              <a:rPr lang="en-US" altLang="en-US" sz="3200" b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.VnTime" panose="020B7200000000000000" pitchFamily="34" charset="0"/>
              </a:rPr>
              <a:t>ai</a:t>
            </a:r>
            <a:r>
              <a:rPr lang="en-US" altLang="en-US" sz="3200" b="1" dirty="0">
                <a:solidFill>
                  <a:srgbClr val="FF0000"/>
                </a:solidFill>
                <a:latin typeface=".VnTime" panose="020B7200000000000000" pitchFamily="34" charset="0"/>
              </a:rPr>
              <a:t> ®­</a:t>
            </a:r>
            <a:r>
              <a:rPr lang="en-US" altLang="en-US" sz="3200" b="1" dirty="0" err="1">
                <a:solidFill>
                  <a:srgbClr val="FF0000"/>
                </a:solidFill>
                <a:latin typeface=".VnTime" panose="020B7200000000000000" pitchFamily="34" charset="0"/>
              </a:rPr>
              <a:t>ưa</a:t>
            </a:r>
            <a:r>
              <a:rPr lang="en-US" altLang="en-US" sz="3200" b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.VnTime" panose="020B7200000000000000" pitchFamily="34" charset="0"/>
              </a:rPr>
              <a:t>sinh</a:t>
            </a:r>
            <a:r>
              <a:rPr lang="en-US" altLang="en-US" sz="3200" b="1" dirty="0">
                <a:solidFill>
                  <a:srgbClr val="FF0000"/>
                </a:solidFill>
                <a:latin typeface=".VnTime" panose="020B7200000000000000" pitchFamily="34" charset="0"/>
              </a:rPr>
              <a:t> ®</a:t>
            </a:r>
            <a:r>
              <a:rPr lang="en-US" altLang="en-US" sz="3200" b="1" dirty="0" err="1">
                <a:solidFill>
                  <a:srgbClr val="FF0000"/>
                </a:solidFill>
                <a:latin typeface=".VnTime" panose="020B7200000000000000" pitchFamily="34" charset="0"/>
              </a:rPr>
              <a:t>Õn</a:t>
            </a:r>
            <a:r>
              <a:rPr lang="en-US" altLang="en-US" sz="3200" b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.VnTime" panose="020B7200000000000000" pitchFamily="34" charset="0"/>
              </a:rPr>
              <a:t>nh</a:t>
            </a:r>
            <a:r>
              <a:rPr lang="en-US" altLang="en-US" sz="3200" b="1" dirty="0">
                <a:solidFill>
                  <a:srgbClr val="FF0000"/>
                </a:solidFill>
                <a:latin typeface=".VnTime" panose="020B7200000000000000" pitchFamily="34" charset="0"/>
              </a:rPr>
              <a:t>µ b¹n </a:t>
            </a:r>
            <a:r>
              <a:rPr lang="en-US" altLang="en-US" sz="3200" b="1" dirty="0" err="1">
                <a:solidFill>
                  <a:srgbClr val="FF0000"/>
                </a:solidFill>
                <a:latin typeface=".VnTime" panose="020B7200000000000000" pitchFamily="34" charset="0"/>
              </a:rPr>
              <a:t>dù</a:t>
            </a:r>
            <a:r>
              <a:rPr lang="en-US" altLang="en-US" sz="3200" b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.VnTime" panose="020B7200000000000000" pitchFamily="34" charset="0"/>
              </a:rPr>
              <a:t>sinh</a:t>
            </a:r>
            <a:r>
              <a:rPr lang="en-US" altLang="en-US" sz="3200" b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.VnTime" panose="020B7200000000000000" pitchFamily="34" charset="0"/>
              </a:rPr>
              <a:t>nhËt</a:t>
            </a:r>
            <a:r>
              <a:rPr lang="en-US" altLang="en-US" sz="3200" b="1" dirty="0">
                <a:solidFill>
                  <a:srgbClr val="FF0000"/>
                </a:solidFill>
                <a:latin typeface=".VnTime" panose="020B7200000000000000" pitchFamily="34" charset="0"/>
              </a:rPr>
              <a:t>.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0000"/>
                </a:solidFill>
                <a:latin typeface=".VnTime" panose="020B7200000000000000" pitchFamily="34" charset="0"/>
              </a:rPr>
              <a:t>  </a:t>
            </a:r>
            <a:r>
              <a:rPr lang="en-US" altLang="en-US" sz="3500" b="1" dirty="0" err="1">
                <a:solidFill>
                  <a:srgbClr val="0070C0"/>
                </a:solidFill>
                <a:latin typeface=".VnTime" panose="020B7200000000000000" pitchFamily="34" charset="0"/>
              </a:rPr>
              <a:t>Sai</a:t>
            </a:r>
            <a:r>
              <a:rPr lang="en-US" altLang="en-US" sz="3500" b="1" dirty="0">
                <a:solidFill>
                  <a:srgbClr val="0070C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500" dirty="0">
                <a:solidFill>
                  <a:srgbClr val="000000"/>
                </a:solidFill>
                <a:latin typeface=".VnTime" panose="020B7200000000000000" pitchFamily="34" charset="0"/>
              </a:rPr>
              <a:t>v</a:t>
            </a:r>
            <a:r>
              <a:rPr lang="vi-VN" altLang="en-US" sz="3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 Sinh đã không biết chắm sóc mẹ khi mẹ đang ốm lại còn đi chơi.</a:t>
            </a:r>
            <a:endParaRPr lang="en-US" altLang="en-US" sz="3500" b="1" dirty="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3" name="Oval 2"/>
          <p:cNvSpPr>
            <a:spLocks noChangeArrowheads="1"/>
          </p:cNvSpPr>
          <p:nvPr/>
        </p:nvSpPr>
        <p:spPr bwMode="auto">
          <a:xfrm>
            <a:off x="2819400" y="3505200"/>
            <a:ext cx="944562" cy="1174750"/>
          </a:xfrm>
          <a:prstGeom prst="ellipse">
            <a:avLst/>
          </a:prstGeom>
          <a:solidFill>
            <a:srgbClr val="00B050"/>
          </a:solidFill>
          <a:ln w="9525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2135188" y="4324350"/>
            <a:ext cx="1020763" cy="787400"/>
          </a:xfrm>
          <a:prstGeom prst="ellipse">
            <a:avLst/>
          </a:prstGeom>
          <a:solidFill>
            <a:srgbClr val="00B050"/>
          </a:solidFill>
          <a:ln w="9525" algn="ctr">
            <a:solidFill>
              <a:srgbClr val="00B05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lowchart: Manual Operation 4"/>
          <p:cNvSpPr>
            <a:spLocks noChangeArrowheads="1"/>
          </p:cNvSpPr>
          <p:nvPr/>
        </p:nvSpPr>
        <p:spPr bwMode="auto">
          <a:xfrm rot="10800000">
            <a:off x="2952751" y="4673601"/>
            <a:ext cx="638175" cy="1855787"/>
          </a:xfrm>
          <a:prstGeom prst="flowChartManualOperation">
            <a:avLst/>
          </a:prstGeom>
          <a:solidFill>
            <a:srgbClr val="00B050"/>
          </a:solidFill>
          <a:ln w="9525" algn="ctr">
            <a:solidFill>
              <a:srgbClr val="00B05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3338512" y="4437062"/>
            <a:ext cx="1022350" cy="787400"/>
          </a:xfrm>
          <a:prstGeom prst="ellipse">
            <a:avLst/>
          </a:prstGeom>
          <a:solidFill>
            <a:srgbClr val="00B050"/>
          </a:solidFill>
          <a:ln w="9525" algn="ctr">
            <a:solidFill>
              <a:srgbClr val="00B05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286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3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4"/>
          <p:cNvSpPr txBox="1">
            <a:spLocks noChangeArrowheads="1"/>
          </p:cNvSpPr>
          <p:nvPr/>
        </p:nvSpPr>
        <p:spPr bwMode="auto">
          <a:xfrm>
            <a:off x="1943100" y="457200"/>
            <a:ext cx="8115300" cy="270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latin typeface=".VnTime" panose="020B7200000000000000" pitchFamily="34" charset="0"/>
              </a:rPr>
              <a:t>b)</a:t>
            </a:r>
            <a:r>
              <a:rPr lang="en-US" altLang="en-US" sz="3200" b="1" dirty="0" err="1">
                <a:latin typeface=".VnTime" panose="020B7200000000000000" pitchFamily="34" charset="0"/>
              </a:rPr>
              <a:t>H«m</a:t>
            </a:r>
            <a:r>
              <a:rPr lang="en-US" altLang="en-US" sz="3200" b="1" dirty="0"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latin typeface=".VnTime" panose="020B7200000000000000" pitchFamily="34" charset="0"/>
              </a:rPr>
              <a:t>nµo</a:t>
            </a:r>
            <a:r>
              <a:rPr lang="en-US" altLang="en-US" sz="3200" b="1" dirty="0">
                <a:latin typeface=".VnTime" panose="020B7200000000000000" pitchFamily="34" charset="0"/>
              </a:rPr>
              <a:t> ®</a:t>
            </a:r>
            <a:r>
              <a:rPr lang="en-US" altLang="en-US" sz="3200" b="1" dirty="0" err="1">
                <a:latin typeface=".VnTime" panose="020B7200000000000000" pitchFamily="34" charset="0"/>
              </a:rPr>
              <a:t>i</a:t>
            </a:r>
            <a:r>
              <a:rPr lang="en-US" altLang="en-US" sz="3200" b="1" dirty="0"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latin typeface=".VnTime" panose="020B7200000000000000" pitchFamily="34" charset="0"/>
              </a:rPr>
              <a:t>lµm</a:t>
            </a:r>
            <a:r>
              <a:rPr lang="en-US" altLang="en-US" sz="3200" b="1" dirty="0"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latin typeface=".VnTime" panose="020B7200000000000000" pitchFamily="34" charset="0"/>
              </a:rPr>
              <a:t>vÒ</a:t>
            </a:r>
            <a:r>
              <a:rPr lang="en-US" altLang="en-US" sz="3200" b="1" dirty="0">
                <a:latin typeface=".VnTime" panose="020B7200000000000000" pitchFamily="34" charset="0"/>
              </a:rPr>
              <a:t>, </a:t>
            </a:r>
            <a:r>
              <a:rPr lang="en-US" altLang="en-US" sz="3200" b="1" dirty="0" err="1">
                <a:latin typeface=".VnTime" panose="020B7200000000000000" pitchFamily="34" charset="0"/>
              </a:rPr>
              <a:t>mÑ</a:t>
            </a:r>
            <a:r>
              <a:rPr lang="en-US" altLang="en-US" sz="3200" b="1" dirty="0"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latin typeface=".VnTime" panose="020B7200000000000000" pitchFamily="34" charset="0"/>
              </a:rPr>
              <a:t>còng</a:t>
            </a:r>
            <a:r>
              <a:rPr lang="en-US" altLang="en-US" sz="3200" b="1" dirty="0"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latin typeface=".VnTime" panose="020B7200000000000000" pitchFamily="34" charset="0"/>
              </a:rPr>
              <a:t>thÊy</a:t>
            </a:r>
            <a:r>
              <a:rPr lang="en-US" altLang="en-US" sz="3200" b="1" dirty="0">
                <a:latin typeface=".VnTime" panose="020B7200000000000000" pitchFamily="34" charset="0"/>
              </a:rPr>
              <a:t> Loan ®· </a:t>
            </a:r>
            <a:r>
              <a:rPr lang="en-US" altLang="en-US" sz="3200" b="1" dirty="0" err="1">
                <a:latin typeface=".VnTime" panose="020B7200000000000000" pitchFamily="34" charset="0"/>
              </a:rPr>
              <a:t>chuÈn</a:t>
            </a:r>
            <a:r>
              <a:rPr lang="en-US" altLang="en-US" sz="3200" b="1" dirty="0"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latin typeface=".VnTime" panose="020B7200000000000000" pitchFamily="34" charset="0"/>
              </a:rPr>
              <a:t>bÞ</a:t>
            </a:r>
            <a:r>
              <a:rPr lang="en-US" altLang="en-US" sz="3200" b="1" dirty="0">
                <a:latin typeface=".VnTime" panose="020B7200000000000000" pitchFamily="34" charset="0"/>
              </a:rPr>
              <a:t> s½n </a:t>
            </a:r>
            <a:r>
              <a:rPr lang="en-US" altLang="en-US" sz="3200" b="1" dirty="0" err="1">
                <a:latin typeface=".VnTime" panose="020B7200000000000000" pitchFamily="34" charset="0"/>
              </a:rPr>
              <a:t>chËu</a:t>
            </a:r>
            <a:r>
              <a:rPr lang="en-US" altLang="en-US" sz="3200" b="1" dirty="0"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n­ước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latin typeface=".VnTime" panose="020B7200000000000000" pitchFamily="34" charset="0"/>
              </a:rPr>
              <a:t>kh¨n</a:t>
            </a:r>
            <a:r>
              <a:rPr lang="en-US" altLang="en-US" sz="3200" b="1" dirty="0"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latin typeface=".VnTime" panose="020B7200000000000000" pitchFamily="34" charset="0"/>
              </a:rPr>
              <a:t>mÆt</a:t>
            </a:r>
            <a:r>
              <a:rPr lang="en-US" altLang="en-US" sz="3200" b="1" dirty="0">
                <a:latin typeface=".VnTime" panose="020B7200000000000000" pitchFamily="34" charset="0"/>
              </a:rPr>
              <a:t> ®Ó </a:t>
            </a:r>
            <a:r>
              <a:rPr lang="en-US" altLang="en-US" sz="3200" b="1" dirty="0" err="1">
                <a:latin typeface=".VnTime" panose="020B7200000000000000" pitchFamily="34" charset="0"/>
              </a:rPr>
              <a:t>mÑ</a:t>
            </a:r>
            <a:r>
              <a:rPr lang="en-US" altLang="en-US" sz="3200" b="1" dirty="0"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latin typeface=".VnTime" panose="020B7200000000000000" pitchFamily="34" charset="0"/>
              </a:rPr>
              <a:t>röa</a:t>
            </a:r>
            <a:r>
              <a:rPr lang="en-US" altLang="en-US" sz="3200" b="1" dirty="0"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latin typeface=".VnTime" panose="020B7200000000000000" pitchFamily="34" charset="0"/>
              </a:rPr>
              <a:t>cho</a:t>
            </a:r>
            <a:r>
              <a:rPr lang="en-US" altLang="en-US" sz="3200" b="1" dirty="0"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latin typeface=".VnTime" panose="020B7200000000000000" pitchFamily="34" charset="0"/>
              </a:rPr>
              <a:t>m¸t</a:t>
            </a:r>
            <a:r>
              <a:rPr lang="en-US" altLang="en-US" sz="3200" b="1" dirty="0">
                <a:latin typeface=".VnTime" panose="020B7200000000000000" pitchFamily="34" charset="0"/>
              </a:rPr>
              <a:t>. Loan </a:t>
            </a:r>
            <a:r>
              <a:rPr lang="en-US" altLang="en-US" sz="3200" b="1" dirty="0" err="1">
                <a:latin typeface=".VnTime" panose="020B7200000000000000" pitchFamily="34" charset="0"/>
              </a:rPr>
              <a:t>cßn</a:t>
            </a:r>
            <a:r>
              <a:rPr lang="en-US" altLang="en-US" sz="3200" b="1" dirty="0"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latin typeface=".VnTime" panose="020B7200000000000000" pitchFamily="34" charset="0"/>
              </a:rPr>
              <a:t>nhanh</a:t>
            </a:r>
            <a:r>
              <a:rPr lang="en-US" altLang="en-US" sz="3200" b="1" dirty="0"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latin typeface=".VnTime" panose="020B7200000000000000" pitchFamily="34" charset="0"/>
              </a:rPr>
              <a:t>nh¶u</a:t>
            </a:r>
            <a:r>
              <a:rPr lang="en-US" altLang="en-US" sz="3200" b="1" dirty="0"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latin typeface=".VnTime" panose="020B7200000000000000" pitchFamily="34" charset="0"/>
              </a:rPr>
              <a:t>gióp</a:t>
            </a:r>
            <a:r>
              <a:rPr lang="en-US" altLang="en-US" sz="3200" b="1" dirty="0"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latin typeface=".VnTime" panose="020B7200000000000000" pitchFamily="34" charset="0"/>
              </a:rPr>
              <a:t>mÑ</a:t>
            </a:r>
            <a:r>
              <a:rPr lang="en-US" altLang="en-US" sz="3200" b="1" dirty="0"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latin typeface=".VnTime" panose="020B7200000000000000" pitchFamily="34" charset="0"/>
              </a:rPr>
              <a:t>mang</a:t>
            </a:r>
            <a:r>
              <a:rPr lang="en-US" altLang="en-US" sz="3200" b="1" dirty="0"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latin typeface=".VnTime" panose="020B7200000000000000" pitchFamily="34" charset="0"/>
              </a:rPr>
              <a:t>tói</a:t>
            </a:r>
            <a:r>
              <a:rPr lang="en-US" altLang="en-US" sz="3200" b="1" dirty="0"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latin typeface=".VnTime" panose="020B7200000000000000" pitchFamily="34" charset="0"/>
              </a:rPr>
              <a:t>vµo</a:t>
            </a:r>
            <a:r>
              <a:rPr lang="en-US" altLang="en-US" sz="3200" b="1" dirty="0"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latin typeface=".VnTime" panose="020B7200000000000000" pitchFamily="34" charset="0"/>
              </a:rPr>
              <a:t>nh</a:t>
            </a:r>
            <a:r>
              <a:rPr lang="en-US" altLang="en-US" sz="3200" b="1" dirty="0">
                <a:latin typeface=".VnTime" panose="020B7200000000000000" pitchFamily="34" charset="0"/>
              </a:rPr>
              <a:t>µ. </a:t>
            </a:r>
            <a:endParaRPr lang="vi-VN" altLang="en-US" sz="3200" b="1" dirty="0">
              <a:latin typeface=".VnTime" panose="020B7200000000000000" pitchFamily="34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2382837" y="3025776"/>
            <a:ext cx="1143000" cy="1590675"/>
          </a:xfrm>
          <a:prstGeom prst="ellipse">
            <a:avLst/>
          </a:prstGeom>
          <a:solidFill>
            <a:srgbClr val="FF3300"/>
          </a:solidFill>
          <a:ln w="9525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2906712" y="4186238"/>
            <a:ext cx="1238250" cy="1066800"/>
          </a:xfrm>
          <a:prstGeom prst="ellipse">
            <a:avLst/>
          </a:prstGeom>
          <a:solidFill>
            <a:srgbClr val="FF33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1690688" y="4192588"/>
            <a:ext cx="1235075" cy="1066800"/>
          </a:xfrm>
          <a:prstGeom prst="ellipse">
            <a:avLst/>
          </a:prstGeom>
          <a:solidFill>
            <a:srgbClr val="FF33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Flowchart: Manual Operation 6"/>
          <p:cNvSpPr>
            <a:spLocks noChangeArrowheads="1"/>
          </p:cNvSpPr>
          <p:nvPr/>
        </p:nvSpPr>
        <p:spPr bwMode="auto">
          <a:xfrm rot="10800000">
            <a:off x="2514601" y="4038600"/>
            <a:ext cx="771525" cy="2514600"/>
          </a:xfrm>
          <a:prstGeom prst="flowChartManualOperation">
            <a:avLst/>
          </a:prstGeom>
          <a:solidFill>
            <a:srgbClr val="FF3300"/>
          </a:solidFill>
          <a:ln w="9525" algn="ctr">
            <a:solidFill>
              <a:srgbClr val="FF33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623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1600200" y="304800"/>
            <a:ext cx="8991600" cy="2377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latin typeface="Times New Roman" panose="02020603050405020304" pitchFamily="18" charset="0"/>
              </a:rPr>
              <a:t>c) </a:t>
            </a:r>
            <a:r>
              <a:rPr lang="en-US" altLang="en-US" sz="3200" b="1" dirty="0" err="1">
                <a:latin typeface=".VnTime" panose="020B7200000000000000" pitchFamily="34" charset="0"/>
              </a:rPr>
              <a:t>Bè</a:t>
            </a:r>
            <a:r>
              <a:rPr lang="en-US" altLang="en-US" sz="3200" b="1" dirty="0"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latin typeface=".VnTime" panose="020B7200000000000000" pitchFamily="34" charset="0"/>
              </a:rPr>
              <a:t>Hoµng</a:t>
            </a:r>
            <a:r>
              <a:rPr lang="en-US" altLang="en-US" sz="3200" b="1" dirty="0"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latin typeface=".VnTime" panose="020B7200000000000000" pitchFamily="34" charset="0"/>
              </a:rPr>
              <a:t>võa</a:t>
            </a:r>
            <a:r>
              <a:rPr lang="en-US" altLang="en-US" sz="3200" b="1" dirty="0">
                <a:latin typeface=".VnTime" panose="020B7200000000000000" pitchFamily="34" charset="0"/>
              </a:rPr>
              <a:t> ®</a:t>
            </a:r>
            <a:r>
              <a:rPr lang="en-US" altLang="en-US" sz="3200" b="1" dirty="0" err="1">
                <a:latin typeface=".VnTime" panose="020B7200000000000000" pitchFamily="34" charset="0"/>
              </a:rPr>
              <a:t>i</a:t>
            </a:r>
            <a:r>
              <a:rPr lang="en-US" altLang="en-US" sz="3200" b="1" dirty="0"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latin typeface=".VnTime" panose="020B7200000000000000" pitchFamily="34" charset="0"/>
              </a:rPr>
              <a:t>lµm</a:t>
            </a:r>
            <a:r>
              <a:rPr lang="en-US" altLang="en-US" sz="3200" b="1" dirty="0"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latin typeface=".VnTime" panose="020B7200000000000000" pitchFamily="34" charset="0"/>
              </a:rPr>
              <a:t>vÒ</a:t>
            </a:r>
            <a:r>
              <a:rPr lang="en-US" altLang="en-US" sz="3200" b="1" dirty="0">
                <a:latin typeface=".VnTime" panose="020B7200000000000000" pitchFamily="34" charset="0"/>
              </a:rPr>
              <a:t>, </a:t>
            </a:r>
            <a:r>
              <a:rPr lang="en-US" altLang="en-US" sz="3200" b="1" dirty="0" err="1">
                <a:latin typeface=".VnTime" panose="020B7200000000000000" pitchFamily="34" charset="0"/>
              </a:rPr>
              <a:t>rÊt</a:t>
            </a:r>
            <a:r>
              <a:rPr lang="en-US" altLang="en-US" sz="3200" b="1" dirty="0"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latin typeface=".VnTime" panose="020B7200000000000000" pitchFamily="34" charset="0"/>
              </a:rPr>
              <a:t>mÖt</a:t>
            </a:r>
            <a:r>
              <a:rPr lang="en-US" altLang="en-US" sz="3200" b="1" dirty="0">
                <a:latin typeface=".VnTime" panose="020B7200000000000000" pitchFamily="34" charset="0"/>
              </a:rPr>
              <a:t>. </a:t>
            </a:r>
            <a:r>
              <a:rPr lang="en-US" altLang="en-US" sz="3200" b="1" dirty="0" err="1">
                <a:latin typeface=".VnTime" panose="020B7200000000000000" pitchFamily="34" charset="0"/>
              </a:rPr>
              <a:t>Hoµng</a:t>
            </a:r>
            <a:r>
              <a:rPr lang="en-US" altLang="en-US" sz="3200" b="1" dirty="0">
                <a:latin typeface=".VnTime" panose="020B7200000000000000" pitchFamily="34" charset="0"/>
              </a:rPr>
              <a:t> ch¹y </a:t>
            </a:r>
            <a:r>
              <a:rPr lang="en-US" altLang="en-US" sz="3200" b="1" dirty="0" err="1">
                <a:latin typeface=".VnTime" panose="020B7200000000000000" pitchFamily="34" charset="0"/>
              </a:rPr>
              <a:t>ra</a:t>
            </a:r>
            <a:r>
              <a:rPr lang="en-US" altLang="en-US" sz="3200" b="1" dirty="0"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latin typeface=".VnTime" panose="020B7200000000000000" pitchFamily="34" charset="0"/>
              </a:rPr>
              <a:t>tËn</a:t>
            </a:r>
            <a:r>
              <a:rPr lang="en-US" altLang="en-US" sz="3200" b="1" dirty="0"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latin typeface=".VnTime" panose="020B7200000000000000" pitchFamily="34" charset="0"/>
              </a:rPr>
              <a:t>cöa</a:t>
            </a:r>
            <a:r>
              <a:rPr lang="en-US" altLang="en-US" sz="3200" b="1" dirty="0">
                <a:latin typeface=".VnTime" panose="020B7200000000000000" pitchFamily="34" charset="0"/>
              </a:rPr>
              <a:t> ®</a:t>
            </a:r>
            <a:r>
              <a:rPr lang="en-US" altLang="en-US" sz="3200" b="1" dirty="0" err="1">
                <a:latin typeface=".VnTime" panose="020B7200000000000000" pitchFamily="34" charset="0"/>
              </a:rPr>
              <a:t>ãn</a:t>
            </a:r>
            <a:r>
              <a:rPr lang="en-US" altLang="en-US" sz="3200" b="1" dirty="0">
                <a:latin typeface=".VnTime" panose="020B7200000000000000" pitchFamily="34" charset="0"/>
              </a:rPr>
              <a:t> vµ </a:t>
            </a:r>
            <a:r>
              <a:rPr lang="en-US" altLang="en-US" sz="3200" b="1" dirty="0" err="1">
                <a:latin typeface=".VnTime" panose="020B7200000000000000" pitchFamily="34" charset="0"/>
              </a:rPr>
              <a:t>hái</a:t>
            </a:r>
            <a:r>
              <a:rPr lang="en-US" altLang="en-US" sz="3200" b="1" dirty="0"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latin typeface=".VnTime" panose="020B7200000000000000" pitchFamily="34" charset="0"/>
              </a:rPr>
              <a:t>ngay</a:t>
            </a:r>
            <a:r>
              <a:rPr lang="en-US" altLang="en-US" sz="3200" b="1" dirty="0">
                <a:latin typeface=".VnTime" panose="020B7200000000000000" pitchFamily="34" charset="0"/>
              </a:rPr>
              <a:t>: </a:t>
            </a:r>
            <a:r>
              <a:rPr lang="en-US" altLang="en-US" sz="3200" b="1" dirty="0" err="1">
                <a:latin typeface=".VnTime" panose="020B7200000000000000" pitchFamily="34" charset="0"/>
              </a:rPr>
              <a:t>Bè</a:t>
            </a:r>
            <a:r>
              <a:rPr lang="en-US" altLang="en-US" sz="3200" b="1" dirty="0"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latin typeface=".VnTime" panose="020B7200000000000000" pitchFamily="34" charset="0"/>
              </a:rPr>
              <a:t>cã</a:t>
            </a:r>
            <a:r>
              <a:rPr lang="en-US" altLang="en-US" sz="3200" b="1" dirty="0"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latin typeface=".VnTime" panose="020B7200000000000000" pitchFamily="34" charset="0"/>
              </a:rPr>
              <a:t>nhí</a:t>
            </a:r>
            <a:r>
              <a:rPr lang="en-US" altLang="en-US" sz="3200" b="1" dirty="0"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latin typeface=".VnTime" panose="020B7200000000000000" pitchFamily="34" charset="0"/>
              </a:rPr>
              <a:t>mua</a:t>
            </a:r>
            <a:r>
              <a:rPr lang="en-US" altLang="en-US" sz="3200" b="1" dirty="0"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latin typeface=".VnTime" panose="020B7200000000000000" pitchFamily="34" charset="0"/>
              </a:rPr>
              <a:t>truyÖn</a:t>
            </a:r>
            <a:r>
              <a:rPr lang="en-US" altLang="en-US" sz="3200" b="1" dirty="0"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latin typeface=".VnTime" panose="020B7200000000000000" pitchFamily="34" charset="0"/>
              </a:rPr>
              <a:t>tranh</a:t>
            </a:r>
            <a:r>
              <a:rPr lang="en-US" altLang="en-US" sz="3200" b="1" dirty="0"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latin typeface=".VnTime" panose="020B7200000000000000" pitchFamily="34" charset="0"/>
              </a:rPr>
              <a:t>cho</a:t>
            </a:r>
            <a:r>
              <a:rPr lang="en-US" altLang="en-US" sz="3200" b="1" dirty="0">
                <a:latin typeface=".VnTime" panose="020B7200000000000000" pitchFamily="34" charset="0"/>
              </a:rPr>
              <a:t> con </a:t>
            </a:r>
            <a:r>
              <a:rPr lang="en-US" altLang="en-US" sz="3200" b="1" dirty="0" err="1">
                <a:latin typeface=".VnTime" panose="020B7200000000000000" pitchFamily="34" charset="0"/>
              </a:rPr>
              <a:t>kh«ng</a:t>
            </a:r>
            <a:r>
              <a:rPr lang="en-US" altLang="en-US" sz="3200" b="1" dirty="0">
                <a:latin typeface=".VnTime" panose="020B7200000000000000" pitchFamily="34" charset="0"/>
              </a:rPr>
              <a:t>?</a:t>
            </a:r>
            <a:endParaRPr lang="vi-VN" altLang="en-US" sz="3200" b="1" dirty="0">
              <a:latin typeface=".VnTime" panose="020B7200000000000000" pitchFamily="34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vi-VN" altLang="en-US" sz="3500" b="1" dirty="0">
                <a:solidFill>
                  <a:srgbClr val="0070C0"/>
                </a:solidFill>
                <a:latin typeface=".VnTime" panose="020B7200000000000000" pitchFamily="34" charset="0"/>
              </a:rPr>
              <a:t>Sai </a:t>
            </a:r>
            <a:r>
              <a:rPr lang="vi-VN" altLang="en-US" sz="3500" dirty="0">
                <a:solidFill>
                  <a:srgbClr val="000000"/>
                </a:solidFill>
                <a:latin typeface=".VnTime" panose="020B7200000000000000" pitchFamily="34" charset="0"/>
              </a:rPr>
              <a:t>v</a:t>
            </a:r>
            <a:r>
              <a:rPr lang="vi-VN" altLang="en-US" sz="3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 bố đang mệt hoàng không nên đòi bố quà</a:t>
            </a:r>
            <a:endParaRPr lang="en-US" altLang="en-US" sz="3500" b="1" dirty="0">
              <a:solidFill>
                <a:srgbClr val="000000"/>
              </a:solidFill>
              <a:latin typeface=".VnTime" panose="020B7200000000000000" pitchFamily="34" charset="0"/>
            </a:endParaRPr>
          </a:p>
        </p:txBody>
      </p:sp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2513014" y="3200400"/>
            <a:ext cx="1030287" cy="1422400"/>
          </a:xfrm>
          <a:prstGeom prst="ellipse">
            <a:avLst/>
          </a:prstGeom>
          <a:solidFill>
            <a:srgbClr val="00B050"/>
          </a:solidFill>
          <a:ln w="9525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1828800" y="4101208"/>
            <a:ext cx="1112838" cy="953392"/>
          </a:xfrm>
          <a:prstGeom prst="ellipse">
            <a:avLst/>
          </a:prstGeom>
          <a:solidFill>
            <a:srgbClr val="00B050"/>
          </a:solidFill>
          <a:ln w="9525" algn="ctr">
            <a:solidFill>
              <a:srgbClr val="00B05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lowchart: Manual Operation 5"/>
          <p:cNvSpPr>
            <a:spLocks noChangeArrowheads="1"/>
          </p:cNvSpPr>
          <p:nvPr/>
        </p:nvSpPr>
        <p:spPr bwMode="auto">
          <a:xfrm rot="10800000">
            <a:off x="2646363" y="4225230"/>
            <a:ext cx="695325" cy="2247007"/>
          </a:xfrm>
          <a:prstGeom prst="flowChartManualOperation">
            <a:avLst/>
          </a:prstGeom>
          <a:solidFill>
            <a:srgbClr val="00B050"/>
          </a:solidFill>
          <a:ln w="9525" algn="ctr">
            <a:solidFill>
              <a:srgbClr val="00B05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3032126" y="4213920"/>
            <a:ext cx="1114425" cy="953392"/>
          </a:xfrm>
          <a:prstGeom prst="ellipse">
            <a:avLst/>
          </a:prstGeom>
          <a:solidFill>
            <a:srgbClr val="00B050"/>
          </a:solidFill>
          <a:ln w="9525" algn="ctr">
            <a:solidFill>
              <a:srgbClr val="00B05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97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536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1600200" y="152401"/>
            <a:ext cx="899160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d)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Ông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Hoài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thích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chơi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cảnh.Hoài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mượn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sách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thấy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ngoài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vườn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khóm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lạ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liền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xin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nhánh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mang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ông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trồng</a:t>
            </a:r>
            <a:r>
              <a: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2279524" y="3048000"/>
            <a:ext cx="1143000" cy="1519237"/>
          </a:xfrm>
          <a:prstGeom prst="ellipse">
            <a:avLst/>
          </a:prstGeom>
          <a:solidFill>
            <a:srgbClr val="FF3300"/>
          </a:solidFill>
          <a:ln w="9525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Oval 8"/>
          <p:cNvSpPr>
            <a:spLocks noChangeArrowheads="1"/>
          </p:cNvSpPr>
          <p:nvPr/>
        </p:nvSpPr>
        <p:spPr bwMode="auto">
          <a:xfrm>
            <a:off x="2803399" y="4151017"/>
            <a:ext cx="1238250" cy="1019470"/>
          </a:xfrm>
          <a:prstGeom prst="ellipse">
            <a:avLst/>
          </a:prstGeom>
          <a:solidFill>
            <a:srgbClr val="FF33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1587375" y="4157367"/>
            <a:ext cx="1235075" cy="1019470"/>
          </a:xfrm>
          <a:prstGeom prst="ellipse">
            <a:avLst/>
          </a:prstGeom>
          <a:solidFill>
            <a:srgbClr val="FF33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1" name="Flowchart: Manual Operation 10"/>
          <p:cNvSpPr>
            <a:spLocks noChangeArrowheads="1"/>
          </p:cNvSpPr>
          <p:nvPr/>
        </p:nvSpPr>
        <p:spPr bwMode="auto">
          <a:xfrm rot="10800000">
            <a:off x="2411286" y="4162294"/>
            <a:ext cx="771525" cy="2402018"/>
          </a:xfrm>
          <a:prstGeom prst="flowChartManualOperation">
            <a:avLst/>
          </a:prstGeom>
          <a:solidFill>
            <a:srgbClr val="FF3300"/>
          </a:solidFill>
          <a:ln w="9525" algn="ctr">
            <a:solidFill>
              <a:srgbClr val="FF33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893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4"/>
          <p:cNvSpPr txBox="1">
            <a:spLocks noChangeArrowheads="1"/>
          </p:cNvSpPr>
          <p:nvPr/>
        </p:nvSpPr>
        <p:spPr bwMode="auto">
          <a:xfrm>
            <a:off x="1600200" y="457201"/>
            <a:ext cx="8915400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200" b="1" dirty="0">
                <a:latin typeface="Times New Roman" panose="02020603050405020304" pitchFamily="18" charset="0"/>
              </a:rPr>
              <a:t>e)</a:t>
            </a:r>
            <a:r>
              <a:rPr lang="en-US" altLang="en-US" sz="3200" b="1" dirty="0">
                <a:latin typeface="Tahoma" panose="020B0604030504040204" pitchFamily="34" charset="0"/>
              </a:rPr>
              <a:t> </a:t>
            </a:r>
            <a:r>
              <a:rPr lang="en-US" altLang="en-US" sz="3200" b="1" dirty="0">
                <a:latin typeface=".VnTime" panose="020B7200000000000000" pitchFamily="34" charset="0"/>
              </a:rPr>
              <a:t>Sau </a:t>
            </a:r>
            <a:r>
              <a:rPr lang="en-US" altLang="en-US" sz="3200" b="1" dirty="0" err="1">
                <a:latin typeface=".VnTime" panose="020B7200000000000000" pitchFamily="34" charset="0"/>
              </a:rPr>
              <a:t>giê</a:t>
            </a:r>
            <a:r>
              <a:rPr lang="en-US" altLang="en-US" sz="3200" b="1" dirty="0"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latin typeface=".VnTime" panose="020B7200000000000000" pitchFamily="34" charset="0"/>
              </a:rPr>
              <a:t>häc</a:t>
            </a:r>
            <a:r>
              <a:rPr lang="en-US" altLang="en-US" sz="3200" b="1" dirty="0"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latin typeface=".VnTime" panose="020B7200000000000000" pitchFamily="34" charset="0"/>
              </a:rPr>
              <a:t>nhãm</a:t>
            </a:r>
            <a:r>
              <a:rPr lang="en-US" altLang="en-US" sz="3200" b="1" dirty="0">
                <a:latin typeface=".VnTime" panose="020B7200000000000000" pitchFamily="34" charset="0"/>
              </a:rPr>
              <a:t>, </a:t>
            </a:r>
            <a:r>
              <a:rPr lang="en-US" altLang="en-US" sz="3200" b="1" dirty="0" err="1">
                <a:latin typeface=".VnTime" panose="020B7200000000000000" pitchFamily="34" charset="0"/>
              </a:rPr>
              <a:t>Nh©m</a:t>
            </a:r>
            <a:r>
              <a:rPr lang="en-US" altLang="en-US" sz="3200" b="1" dirty="0">
                <a:latin typeface=".VnTime" panose="020B7200000000000000" pitchFamily="34" charset="0"/>
              </a:rPr>
              <a:t> vµ b¹n Minh ®</a:t>
            </a:r>
            <a:r>
              <a:rPr lang="en-US" altLang="en-US" sz="3200" b="1" dirty="0" err="1">
                <a:latin typeface=".VnTime" panose="020B7200000000000000" pitchFamily="34" charset="0"/>
              </a:rPr>
              <a:t>ang</a:t>
            </a:r>
            <a:r>
              <a:rPr lang="en-US" altLang="en-US" sz="3200" b="1" dirty="0">
                <a:latin typeface=".VnTime" panose="020B7200000000000000" pitchFamily="34" charset="0"/>
              </a:rPr>
              <a:t> ®</a:t>
            </a:r>
            <a:r>
              <a:rPr lang="en-US" altLang="en-US" sz="3200" b="1" dirty="0" err="1">
                <a:latin typeface=".VnTime" panose="020B7200000000000000" pitchFamily="34" charset="0"/>
              </a:rPr>
              <a:t>ïa</a:t>
            </a:r>
            <a:r>
              <a:rPr lang="en-US" altLang="en-US" sz="3200" b="1" dirty="0"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latin typeface=".VnTime" panose="020B7200000000000000" pitchFamily="34" charset="0"/>
              </a:rPr>
              <a:t>víi</a:t>
            </a:r>
            <a:r>
              <a:rPr lang="en-US" altLang="en-US" sz="3200" b="1" dirty="0"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latin typeface=".VnTime" panose="020B7200000000000000" pitchFamily="34" charset="0"/>
              </a:rPr>
              <a:t>nhau</a:t>
            </a:r>
            <a:r>
              <a:rPr lang="en-US" altLang="en-US" sz="3200" b="1" dirty="0">
                <a:latin typeface=".VnTime" panose="020B7200000000000000" pitchFamily="34" charset="0"/>
              </a:rPr>
              <a:t>, </a:t>
            </a:r>
            <a:r>
              <a:rPr lang="en-US" altLang="en-US" sz="3200" b="1" dirty="0" err="1">
                <a:latin typeface=".VnTime" panose="020B7200000000000000" pitchFamily="34" charset="0"/>
              </a:rPr>
              <a:t>chît</a:t>
            </a:r>
            <a:r>
              <a:rPr lang="en-US" altLang="en-US" sz="3200" b="1" dirty="0"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latin typeface=".VnTime" panose="020B7200000000000000" pitchFamily="34" charset="0"/>
              </a:rPr>
              <a:t>nghe</a:t>
            </a:r>
            <a:r>
              <a:rPr lang="en-US" altLang="en-US" sz="3200" b="1" dirty="0"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latin typeface=".VnTime" panose="020B7200000000000000" pitchFamily="34" charset="0"/>
              </a:rPr>
              <a:t>tiÕng</a:t>
            </a:r>
            <a:r>
              <a:rPr lang="en-US" altLang="en-US" sz="3200" b="1" dirty="0">
                <a:latin typeface=".VnTime" panose="020B7200000000000000" pitchFamily="34" charset="0"/>
              </a:rPr>
              <a:t> bµ ngo¹i ho ë </a:t>
            </a:r>
            <a:r>
              <a:rPr lang="en-US" altLang="en-US" sz="3200" b="1" dirty="0" err="1">
                <a:latin typeface=".VnTime" panose="020B7200000000000000" pitchFamily="34" charset="0"/>
              </a:rPr>
              <a:t>phßng</a:t>
            </a:r>
            <a:r>
              <a:rPr lang="en-US" altLang="en-US" sz="3200" b="1" dirty="0"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latin typeface=".VnTime" panose="020B7200000000000000" pitchFamily="34" charset="0"/>
              </a:rPr>
              <a:t>bªn</a:t>
            </a:r>
            <a:r>
              <a:rPr lang="en-US" altLang="en-US" sz="3200" b="1" dirty="0">
                <a:latin typeface=".VnTime" panose="020B7200000000000000" pitchFamily="34" charset="0"/>
              </a:rPr>
              <a:t>, </a:t>
            </a:r>
            <a:r>
              <a:rPr lang="en-US" altLang="en-US" sz="3200" b="1" dirty="0" err="1">
                <a:latin typeface=".VnTime" panose="020B7200000000000000" pitchFamily="34" charset="0"/>
              </a:rPr>
              <a:t>Nh©m</a:t>
            </a:r>
            <a:r>
              <a:rPr lang="en-US" altLang="en-US" sz="3200" b="1" dirty="0"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latin typeface=".VnTime" panose="020B7200000000000000" pitchFamily="34" charset="0"/>
              </a:rPr>
              <a:t>véi</a:t>
            </a:r>
            <a:r>
              <a:rPr lang="en-US" altLang="en-US" sz="3200" b="1" dirty="0">
                <a:latin typeface=".VnTime" panose="020B7200000000000000" pitchFamily="34" charset="0"/>
              </a:rPr>
              <a:t> ch¹y sang </a:t>
            </a:r>
            <a:r>
              <a:rPr lang="en-US" altLang="en-US" sz="3200" b="1" dirty="0" err="1">
                <a:latin typeface=".VnTime" panose="020B7200000000000000" pitchFamily="34" charset="0"/>
              </a:rPr>
              <a:t>vuèt</a:t>
            </a:r>
            <a:r>
              <a:rPr lang="en-US" altLang="en-US" sz="3200" b="1" dirty="0">
                <a:latin typeface=".VnTime" panose="020B7200000000000000" pitchFamily="34" charset="0"/>
              </a:rPr>
              <a:t> </a:t>
            </a:r>
            <a:r>
              <a:rPr lang="en-US" altLang="en-US" sz="3200" b="1" dirty="0" err="1">
                <a:latin typeface=".VnTime" panose="020B7200000000000000" pitchFamily="34" charset="0"/>
              </a:rPr>
              <a:t>ngùc</a:t>
            </a:r>
            <a:r>
              <a:rPr lang="en-US" altLang="en-US" sz="3200" b="1" dirty="0">
                <a:latin typeface=".VnTime" panose="020B7200000000000000" pitchFamily="34" charset="0"/>
              </a:rPr>
              <a:t> bµ.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2382837" y="3025776"/>
            <a:ext cx="1143000" cy="1590675"/>
          </a:xfrm>
          <a:prstGeom prst="ellipse">
            <a:avLst/>
          </a:prstGeom>
          <a:solidFill>
            <a:srgbClr val="FF3300"/>
          </a:solidFill>
          <a:ln w="9525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2906712" y="4186238"/>
            <a:ext cx="1238250" cy="1066800"/>
          </a:xfrm>
          <a:prstGeom prst="ellipse">
            <a:avLst/>
          </a:prstGeom>
          <a:solidFill>
            <a:srgbClr val="FF33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1690688" y="4192588"/>
            <a:ext cx="1235075" cy="1066800"/>
          </a:xfrm>
          <a:prstGeom prst="ellipse">
            <a:avLst/>
          </a:prstGeom>
          <a:solidFill>
            <a:srgbClr val="FF33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Flowchart: Manual Operation 6"/>
          <p:cNvSpPr>
            <a:spLocks noChangeArrowheads="1"/>
          </p:cNvSpPr>
          <p:nvPr/>
        </p:nvSpPr>
        <p:spPr bwMode="auto">
          <a:xfrm rot="10800000">
            <a:off x="2514601" y="4038600"/>
            <a:ext cx="771525" cy="2514600"/>
          </a:xfrm>
          <a:prstGeom prst="flowChartManualOperation">
            <a:avLst/>
          </a:prstGeom>
          <a:solidFill>
            <a:srgbClr val="FF3300"/>
          </a:solidFill>
          <a:ln w="9525" algn="ctr">
            <a:solidFill>
              <a:srgbClr val="FF33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078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8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44" y="9835"/>
            <a:ext cx="1752600" cy="166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18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287000" y="5398294"/>
            <a:ext cx="1752600" cy="154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524000" y="748506"/>
            <a:ext cx="91440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5000" b="1" dirty="0">
                <a:solidFill>
                  <a:srgbClr val="FF0000"/>
                </a:solidFill>
              </a:rPr>
              <a:t>Ô SỐ MAY MẮN</a:t>
            </a:r>
          </a:p>
        </p:txBody>
      </p:sp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5334000" y="1980273"/>
            <a:ext cx="1447800" cy="1295400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3048000" y="1984763"/>
            <a:ext cx="1447800" cy="1295400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Rectangle 13">
            <a:hlinkClick r:id="rId5" action="ppaction://hlinksldjump"/>
          </p:cNvPr>
          <p:cNvSpPr/>
          <p:nvPr/>
        </p:nvSpPr>
        <p:spPr>
          <a:xfrm>
            <a:off x="7696200" y="1968956"/>
            <a:ext cx="1447800" cy="1295400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6" name="Picture 11" descr="ag00317_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3405254"/>
            <a:ext cx="2655887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ight Arrow 2">
            <a:hlinkClick r:id="rId7" action="ppaction://hlinksldjump"/>
          </p:cNvPr>
          <p:cNvSpPr/>
          <p:nvPr/>
        </p:nvSpPr>
        <p:spPr>
          <a:xfrm>
            <a:off x="1594644" y="6172200"/>
            <a:ext cx="381000" cy="304800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962400" y="3365702"/>
            <a:ext cx="6477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3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 ô 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may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mắn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Ai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may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mắn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may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mắn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may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mắn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9688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 nodeType="clickPar">
                      <p:stCondLst>
                        <p:cond delay="0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 nodeType="clickPar">
                      <p:stCondLst>
                        <p:cond delay="0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5" grpId="1" animBg="1"/>
      <p:bldP spid="11" grpId="0" animBg="1"/>
      <p:bldP spid="11" grpId="1" animBg="1"/>
      <p:bldP spid="14" grpId="0" animBg="1"/>
      <p:bldP spid="14" grpId="1" animBg="1"/>
      <p:bldP spid="4" grpId="0"/>
      <p:bldP spid="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1901810" y="150019"/>
            <a:ext cx="868999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 a.</a:t>
            </a:r>
            <a:r>
              <a:rPr lang="en-US" altLang="en-US" sz="2400" b="1" dirty="0">
                <a:solidFill>
                  <a:srgbClr val="3333FF"/>
                </a:solidFill>
                <a:latin typeface=".VnTime" panose="020B7200000000000000" pitchFamily="34" charset="0"/>
              </a:rPr>
              <a:t> MÑ </a:t>
            </a:r>
            <a:r>
              <a:rPr lang="en-US" altLang="en-US" sz="2400" b="1" dirty="0" err="1">
                <a:solidFill>
                  <a:srgbClr val="3333FF"/>
                </a:solidFill>
                <a:latin typeface=".VnTime" panose="020B7200000000000000" pitchFamily="34" charset="0"/>
              </a:rPr>
              <a:t>mÖt</a:t>
            </a:r>
            <a:r>
              <a:rPr lang="en-US" altLang="en-US" sz="2400" b="1" dirty="0">
                <a:solidFill>
                  <a:srgbClr val="3333FF"/>
                </a:solidFill>
                <a:latin typeface=".VnTime" panose="020B7200000000000000" pitchFamily="34" charset="0"/>
              </a:rPr>
              <a:t>, </a:t>
            </a:r>
            <a:r>
              <a:rPr lang="en-US" altLang="en-US" sz="2400" b="1" dirty="0" err="1">
                <a:solidFill>
                  <a:srgbClr val="3333FF"/>
                </a:solidFill>
                <a:latin typeface=".VnTime" panose="020B7200000000000000" pitchFamily="34" charset="0"/>
              </a:rPr>
              <a:t>bè</a:t>
            </a:r>
            <a:r>
              <a:rPr lang="en-US" altLang="en-US" sz="2400" b="1" dirty="0">
                <a:solidFill>
                  <a:srgbClr val="3333FF"/>
                </a:solidFill>
                <a:latin typeface=".VnTime" panose="020B7200000000000000" pitchFamily="34" charset="0"/>
              </a:rPr>
              <a:t> ®</a:t>
            </a:r>
            <a:r>
              <a:rPr lang="en-US" altLang="en-US" sz="2400" b="1" dirty="0" err="1">
                <a:solidFill>
                  <a:srgbClr val="3333FF"/>
                </a:solidFill>
                <a:latin typeface=".VnTime" panose="020B7200000000000000" pitchFamily="34" charset="0"/>
              </a:rPr>
              <a:t>i</a:t>
            </a:r>
            <a:r>
              <a:rPr lang="en-US" altLang="en-US" sz="2400" b="1" dirty="0">
                <a:solidFill>
                  <a:srgbClr val="3333FF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.VnTime" panose="020B7200000000000000" pitchFamily="34" charset="0"/>
              </a:rPr>
              <a:t>lµm</a:t>
            </a:r>
            <a:r>
              <a:rPr lang="en-US" altLang="en-US" sz="2400" b="1" dirty="0">
                <a:solidFill>
                  <a:srgbClr val="3333FF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.VnTime" panose="020B7200000000000000" pitchFamily="34" charset="0"/>
              </a:rPr>
              <a:t>m·i</a:t>
            </a:r>
            <a:r>
              <a:rPr lang="en-US" altLang="en-US" sz="2400" b="1" dirty="0">
                <a:solidFill>
                  <a:srgbClr val="3333FF"/>
                </a:solidFill>
                <a:latin typeface=".VnTime" panose="020B7200000000000000" pitchFamily="34" charset="0"/>
              </a:rPr>
              <a:t> ch­a </a:t>
            </a:r>
            <a:r>
              <a:rPr lang="en-US" altLang="en-US" sz="2400" b="1" dirty="0" err="1">
                <a:solidFill>
                  <a:srgbClr val="3333FF"/>
                </a:solidFill>
                <a:latin typeface=".VnTime" panose="020B7200000000000000" pitchFamily="34" charset="0"/>
              </a:rPr>
              <a:t>vÒ</a:t>
            </a:r>
            <a:r>
              <a:rPr lang="en-US" altLang="en-US" sz="2400" b="1" dirty="0">
                <a:solidFill>
                  <a:srgbClr val="3333FF"/>
                </a:solidFill>
                <a:latin typeface=".VnTime" panose="020B7200000000000000" pitchFamily="34" charset="0"/>
              </a:rPr>
              <a:t>. </a:t>
            </a:r>
            <a:r>
              <a:rPr lang="en-US" altLang="en-US" sz="2400" b="1" dirty="0" err="1">
                <a:solidFill>
                  <a:srgbClr val="3333FF"/>
                </a:solidFill>
                <a:latin typeface=".VnTime" panose="020B7200000000000000" pitchFamily="34" charset="0"/>
              </a:rPr>
              <a:t>Sinh</a:t>
            </a:r>
            <a:r>
              <a:rPr lang="en-US" altLang="en-US" sz="2400" b="1" dirty="0">
                <a:solidFill>
                  <a:srgbClr val="3333FF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.VnTime" panose="020B7200000000000000" pitchFamily="34" charset="0"/>
              </a:rPr>
              <a:t>vïng</a:t>
            </a:r>
            <a:r>
              <a:rPr lang="en-US" altLang="en-US" sz="2400" b="1" dirty="0">
                <a:solidFill>
                  <a:srgbClr val="3333FF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.VnTime" panose="020B7200000000000000" pitchFamily="34" charset="0"/>
              </a:rPr>
              <a:t>v»ng</a:t>
            </a:r>
            <a:r>
              <a:rPr lang="en-US" altLang="en-US" sz="2400" b="1" dirty="0">
                <a:solidFill>
                  <a:srgbClr val="3333FF"/>
                </a:solidFill>
                <a:latin typeface=".VnTime" panose="020B7200000000000000" pitchFamily="34" charset="0"/>
              </a:rPr>
              <a:t>, </a:t>
            </a:r>
            <a:r>
              <a:rPr lang="en-US" altLang="en-US" sz="2400" b="1" dirty="0" err="1">
                <a:solidFill>
                  <a:srgbClr val="3333FF"/>
                </a:solidFill>
                <a:latin typeface=".VnTime" panose="020B7200000000000000" pitchFamily="34" charset="0"/>
              </a:rPr>
              <a:t>bùc</a:t>
            </a:r>
            <a:r>
              <a:rPr lang="en-US" altLang="en-US" sz="2400" b="1" dirty="0">
                <a:solidFill>
                  <a:srgbClr val="3333FF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.VnTime" panose="020B7200000000000000" pitchFamily="34" charset="0"/>
              </a:rPr>
              <a:t>béi</a:t>
            </a:r>
            <a:r>
              <a:rPr lang="en-US" altLang="en-US" sz="2400" b="1" dirty="0">
                <a:solidFill>
                  <a:srgbClr val="3333FF"/>
                </a:solidFill>
                <a:latin typeface=".VnTime" panose="020B7200000000000000" pitchFamily="34" charset="0"/>
              </a:rPr>
              <a:t> v× ch¼ng </a:t>
            </a:r>
            <a:r>
              <a:rPr lang="en-US" altLang="en-US" sz="2400" b="1" dirty="0" err="1">
                <a:solidFill>
                  <a:srgbClr val="3333FF"/>
                </a:solidFill>
                <a:latin typeface=".VnTime" panose="020B7200000000000000" pitchFamily="34" charset="0"/>
              </a:rPr>
              <a:t>cã</a:t>
            </a:r>
            <a:r>
              <a:rPr lang="en-US" altLang="en-US" sz="2400" b="1" dirty="0">
                <a:solidFill>
                  <a:srgbClr val="3333FF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.VnTime" panose="020B7200000000000000" pitchFamily="34" charset="0"/>
              </a:rPr>
              <a:t>ai</a:t>
            </a:r>
            <a:r>
              <a:rPr lang="en-US" altLang="en-US" sz="2400" b="1" dirty="0">
                <a:solidFill>
                  <a:srgbClr val="3333FF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.VnTime" panose="020B7200000000000000" pitchFamily="34" charset="0"/>
              </a:rPr>
              <a:t>đưa</a:t>
            </a:r>
            <a:r>
              <a:rPr lang="en-US" altLang="en-US" sz="2400" b="1" dirty="0">
                <a:solidFill>
                  <a:srgbClr val="3333FF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.VnTime" panose="020B7200000000000000" pitchFamily="34" charset="0"/>
              </a:rPr>
              <a:t>Sinh</a:t>
            </a:r>
            <a:r>
              <a:rPr lang="en-US" altLang="en-US" sz="2400" b="1" dirty="0">
                <a:solidFill>
                  <a:srgbClr val="3333FF"/>
                </a:solidFill>
                <a:latin typeface=".VnTime" panose="020B7200000000000000" pitchFamily="34" charset="0"/>
              </a:rPr>
              <a:t> ®</a:t>
            </a:r>
            <a:r>
              <a:rPr lang="en-US" altLang="en-US" sz="2400" b="1" dirty="0" err="1">
                <a:solidFill>
                  <a:srgbClr val="3333FF"/>
                </a:solidFill>
                <a:latin typeface=".VnTime" panose="020B7200000000000000" pitchFamily="34" charset="0"/>
              </a:rPr>
              <a:t>Õn</a:t>
            </a:r>
            <a:r>
              <a:rPr lang="en-US" altLang="en-US" sz="2400" b="1" dirty="0">
                <a:solidFill>
                  <a:srgbClr val="3333FF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.VnTime" panose="020B7200000000000000" pitchFamily="34" charset="0"/>
              </a:rPr>
              <a:t>nh</a:t>
            </a:r>
            <a:r>
              <a:rPr lang="en-US" altLang="en-US" sz="2400" b="1" dirty="0">
                <a:solidFill>
                  <a:srgbClr val="3333FF"/>
                </a:solidFill>
                <a:latin typeface=".VnTime" panose="020B7200000000000000" pitchFamily="34" charset="0"/>
              </a:rPr>
              <a:t>µ b¹n </a:t>
            </a:r>
            <a:r>
              <a:rPr lang="en-US" altLang="en-US" sz="2400" b="1" dirty="0" err="1">
                <a:solidFill>
                  <a:srgbClr val="3333FF"/>
                </a:solidFill>
                <a:latin typeface=".VnTime" panose="020B7200000000000000" pitchFamily="34" charset="0"/>
              </a:rPr>
              <a:t>dù</a:t>
            </a:r>
            <a:r>
              <a:rPr lang="en-US" altLang="en-US" sz="2400" b="1" dirty="0">
                <a:solidFill>
                  <a:srgbClr val="3333FF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.VnTime" panose="020B7200000000000000" pitchFamily="34" charset="0"/>
              </a:rPr>
              <a:t>sinh</a:t>
            </a:r>
            <a:r>
              <a:rPr lang="en-US" altLang="en-US" sz="2400" b="1" dirty="0">
                <a:solidFill>
                  <a:srgbClr val="3333FF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.VnTime" panose="020B7200000000000000" pitchFamily="34" charset="0"/>
              </a:rPr>
              <a:t>nhËt</a:t>
            </a:r>
            <a:r>
              <a:rPr lang="en-US" altLang="en-US" sz="2400" b="1" dirty="0">
                <a:solidFill>
                  <a:srgbClr val="3333FF"/>
                </a:solidFill>
                <a:latin typeface=".VnTime" panose="020B7200000000000000" pitchFamily="34" charset="0"/>
              </a:rPr>
              <a:t>.</a:t>
            </a:r>
          </a:p>
        </p:txBody>
      </p:sp>
      <p:sp>
        <p:nvSpPr>
          <p:cNvPr id="14339" name="Text Box 4"/>
          <p:cNvSpPr txBox="1">
            <a:spLocks noChangeArrowheads="1"/>
          </p:cNvSpPr>
          <p:nvPr/>
        </p:nvSpPr>
        <p:spPr bwMode="auto">
          <a:xfrm>
            <a:off x="1844676" y="1143001"/>
            <a:ext cx="8886825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  b.</a:t>
            </a:r>
            <a:r>
              <a:rPr lang="en-US" altLang="en-US" sz="2400" b="1" dirty="0">
                <a:solidFill>
                  <a:srgbClr val="00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.VnTime" panose="020B7200000000000000" pitchFamily="34" charset="0"/>
              </a:rPr>
              <a:t>H«m</a:t>
            </a:r>
            <a:r>
              <a:rPr lang="en-US" altLang="en-US" sz="2400" b="1" dirty="0">
                <a:solidFill>
                  <a:srgbClr val="00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.VnTime" panose="020B7200000000000000" pitchFamily="34" charset="0"/>
              </a:rPr>
              <a:t>nµo</a:t>
            </a:r>
            <a:r>
              <a:rPr lang="en-US" altLang="en-US" sz="2400" b="1" dirty="0">
                <a:solidFill>
                  <a:srgbClr val="000000"/>
                </a:solidFill>
                <a:latin typeface=".VnTime" panose="020B7200000000000000" pitchFamily="34" charset="0"/>
              </a:rPr>
              <a:t> ®</a:t>
            </a:r>
            <a:r>
              <a:rPr lang="en-US" altLang="en-US" sz="2400" b="1" dirty="0" err="1">
                <a:solidFill>
                  <a:srgbClr val="000000"/>
                </a:solidFill>
                <a:latin typeface=".VnTime" panose="020B7200000000000000" pitchFamily="34" charset="0"/>
              </a:rPr>
              <a:t>i</a:t>
            </a:r>
            <a:r>
              <a:rPr lang="en-US" altLang="en-US" sz="2400" b="1" dirty="0">
                <a:solidFill>
                  <a:srgbClr val="00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.VnTime" panose="020B7200000000000000" pitchFamily="34" charset="0"/>
              </a:rPr>
              <a:t>lµm</a:t>
            </a:r>
            <a:r>
              <a:rPr lang="en-US" altLang="en-US" sz="2400" b="1" dirty="0">
                <a:solidFill>
                  <a:srgbClr val="00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.VnTime" panose="020B7200000000000000" pitchFamily="34" charset="0"/>
              </a:rPr>
              <a:t>vÒ</a:t>
            </a:r>
            <a:r>
              <a:rPr lang="en-US" altLang="en-US" sz="2400" b="1" dirty="0">
                <a:solidFill>
                  <a:srgbClr val="000000"/>
                </a:solidFill>
                <a:latin typeface=".VnTime" panose="020B7200000000000000" pitchFamily="34" charset="0"/>
              </a:rPr>
              <a:t>, </a:t>
            </a:r>
            <a:r>
              <a:rPr lang="en-US" altLang="en-US" sz="2400" b="1" dirty="0" err="1">
                <a:solidFill>
                  <a:srgbClr val="000000"/>
                </a:solidFill>
                <a:latin typeface=".VnTime" panose="020B7200000000000000" pitchFamily="34" charset="0"/>
              </a:rPr>
              <a:t>mÑ</a:t>
            </a:r>
            <a:r>
              <a:rPr lang="en-US" altLang="en-US" sz="2400" b="1" dirty="0">
                <a:solidFill>
                  <a:srgbClr val="00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.VnTime" panose="020B7200000000000000" pitchFamily="34" charset="0"/>
              </a:rPr>
              <a:t>còng</a:t>
            </a:r>
            <a:r>
              <a:rPr lang="en-US" altLang="en-US" sz="2400" b="1" dirty="0">
                <a:solidFill>
                  <a:srgbClr val="00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.VnTime" panose="020B7200000000000000" pitchFamily="34" charset="0"/>
              </a:rPr>
              <a:t>thÊy</a:t>
            </a:r>
            <a:r>
              <a:rPr lang="en-US" altLang="en-US" sz="2400" b="1" dirty="0">
                <a:solidFill>
                  <a:srgbClr val="000000"/>
                </a:solidFill>
                <a:latin typeface=".VnTime" panose="020B7200000000000000" pitchFamily="34" charset="0"/>
              </a:rPr>
              <a:t> Loan ®· </a:t>
            </a:r>
            <a:r>
              <a:rPr lang="en-US" altLang="en-US" sz="2400" b="1" dirty="0" err="1">
                <a:solidFill>
                  <a:srgbClr val="000000"/>
                </a:solidFill>
                <a:latin typeface=".VnTime" panose="020B7200000000000000" pitchFamily="34" charset="0"/>
              </a:rPr>
              <a:t>chuÈn</a:t>
            </a:r>
            <a:r>
              <a:rPr lang="en-US" altLang="en-US" sz="2400" b="1" dirty="0">
                <a:solidFill>
                  <a:srgbClr val="00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.VnTime" panose="020B7200000000000000" pitchFamily="34" charset="0"/>
              </a:rPr>
              <a:t>bÞ</a:t>
            </a:r>
            <a:r>
              <a:rPr lang="en-US" altLang="en-US" sz="2400" b="1" dirty="0">
                <a:solidFill>
                  <a:srgbClr val="000000"/>
                </a:solidFill>
                <a:latin typeface=".VnTime" panose="020B7200000000000000" pitchFamily="34" charset="0"/>
              </a:rPr>
              <a:t> s½n </a:t>
            </a:r>
            <a:r>
              <a:rPr lang="en-US" altLang="en-US" sz="2400" b="1" dirty="0" err="1">
                <a:solidFill>
                  <a:srgbClr val="000000"/>
                </a:solidFill>
                <a:latin typeface=".VnTime" panose="020B7200000000000000" pitchFamily="34" charset="0"/>
              </a:rPr>
              <a:t>chËu</a:t>
            </a:r>
            <a:r>
              <a:rPr lang="en-US" altLang="en-US" sz="2400" b="1" dirty="0">
                <a:solidFill>
                  <a:srgbClr val="000000"/>
                </a:solidFill>
                <a:latin typeface=".VnTime" panose="020B7200000000000000" pitchFamily="34" charset="0"/>
              </a:rPr>
              <a:t>  </a:t>
            </a:r>
            <a:r>
              <a:rPr lang="en-US" altLang="en-US" sz="2400" b="1" dirty="0" err="1">
                <a:solidFill>
                  <a:srgbClr val="000000"/>
                </a:solidFill>
                <a:latin typeface=".VnTime" panose="020B7200000000000000" pitchFamily="34" charset="0"/>
              </a:rPr>
              <a:t>nước</a:t>
            </a:r>
            <a:r>
              <a:rPr lang="en-US" altLang="en-US" sz="2400" b="1" dirty="0">
                <a:solidFill>
                  <a:srgbClr val="000000"/>
                </a:solidFill>
                <a:latin typeface=".VnTime" panose="020B7200000000000000" pitchFamily="34" charset="0"/>
              </a:rPr>
              <a:t>, </a:t>
            </a:r>
            <a:r>
              <a:rPr lang="en-US" altLang="en-US" sz="2400" b="1" dirty="0" err="1">
                <a:solidFill>
                  <a:srgbClr val="000000"/>
                </a:solidFill>
                <a:latin typeface=".VnTime" panose="020B7200000000000000" pitchFamily="34" charset="0"/>
              </a:rPr>
              <a:t>kh¨n</a:t>
            </a:r>
            <a:r>
              <a:rPr lang="en-US" altLang="en-US" sz="2400" b="1" dirty="0">
                <a:solidFill>
                  <a:srgbClr val="00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.VnTime" panose="020B7200000000000000" pitchFamily="34" charset="0"/>
              </a:rPr>
              <a:t>mÆt</a:t>
            </a:r>
            <a:r>
              <a:rPr lang="en-US" altLang="en-US" sz="2400" b="1" dirty="0">
                <a:solidFill>
                  <a:srgbClr val="000000"/>
                </a:solidFill>
                <a:latin typeface=".VnTime" panose="020B7200000000000000" pitchFamily="34" charset="0"/>
              </a:rPr>
              <a:t> ®Ó </a:t>
            </a:r>
            <a:r>
              <a:rPr lang="en-US" altLang="en-US" sz="2400" b="1" dirty="0" err="1">
                <a:solidFill>
                  <a:srgbClr val="000000"/>
                </a:solidFill>
                <a:latin typeface=".VnTime" panose="020B7200000000000000" pitchFamily="34" charset="0"/>
              </a:rPr>
              <a:t>mÑ</a:t>
            </a:r>
            <a:r>
              <a:rPr lang="en-US" altLang="en-US" sz="2400" b="1" dirty="0">
                <a:solidFill>
                  <a:srgbClr val="00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.VnTime" panose="020B7200000000000000" pitchFamily="34" charset="0"/>
              </a:rPr>
              <a:t>röa</a:t>
            </a:r>
            <a:r>
              <a:rPr lang="en-US" altLang="en-US" sz="2400" b="1" dirty="0">
                <a:solidFill>
                  <a:srgbClr val="00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.VnTime" panose="020B7200000000000000" pitchFamily="34" charset="0"/>
              </a:rPr>
              <a:t>cho</a:t>
            </a:r>
            <a:r>
              <a:rPr lang="en-US" altLang="en-US" sz="2400" b="1" dirty="0">
                <a:solidFill>
                  <a:srgbClr val="00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.VnTime" panose="020B7200000000000000" pitchFamily="34" charset="0"/>
              </a:rPr>
              <a:t>m¸t</a:t>
            </a:r>
            <a:r>
              <a:rPr lang="en-US" altLang="en-US" sz="2400" b="1" dirty="0">
                <a:solidFill>
                  <a:srgbClr val="000000"/>
                </a:solidFill>
                <a:latin typeface=".VnTime" panose="020B7200000000000000" pitchFamily="34" charset="0"/>
              </a:rPr>
              <a:t>. Loan </a:t>
            </a:r>
            <a:r>
              <a:rPr lang="en-US" altLang="en-US" sz="2400" b="1" dirty="0" err="1">
                <a:solidFill>
                  <a:srgbClr val="000000"/>
                </a:solidFill>
                <a:latin typeface=".VnTime" panose="020B7200000000000000" pitchFamily="34" charset="0"/>
              </a:rPr>
              <a:t>cßn</a:t>
            </a:r>
            <a:r>
              <a:rPr lang="en-US" altLang="en-US" sz="2400" b="1" dirty="0">
                <a:solidFill>
                  <a:srgbClr val="00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.VnTime" panose="020B7200000000000000" pitchFamily="34" charset="0"/>
              </a:rPr>
              <a:t>nhanh</a:t>
            </a:r>
            <a:r>
              <a:rPr lang="en-US" altLang="en-US" sz="2400" b="1" dirty="0">
                <a:solidFill>
                  <a:srgbClr val="00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.VnTime" panose="020B7200000000000000" pitchFamily="34" charset="0"/>
              </a:rPr>
              <a:t>nh¶u</a:t>
            </a:r>
            <a:r>
              <a:rPr lang="en-US" altLang="en-US" sz="2400" b="1" dirty="0">
                <a:solidFill>
                  <a:srgbClr val="00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.VnTime" panose="020B7200000000000000" pitchFamily="34" charset="0"/>
              </a:rPr>
              <a:t>gióp</a:t>
            </a:r>
            <a:r>
              <a:rPr lang="en-US" altLang="en-US" sz="2400" b="1" dirty="0">
                <a:solidFill>
                  <a:srgbClr val="00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.VnTime" panose="020B7200000000000000" pitchFamily="34" charset="0"/>
              </a:rPr>
              <a:t>mÑ</a:t>
            </a:r>
            <a:r>
              <a:rPr lang="en-US" altLang="en-US" sz="2400" b="1" dirty="0">
                <a:solidFill>
                  <a:srgbClr val="00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.VnTime" panose="020B7200000000000000" pitchFamily="34" charset="0"/>
              </a:rPr>
              <a:t>mang</a:t>
            </a:r>
            <a:r>
              <a:rPr lang="en-US" altLang="en-US" sz="2400" b="1" dirty="0">
                <a:solidFill>
                  <a:srgbClr val="00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.VnTime" panose="020B7200000000000000" pitchFamily="34" charset="0"/>
              </a:rPr>
              <a:t>tói</a:t>
            </a:r>
            <a:r>
              <a:rPr lang="en-US" altLang="en-US" sz="2400" b="1" dirty="0">
                <a:solidFill>
                  <a:srgbClr val="00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.VnTime" panose="020B7200000000000000" pitchFamily="34" charset="0"/>
              </a:rPr>
              <a:t>vµo</a:t>
            </a:r>
            <a:r>
              <a:rPr lang="en-US" altLang="en-US" sz="2400" b="1" dirty="0">
                <a:solidFill>
                  <a:srgbClr val="00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.VnTime" panose="020B7200000000000000" pitchFamily="34" charset="0"/>
              </a:rPr>
              <a:t>nh</a:t>
            </a:r>
            <a:r>
              <a:rPr lang="en-US" altLang="en-US" sz="2400" b="1" dirty="0">
                <a:solidFill>
                  <a:srgbClr val="000000"/>
                </a:solidFill>
                <a:latin typeface=".VnTime" panose="020B7200000000000000" pitchFamily="34" charset="0"/>
              </a:rPr>
              <a:t>µ.</a:t>
            </a:r>
            <a:r>
              <a:rPr lang="en-US" altLang="en-US" sz="2800" b="1" dirty="0">
                <a:solidFill>
                  <a:srgbClr val="000000"/>
                </a:solidFill>
                <a:latin typeface=".VnTime" panose="020B7200000000000000" pitchFamily="34" charset="0"/>
              </a:rPr>
              <a:t> </a:t>
            </a:r>
          </a:p>
        </p:txBody>
      </p:sp>
      <p:sp>
        <p:nvSpPr>
          <p:cNvPr id="14340" name="Text Box 2"/>
          <p:cNvSpPr txBox="1">
            <a:spLocks noChangeArrowheads="1"/>
          </p:cNvSpPr>
          <p:nvPr/>
        </p:nvSpPr>
        <p:spPr bwMode="auto">
          <a:xfrm>
            <a:off x="1917700" y="2590801"/>
            <a:ext cx="86741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c.</a:t>
            </a:r>
            <a:r>
              <a:rPr lang="en-US" altLang="en-US" sz="2400" b="1" dirty="0">
                <a:solidFill>
                  <a:srgbClr val="3333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.VnTime" panose="020B7200000000000000" pitchFamily="34" charset="0"/>
              </a:rPr>
              <a:t>Bè</a:t>
            </a:r>
            <a:r>
              <a:rPr lang="en-US" altLang="en-US" sz="2400" b="1" dirty="0">
                <a:solidFill>
                  <a:srgbClr val="3333FF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.VnTime" panose="020B7200000000000000" pitchFamily="34" charset="0"/>
              </a:rPr>
              <a:t>Hoµng</a:t>
            </a:r>
            <a:r>
              <a:rPr lang="en-US" altLang="en-US" sz="2400" b="1" dirty="0">
                <a:solidFill>
                  <a:srgbClr val="3333FF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.VnTime" panose="020B7200000000000000" pitchFamily="34" charset="0"/>
              </a:rPr>
              <a:t>võa</a:t>
            </a:r>
            <a:r>
              <a:rPr lang="en-US" altLang="en-US" sz="2400" b="1" dirty="0">
                <a:solidFill>
                  <a:srgbClr val="3333FF"/>
                </a:solidFill>
                <a:latin typeface=".VnTime" panose="020B7200000000000000" pitchFamily="34" charset="0"/>
              </a:rPr>
              <a:t> ®</a:t>
            </a:r>
            <a:r>
              <a:rPr lang="en-US" altLang="en-US" sz="2400" b="1" dirty="0" err="1">
                <a:solidFill>
                  <a:srgbClr val="3333FF"/>
                </a:solidFill>
                <a:latin typeface=".VnTime" panose="020B7200000000000000" pitchFamily="34" charset="0"/>
              </a:rPr>
              <a:t>i</a:t>
            </a:r>
            <a:r>
              <a:rPr lang="en-US" altLang="en-US" sz="2400" b="1" dirty="0">
                <a:solidFill>
                  <a:srgbClr val="3333FF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.VnTime" panose="020B7200000000000000" pitchFamily="34" charset="0"/>
              </a:rPr>
              <a:t>lµm</a:t>
            </a:r>
            <a:r>
              <a:rPr lang="en-US" altLang="en-US" sz="2400" b="1" dirty="0">
                <a:solidFill>
                  <a:srgbClr val="3333FF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.VnTime" panose="020B7200000000000000" pitchFamily="34" charset="0"/>
              </a:rPr>
              <a:t>vÒ</a:t>
            </a:r>
            <a:r>
              <a:rPr lang="en-US" altLang="en-US" sz="2400" b="1" dirty="0">
                <a:solidFill>
                  <a:srgbClr val="3333FF"/>
                </a:solidFill>
                <a:latin typeface=".VnTime" panose="020B7200000000000000" pitchFamily="34" charset="0"/>
              </a:rPr>
              <a:t>, </a:t>
            </a:r>
            <a:r>
              <a:rPr lang="en-US" altLang="en-US" sz="2400" b="1" dirty="0" err="1">
                <a:solidFill>
                  <a:srgbClr val="3333FF"/>
                </a:solidFill>
                <a:latin typeface=".VnTime" panose="020B7200000000000000" pitchFamily="34" charset="0"/>
              </a:rPr>
              <a:t>rÊt</a:t>
            </a:r>
            <a:r>
              <a:rPr lang="en-US" altLang="en-US" sz="2400" b="1" dirty="0">
                <a:solidFill>
                  <a:srgbClr val="3333FF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.VnTime" panose="020B7200000000000000" pitchFamily="34" charset="0"/>
              </a:rPr>
              <a:t>mÖt</a:t>
            </a:r>
            <a:r>
              <a:rPr lang="en-US" altLang="en-US" sz="2400" b="1" dirty="0">
                <a:solidFill>
                  <a:srgbClr val="3333FF"/>
                </a:solidFill>
                <a:latin typeface=".VnTime" panose="020B7200000000000000" pitchFamily="34" charset="0"/>
              </a:rPr>
              <a:t>. </a:t>
            </a:r>
            <a:r>
              <a:rPr lang="en-US" altLang="en-US" sz="2400" b="1" dirty="0" err="1">
                <a:solidFill>
                  <a:srgbClr val="3333FF"/>
                </a:solidFill>
                <a:latin typeface=".VnTime" panose="020B7200000000000000" pitchFamily="34" charset="0"/>
              </a:rPr>
              <a:t>Hoµng</a:t>
            </a:r>
            <a:r>
              <a:rPr lang="en-US" altLang="en-US" sz="2400" b="1" dirty="0">
                <a:solidFill>
                  <a:srgbClr val="3333FF"/>
                </a:solidFill>
                <a:latin typeface=".VnTime" panose="020B7200000000000000" pitchFamily="34" charset="0"/>
              </a:rPr>
              <a:t> ch¹y </a:t>
            </a:r>
            <a:r>
              <a:rPr lang="en-US" altLang="en-US" sz="2400" b="1" dirty="0" err="1">
                <a:solidFill>
                  <a:srgbClr val="3333FF"/>
                </a:solidFill>
                <a:latin typeface=".VnTime" panose="020B7200000000000000" pitchFamily="34" charset="0"/>
              </a:rPr>
              <a:t>ra</a:t>
            </a:r>
            <a:r>
              <a:rPr lang="en-US" altLang="en-US" sz="2400" b="1" dirty="0">
                <a:solidFill>
                  <a:srgbClr val="3333FF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.VnTime" panose="020B7200000000000000" pitchFamily="34" charset="0"/>
              </a:rPr>
              <a:t>tËn</a:t>
            </a:r>
            <a:r>
              <a:rPr lang="en-US" altLang="en-US" sz="2400" b="1" dirty="0">
                <a:solidFill>
                  <a:srgbClr val="3333FF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.VnTime" panose="020B7200000000000000" pitchFamily="34" charset="0"/>
              </a:rPr>
              <a:t>cöa</a:t>
            </a:r>
            <a:r>
              <a:rPr lang="en-US" altLang="en-US" sz="2400" b="1" dirty="0">
                <a:solidFill>
                  <a:srgbClr val="3333FF"/>
                </a:solidFill>
                <a:latin typeface=".VnTime" panose="020B7200000000000000" pitchFamily="34" charset="0"/>
              </a:rPr>
              <a:t> ®</a:t>
            </a:r>
            <a:r>
              <a:rPr lang="en-US" altLang="en-US" sz="2400" b="1" dirty="0" err="1">
                <a:solidFill>
                  <a:srgbClr val="3333FF"/>
                </a:solidFill>
                <a:latin typeface=".VnTime" panose="020B7200000000000000" pitchFamily="34" charset="0"/>
              </a:rPr>
              <a:t>ãn</a:t>
            </a:r>
            <a:r>
              <a:rPr lang="en-US" altLang="en-US" sz="2400" b="1" dirty="0">
                <a:solidFill>
                  <a:srgbClr val="3333FF"/>
                </a:solidFill>
                <a:latin typeface=".VnTime" panose="020B7200000000000000" pitchFamily="34" charset="0"/>
              </a:rPr>
              <a:t> vµ </a:t>
            </a:r>
            <a:r>
              <a:rPr lang="en-US" altLang="en-US" sz="2400" b="1" dirty="0" err="1">
                <a:solidFill>
                  <a:srgbClr val="3333FF"/>
                </a:solidFill>
                <a:latin typeface=".VnTime" panose="020B7200000000000000" pitchFamily="34" charset="0"/>
              </a:rPr>
              <a:t>hái</a:t>
            </a:r>
            <a:r>
              <a:rPr lang="en-US" altLang="en-US" sz="2400" b="1" dirty="0">
                <a:solidFill>
                  <a:srgbClr val="3333FF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.VnTime" panose="020B7200000000000000" pitchFamily="34" charset="0"/>
              </a:rPr>
              <a:t>ngay:Bè</a:t>
            </a:r>
            <a:r>
              <a:rPr lang="en-US" altLang="en-US" sz="2400" b="1" dirty="0">
                <a:solidFill>
                  <a:srgbClr val="3333FF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.VnTime" panose="020B7200000000000000" pitchFamily="34" charset="0"/>
              </a:rPr>
              <a:t>cã</a:t>
            </a:r>
            <a:r>
              <a:rPr lang="en-US" altLang="en-US" sz="2400" b="1" dirty="0">
                <a:solidFill>
                  <a:srgbClr val="3333FF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.VnTime" panose="020B7200000000000000" pitchFamily="34" charset="0"/>
              </a:rPr>
              <a:t>nhí</a:t>
            </a:r>
            <a:r>
              <a:rPr lang="en-US" altLang="en-US" sz="2400" b="1" dirty="0">
                <a:solidFill>
                  <a:srgbClr val="3333FF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.VnTime" panose="020B7200000000000000" pitchFamily="34" charset="0"/>
              </a:rPr>
              <a:t>mua</a:t>
            </a:r>
            <a:r>
              <a:rPr lang="en-US" altLang="en-US" sz="2400" b="1" dirty="0">
                <a:solidFill>
                  <a:srgbClr val="3333FF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.VnTime" panose="020B7200000000000000" pitchFamily="34" charset="0"/>
              </a:rPr>
              <a:t>truyÖn</a:t>
            </a:r>
            <a:r>
              <a:rPr lang="en-US" altLang="en-US" sz="2400" b="1" dirty="0">
                <a:solidFill>
                  <a:srgbClr val="3333FF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.VnTime" panose="020B7200000000000000" pitchFamily="34" charset="0"/>
              </a:rPr>
              <a:t>tranh</a:t>
            </a:r>
            <a:r>
              <a:rPr lang="en-US" altLang="en-US" sz="2400" b="1" dirty="0">
                <a:solidFill>
                  <a:srgbClr val="3333FF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3333FF"/>
                </a:solidFill>
                <a:latin typeface=".VnTime" panose="020B7200000000000000" pitchFamily="34" charset="0"/>
              </a:rPr>
              <a:t>cho</a:t>
            </a:r>
            <a:r>
              <a:rPr lang="en-US" altLang="en-US" sz="2400" b="1" dirty="0">
                <a:solidFill>
                  <a:srgbClr val="3333FF"/>
                </a:solidFill>
                <a:latin typeface=".VnTime" panose="020B7200000000000000" pitchFamily="34" charset="0"/>
              </a:rPr>
              <a:t> con </a:t>
            </a:r>
            <a:r>
              <a:rPr lang="en-US" altLang="en-US" sz="2400" b="1" dirty="0" err="1">
                <a:solidFill>
                  <a:srgbClr val="3333FF"/>
                </a:solidFill>
                <a:latin typeface=".VnTime" panose="020B7200000000000000" pitchFamily="34" charset="0"/>
              </a:rPr>
              <a:t>kh«ng</a:t>
            </a:r>
            <a:r>
              <a:rPr lang="en-US" altLang="en-US" sz="2400" b="1" dirty="0">
                <a:solidFill>
                  <a:srgbClr val="3333FF"/>
                </a:solidFill>
                <a:latin typeface=".VnTime" panose="020B7200000000000000" pitchFamily="34" charset="0"/>
              </a:rPr>
              <a:t>?</a:t>
            </a:r>
          </a:p>
        </p:txBody>
      </p:sp>
      <p:sp>
        <p:nvSpPr>
          <p:cNvPr id="14341" name="Text Box 2"/>
          <p:cNvSpPr txBox="1">
            <a:spLocks noChangeArrowheads="1"/>
          </p:cNvSpPr>
          <p:nvPr/>
        </p:nvSpPr>
        <p:spPr bwMode="auto">
          <a:xfrm>
            <a:off x="1871663" y="3886200"/>
            <a:ext cx="87201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d.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Ông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nội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Hoài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thích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chơi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cây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cảnh.Hoài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mượn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sách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thấy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ngoài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vườn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nhà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khóm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lạ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liền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xin</a:t>
            </a:r>
            <a:endParaRPr lang="en-US" altLang="en-US" sz="24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nhánh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mang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ông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trồng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4342" name="Text Box 2"/>
          <p:cNvSpPr txBox="1">
            <a:spLocks noChangeArrowheads="1"/>
          </p:cNvSpPr>
          <p:nvPr/>
        </p:nvSpPr>
        <p:spPr bwMode="auto">
          <a:xfrm>
            <a:off x="1871663" y="5334001"/>
            <a:ext cx="8720136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 e.</a:t>
            </a:r>
            <a:r>
              <a:rPr lang="en-US" altLang="en-US" sz="24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>
                <a:solidFill>
                  <a:srgbClr val="0000CC"/>
                </a:solidFill>
                <a:latin typeface=".VnTime" panose="020B7200000000000000" pitchFamily="34" charset="0"/>
              </a:rPr>
              <a:t>Sau </a:t>
            </a:r>
            <a:r>
              <a:rPr lang="en-US" altLang="en-US" sz="2400" b="1" dirty="0" err="1">
                <a:solidFill>
                  <a:srgbClr val="0000CC"/>
                </a:solidFill>
                <a:latin typeface=".VnTime" panose="020B7200000000000000" pitchFamily="34" charset="0"/>
              </a:rPr>
              <a:t>giê</a:t>
            </a:r>
            <a:r>
              <a:rPr lang="en-US" altLang="en-US" sz="2400" b="1" dirty="0">
                <a:solidFill>
                  <a:srgbClr val="0000CC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.VnTime" panose="020B7200000000000000" pitchFamily="34" charset="0"/>
              </a:rPr>
              <a:t>häc</a:t>
            </a:r>
            <a:r>
              <a:rPr lang="en-US" altLang="en-US" sz="2400" b="1" dirty="0">
                <a:solidFill>
                  <a:srgbClr val="0000CC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.VnTime" panose="020B7200000000000000" pitchFamily="34" charset="0"/>
              </a:rPr>
              <a:t>nhãm</a:t>
            </a:r>
            <a:r>
              <a:rPr lang="en-US" altLang="en-US" sz="2400" b="1" dirty="0">
                <a:solidFill>
                  <a:srgbClr val="0000CC"/>
                </a:solidFill>
                <a:latin typeface=".VnTime" panose="020B7200000000000000" pitchFamily="34" charset="0"/>
              </a:rPr>
              <a:t>, </a:t>
            </a:r>
            <a:r>
              <a:rPr lang="en-US" altLang="en-US" sz="2400" b="1" dirty="0" err="1">
                <a:solidFill>
                  <a:srgbClr val="0000CC"/>
                </a:solidFill>
                <a:latin typeface=".VnTime" panose="020B7200000000000000" pitchFamily="34" charset="0"/>
              </a:rPr>
              <a:t>Nh©m</a:t>
            </a:r>
            <a:r>
              <a:rPr lang="en-US" altLang="en-US" sz="2400" b="1" dirty="0">
                <a:solidFill>
                  <a:srgbClr val="0000CC"/>
                </a:solidFill>
                <a:latin typeface=".VnTime" panose="020B7200000000000000" pitchFamily="34" charset="0"/>
              </a:rPr>
              <a:t> vµ b¹n Minh ®</a:t>
            </a:r>
            <a:r>
              <a:rPr lang="en-US" altLang="en-US" sz="2400" b="1" dirty="0" err="1">
                <a:solidFill>
                  <a:srgbClr val="0000CC"/>
                </a:solidFill>
                <a:latin typeface=".VnTime" panose="020B7200000000000000" pitchFamily="34" charset="0"/>
              </a:rPr>
              <a:t>ang</a:t>
            </a:r>
            <a:r>
              <a:rPr lang="en-US" altLang="en-US" sz="2400" b="1" dirty="0">
                <a:solidFill>
                  <a:srgbClr val="0000CC"/>
                </a:solidFill>
                <a:latin typeface=".VnTime" panose="020B7200000000000000" pitchFamily="34" charset="0"/>
              </a:rPr>
              <a:t> ®</a:t>
            </a:r>
            <a:r>
              <a:rPr lang="en-US" altLang="en-US" sz="2400" b="1" dirty="0" err="1">
                <a:solidFill>
                  <a:srgbClr val="0000CC"/>
                </a:solidFill>
                <a:latin typeface=".VnTime" panose="020B7200000000000000" pitchFamily="34" charset="0"/>
              </a:rPr>
              <a:t>ïa</a:t>
            </a:r>
            <a:r>
              <a:rPr lang="en-US" altLang="en-US" sz="2400" b="1" dirty="0">
                <a:solidFill>
                  <a:srgbClr val="0000CC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.VnTime" panose="020B7200000000000000" pitchFamily="34" charset="0"/>
              </a:rPr>
              <a:t>víi</a:t>
            </a:r>
            <a:r>
              <a:rPr lang="en-US" altLang="en-US" sz="2400" b="1" dirty="0">
                <a:solidFill>
                  <a:srgbClr val="0000CC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.VnTime" panose="020B7200000000000000" pitchFamily="34" charset="0"/>
              </a:rPr>
              <a:t>nhau</a:t>
            </a:r>
            <a:r>
              <a:rPr lang="en-US" altLang="en-US" sz="2400" b="1" dirty="0">
                <a:solidFill>
                  <a:srgbClr val="0000CC"/>
                </a:solidFill>
                <a:latin typeface=".VnTime" panose="020B7200000000000000" pitchFamily="34" charset="0"/>
              </a:rPr>
              <a:t>, </a:t>
            </a:r>
            <a:r>
              <a:rPr lang="en-US" altLang="en-US" sz="2400" b="1" dirty="0" err="1">
                <a:solidFill>
                  <a:srgbClr val="0000CC"/>
                </a:solidFill>
                <a:latin typeface=".VnTime" panose="020B7200000000000000" pitchFamily="34" charset="0"/>
              </a:rPr>
              <a:t>chît</a:t>
            </a:r>
            <a:r>
              <a:rPr lang="en-US" altLang="en-US" sz="2400" b="1" dirty="0">
                <a:solidFill>
                  <a:srgbClr val="0000CC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.VnTime" panose="020B7200000000000000" pitchFamily="34" charset="0"/>
              </a:rPr>
              <a:t>nghe</a:t>
            </a:r>
            <a:r>
              <a:rPr lang="en-US" altLang="en-US" sz="2400" b="1" dirty="0">
                <a:solidFill>
                  <a:srgbClr val="0000CC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.VnTime" panose="020B7200000000000000" pitchFamily="34" charset="0"/>
              </a:rPr>
              <a:t>tiÕng</a:t>
            </a:r>
            <a:r>
              <a:rPr lang="en-US" altLang="en-US" sz="2400" b="1" dirty="0">
                <a:solidFill>
                  <a:srgbClr val="0000CC"/>
                </a:solidFill>
                <a:latin typeface=".VnTime" panose="020B7200000000000000" pitchFamily="34" charset="0"/>
              </a:rPr>
              <a:t> bµ ngo¹i ho ë </a:t>
            </a:r>
            <a:r>
              <a:rPr lang="en-US" altLang="en-US" sz="2400" b="1" dirty="0" err="1">
                <a:solidFill>
                  <a:srgbClr val="0000CC"/>
                </a:solidFill>
                <a:latin typeface=".VnTime" panose="020B7200000000000000" pitchFamily="34" charset="0"/>
              </a:rPr>
              <a:t>phßng</a:t>
            </a:r>
            <a:r>
              <a:rPr lang="en-US" altLang="en-US" sz="2400" b="1" dirty="0">
                <a:solidFill>
                  <a:srgbClr val="0000CC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.VnTime" panose="020B7200000000000000" pitchFamily="34" charset="0"/>
              </a:rPr>
              <a:t>bªn</a:t>
            </a:r>
            <a:r>
              <a:rPr lang="en-US" altLang="en-US" sz="2400" b="1" dirty="0">
                <a:solidFill>
                  <a:srgbClr val="0000CC"/>
                </a:solidFill>
                <a:latin typeface=".VnTime" panose="020B7200000000000000" pitchFamily="34" charset="0"/>
              </a:rPr>
              <a:t>, </a:t>
            </a:r>
            <a:r>
              <a:rPr lang="en-US" altLang="en-US" sz="2400" b="1" dirty="0" err="1">
                <a:solidFill>
                  <a:srgbClr val="0000CC"/>
                </a:solidFill>
                <a:latin typeface=".VnTime" panose="020B7200000000000000" pitchFamily="34" charset="0"/>
              </a:rPr>
              <a:t>Nh©m</a:t>
            </a:r>
            <a:r>
              <a:rPr lang="en-US" altLang="en-US" sz="2400" b="1" dirty="0">
                <a:solidFill>
                  <a:srgbClr val="0000CC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.VnTime" panose="020B7200000000000000" pitchFamily="34" charset="0"/>
              </a:rPr>
              <a:t>véi</a:t>
            </a:r>
            <a:r>
              <a:rPr lang="en-US" altLang="en-US" sz="2400" b="1" dirty="0">
                <a:solidFill>
                  <a:srgbClr val="0000CC"/>
                </a:solidFill>
                <a:latin typeface=".VnTime" panose="020B7200000000000000" pitchFamily="34" charset="0"/>
              </a:rPr>
              <a:t> ch¹y sang </a:t>
            </a:r>
            <a:r>
              <a:rPr lang="en-US" altLang="en-US" sz="2400" b="1" dirty="0" err="1">
                <a:solidFill>
                  <a:srgbClr val="0000CC"/>
                </a:solidFill>
                <a:latin typeface=".VnTime" panose="020B7200000000000000" pitchFamily="34" charset="0"/>
              </a:rPr>
              <a:t>vuèt</a:t>
            </a:r>
            <a:r>
              <a:rPr lang="en-US" altLang="en-US" sz="2400" b="1" dirty="0">
                <a:solidFill>
                  <a:srgbClr val="0000CC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2400" b="1" dirty="0" err="1">
                <a:solidFill>
                  <a:srgbClr val="0000CC"/>
                </a:solidFill>
                <a:latin typeface=".VnTime" panose="020B7200000000000000" pitchFamily="34" charset="0"/>
              </a:rPr>
              <a:t>ngùc</a:t>
            </a:r>
            <a:r>
              <a:rPr lang="en-US" altLang="en-US" sz="2400" b="1" dirty="0">
                <a:solidFill>
                  <a:srgbClr val="0000CC"/>
                </a:solidFill>
                <a:latin typeface=".VnTime" panose="020B7200000000000000" pitchFamily="34" charset="0"/>
              </a:rPr>
              <a:t> bµ.</a:t>
            </a:r>
            <a:r>
              <a:rPr lang="en-US" altLang="en-US" sz="2800" b="1" dirty="0">
                <a:solidFill>
                  <a:srgbClr val="0000CC"/>
                </a:solidFill>
                <a:latin typeface=".VnTime" panose="020B7200000000000000" pitchFamily="34" charset="0"/>
              </a:rPr>
              <a:t> </a:t>
            </a:r>
          </a:p>
        </p:txBody>
      </p:sp>
      <p:sp>
        <p:nvSpPr>
          <p:cNvPr id="14343" name="Flowchart: Manual Operation 9"/>
          <p:cNvSpPr>
            <a:spLocks noChangeArrowheads="1"/>
          </p:cNvSpPr>
          <p:nvPr/>
        </p:nvSpPr>
        <p:spPr bwMode="auto">
          <a:xfrm rot="10800000">
            <a:off x="1652589" y="5661026"/>
            <a:ext cx="219075" cy="608013"/>
          </a:xfrm>
          <a:prstGeom prst="flowChartManualOperation">
            <a:avLst/>
          </a:prstGeom>
          <a:solidFill>
            <a:srgbClr val="FF3300"/>
          </a:solidFill>
          <a:ln w="9525" algn="ctr">
            <a:solidFill>
              <a:srgbClr val="FF33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4344" name="Flowchart: Manual Operation 10"/>
          <p:cNvSpPr>
            <a:spLocks noChangeArrowheads="1"/>
          </p:cNvSpPr>
          <p:nvPr/>
        </p:nvSpPr>
        <p:spPr bwMode="auto">
          <a:xfrm rot="10800000">
            <a:off x="1652589" y="277813"/>
            <a:ext cx="236537" cy="627062"/>
          </a:xfrm>
          <a:prstGeom prst="flowChartManualOperation">
            <a:avLst/>
          </a:prstGeom>
          <a:solidFill>
            <a:srgbClr val="00B050"/>
          </a:solidFill>
          <a:ln w="9525" algn="ctr">
            <a:solidFill>
              <a:srgbClr val="00B05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4345" name="Flowchart: Manual Operation 11"/>
          <p:cNvSpPr>
            <a:spLocks noChangeArrowheads="1"/>
          </p:cNvSpPr>
          <p:nvPr/>
        </p:nvSpPr>
        <p:spPr bwMode="auto">
          <a:xfrm rot="10800000">
            <a:off x="1611314" y="2878139"/>
            <a:ext cx="236537" cy="625475"/>
          </a:xfrm>
          <a:prstGeom prst="flowChartManualOperation">
            <a:avLst/>
          </a:prstGeom>
          <a:solidFill>
            <a:srgbClr val="00B050"/>
          </a:solidFill>
          <a:ln w="9525" algn="ctr">
            <a:solidFill>
              <a:srgbClr val="00B05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4346" name="Flowchart: Manual Operation 12"/>
          <p:cNvSpPr>
            <a:spLocks noChangeArrowheads="1"/>
          </p:cNvSpPr>
          <p:nvPr/>
        </p:nvSpPr>
        <p:spPr bwMode="auto">
          <a:xfrm rot="10800000">
            <a:off x="1584326" y="4183064"/>
            <a:ext cx="220663" cy="606425"/>
          </a:xfrm>
          <a:prstGeom prst="flowChartManualOperation">
            <a:avLst/>
          </a:prstGeom>
          <a:solidFill>
            <a:srgbClr val="FF3300"/>
          </a:solidFill>
          <a:ln w="9525" algn="ctr">
            <a:solidFill>
              <a:srgbClr val="FF33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4347" name="Flowchart: Manual Operation 13"/>
          <p:cNvSpPr>
            <a:spLocks noChangeArrowheads="1"/>
          </p:cNvSpPr>
          <p:nvPr/>
        </p:nvSpPr>
        <p:spPr bwMode="auto">
          <a:xfrm rot="10800000">
            <a:off x="1614488" y="1470026"/>
            <a:ext cx="220662" cy="608013"/>
          </a:xfrm>
          <a:prstGeom prst="flowChartManualOperation">
            <a:avLst/>
          </a:prstGeom>
          <a:solidFill>
            <a:srgbClr val="FF3300"/>
          </a:solidFill>
          <a:ln w="9525" algn="ctr">
            <a:solidFill>
              <a:srgbClr val="FF33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4348" name="Oval 14"/>
          <p:cNvSpPr>
            <a:spLocks noChangeArrowheads="1"/>
          </p:cNvSpPr>
          <p:nvPr/>
        </p:nvSpPr>
        <p:spPr bwMode="auto">
          <a:xfrm>
            <a:off x="1533525" y="5440363"/>
            <a:ext cx="450850" cy="442912"/>
          </a:xfrm>
          <a:prstGeom prst="ellipse">
            <a:avLst/>
          </a:prstGeom>
          <a:solidFill>
            <a:srgbClr val="FF3300"/>
          </a:solidFill>
          <a:ln w="9525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4349" name="Oval 15"/>
          <p:cNvSpPr>
            <a:spLocks noChangeArrowheads="1"/>
          </p:cNvSpPr>
          <p:nvPr/>
        </p:nvSpPr>
        <p:spPr bwMode="auto">
          <a:xfrm>
            <a:off x="1504950" y="1196182"/>
            <a:ext cx="450850" cy="442913"/>
          </a:xfrm>
          <a:prstGeom prst="ellipse">
            <a:avLst/>
          </a:prstGeom>
          <a:solidFill>
            <a:srgbClr val="FF3300"/>
          </a:solidFill>
          <a:ln w="9525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4350" name="Oval 16"/>
          <p:cNvSpPr>
            <a:spLocks noChangeArrowheads="1"/>
          </p:cNvSpPr>
          <p:nvPr/>
        </p:nvSpPr>
        <p:spPr bwMode="auto">
          <a:xfrm>
            <a:off x="1459439" y="3961607"/>
            <a:ext cx="450850" cy="442912"/>
          </a:xfrm>
          <a:prstGeom prst="ellipse">
            <a:avLst/>
          </a:prstGeom>
          <a:solidFill>
            <a:srgbClr val="FF3300"/>
          </a:solidFill>
          <a:ln w="9525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4351" name="Oval 17"/>
          <p:cNvSpPr>
            <a:spLocks noChangeArrowheads="1"/>
          </p:cNvSpPr>
          <p:nvPr/>
        </p:nvSpPr>
        <p:spPr bwMode="auto">
          <a:xfrm>
            <a:off x="1504950" y="2747963"/>
            <a:ext cx="450850" cy="442912"/>
          </a:xfrm>
          <a:prstGeom prst="ellipse">
            <a:avLst/>
          </a:prstGeom>
          <a:solidFill>
            <a:srgbClr val="00B050"/>
          </a:solidFill>
          <a:ln w="9525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4352" name="Oval 18"/>
          <p:cNvSpPr>
            <a:spLocks noChangeArrowheads="1"/>
          </p:cNvSpPr>
          <p:nvPr/>
        </p:nvSpPr>
        <p:spPr bwMode="auto">
          <a:xfrm>
            <a:off x="1534452" y="54769"/>
            <a:ext cx="450850" cy="442913"/>
          </a:xfrm>
          <a:prstGeom prst="ellipse">
            <a:avLst/>
          </a:prstGeom>
          <a:solidFill>
            <a:srgbClr val="00B050"/>
          </a:solidFill>
          <a:ln w="9525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792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2590800" y="838201"/>
            <a:ext cx="6858000" cy="2438399"/>
          </a:xfrm>
          <a:prstGeom prst="cloudCallout">
            <a:avLst>
              <a:gd name="adj1" fmla="val -50356"/>
              <a:gd name="adj2" fmla="val 154736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pt-BR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Qua bài tập 1, chúng ta cần học tập cách ứng xử của  các bạn nào?</a:t>
            </a:r>
          </a:p>
        </p:txBody>
      </p:sp>
      <p:pic>
        <p:nvPicPr>
          <p:cNvPr id="5" name="Picture 11" descr="ag00317_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1" y="3276600"/>
            <a:ext cx="2655887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519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2819400" y="1676400"/>
            <a:ext cx="7239000" cy="2438400"/>
          </a:xfrm>
          <a:prstGeom prst="cloudCallout">
            <a:avLst>
              <a:gd name="adj1" fmla="val -50356"/>
              <a:gd name="adj2" fmla="val 154736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altLang="en-US" sz="3200" dirty="0">
                <a:solidFill>
                  <a:srgbClr val="0033CC"/>
                </a:solidFill>
                <a:latin typeface="Times New Roman" panose="02020603050405020304" pitchFamily="18" charset="0"/>
              </a:rPr>
              <a:t>Qua </a:t>
            </a:r>
            <a:r>
              <a:rPr lang="en-US" altLang="en-US" sz="32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2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3200" dirty="0">
                <a:solidFill>
                  <a:srgbClr val="0033CC"/>
                </a:solidFill>
                <a:latin typeface="Times New Roman" panose="02020603050405020304" pitchFamily="18" charset="0"/>
              </a:rPr>
              <a:t> 1, </a:t>
            </a:r>
            <a:r>
              <a:rPr lang="en-US" altLang="en-US" sz="32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2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32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cần</a:t>
            </a:r>
            <a:r>
              <a:rPr lang="en-US" altLang="en-US" sz="32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32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tập</a:t>
            </a:r>
            <a:r>
              <a:rPr lang="en-US" altLang="en-US" sz="32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việc</a:t>
            </a:r>
            <a:r>
              <a:rPr lang="en-US" altLang="en-US" sz="32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32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2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200" dirty="0">
                <a:solidFill>
                  <a:srgbClr val="0033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33CC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3200" dirty="0">
                <a:solidFill>
                  <a:srgbClr val="0033CC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Loan,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Hoài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bạn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Nhâm</a:t>
            </a:r>
            <a:endParaRPr lang="en-US" sz="3200" dirty="0"/>
          </a:p>
          <a:p>
            <a:pPr algn="ctr"/>
            <a:endParaRPr lang="pt-BR" sz="3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11" descr="ag00317_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824" y="3505200"/>
            <a:ext cx="3018576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3943539" y="4419601"/>
            <a:ext cx="6705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600" b="1" dirty="0">
                <a:solidFill>
                  <a:srgbClr val="0033CC"/>
                </a:solidFill>
                <a:latin typeface=".VnTime" panose="020B7200000000000000" pitchFamily="34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86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2590800" y="838201"/>
            <a:ext cx="6858000" cy="2438399"/>
          </a:xfrm>
          <a:prstGeom prst="cloudCallout">
            <a:avLst>
              <a:gd name="adj1" fmla="val -50356"/>
              <a:gd name="adj2" fmla="val 154736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pt-BR" sz="36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Vì sao các em cần học tập việc làm của các bạn đó ? </a:t>
            </a:r>
          </a:p>
        </p:txBody>
      </p:sp>
      <p:pic>
        <p:nvPicPr>
          <p:cNvPr id="5" name="Picture 11" descr="ag00317_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1" y="3276600"/>
            <a:ext cx="2655887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2321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7"/>
          <p:cNvSpPr>
            <a:spLocks noChangeArrowheads="1"/>
          </p:cNvSpPr>
          <p:nvPr/>
        </p:nvSpPr>
        <p:spPr bwMode="auto">
          <a:xfrm>
            <a:off x="2590800" y="838201"/>
            <a:ext cx="6858000" cy="2438399"/>
          </a:xfrm>
          <a:prstGeom prst="cloudCallout">
            <a:avLst>
              <a:gd name="adj1" fmla="val -50356"/>
              <a:gd name="adj2" fmla="val 154736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>
              <a:spcBef>
                <a:spcPct val="50000"/>
              </a:spcBef>
            </a:pP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Vì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việc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3600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.VnTime" panose="020B7200000000000000" pitchFamily="34" charset="0"/>
              </a:rPr>
              <a:t>thÓ</a:t>
            </a:r>
            <a:r>
              <a:rPr lang="en-US" altLang="en-US" sz="3600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.VnTime" panose="020B7200000000000000" pitchFamily="34" charset="0"/>
              </a:rPr>
              <a:t>hiÖn</a:t>
            </a:r>
            <a:r>
              <a:rPr lang="en-US" altLang="en-US" sz="3600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.VnTime" panose="020B7200000000000000" pitchFamily="34" charset="0"/>
              </a:rPr>
              <a:t>lßng</a:t>
            </a:r>
            <a:r>
              <a:rPr lang="en-US" altLang="en-US" sz="3600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.VnTime" panose="020B7200000000000000" pitchFamily="34" charset="0"/>
              </a:rPr>
              <a:t>hiÕu</a:t>
            </a:r>
            <a:r>
              <a:rPr lang="en-US" altLang="en-US" sz="3600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.VnTime" panose="020B7200000000000000" pitchFamily="34" charset="0"/>
              </a:rPr>
              <a:t>th¶o</a:t>
            </a:r>
            <a:r>
              <a:rPr lang="en-US" altLang="en-US" sz="3600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.VnTime" panose="020B7200000000000000" pitchFamily="34" charset="0"/>
              </a:rPr>
              <a:t>víi</a:t>
            </a:r>
            <a:r>
              <a:rPr lang="en-US" altLang="en-US" sz="3600" dirty="0">
                <a:solidFill>
                  <a:srgbClr val="FF0000"/>
                </a:solidFill>
                <a:latin typeface=".VnTime" panose="020B7200000000000000" pitchFamily="34" charset="0"/>
              </a:rPr>
              <a:t> «</a:t>
            </a:r>
            <a:r>
              <a:rPr lang="en-US" altLang="en-US" sz="3600" dirty="0" err="1">
                <a:solidFill>
                  <a:srgbClr val="FF0000"/>
                </a:solidFill>
                <a:latin typeface=".VnTime" panose="020B7200000000000000" pitchFamily="34" charset="0"/>
              </a:rPr>
              <a:t>ng</a:t>
            </a:r>
            <a:r>
              <a:rPr lang="en-US" altLang="en-US" sz="3600" dirty="0">
                <a:solidFill>
                  <a:srgbClr val="FF0000"/>
                </a:solidFill>
                <a:latin typeface=".VnTime" panose="020B7200000000000000" pitchFamily="34" charset="0"/>
              </a:rPr>
              <a:t> bµ, cha </a:t>
            </a:r>
            <a:r>
              <a:rPr lang="en-US" altLang="en-US" sz="3600" dirty="0" err="1">
                <a:solidFill>
                  <a:srgbClr val="FF0000"/>
                </a:solidFill>
                <a:latin typeface=".VnTime" panose="020B7200000000000000" pitchFamily="34" charset="0"/>
              </a:rPr>
              <a:t>mÑ</a:t>
            </a:r>
            <a:r>
              <a:rPr lang="en-US" altLang="en-US" sz="3600" dirty="0">
                <a:solidFill>
                  <a:srgbClr val="FF0000"/>
                </a:solidFill>
                <a:latin typeface=".VnTime" panose="020B7200000000000000" pitchFamily="34" charset="0"/>
              </a:rPr>
              <a:t>.</a:t>
            </a:r>
          </a:p>
        </p:txBody>
      </p:sp>
      <p:pic>
        <p:nvPicPr>
          <p:cNvPr id="5" name="Picture 11" descr="ag00317_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1" y="3276600"/>
            <a:ext cx="2655887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487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676400" y="640140"/>
            <a:ext cx="8686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Theo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lòng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hiếu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cha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385" y="1739843"/>
            <a:ext cx="4272897" cy="2845750"/>
          </a:xfrm>
          <a:prstGeom prst="rect">
            <a:avLst/>
          </a:prstGeom>
        </p:spPr>
      </p:pic>
      <p:sp>
        <p:nvSpPr>
          <p:cNvPr id="4" name="Text Box 23"/>
          <p:cNvSpPr txBox="1">
            <a:spLocks noChangeArrowheads="1"/>
          </p:cNvSpPr>
          <p:nvPr/>
        </p:nvSpPr>
        <p:spPr bwMode="auto">
          <a:xfrm>
            <a:off x="1676400" y="3810000"/>
            <a:ext cx="89154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50000"/>
              </a:spcBef>
            </a:pPr>
            <a:r>
              <a:rPr lang="vi-VN" altLang="vi-V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Hiếu thảo với ông bà, cha mẹ là luôn phải biết vâng lời, chăm lo </a:t>
            </a:r>
            <a:r>
              <a:rPr lang="vi-VN" altLang="vi-V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tập</a:t>
            </a:r>
            <a:r>
              <a:rPr lang="en-US" altLang="vi-V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những công việc trong gia đình tùy vào khả </a:t>
            </a:r>
            <a:r>
              <a:rPr lang="en-US" altLang="vi-VN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altLang="vi-V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 yêu thương chia sẻ buồn </a:t>
            </a:r>
            <a:r>
              <a:rPr lang="en-US" altLang="vi-VN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altLang="vi-V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altLang="vi-V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 khăn cùng ông bà, cha mẹ biết quan tâm tới ông bà, cha mẹ.</a:t>
            </a:r>
            <a:endParaRPr lang="en-US" altLang="vi-VN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9576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1783045" y="685801"/>
            <a:ext cx="889627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2: 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" name="Picture 2" descr="C:\Users\Welcome\Desktop\ánh dao duc\WP_20161125_11_03_33_P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878687"/>
            <a:ext cx="4267200" cy="4155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C:\Users\Welcome\Desktop\ánh dao duc\WP_20161125_11_03_21_Pr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990" y="1891751"/>
            <a:ext cx="4371611" cy="414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95600" y="6240831"/>
            <a:ext cx="15691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Tranh 1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43800" y="6210653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Tranh 2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30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28800" y="686308"/>
            <a:ext cx="8686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vi-VN" sz="3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altLang="vi-VN" sz="3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altLang="vi-VN" sz="3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altLang="vi-VN" sz="3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vi-VN" sz="3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r>
              <a:rPr lang="en-US" altLang="vi-VN" sz="3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altLang="vi-VN" sz="3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vi-VN" sz="3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vi-VN" sz="3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altLang="vi-VN" sz="3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altLang="vi-VN" sz="3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vi-VN" sz="3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vi-VN" sz="3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vi-VN" sz="3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vi-VN" sz="3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vi-VN" sz="3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vi-VN" sz="3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vi-VN" sz="3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altLang="vi-VN" sz="3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pic>
        <p:nvPicPr>
          <p:cNvPr id="9" name="Picture 8" descr="C:\Users\Welcome\Desktop\ánh dao duc\WP_20161125_11_03_33_P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878687"/>
            <a:ext cx="4267200" cy="4155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C:\Users\Welcome\Desktop\ánh dao duc\WP_20161125_11_03_21_Pr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990" y="1891751"/>
            <a:ext cx="4371611" cy="414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895600" y="6240831"/>
            <a:ext cx="15691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Tranh 1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43800" y="6210653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Tranh 2</a:t>
            </a:r>
            <a:endParaRPr lang="en-US" sz="28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449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1"/>
          <p:cNvSpPr>
            <a:spLocks noChangeArrowheads="1"/>
          </p:cNvSpPr>
          <p:nvPr/>
        </p:nvSpPr>
        <p:spPr bwMode="auto">
          <a:xfrm>
            <a:off x="4294188" y="5961064"/>
            <a:ext cx="33464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000" b="1">
                <a:solidFill>
                  <a:srgbClr val="000000"/>
                </a:solidFill>
              </a:rPr>
              <a:t>Tranh vẽ gì? </a:t>
            </a:r>
            <a:endParaRPr lang="en-US" altLang="en-US" sz="4000">
              <a:solidFill>
                <a:srgbClr val="000000"/>
              </a:solidFill>
            </a:endParaRPr>
          </a:p>
        </p:txBody>
      </p:sp>
      <p:pic>
        <p:nvPicPr>
          <p:cNvPr id="26627" name="Picture 4" descr="C:\Users\Welcome\Desktop\ánh dao duc\WP_20161125_11_03_33_P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1" y="76201"/>
            <a:ext cx="8844481" cy="5695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554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>
            <a:spLocks noChangeArrowheads="1"/>
          </p:cNvSpPr>
          <p:nvPr/>
        </p:nvSpPr>
        <p:spPr bwMode="auto">
          <a:xfrm>
            <a:off x="2420939" y="5081588"/>
            <a:ext cx="7335837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400" b="1" dirty="0" err="1">
                <a:solidFill>
                  <a:srgbClr val="000000"/>
                </a:solidFill>
              </a:rPr>
              <a:t>Em</a:t>
            </a:r>
            <a:r>
              <a:rPr lang="en-US" altLang="en-US" sz="4400" b="1" dirty="0">
                <a:solidFill>
                  <a:srgbClr val="000000"/>
                </a:solidFill>
              </a:rPr>
              <a:t> </a:t>
            </a:r>
            <a:r>
              <a:rPr lang="en-US" altLang="en-US" sz="4400" b="1" dirty="0" err="1">
                <a:solidFill>
                  <a:srgbClr val="000000"/>
                </a:solidFill>
              </a:rPr>
              <a:t>có</a:t>
            </a:r>
            <a:r>
              <a:rPr lang="en-US" altLang="en-US" sz="4400" b="1" dirty="0">
                <a:solidFill>
                  <a:srgbClr val="000000"/>
                </a:solidFill>
              </a:rPr>
              <a:t> </a:t>
            </a:r>
            <a:r>
              <a:rPr lang="en-US" altLang="en-US" sz="4400" b="1" dirty="0" err="1">
                <a:solidFill>
                  <a:srgbClr val="000000"/>
                </a:solidFill>
              </a:rPr>
              <a:t>nhận</a:t>
            </a:r>
            <a:r>
              <a:rPr lang="en-US" altLang="en-US" sz="4400" b="1" dirty="0">
                <a:solidFill>
                  <a:srgbClr val="000000"/>
                </a:solidFill>
              </a:rPr>
              <a:t> </a:t>
            </a:r>
            <a:r>
              <a:rPr lang="en-US" altLang="en-US" sz="4400" b="1" dirty="0" err="1">
                <a:solidFill>
                  <a:srgbClr val="000000"/>
                </a:solidFill>
              </a:rPr>
              <a:t>xét</a:t>
            </a:r>
            <a:r>
              <a:rPr lang="en-US" altLang="en-US" sz="4400" b="1" dirty="0">
                <a:solidFill>
                  <a:srgbClr val="000000"/>
                </a:solidFill>
              </a:rPr>
              <a:t> </a:t>
            </a:r>
            <a:r>
              <a:rPr lang="en-US" altLang="en-US" sz="4400" b="1" dirty="0" err="1">
                <a:solidFill>
                  <a:srgbClr val="000000"/>
                </a:solidFill>
              </a:rPr>
              <a:t>gì</a:t>
            </a:r>
            <a:r>
              <a:rPr lang="en-US" altLang="en-US" sz="4400" b="1" dirty="0">
                <a:solidFill>
                  <a:srgbClr val="000000"/>
                </a:solidFill>
              </a:rPr>
              <a:t> </a:t>
            </a:r>
            <a:r>
              <a:rPr lang="en-US" altLang="en-US" sz="4400" b="1" dirty="0" err="1">
                <a:solidFill>
                  <a:srgbClr val="000000"/>
                </a:solidFill>
              </a:rPr>
              <a:t>về</a:t>
            </a:r>
            <a:r>
              <a:rPr lang="en-US" altLang="en-US" sz="4400" b="1" dirty="0">
                <a:solidFill>
                  <a:srgbClr val="000000"/>
                </a:solidFill>
              </a:rPr>
              <a:t> </a:t>
            </a:r>
            <a:r>
              <a:rPr lang="en-US" altLang="en-US" sz="4400" b="1" dirty="0" err="1">
                <a:solidFill>
                  <a:srgbClr val="000000"/>
                </a:solidFill>
              </a:rPr>
              <a:t>việc</a:t>
            </a:r>
            <a:r>
              <a:rPr lang="en-US" altLang="en-US" sz="4400" b="1" dirty="0">
                <a:solidFill>
                  <a:srgbClr val="000000"/>
                </a:solidFill>
              </a:rPr>
              <a:t> </a:t>
            </a:r>
            <a:r>
              <a:rPr lang="en-US" altLang="en-US" sz="4400" b="1" dirty="0" err="1">
                <a:solidFill>
                  <a:srgbClr val="000000"/>
                </a:solidFill>
              </a:rPr>
              <a:t>làm</a:t>
            </a:r>
            <a:r>
              <a:rPr lang="en-US" altLang="en-US" sz="4400" b="1" dirty="0">
                <a:solidFill>
                  <a:srgbClr val="000000"/>
                </a:solidFill>
              </a:rPr>
              <a:t> </a:t>
            </a:r>
            <a:r>
              <a:rPr lang="en-US" altLang="en-US" sz="4400" b="1" dirty="0" err="1">
                <a:solidFill>
                  <a:srgbClr val="000000"/>
                </a:solidFill>
              </a:rPr>
              <a:t>của</a:t>
            </a:r>
            <a:r>
              <a:rPr lang="en-US" altLang="en-US" sz="4400" b="1" dirty="0">
                <a:solidFill>
                  <a:srgbClr val="000000"/>
                </a:solidFill>
              </a:rPr>
              <a:t> </a:t>
            </a:r>
            <a:r>
              <a:rPr lang="en-US" altLang="en-US" sz="4400" b="1" dirty="0" err="1">
                <a:solidFill>
                  <a:srgbClr val="000000"/>
                </a:solidFill>
              </a:rPr>
              <a:t>bạn</a:t>
            </a:r>
            <a:r>
              <a:rPr lang="en-US" altLang="en-US" sz="4400" b="1" dirty="0">
                <a:solidFill>
                  <a:srgbClr val="000000"/>
                </a:solidFill>
              </a:rPr>
              <a:t> </a:t>
            </a:r>
            <a:r>
              <a:rPr lang="en-US" altLang="en-US" sz="4400" b="1" dirty="0" err="1">
                <a:solidFill>
                  <a:srgbClr val="000000"/>
                </a:solidFill>
              </a:rPr>
              <a:t>nhỏ</a:t>
            </a:r>
            <a:r>
              <a:rPr lang="en-US" altLang="en-US" sz="4400" b="1" dirty="0">
                <a:solidFill>
                  <a:srgbClr val="000000"/>
                </a:solidFill>
              </a:rPr>
              <a:t>? </a:t>
            </a:r>
            <a:endParaRPr lang="en-US" altLang="en-US" sz="4400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676400" y="5181601"/>
            <a:ext cx="8686800" cy="14462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400" b="1" dirty="0" err="1">
                <a:solidFill>
                  <a:srgbClr val="FF3300"/>
                </a:solidFill>
              </a:rPr>
              <a:t>Hành</a:t>
            </a:r>
            <a:r>
              <a:rPr lang="en-US" altLang="en-US" sz="4400" b="1" dirty="0">
                <a:solidFill>
                  <a:srgbClr val="FF3300"/>
                </a:solidFill>
              </a:rPr>
              <a:t> </a:t>
            </a:r>
            <a:r>
              <a:rPr lang="en-US" altLang="en-US" sz="4400" b="1" dirty="0" err="1">
                <a:solidFill>
                  <a:srgbClr val="FF3300"/>
                </a:solidFill>
              </a:rPr>
              <a:t>động</a:t>
            </a:r>
            <a:r>
              <a:rPr lang="en-US" altLang="en-US" sz="4400" b="1" dirty="0">
                <a:solidFill>
                  <a:srgbClr val="FF3300"/>
                </a:solidFill>
              </a:rPr>
              <a:t> </a:t>
            </a:r>
            <a:r>
              <a:rPr lang="en-US" altLang="en-US" sz="4400" b="1" dirty="0" err="1">
                <a:solidFill>
                  <a:srgbClr val="FF3300"/>
                </a:solidFill>
              </a:rPr>
              <a:t>của</a:t>
            </a:r>
            <a:r>
              <a:rPr lang="en-US" altLang="en-US" sz="4400" b="1" dirty="0">
                <a:solidFill>
                  <a:srgbClr val="FF3300"/>
                </a:solidFill>
              </a:rPr>
              <a:t> </a:t>
            </a:r>
            <a:r>
              <a:rPr lang="en-US" altLang="en-US" sz="4400" b="1" dirty="0" err="1">
                <a:solidFill>
                  <a:srgbClr val="FF3300"/>
                </a:solidFill>
              </a:rPr>
              <a:t>bạn</a:t>
            </a:r>
            <a:r>
              <a:rPr lang="en-US" altLang="en-US" sz="4400" b="1" dirty="0">
                <a:solidFill>
                  <a:srgbClr val="FF3300"/>
                </a:solidFill>
              </a:rPr>
              <a:t> </a:t>
            </a:r>
            <a:r>
              <a:rPr lang="en-US" altLang="en-US" sz="4400" b="1" dirty="0" err="1">
                <a:solidFill>
                  <a:srgbClr val="FF3300"/>
                </a:solidFill>
              </a:rPr>
              <a:t>nhỏ</a:t>
            </a:r>
            <a:r>
              <a:rPr lang="en-US" altLang="en-US" sz="4400" b="1" dirty="0">
                <a:solidFill>
                  <a:srgbClr val="FF3300"/>
                </a:solidFill>
              </a:rPr>
              <a:t> </a:t>
            </a:r>
            <a:r>
              <a:rPr lang="en-US" altLang="en-US" sz="4400" b="1" dirty="0" err="1">
                <a:solidFill>
                  <a:srgbClr val="FF3300"/>
                </a:solidFill>
              </a:rPr>
              <a:t>chưa</a:t>
            </a:r>
            <a:r>
              <a:rPr lang="en-US" altLang="en-US" sz="4400" b="1" dirty="0">
                <a:solidFill>
                  <a:srgbClr val="FF3300"/>
                </a:solidFill>
              </a:rPr>
              <a:t> </a:t>
            </a:r>
            <a:r>
              <a:rPr lang="en-US" altLang="en-US" sz="4400" b="1" dirty="0" err="1">
                <a:solidFill>
                  <a:srgbClr val="FF3300"/>
                </a:solidFill>
              </a:rPr>
              <a:t>đúng</a:t>
            </a:r>
            <a:r>
              <a:rPr lang="en-US" altLang="en-US" sz="4400" b="1" dirty="0">
                <a:solidFill>
                  <a:srgbClr val="FF3300"/>
                </a:solidFill>
              </a:rPr>
              <a:t>. </a:t>
            </a:r>
            <a:endParaRPr lang="en-US" altLang="en-US" sz="4400" dirty="0">
              <a:solidFill>
                <a:srgbClr val="FF3300"/>
              </a:solidFill>
            </a:endParaRPr>
          </a:p>
        </p:txBody>
      </p:sp>
      <p:pic>
        <p:nvPicPr>
          <p:cNvPr id="27652" name="Picture 4" descr="C:\Users\Welcome\Desktop\ánh dao duc\WP_20161125_11_03_33_P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52400"/>
            <a:ext cx="89154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3668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kids01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1" y="1371600"/>
            <a:ext cx="7485063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4" descr="Flower-07-jun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248400"/>
            <a:ext cx="1600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5" descr="Flower-07-jun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6248400"/>
            <a:ext cx="1600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6" descr="Flower-07-jun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6248400"/>
            <a:ext cx="1600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7" descr="Flower-07-jun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6248400"/>
            <a:ext cx="1600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8" descr="Flower-07-jun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6248400"/>
            <a:ext cx="1600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9" descr="Flower-07-jun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6248400"/>
            <a:ext cx="1600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4" descr="Flower-07-jun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600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5" descr="Flower-07-jun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0"/>
            <a:ext cx="1600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6" descr="Flower-07-jun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0"/>
            <a:ext cx="1600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7" descr="Flower-07-jun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0"/>
            <a:ext cx="1600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8" descr="Flower-07-jun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0"/>
            <a:ext cx="1600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9" descr="Flower-07-june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0"/>
            <a:ext cx="16002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2" name="ban 2452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7725" y="65532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2" name="Rectangle 2"/>
          <p:cNvSpPr>
            <a:spLocks noChangeArrowheads="1"/>
          </p:cNvSpPr>
          <p:nvPr/>
        </p:nvSpPr>
        <p:spPr bwMode="auto">
          <a:xfrm>
            <a:off x="3443288" y="631825"/>
            <a:ext cx="47164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6000" b="1">
                <a:solidFill>
                  <a:srgbClr val="FF0000"/>
                </a:solidFill>
                <a:latin typeface="Arial" charset="0"/>
              </a:rPr>
              <a:t>Số may mắn</a:t>
            </a:r>
          </a:p>
        </p:txBody>
      </p:sp>
      <p:sp>
        <p:nvSpPr>
          <p:cNvPr id="17" name="Left Arrow 16">
            <a:hlinkClick r:id="rId5" action="ppaction://hlinksldjump"/>
          </p:cNvPr>
          <p:cNvSpPr/>
          <p:nvPr/>
        </p:nvSpPr>
        <p:spPr>
          <a:xfrm>
            <a:off x="9982200" y="5867400"/>
            <a:ext cx="533400" cy="381000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93619"/>
      </p:ext>
    </p:extLst>
  </p:cSld>
  <p:clrMapOvr>
    <a:masterClrMapping/>
  </p:clrMapOvr>
  <p:transition>
    <p:sndAc>
      <p:stSnd>
        <p:snd r:embed="rId4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2" fill="hold"/>
                                        <p:tgtEl>
                                          <p:spTgt spid="235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57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2497494" y="4724401"/>
            <a:ext cx="7431088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800" b="1" dirty="0">
                <a:solidFill>
                  <a:srgbClr val="FF3300"/>
                </a:solidFill>
              </a:rPr>
              <a:t>Vì </a:t>
            </a:r>
            <a:r>
              <a:rPr lang="en-US" altLang="en-US" sz="4800" b="1" dirty="0" err="1">
                <a:solidFill>
                  <a:srgbClr val="FF3300"/>
                </a:solidFill>
              </a:rPr>
              <a:t>sao</a:t>
            </a:r>
            <a:r>
              <a:rPr lang="en-US" altLang="en-US" sz="4800" b="1" dirty="0">
                <a:solidFill>
                  <a:srgbClr val="FF3300"/>
                </a:solidFill>
              </a:rPr>
              <a:t> </a:t>
            </a:r>
            <a:r>
              <a:rPr lang="en-US" altLang="en-US" sz="4800" b="1" dirty="0" err="1">
                <a:solidFill>
                  <a:srgbClr val="FF3300"/>
                </a:solidFill>
              </a:rPr>
              <a:t>hành</a:t>
            </a:r>
            <a:r>
              <a:rPr lang="en-US" altLang="en-US" sz="4800" b="1" dirty="0">
                <a:solidFill>
                  <a:srgbClr val="FF3300"/>
                </a:solidFill>
              </a:rPr>
              <a:t> </a:t>
            </a:r>
            <a:r>
              <a:rPr lang="en-US" altLang="en-US" sz="4800" b="1" dirty="0" err="1">
                <a:solidFill>
                  <a:srgbClr val="FF3300"/>
                </a:solidFill>
              </a:rPr>
              <a:t>động</a:t>
            </a:r>
            <a:r>
              <a:rPr lang="en-US" altLang="en-US" sz="4800" b="1" dirty="0">
                <a:solidFill>
                  <a:srgbClr val="FF3300"/>
                </a:solidFill>
              </a:rPr>
              <a:t> </a:t>
            </a:r>
            <a:r>
              <a:rPr lang="en-US" altLang="en-US" sz="4800" b="1" dirty="0" err="1">
                <a:solidFill>
                  <a:srgbClr val="FF3300"/>
                </a:solidFill>
              </a:rPr>
              <a:t>của</a:t>
            </a:r>
            <a:r>
              <a:rPr lang="en-US" altLang="en-US" sz="4800" b="1" dirty="0">
                <a:solidFill>
                  <a:srgbClr val="FF3300"/>
                </a:solidFill>
              </a:rPr>
              <a:t> </a:t>
            </a:r>
            <a:r>
              <a:rPr lang="en-US" altLang="en-US" sz="4800" b="1" dirty="0" err="1">
                <a:solidFill>
                  <a:srgbClr val="FF3300"/>
                </a:solidFill>
              </a:rPr>
              <a:t>bạn</a:t>
            </a:r>
            <a:r>
              <a:rPr lang="en-US" altLang="en-US" sz="4800" b="1" dirty="0">
                <a:solidFill>
                  <a:srgbClr val="FF3300"/>
                </a:solidFill>
              </a:rPr>
              <a:t> </a:t>
            </a:r>
            <a:r>
              <a:rPr lang="en-US" altLang="en-US" sz="4800" b="1" dirty="0" err="1">
                <a:solidFill>
                  <a:srgbClr val="FF3300"/>
                </a:solidFill>
              </a:rPr>
              <a:t>nhỏ</a:t>
            </a:r>
            <a:r>
              <a:rPr lang="en-US" altLang="en-US" sz="4800" b="1" dirty="0">
                <a:solidFill>
                  <a:srgbClr val="FF3300"/>
                </a:solidFill>
              </a:rPr>
              <a:t> </a:t>
            </a:r>
            <a:r>
              <a:rPr lang="en-US" altLang="en-US" sz="4800" b="1" dirty="0" err="1">
                <a:solidFill>
                  <a:srgbClr val="FF3300"/>
                </a:solidFill>
              </a:rPr>
              <a:t>chưa</a:t>
            </a:r>
            <a:r>
              <a:rPr lang="en-US" altLang="en-US" sz="4800" b="1" dirty="0">
                <a:solidFill>
                  <a:srgbClr val="FF3300"/>
                </a:solidFill>
              </a:rPr>
              <a:t> </a:t>
            </a:r>
            <a:r>
              <a:rPr lang="en-US" altLang="en-US" sz="4800" b="1" dirty="0" err="1">
                <a:solidFill>
                  <a:srgbClr val="FF3300"/>
                </a:solidFill>
              </a:rPr>
              <a:t>đúng</a:t>
            </a:r>
            <a:r>
              <a:rPr lang="en-US" altLang="en-US" sz="4800" b="1" dirty="0">
                <a:solidFill>
                  <a:srgbClr val="FF3300"/>
                </a:solidFill>
              </a:rPr>
              <a:t>? </a:t>
            </a:r>
            <a:endParaRPr lang="en-US" altLang="en-US" sz="4800" dirty="0">
              <a:solidFill>
                <a:srgbClr val="FF3300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852613" y="4648201"/>
            <a:ext cx="8867775" cy="21240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400" b="1" dirty="0" err="1">
                <a:solidFill>
                  <a:srgbClr val="0000CC"/>
                </a:solidFill>
              </a:rPr>
              <a:t>Hành</a:t>
            </a:r>
            <a:r>
              <a:rPr lang="en-US" altLang="en-US" sz="4400" b="1" dirty="0">
                <a:solidFill>
                  <a:srgbClr val="0000CC"/>
                </a:solidFill>
              </a:rPr>
              <a:t> </a:t>
            </a:r>
            <a:r>
              <a:rPr lang="en-US" altLang="en-US" sz="4400" b="1" dirty="0" err="1">
                <a:solidFill>
                  <a:srgbClr val="0000CC"/>
                </a:solidFill>
              </a:rPr>
              <a:t>động</a:t>
            </a:r>
            <a:r>
              <a:rPr lang="en-US" altLang="en-US" sz="4400" b="1" dirty="0">
                <a:solidFill>
                  <a:srgbClr val="0000CC"/>
                </a:solidFill>
              </a:rPr>
              <a:t> </a:t>
            </a:r>
            <a:r>
              <a:rPr lang="en-US" altLang="en-US" sz="4400" b="1" dirty="0" err="1">
                <a:solidFill>
                  <a:srgbClr val="0000CC"/>
                </a:solidFill>
              </a:rPr>
              <a:t>của</a:t>
            </a:r>
            <a:r>
              <a:rPr lang="en-US" altLang="en-US" sz="4400" b="1" dirty="0">
                <a:solidFill>
                  <a:srgbClr val="0000CC"/>
                </a:solidFill>
              </a:rPr>
              <a:t> </a:t>
            </a:r>
            <a:r>
              <a:rPr lang="en-US" altLang="en-US" sz="4400" b="1" dirty="0" err="1">
                <a:solidFill>
                  <a:srgbClr val="0000CC"/>
                </a:solidFill>
              </a:rPr>
              <a:t>bạn</a:t>
            </a:r>
            <a:r>
              <a:rPr lang="en-US" altLang="en-US" sz="4400" b="1" dirty="0">
                <a:solidFill>
                  <a:srgbClr val="0000CC"/>
                </a:solidFill>
              </a:rPr>
              <a:t> </a:t>
            </a:r>
            <a:r>
              <a:rPr lang="en-US" altLang="en-US" sz="4400" b="1" dirty="0" err="1">
                <a:solidFill>
                  <a:srgbClr val="0000CC"/>
                </a:solidFill>
              </a:rPr>
              <a:t>nhỏ</a:t>
            </a:r>
            <a:r>
              <a:rPr lang="en-US" altLang="en-US" sz="4400" b="1" dirty="0">
                <a:solidFill>
                  <a:srgbClr val="0000CC"/>
                </a:solidFill>
              </a:rPr>
              <a:t> </a:t>
            </a:r>
            <a:r>
              <a:rPr lang="en-US" altLang="en-US" sz="4400" b="1" dirty="0" err="1">
                <a:solidFill>
                  <a:srgbClr val="0000CC"/>
                </a:solidFill>
              </a:rPr>
              <a:t>chưa</a:t>
            </a:r>
            <a:r>
              <a:rPr lang="en-US" altLang="en-US" sz="4400" b="1" dirty="0">
                <a:solidFill>
                  <a:srgbClr val="0000CC"/>
                </a:solidFill>
              </a:rPr>
              <a:t> </a:t>
            </a:r>
            <a:r>
              <a:rPr lang="en-US" altLang="en-US" sz="4400" b="1" dirty="0" err="1">
                <a:solidFill>
                  <a:srgbClr val="0000CC"/>
                </a:solidFill>
              </a:rPr>
              <a:t>đúng</a:t>
            </a:r>
            <a:r>
              <a:rPr lang="en-US" altLang="en-US" sz="4400" b="1" dirty="0">
                <a:solidFill>
                  <a:srgbClr val="0000CC"/>
                </a:solidFill>
              </a:rPr>
              <a:t> </a:t>
            </a:r>
            <a:r>
              <a:rPr lang="en-US" altLang="en-US" sz="4400" b="1" dirty="0" err="1">
                <a:solidFill>
                  <a:srgbClr val="0000CC"/>
                </a:solidFill>
              </a:rPr>
              <a:t>vì</a:t>
            </a:r>
            <a:r>
              <a:rPr lang="en-US" altLang="en-US" sz="4400" b="1" dirty="0">
                <a:solidFill>
                  <a:srgbClr val="0000CC"/>
                </a:solidFill>
              </a:rPr>
              <a:t> </a:t>
            </a:r>
            <a:r>
              <a:rPr lang="en-US" altLang="en-US" sz="4400" b="1" dirty="0" err="1">
                <a:solidFill>
                  <a:srgbClr val="0000CC"/>
                </a:solidFill>
              </a:rPr>
              <a:t>chưa</a:t>
            </a:r>
            <a:r>
              <a:rPr lang="en-US" altLang="en-US" sz="4400" b="1" dirty="0">
                <a:solidFill>
                  <a:srgbClr val="0000CC"/>
                </a:solidFill>
              </a:rPr>
              <a:t> </a:t>
            </a:r>
            <a:r>
              <a:rPr lang="en-US" altLang="en-US" sz="4400" b="1" dirty="0" err="1">
                <a:solidFill>
                  <a:srgbClr val="0000CC"/>
                </a:solidFill>
              </a:rPr>
              <a:t>tôn</a:t>
            </a:r>
            <a:r>
              <a:rPr lang="en-US" altLang="en-US" sz="4400" b="1" dirty="0">
                <a:solidFill>
                  <a:srgbClr val="0000CC"/>
                </a:solidFill>
              </a:rPr>
              <a:t> </a:t>
            </a:r>
            <a:r>
              <a:rPr lang="en-US" altLang="en-US" sz="4400" b="1" dirty="0" err="1">
                <a:solidFill>
                  <a:srgbClr val="0000CC"/>
                </a:solidFill>
              </a:rPr>
              <a:t>trọng</a:t>
            </a:r>
            <a:r>
              <a:rPr lang="en-US" altLang="en-US" sz="4400" b="1" dirty="0">
                <a:solidFill>
                  <a:srgbClr val="0000CC"/>
                </a:solidFill>
              </a:rPr>
              <a:t> </a:t>
            </a:r>
            <a:r>
              <a:rPr lang="en-US" altLang="en-US" sz="4400" b="1" dirty="0" err="1">
                <a:solidFill>
                  <a:srgbClr val="0000CC"/>
                </a:solidFill>
              </a:rPr>
              <a:t>và</a:t>
            </a:r>
            <a:r>
              <a:rPr lang="en-US" altLang="en-US" sz="4400" b="1" dirty="0">
                <a:solidFill>
                  <a:srgbClr val="0000CC"/>
                </a:solidFill>
              </a:rPr>
              <a:t> </a:t>
            </a:r>
            <a:r>
              <a:rPr lang="en-US" altLang="en-US" sz="4400" b="1" dirty="0" err="1">
                <a:solidFill>
                  <a:srgbClr val="0000CC"/>
                </a:solidFill>
              </a:rPr>
              <a:t>quan</a:t>
            </a:r>
            <a:r>
              <a:rPr lang="en-US" altLang="en-US" sz="4400" b="1" dirty="0">
                <a:solidFill>
                  <a:srgbClr val="0000CC"/>
                </a:solidFill>
              </a:rPr>
              <a:t> </a:t>
            </a:r>
            <a:r>
              <a:rPr lang="en-US" altLang="en-US" sz="4400" b="1" dirty="0" err="1">
                <a:solidFill>
                  <a:srgbClr val="0000CC"/>
                </a:solidFill>
              </a:rPr>
              <a:t>tâm</a:t>
            </a:r>
            <a:r>
              <a:rPr lang="en-US" altLang="en-US" sz="4400" b="1" dirty="0">
                <a:solidFill>
                  <a:srgbClr val="0000CC"/>
                </a:solidFill>
              </a:rPr>
              <a:t> </a:t>
            </a:r>
            <a:r>
              <a:rPr lang="en-US" altLang="en-US" sz="4400" b="1" dirty="0" err="1">
                <a:solidFill>
                  <a:srgbClr val="0000CC"/>
                </a:solidFill>
              </a:rPr>
              <a:t>tới</a:t>
            </a:r>
            <a:r>
              <a:rPr lang="en-US" altLang="en-US" sz="4400" b="1" dirty="0">
                <a:solidFill>
                  <a:srgbClr val="0000CC"/>
                </a:solidFill>
              </a:rPr>
              <a:t> </a:t>
            </a:r>
            <a:r>
              <a:rPr lang="en-US" altLang="en-US" sz="4400" b="1" dirty="0" err="1">
                <a:solidFill>
                  <a:srgbClr val="0000CC"/>
                </a:solidFill>
              </a:rPr>
              <a:t>bố</a:t>
            </a:r>
            <a:r>
              <a:rPr lang="en-US" altLang="en-US" sz="4400" b="1" dirty="0">
                <a:solidFill>
                  <a:srgbClr val="0000CC"/>
                </a:solidFill>
              </a:rPr>
              <a:t> </a:t>
            </a:r>
            <a:r>
              <a:rPr lang="en-US" altLang="en-US" sz="4400" b="1" dirty="0" err="1">
                <a:solidFill>
                  <a:srgbClr val="0000CC"/>
                </a:solidFill>
              </a:rPr>
              <a:t>mẹ</a:t>
            </a:r>
            <a:r>
              <a:rPr lang="en-US" altLang="en-US" sz="4400" b="1" dirty="0">
                <a:solidFill>
                  <a:srgbClr val="0000CC"/>
                </a:solidFill>
              </a:rPr>
              <a:t>, </a:t>
            </a:r>
            <a:r>
              <a:rPr lang="en-US" altLang="en-US" sz="4400" b="1" dirty="0" err="1">
                <a:solidFill>
                  <a:srgbClr val="0000CC"/>
                </a:solidFill>
              </a:rPr>
              <a:t>ông</a:t>
            </a:r>
            <a:r>
              <a:rPr lang="en-US" altLang="en-US" sz="4400" b="1" dirty="0">
                <a:solidFill>
                  <a:srgbClr val="0000CC"/>
                </a:solidFill>
              </a:rPr>
              <a:t> </a:t>
            </a:r>
            <a:r>
              <a:rPr lang="en-US" altLang="en-US" sz="4400" b="1" dirty="0" err="1">
                <a:solidFill>
                  <a:srgbClr val="0000CC"/>
                </a:solidFill>
              </a:rPr>
              <a:t>bà</a:t>
            </a:r>
            <a:r>
              <a:rPr lang="en-US" altLang="en-US" sz="4400" b="1" dirty="0">
                <a:solidFill>
                  <a:srgbClr val="0000CC"/>
                </a:solidFill>
              </a:rPr>
              <a:t>. </a:t>
            </a:r>
            <a:endParaRPr lang="en-US" altLang="en-US" sz="4400" dirty="0">
              <a:solidFill>
                <a:srgbClr val="0000CC"/>
              </a:solidFill>
            </a:endParaRPr>
          </a:p>
        </p:txBody>
      </p:sp>
      <p:pic>
        <p:nvPicPr>
          <p:cNvPr id="28676" name="Picture 4" descr="C:\Users\Welcome\Desktop\ánh dao duc\WP_20161125_11_03_33_P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76200"/>
            <a:ext cx="8991600" cy="453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9978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1825625" y="5322888"/>
            <a:ext cx="8343900" cy="12001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3600" b="1">
                <a:solidFill>
                  <a:srgbClr val="FF0000"/>
                </a:solidFill>
              </a:rPr>
              <a:t>Việc làm của bạn chỉ biết đến riêng mình, không để ý đến ông bà,cha mẹ.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76200"/>
            <a:ext cx="8991600" cy="495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6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3194050" y="4879976"/>
            <a:ext cx="4762500" cy="11969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 err="1">
                <a:solidFill>
                  <a:srgbClr val="FF33CC"/>
                </a:solidFill>
              </a:rPr>
              <a:t>Em</a:t>
            </a:r>
            <a:r>
              <a:rPr lang="en-US" sz="4800" b="1" dirty="0">
                <a:solidFill>
                  <a:srgbClr val="FF33CC"/>
                </a:solidFill>
              </a:rPr>
              <a:t> </a:t>
            </a:r>
            <a:r>
              <a:rPr lang="en-US" sz="4800" b="1" dirty="0" err="1">
                <a:solidFill>
                  <a:srgbClr val="FF33CC"/>
                </a:solidFill>
              </a:rPr>
              <a:t>đặt</a:t>
            </a:r>
            <a:r>
              <a:rPr lang="en-US" sz="4800" b="1" dirty="0">
                <a:solidFill>
                  <a:srgbClr val="FF33CC"/>
                </a:solidFill>
              </a:rPr>
              <a:t> </a:t>
            </a:r>
            <a:r>
              <a:rPr lang="en-US" sz="4800" b="1" dirty="0" err="1">
                <a:solidFill>
                  <a:srgbClr val="FF33CC"/>
                </a:solidFill>
              </a:rPr>
              <a:t>tên</a:t>
            </a:r>
            <a:r>
              <a:rPr lang="en-US" sz="4800" b="1" dirty="0">
                <a:solidFill>
                  <a:srgbClr val="FF33CC"/>
                </a:solidFill>
              </a:rPr>
              <a:t> </a:t>
            </a:r>
            <a:r>
              <a:rPr lang="en-US" sz="4800" b="1" dirty="0" err="1">
                <a:solidFill>
                  <a:srgbClr val="FF33CC"/>
                </a:solidFill>
              </a:rPr>
              <a:t>cho</a:t>
            </a:r>
            <a:r>
              <a:rPr lang="en-US" sz="4800" b="1" dirty="0">
                <a:solidFill>
                  <a:srgbClr val="FF33CC"/>
                </a:solidFill>
              </a:rPr>
              <a:t> </a:t>
            </a:r>
            <a:r>
              <a:rPr lang="en-US" sz="4800" b="1" dirty="0" err="1">
                <a:solidFill>
                  <a:srgbClr val="FF33CC"/>
                </a:solidFill>
              </a:rPr>
              <a:t>tranh</a:t>
            </a:r>
            <a:endParaRPr lang="en-US" sz="4800" b="1" dirty="0">
              <a:solidFill>
                <a:srgbClr val="FF33CC"/>
              </a:solidFill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2149475" y="4875214"/>
            <a:ext cx="7467600" cy="11969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b="1" dirty="0" err="1">
                <a:solidFill>
                  <a:srgbClr val="000000"/>
                </a:solidFill>
              </a:rPr>
              <a:t>Cậu</a:t>
            </a:r>
            <a:r>
              <a:rPr lang="en-US" sz="6000" b="1" dirty="0">
                <a:solidFill>
                  <a:srgbClr val="000000"/>
                </a:solidFill>
              </a:rPr>
              <a:t> </a:t>
            </a:r>
            <a:r>
              <a:rPr lang="en-US" sz="6000" b="1" dirty="0" err="1">
                <a:solidFill>
                  <a:srgbClr val="000000"/>
                </a:solidFill>
              </a:rPr>
              <a:t>bé</a:t>
            </a:r>
            <a:r>
              <a:rPr lang="en-US" sz="6000" b="1" dirty="0">
                <a:solidFill>
                  <a:srgbClr val="000000"/>
                </a:solidFill>
              </a:rPr>
              <a:t> </a:t>
            </a:r>
            <a:r>
              <a:rPr lang="en-US" sz="6000" b="1" dirty="0" err="1">
                <a:solidFill>
                  <a:srgbClr val="000000"/>
                </a:solidFill>
              </a:rPr>
              <a:t>ích</a:t>
            </a:r>
            <a:r>
              <a:rPr lang="en-US" sz="6000" b="1" dirty="0">
                <a:solidFill>
                  <a:srgbClr val="000000"/>
                </a:solidFill>
              </a:rPr>
              <a:t> </a:t>
            </a:r>
            <a:r>
              <a:rPr lang="en-US" sz="6000" b="1" dirty="0" err="1">
                <a:solidFill>
                  <a:srgbClr val="000000"/>
                </a:solidFill>
              </a:rPr>
              <a:t>kỉ</a:t>
            </a:r>
            <a:endParaRPr lang="en-US" sz="6000" b="1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209800" y="5181600"/>
            <a:ext cx="7494588" cy="641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6000" b="1" dirty="0" err="1">
                <a:solidFill>
                  <a:srgbClr val="000000"/>
                </a:solidFill>
              </a:rPr>
              <a:t>Cậu</a:t>
            </a:r>
            <a:r>
              <a:rPr lang="en-US" sz="6000" b="1" dirty="0">
                <a:solidFill>
                  <a:srgbClr val="000000"/>
                </a:solidFill>
              </a:rPr>
              <a:t> </a:t>
            </a:r>
            <a:r>
              <a:rPr lang="en-US" sz="6000" b="1" dirty="0" err="1">
                <a:solidFill>
                  <a:srgbClr val="000000"/>
                </a:solidFill>
              </a:rPr>
              <a:t>bé</a:t>
            </a:r>
            <a:r>
              <a:rPr lang="en-US" sz="6000" b="1" dirty="0">
                <a:solidFill>
                  <a:srgbClr val="000000"/>
                </a:solidFill>
              </a:rPr>
              <a:t> </a:t>
            </a:r>
            <a:r>
              <a:rPr lang="en-US" sz="6000" b="1" dirty="0" err="1">
                <a:solidFill>
                  <a:srgbClr val="000000"/>
                </a:solidFill>
              </a:rPr>
              <a:t>chưa</a:t>
            </a:r>
            <a:r>
              <a:rPr lang="en-US" sz="6000" b="1" dirty="0">
                <a:solidFill>
                  <a:srgbClr val="000000"/>
                </a:solidFill>
              </a:rPr>
              <a:t> </a:t>
            </a:r>
            <a:r>
              <a:rPr lang="en-US" sz="6000" b="1" dirty="0" err="1">
                <a:solidFill>
                  <a:srgbClr val="000000"/>
                </a:solidFill>
              </a:rPr>
              <a:t>ngoan</a:t>
            </a:r>
            <a:endParaRPr lang="en-US" sz="6000" b="1" dirty="0">
              <a:solidFill>
                <a:srgbClr val="000000"/>
              </a:solidFill>
            </a:endParaRPr>
          </a:p>
        </p:txBody>
      </p:sp>
      <p:pic>
        <p:nvPicPr>
          <p:cNvPr id="30725" name="Picture 4" descr="C:\Users\Welcome\Desktop\ánh dao duc\WP_20161125_11_03_33_P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75407"/>
            <a:ext cx="89154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1427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/>
          <p:cNvSpPr>
            <a:spLocks noChangeArrowheads="1"/>
          </p:cNvSpPr>
          <p:nvPr/>
        </p:nvSpPr>
        <p:spPr bwMode="auto">
          <a:xfrm>
            <a:off x="4495800" y="5938839"/>
            <a:ext cx="33464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000" b="1">
                <a:solidFill>
                  <a:srgbClr val="000000"/>
                </a:solidFill>
              </a:rPr>
              <a:t>Tranh vẽ gì? </a:t>
            </a:r>
            <a:endParaRPr lang="en-US" altLang="en-US" sz="4000">
              <a:solidFill>
                <a:srgbClr val="000000"/>
              </a:solidFill>
            </a:endParaRPr>
          </a:p>
        </p:txBody>
      </p:sp>
      <p:pic>
        <p:nvPicPr>
          <p:cNvPr id="31747" name="Picture 4" descr="C:\Users\Welcome\Desktop\ánh dao duc\WP_20161125_11_03_21_P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305" y="76200"/>
            <a:ext cx="8991600" cy="586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3456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ChangeArrowheads="1"/>
          </p:cNvSpPr>
          <p:nvPr/>
        </p:nvSpPr>
        <p:spPr bwMode="auto">
          <a:xfrm>
            <a:off x="4495800" y="5181601"/>
            <a:ext cx="33464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000" b="1">
                <a:solidFill>
                  <a:srgbClr val="000000"/>
                </a:solidFill>
              </a:rPr>
              <a:t>Tranh vẽ gì? </a:t>
            </a:r>
            <a:endParaRPr lang="en-US" altLang="en-US" sz="400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528889" y="5103814"/>
            <a:ext cx="7824787" cy="1754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5400" b="1">
                <a:solidFill>
                  <a:srgbClr val="0000CC"/>
                </a:solidFill>
              </a:rPr>
              <a:t>Em có nhận xét gì về việc làm của cô bé? </a:t>
            </a:r>
            <a:endParaRPr lang="en-US" altLang="en-US" sz="5400">
              <a:solidFill>
                <a:srgbClr val="0000CC"/>
              </a:solidFill>
            </a:endParaRPr>
          </a:p>
        </p:txBody>
      </p:sp>
      <p:pic>
        <p:nvPicPr>
          <p:cNvPr id="32772" name="Picture 4" descr="C:\Users\Welcome\Desktop\ánh dao duc\WP_20161125_11_03_21_P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9247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5"/>
          <p:cNvSpPr>
            <a:spLocks noChangeArrowheads="1"/>
          </p:cNvSpPr>
          <p:nvPr/>
        </p:nvSpPr>
        <p:spPr bwMode="auto">
          <a:xfrm>
            <a:off x="2493964" y="4922839"/>
            <a:ext cx="7826375" cy="15700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800" b="1">
                <a:solidFill>
                  <a:srgbClr val="0000CC"/>
                </a:solidFill>
              </a:rPr>
              <a:t>Cô bé rất ngoan, biết chăm sóc khi bà ốm. </a:t>
            </a:r>
            <a:endParaRPr lang="en-US" altLang="en-US" sz="4800">
              <a:solidFill>
                <a:srgbClr val="0000CC"/>
              </a:solidFill>
            </a:endParaRPr>
          </a:p>
        </p:txBody>
      </p:sp>
      <p:pic>
        <p:nvPicPr>
          <p:cNvPr id="33795" name="Picture 4" descr="C:\Users\Welcome\Desktop\ánh dao duc\WP_20161125_11_03_21_P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492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01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5"/>
          <p:cNvSpPr txBox="1">
            <a:spLocks noChangeArrowheads="1"/>
          </p:cNvSpPr>
          <p:nvPr/>
        </p:nvSpPr>
        <p:spPr bwMode="auto">
          <a:xfrm>
            <a:off x="2247900" y="4733926"/>
            <a:ext cx="7848600" cy="21240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4400" b="1">
                <a:solidFill>
                  <a:srgbClr val="FF0000"/>
                </a:solidFill>
              </a:rPr>
              <a:t>Việc làm của cô bé đáng là một tấm gương tốt để chúng ta học tập.</a:t>
            </a:r>
          </a:p>
        </p:txBody>
      </p:sp>
      <p:pic>
        <p:nvPicPr>
          <p:cNvPr id="34819" name="Picture 4" descr="C:\Users\Welcome\Desktop\ánh dao duc\WP_20161125_11_03_21_P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452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2635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3192463" y="5105401"/>
            <a:ext cx="4762500" cy="119697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 err="1">
                <a:solidFill>
                  <a:srgbClr val="FF33CC"/>
                </a:solidFill>
              </a:rPr>
              <a:t>Em</a:t>
            </a:r>
            <a:r>
              <a:rPr lang="en-US" sz="4400" b="1" dirty="0">
                <a:solidFill>
                  <a:srgbClr val="FF33CC"/>
                </a:solidFill>
              </a:rPr>
              <a:t> </a:t>
            </a:r>
            <a:r>
              <a:rPr lang="en-US" sz="4400" b="1" dirty="0" err="1">
                <a:solidFill>
                  <a:srgbClr val="FF33CC"/>
                </a:solidFill>
              </a:rPr>
              <a:t>đặt</a:t>
            </a:r>
            <a:r>
              <a:rPr lang="en-US" sz="4400" b="1" dirty="0">
                <a:solidFill>
                  <a:srgbClr val="FF33CC"/>
                </a:solidFill>
              </a:rPr>
              <a:t> </a:t>
            </a:r>
            <a:r>
              <a:rPr lang="en-US" sz="4400" b="1" dirty="0" err="1">
                <a:solidFill>
                  <a:srgbClr val="FF33CC"/>
                </a:solidFill>
              </a:rPr>
              <a:t>tên</a:t>
            </a:r>
            <a:r>
              <a:rPr lang="en-US" sz="4400" b="1" dirty="0">
                <a:solidFill>
                  <a:srgbClr val="FF33CC"/>
                </a:solidFill>
              </a:rPr>
              <a:t> </a:t>
            </a:r>
            <a:r>
              <a:rPr lang="en-US" sz="4400" b="1" dirty="0" err="1">
                <a:solidFill>
                  <a:srgbClr val="FF33CC"/>
                </a:solidFill>
              </a:rPr>
              <a:t>cho</a:t>
            </a:r>
            <a:r>
              <a:rPr lang="en-US" sz="4400" b="1" dirty="0">
                <a:solidFill>
                  <a:srgbClr val="FF33CC"/>
                </a:solidFill>
              </a:rPr>
              <a:t> </a:t>
            </a:r>
            <a:r>
              <a:rPr lang="en-US" sz="4400" b="1" dirty="0" err="1">
                <a:solidFill>
                  <a:srgbClr val="FF33CC"/>
                </a:solidFill>
              </a:rPr>
              <a:t>tranh</a:t>
            </a:r>
            <a:endParaRPr lang="en-US" sz="4400" b="1" dirty="0">
              <a:solidFill>
                <a:srgbClr val="FF33CC"/>
              </a:solidFill>
            </a:endParaRP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2640013" y="4800600"/>
            <a:ext cx="5867400" cy="1524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800" b="1">
                <a:solidFill>
                  <a:srgbClr val="0000CC"/>
                </a:solidFill>
                <a:latin typeface=".VnTime" panose="020B7200000000000000" pitchFamily="34" charset="0"/>
              </a:rPr>
              <a:t>C« bÐ hiÕu th¶o</a:t>
            </a: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2640013" y="5006975"/>
            <a:ext cx="5867400" cy="1524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dirty="0" err="1">
                <a:solidFill>
                  <a:srgbClr val="0000CC"/>
                </a:solidFill>
              </a:rPr>
              <a:t>Một</a:t>
            </a:r>
            <a:r>
              <a:rPr lang="en-US" sz="4800" b="1" dirty="0">
                <a:solidFill>
                  <a:srgbClr val="0000CC"/>
                </a:solidFill>
              </a:rPr>
              <a:t> </a:t>
            </a:r>
            <a:r>
              <a:rPr lang="en-US" sz="4800" b="1" dirty="0" err="1">
                <a:solidFill>
                  <a:srgbClr val="0000CC"/>
                </a:solidFill>
              </a:rPr>
              <a:t>tấm</a:t>
            </a:r>
            <a:r>
              <a:rPr lang="en-US" sz="4800" b="1" dirty="0">
                <a:solidFill>
                  <a:srgbClr val="0000CC"/>
                </a:solidFill>
              </a:rPr>
              <a:t> </a:t>
            </a:r>
            <a:r>
              <a:rPr lang="en-US" sz="4800" b="1" dirty="0" err="1">
                <a:solidFill>
                  <a:srgbClr val="0000CC"/>
                </a:solidFill>
              </a:rPr>
              <a:t>gương</a:t>
            </a:r>
            <a:r>
              <a:rPr lang="en-US" sz="4800" b="1" dirty="0">
                <a:solidFill>
                  <a:srgbClr val="0000CC"/>
                </a:solidFill>
              </a:rPr>
              <a:t> </a:t>
            </a:r>
            <a:r>
              <a:rPr lang="en-US" sz="4800" b="1" dirty="0" err="1">
                <a:solidFill>
                  <a:srgbClr val="0000CC"/>
                </a:solidFill>
              </a:rPr>
              <a:t>tốt</a:t>
            </a:r>
            <a:endParaRPr lang="en-US" sz="4800" b="1" dirty="0">
              <a:solidFill>
                <a:srgbClr val="0000CC"/>
              </a:solidFill>
            </a:endParaRPr>
          </a:p>
        </p:txBody>
      </p:sp>
      <p:pic>
        <p:nvPicPr>
          <p:cNvPr id="35845" name="Picture 4" descr="C:\Users\Welcome\Desktop\ánh dao duc\WP_20161125_11_03_21_P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533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1470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2465388" y="3998914"/>
            <a:ext cx="2811462" cy="1982787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 err="1">
                <a:solidFill>
                  <a:srgbClr val="000000"/>
                </a:solidFill>
              </a:rPr>
              <a:t>Cậu</a:t>
            </a:r>
            <a:r>
              <a:rPr lang="en-US" sz="4400" b="1" dirty="0">
                <a:solidFill>
                  <a:srgbClr val="000000"/>
                </a:solidFill>
              </a:rPr>
              <a:t> </a:t>
            </a:r>
            <a:r>
              <a:rPr lang="en-US" sz="4400" b="1" dirty="0" err="1">
                <a:solidFill>
                  <a:srgbClr val="000000"/>
                </a:solidFill>
              </a:rPr>
              <a:t>bé</a:t>
            </a:r>
            <a:endParaRPr lang="en-US" sz="4400" b="1" dirty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b="1" dirty="0">
                <a:solidFill>
                  <a:srgbClr val="000000"/>
                </a:solidFill>
              </a:rPr>
              <a:t> </a:t>
            </a:r>
            <a:r>
              <a:rPr lang="en-US" sz="4400" b="1" dirty="0" err="1">
                <a:solidFill>
                  <a:srgbClr val="000000"/>
                </a:solidFill>
              </a:rPr>
              <a:t>ích</a:t>
            </a:r>
            <a:r>
              <a:rPr lang="en-US" sz="4400" b="1" dirty="0">
                <a:solidFill>
                  <a:srgbClr val="000000"/>
                </a:solidFill>
              </a:rPr>
              <a:t> </a:t>
            </a:r>
            <a:r>
              <a:rPr lang="en-US" sz="4400" b="1" dirty="0" err="1">
                <a:solidFill>
                  <a:srgbClr val="000000"/>
                </a:solidFill>
              </a:rPr>
              <a:t>kỉ</a:t>
            </a:r>
            <a:endParaRPr lang="en-US" sz="4400" b="1" dirty="0">
              <a:solidFill>
                <a:srgbClr val="000000"/>
              </a:solidFill>
            </a:endParaRPr>
          </a:p>
        </p:txBody>
      </p:sp>
      <p:sp>
        <p:nvSpPr>
          <p:cNvPr id="36867" name="Rectangle 9"/>
          <p:cNvSpPr>
            <a:spLocks noChangeArrowheads="1"/>
          </p:cNvSpPr>
          <p:nvPr/>
        </p:nvSpPr>
        <p:spPr bwMode="auto">
          <a:xfrm>
            <a:off x="6400800" y="4227513"/>
            <a:ext cx="3810000" cy="1524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800" b="1">
                <a:solidFill>
                  <a:srgbClr val="0000CC"/>
                </a:solidFill>
                <a:latin typeface=".VnTime" panose="020B7200000000000000" pitchFamily="34" charset="0"/>
              </a:rPr>
              <a:t>C« bÐ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800" b="1">
                <a:solidFill>
                  <a:srgbClr val="0000CC"/>
                </a:solidFill>
                <a:latin typeface=".VnTime" panose="020B7200000000000000" pitchFamily="34" charset="0"/>
              </a:rPr>
              <a:t>hiÕu th¶o</a:t>
            </a:r>
          </a:p>
        </p:txBody>
      </p:sp>
      <p:pic>
        <p:nvPicPr>
          <p:cNvPr id="36868" name="Picture 4" descr="C:\Users\Welcome\Desktop\ánh dao duc\WP_20161125_11_03_21_P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4572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4" descr="C:\Users\Welcome\Desktop\ánh dao duc\WP_20161125_11_03_33_Pr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4448175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851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-76504"/>
            <a:ext cx="12496799" cy="701100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29000" y="3810000"/>
            <a:ext cx="4931158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</a:t>
            </a:r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8314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8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4" y="169070"/>
            <a:ext cx="1752600" cy="166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8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408170" y="5283994"/>
            <a:ext cx="1752600" cy="154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utoShape 7"/>
          <p:cNvSpPr>
            <a:spLocks noChangeArrowheads="1"/>
          </p:cNvSpPr>
          <p:nvPr/>
        </p:nvSpPr>
        <p:spPr bwMode="auto">
          <a:xfrm>
            <a:off x="3276600" y="1001714"/>
            <a:ext cx="7391400" cy="2122487"/>
          </a:xfrm>
          <a:prstGeom prst="cloudCallout">
            <a:avLst>
              <a:gd name="adj1" fmla="val -50356"/>
              <a:gd name="adj2" fmla="val 154736"/>
            </a:avLst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 eaLnBrk="0" hangingPunct="0"/>
            <a:r>
              <a:rPr lang="en-US" alt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alt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alt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alt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kiệm</a:t>
            </a:r>
            <a:r>
              <a:rPr lang="en-US" alt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alt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altLang="en-US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altLang="en-US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1" descr="ag00317_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514" y="3352800"/>
            <a:ext cx="2655887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Left Arrow 14">
            <a:hlinkClick r:id="rId5" action="ppaction://hlinksldjump"/>
          </p:cNvPr>
          <p:cNvSpPr/>
          <p:nvPr/>
        </p:nvSpPr>
        <p:spPr>
          <a:xfrm>
            <a:off x="9982200" y="5867400"/>
            <a:ext cx="533400" cy="381000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95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381884"/>
            <a:ext cx="8229600" cy="1447800"/>
          </a:xfrm>
        </p:spPr>
        <p:txBody>
          <a:bodyPr>
            <a:noAutofit/>
          </a:bodyPr>
          <a:lstStyle/>
          <a:p>
            <a:r>
              <a:rPr lang="en-US" sz="7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7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en-US" sz="7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AI NHANH NHẤT?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11788" y="920292"/>
            <a:ext cx="5257800" cy="116955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ContrastingRightFacing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70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TRÒ CHƠI</a:t>
            </a:r>
            <a:endParaRPr lang="en-US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E:\Hình nền làm slide\school_boy_reading_book_ha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3" y="4114800"/>
            <a:ext cx="1694689" cy="264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Hình nền làm slide\hinh-nen-anh-nen-tho-con-de-thuong.689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121727"/>
            <a:ext cx="23622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CThanhTuyen\Pictures\0045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479" y="152400"/>
            <a:ext cx="2450668" cy="245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7004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820154" y="1536117"/>
            <a:ext cx="6705600" cy="914400"/>
            <a:chOff x="1677154" y="1536117"/>
            <a:chExt cx="6705600" cy="914400"/>
          </a:xfrm>
        </p:grpSpPr>
        <p:sp>
          <p:nvSpPr>
            <p:cNvPr id="4" name="Title 1"/>
            <p:cNvSpPr txBox="1">
              <a:spLocks/>
            </p:cNvSpPr>
            <p:nvPr/>
          </p:nvSpPr>
          <p:spPr>
            <a:xfrm>
              <a:off x="1677154" y="1536117"/>
              <a:ext cx="6705600" cy="914400"/>
            </a:xfrm>
            <a:prstGeom prst="rect">
              <a:avLst/>
            </a:prstGeom>
          </p:spPr>
          <p:style>
            <a:lnRef idx="0">
              <a:schemeClr val="accent5"/>
            </a:lnRef>
            <a:fillRef idx="1002">
              <a:schemeClr val="dk2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800" b="1" dirty="0">
                  <a:latin typeface="Arial" pitchFamily="34" charset="0"/>
                  <a:cs typeface="Arial" pitchFamily="34" charset="0"/>
                </a:rPr>
                <a:t>Quan </a:t>
              </a:r>
              <a:r>
                <a:rPr lang="en-US" sz="2800" b="1" dirty="0" err="1">
                  <a:latin typeface="Arial" pitchFamily="34" charset="0"/>
                  <a:cs typeface="Arial" pitchFamily="34" charset="0"/>
                </a:rPr>
                <a:t>tâm</a:t>
              </a:r>
              <a:r>
                <a:rPr lang="en-US" sz="28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b="1" dirty="0" err="1">
                  <a:latin typeface="Arial" pitchFamily="34" charset="0"/>
                  <a:cs typeface="Arial" pitchFamily="34" charset="0"/>
                </a:rPr>
                <a:t>tới</a:t>
              </a:r>
              <a:r>
                <a:rPr lang="en-US" sz="28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b="1" dirty="0" err="1">
                  <a:latin typeface="Arial" pitchFamily="34" charset="0"/>
                  <a:cs typeface="Arial" pitchFamily="34" charset="0"/>
                </a:rPr>
                <a:t>Ông</a:t>
              </a:r>
              <a:r>
                <a:rPr lang="en-US" sz="28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b="1" dirty="0" err="1">
                  <a:latin typeface="Arial" pitchFamily="34" charset="0"/>
                  <a:cs typeface="Arial" pitchFamily="34" charset="0"/>
                </a:rPr>
                <a:t>bà</a:t>
              </a:r>
              <a:r>
                <a:rPr lang="en-US" sz="2800" b="1" dirty="0">
                  <a:latin typeface="Arial" pitchFamily="34" charset="0"/>
                  <a:cs typeface="Arial" pitchFamily="34" charset="0"/>
                </a:rPr>
                <a:t>, Cha </a:t>
              </a:r>
              <a:r>
                <a:rPr lang="en-US" sz="2800" b="1" dirty="0" err="1">
                  <a:latin typeface="Arial" pitchFamily="34" charset="0"/>
                  <a:cs typeface="Arial" pitchFamily="34" charset="0"/>
                </a:rPr>
                <a:t>mẹ</a:t>
              </a:r>
              <a:endParaRPr lang="en-US" sz="28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1855763" y="1752600"/>
              <a:ext cx="457200" cy="53340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A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909119"/>
            <a:ext cx="8229600" cy="45720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sz="2800" b="1" dirty="0" err="1">
                <a:latin typeface="Arial" pitchFamily="34" charset="0"/>
                <a:cs typeface="Arial" pitchFamily="34" charset="0"/>
              </a:rPr>
              <a:t>Thế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nào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là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hiếu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thảo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với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Ông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bà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, Cha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mẹ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819400" y="2514600"/>
            <a:ext cx="6705600" cy="762000"/>
            <a:chOff x="1676400" y="2514600"/>
            <a:chExt cx="6705600" cy="762000"/>
          </a:xfrm>
        </p:grpSpPr>
        <p:sp>
          <p:nvSpPr>
            <p:cNvPr id="5" name="Title 1"/>
            <p:cNvSpPr txBox="1">
              <a:spLocks/>
            </p:cNvSpPr>
            <p:nvPr/>
          </p:nvSpPr>
          <p:spPr>
            <a:xfrm>
              <a:off x="1676400" y="2514600"/>
              <a:ext cx="6705600" cy="762000"/>
            </a:xfrm>
            <a:prstGeom prst="rect">
              <a:avLst/>
            </a:prstGeom>
          </p:spPr>
          <p:style>
            <a:lnRef idx="0">
              <a:schemeClr val="accent5"/>
            </a:lnRef>
            <a:fillRef idx="1002">
              <a:schemeClr val="dk2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800" b="1">
                  <a:latin typeface="Arial" pitchFamily="34" charset="0"/>
                  <a:cs typeface="Arial" pitchFamily="34" charset="0"/>
                </a:rPr>
                <a:t>Nghe lời  Ông bà, Cha mẹ</a:t>
              </a: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863969" y="2590800"/>
              <a:ext cx="457200" cy="53340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B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819400" y="3352800"/>
            <a:ext cx="6705600" cy="817098"/>
            <a:chOff x="1676400" y="3429000"/>
            <a:chExt cx="6705600" cy="817098"/>
          </a:xfrm>
        </p:grpSpPr>
        <p:sp>
          <p:nvSpPr>
            <p:cNvPr id="6" name="Title 1"/>
            <p:cNvSpPr txBox="1">
              <a:spLocks/>
            </p:cNvSpPr>
            <p:nvPr/>
          </p:nvSpPr>
          <p:spPr>
            <a:xfrm>
              <a:off x="1676400" y="3429000"/>
              <a:ext cx="6705600" cy="8170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1002">
              <a:schemeClr val="dk2"/>
            </a:fillRef>
            <a:effectRef idx="0">
              <a:scrgbClr r="0" g="0" b="0"/>
            </a:effectRef>
            <a:fontRef idx="major"/>
          </p:style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800" b="1">
                  <a:latin typeface="Arial" pitchFamily="34" charset="0"/>
                  <a:cs typeface="Arial" pitchFamily="34" charset="0"/>
                </a:rPr>
                <a:t>Giúp đỡ Ông bà, Cha mẹ</a:t>
              </a: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1863969" y="3581400"/>
              <a:ext cx="457200" cy="53340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C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819400" y="4212102"/>
            <a:ext cx="6705600" cy="817098"/>
            <a:chOff x="1676400" y="3429000"/>
            <a:chExt cx="6705600" cy="817098"/>
          </a:xfrm>
        </p:grpSpPr>
        <p:sp>
          <p:nvSpPr>
            <p:cNvPr id="19" name="Title 1"/>
            <p:cNvSpPr txBox="1">
              <a:spLocks/>
            </p:cNvSpPr>
            <p:nvPr/>
          </p:nvSpPr>
          <p:spPr>
            <a:xfrm>
              <a:off x="1676400" y="3429000"/>
              <a:ext cx="6705600" cy="8170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1002">
              <a:schemeClr val="dk2"/>
            </a:fillRef>
            <a:effectRef idx="0">
              <a:scrgbClr r="0" g="0" b="0"/>
            </a:effectRef>
            <a:fontRef idx="major"/>
          </p:style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800" b="1">
                  <a:latin typeface="Arial" pitchFamily="34" charset="0"/>
                  <a:cs typeface="Arial" pitchFamily="34" charset="0"/>
                </a:rPr>
                <a:t>Tất cả đều đúng</a:t>
              </a: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1863969" y="3581400"/>
              <a:ext cx="457200" cy="53340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D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819400" y="4212102"/>
            <a:ext cx="6705600" cy="817098"/>
            <a:chOff x="1676400" y="3429000"/>
            <a:chExt cx="6705600" cy="817098"/>
          </a:xfrm>
        </p:grpSpPr>
        <p:sp>
          <p:nvSpPr>
            <p:cNvPr id="25" name="Title 1"/>
            <p:cNvSpPr txBox="1">
              <a:spLocks/>
            </p:cNvSpPr>
            <p:nvPr/>
          </p:nvSpPr>
          <p:spPr>
            <a:xfrm>
              <a:off x="1676400" y="3429000"/>
              <a:ext cx="6705600" cy="817098"/>
            </a:xfrm>
            <a:prstGeom prst="rect">
              <a:avLst/>
            </a:prstGeom>
            <a:solidFill>
              <a:srgbClr val="C00000"/>
            </a:solidFill>
          </p:spPr>
          <p:style>
            <a:lnRef idx="0">
              <a:scrgbClr r="0" g="0" b="0"/>
            </a:lnRef>
            <a:fillRef idx="1002">
              <a:schemeClr val="dk2"/>
            </a:fillRef>
            <a:effectRef idx="0">
              <a:scrgbClr r="0" g="0" b="0"/>
            </a:effectRef>
            <a:fontRef idx="major"/>
          </p:style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800" b="1" dirty="0" err="1">
                  <a:latin typeface="Arial" pitchFamily="34" charset="0"/>
                  <a:cs typeface="Arial" pitchFamily="34" charset="0"/>
                </a:rPr>
                <a:t>Tất</a:t>
              </a:r>
              <a:r>
                <a:rPr lang="en-US" sz="28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b="1" dirty="0" err="1">
                  <a:latin typeface="Arial" pitchFamily="34" charset="0"/>
                  <a:cs typeface="Arial" pitchFamily="34" charset="0"/>
                </a:rPr>
                <a:t>cả</a:t>
              </a:r>
              <a:r>
                <a:rPr lang="en-US" sz="28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b="1" dirty="0" err="1">
                  <a:latin typeface="Arial" pitchFamily="34" charset="0"/>
                  <a:cs typeface="Arial" pitchFamily="34" charset="0"/>
                </a:rPr>
                <a:t>đều</a:t>
              </a:r>
              <a:r>
                <a:rPr lang="en-US" sz="28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b="1" dirty="0" err="1">
                  <a:latin typeface="Arial" pitchFamily="34" charset="0"/>
                  <a:cs typeface="Arial" pitchFamily="34" charset="0"/>
                </a:rPr>
                <a:t>đúng</a:t>
              </a:r>
              <a:endParaRPr lang="en-US" sz="28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1863969" y="3581400"/>
              <a:ext cx="457200" cy="53340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07885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866176" y="2307180"/>
            <a:ext cx="6705600" cy="914400"/>
            <a:chOff x="1676400" y="1524000"/>
            <a:chExt cx="6705600" cy="914400"/>
          </a:xfrm>
        </p:grpSpPr>
        <p:sp>
          <p:nvSpPr>
            <p:cNvPr id="4" name="Title 1"/>
            <p:cNvSpPr txBox="1">
              <a:spLocks/>
            </p:cNvSpPr>
            <p:nvPr/>
          </p:nvSpPr>
          <p:spPr>
            <a:xfrm>
              <a:off x="1676400" y="1524000"/>
              <a:ext cx="6705600" cy="914400"/>
            </a:xfrm>
            <a:prstGeom prst="rect">
              <a:avLst/>
            </a:prstGeom>
          </p:spPr>
          <p:style>
            <a:lnRef idx="0">
              <a:schemeClr val="accent5"/>
            </a:lnRef>
            <a:fillRef idx="1002">
              <a:schemeClr val="dk2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800" b="1">
                  <a:latin typeface="Arial" pitchFamily="34" charset="0"/>
                  <a:cs typeface="Arial" pitchFamily="34" charset="0"/>
                </a:rPr>
                <a:t>Ham chơi</a:t>
              </a: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1855763" y="1752600"/>
              <a:ext cx="457200" cy="53340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A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905629"/>
            <a:ext cx="8855798" cy="114300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2800" b="1" dirty="0">
                <a:latin typeface="Arial" pitchFamily="34" charset="0"/>
                <a:cs typeface="Arial" pitchFamily="34" charset="0"/>
              </a:rPr>
              <a:t>  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nào sau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phải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hiếu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thảo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ông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cha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mẹ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 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856368" y="3411571"/>
            <a:ext cx="6705600" cy="762000"/>
            <a:chOff x="1676400" y="2514600"/>
            <a:chExt cx="6705600" cy="762000"/>
          </a:xfrm>
        </p:grpSpPr>
        <p:sp>
          <p:nvSpPr>
            <p:cNvPr id="5" name="Title 1"/>
            <p:cNvSpPr txBox="1">
              <a:spLocks/>
            </p:cNvSpPr>
            <p:nvPr/>
          </p:nvSpPr>
          <p:spPr>
            <a:xfrm>
              <a:off x="1676400" y="2514600"/>
              <a:ext cx="6705600" cy="762000"/>
            </a:xfrm>
            <a:prstGeom prst="rect">
              <a:avLst/>
            </a:prstGeom>
          </p:spPr>
          <p:style>
            <a:lnRef idx="0">
              <a:schemeClr val="accent5"/>
            </a:lnRef>
            <a:fillRef idx="1002">
              <a:schemeClr val="dk2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800" b="1">
                  <a:latin typeface="Arial" pitchFamily="34" charset="0"/>
                  <a:cs typeface="Arial" pitchFamily="34" charset="0"/>
                </a:rPr>
                <a:t>Giúp mẹ làm việc nhà</a:t>
              </a: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863969" y="2590800"/>
              <a:ext cx="457200" cy="53340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B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856368" y="4423578"/>
            <a:ext cx="6705600" cy="817098"/>
            <a:chOff x="1676400" y="3429000"/>
            <a:chExt cx="6705600" cy="817098"/>
          </a:xfrm>
        </p:grpSpPr>
        <p:sp>
          <p:nvSpPr>
            <p:cNvPr id="6" name="Title 1"/>
            <p:cNvSpPr txBox="1">
              <a:spLocks/>
            </p:cNvSpPr>
            <p:nvPr/>
          </p:nvSpPr>
          <p:spPr>
            <a:xfrm>
              <a:off x="1676400" y="3429000"/>
              <a:ext cx="6705600" cy="8170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1002">
              <a:schemeClr val="dk2"/>
            </a:fillRef>
            <a:effectRef idx="0">
              <a:scrgbClr r="0" g="0" b="0"/>
            </a:effectRef>
            <a:fontRef idx="major"/>
          </p:style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800" b="1" dirty="0" err="1">
                  <a:latin typeface="Arial" pitchFamily="34" charset="0"/>
                  <a:cs typeface="Arial" pitchFamily="34" charset="0"/>
                </a:rPr>
                <a:t>Lấy</a:t>
              </a:r>
              <a:r>
                <a:rPr lang="en-US" sz="28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b="1" dirty="0" err="1">
                  <a:latin typeface="Arial" pitchFamily="34" charset="0"/>
                  <a:cs typeface="Arial" pitchFamily="34" charset="0"/>
                </a:rPr>
                <a:t>nước</a:t>
              </a:r>
              <a:r>
                <a:rPr lang="en-US" sz="28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b="1" dirty="0" err="1">
                  <a:latin typeface="Arial" pitchFamily="34" charset="0"/>
                  <a:cs typeface="Arial" pitchFamily="34" charset="0"/>
                </a:rPr>
                <a:t>cho</a:t>
              </a:r>
              <a:r>
                <a:rPr lang="en-US" sz="28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b="1" dirty="0" err="1">
                  <a:latin typeface="Arial" pitchFamily="34" charset="0"/>
                  <a:cs typeface="Arial" pitchFamily="34" charset="0"/>
                </a:rPr>
                <a:t>Bà</a:t>
              </a:r>
              <a:r>
                <a:rPr lang="en-US" sz="28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b="1" dirty="0" err="1">
                  <a:latin typeface="Arial" pitchFamily="34" charset="0"/>
                  <a:cs typeface="Arial" pitchFamily="34" charset="0"/>
                </a:rPr>
                <a:t>uống</a:t>
              </a:r>
              <a:endParaRPr lang="en-US" sz="28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1863969" y="3581400"/>
              <a:ext cx="457200" cy="53340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C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856368" y="5490683"/>
            <a:ext cx="6705600" cy="817098"/>
            <a:chOff x="2193202" y="5146431"/>
            <a:chExt cx="6705600" cy="817098"/>
          </a:xfrm>
        </p:grpSpPr>
        <p:sp>
          <p:nvSpPr>
            <p:cNvPr id="17" name="Title 1"/>
            <p:cNvSpPr txBox="1">
              <a:spLocks/>
            </p:cNvSpPr>
            <p:nvPr/>
          </p:nvSpPr>
          <p:spPr>
            <a:xfrm>
              <a:off x="2193202" y="5146431"/>
              <a:ext cx="6705600" cy="8170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1002">
              <a:schemeClr val="dk2"/>
            </a:fillRef>
            <a:effectRef idx="0">
              <a:scrgbClr r="0" g="0" b="0"/>
            </a:effectRef>
            <a:fontRef idx="major"/>
          </p:style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800" b="1" dirty="0" err="1">
                  <a:latin typeface="Arial" pitchFamily="34" charset="0"/>
                  <a:cs typeface="Arial" pitchFamily="34" charset="0"/>
                </a:rPr>
                <a:t>Học</a:t>
              </a:r>
              <a:r>
                <a:rPr lang="en-US" sz="28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b="1" dirty="0" err="1">
                  <a:latin typeface="Arial" pitchFamily="34" charset="0"/>
                  <a:cs typeface="Arial" pitchFamily="34" charset="0"/>
                </a:rPr>
                <a:t>tập</a:t>
              </a:r>
              <a:r>
                <a:rPr lang="en-US" sz="28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b="1" dirty="0" err="1">
                  <a:latin typeface="Arial" pitchFamily="34" charset="0"/>
                  <a:cs typeface="Arial" pitchFamily="34" charset="0"/>
                </a:rPr>
                <a:t>thật</a:t>
              </a:r>
              <a:r>
                <a:rPr lang="en-US" sz="2800" b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2800" b="1" dirty="0" err="1">
                  <a:latin typeface="Arial" pitchFamily="34" charset="0"/>
                  <a:cs typeface="Arial" pitchFamily="34" charset="0"/>
                </a:rPr>
                <a:t>tốt</a:t>
              </a:r>
              <a:endParaRPr lang="en-US" sz="28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378310" y="5298831"/>
              <a:ext cx="457200" cy="53340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D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866176" y="2298636"/>
            <a:ext cx="6705600" cy="914400"/>
            <a:chOff x="1676400" y="1524000"/>
            <a:chExt cx="6705600" cy="914400"/>
          </a:xfrm>
          <a:solidFill>
            <a:srgbClr val="C00000"/>
          </a:solidFill>
        </p:grpSpPr>
        <p:sp>
          <p:nvSpPr>
            <p:cNvPr id="32" name="Title 1"/>
            <p:cNvSpPr txBox="1">
              <a:spLocks/>
            </p:cNvSpPr>
            <p:nvPr/>
          </p:nvSpPr>
          <p:spPr>
            <a:xfrm>
              <a:off x="1676400" y="1524000"/>
              <a:ext cx="6705600" cy="914400"/>
            </a:xfrm>
            <a:prstGeom prst="rect">
              <a:avLst/>
            </a:prstGeom>
            <a:grp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800" b="1" dirty="0">
                  <a:latin typeface="Arial" pitchFamily="34" charset="0"/>
                  <a:cs typeface="Arial" pitchFamily="34" charset="0"/>
                </a:rPr>
                <a:t>Ham </a:t>
              </a:r>
              <a:r>
                <a:rPr lang="en-US" sz="2800" b="1" dirty="0" err="1">
                  <a:latin typeface="Arial" pitchFamily="34" charset="0"/>
                  <a:cs typeface="Arial" pitchFamily="34" charset="0"/>
                </a:rPr>
                <a:t>chơi</a:t>
              </a:r>
              <a:endParaRPr lang="en-US" sz="2800" b="1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1855763" y="1752600"/>
              <a:ext cx="457200" cy="533400"/>
            </a:xfrm>
            <a:prstGeom prst="round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571792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300234" y="1417638"/>
            <a:ext cx="5724644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vi-VN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Chuẩn bị bài sau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0" y="2340968"/>
            <a:ext cx="8305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lại bài và hãy thực hành: Làm những việc cụ thể hàng ngày để bày tỏ lòng hiêu thảo đối với ông bà, cha mẹ.</a:t>
            </a:r>
          </a:p>
          <a:p>
            <a:pPr marL="285750" indent="-285750">
              <a:buFontTx/>
              <a:buChar char="-"/>
            </a:pPr>
            <a:r>
              <a:rPr lang="vi-VN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trước bài mới: Biết ơn thầy, cô giáo. 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1374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8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17489"/>
            <a:ext cx="1752600" cy="166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18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686800" y="5194300"/>
            <a:ext cx="1752600" cy="154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4"/>
          <p:cNvSpPr txBox="1">
            <a:spLocks noChangeArrowheads="1"/>
          </p:cNvSpPr>
          <p:nvPr/>
        </p:nvSpPr>
        <p:spPr bwMode="auto">
          <a:xfrm>
            <a:off x="2371725" y="805536"/>
            <a:ext cx="85344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Hãy</a:t>
            </a:r>
            <a:r>
              <a:rPr lang="en-US" altLang="vi-V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altLang="vi-V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vi-V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vi-V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vi-V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endParaRPr lang="en-US" altLang="vi-VN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vi-V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kiệm</a:t>
            </a:r>
            <a:r>
              <a:rPr lang="en-US" alt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alt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alt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a)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vi-V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altLang="vi-V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vi-V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vi-V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altLang="vi-V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b)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vi-V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altLang="vi-V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vi-V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altLang="vi-V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vi-V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vi-V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altLang="vi-V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altLang="vi-V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c)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altLang="vi-V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altLang="vi-V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altLang="vi-V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altLang="vi-V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altLang="vi-V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altLang="vi-V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vi-V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vi-V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altLang="vi-V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altLang="vi-V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d)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altLang="vi-V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altLang="vi-V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altLang="vi-V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altLang="vi-V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vi-V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altLang="vi-V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altLang="vi-V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altLang="vi-V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vi-V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altLang="vi-VN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Oval 12"/>
          <p:cNvSpPr>
            <a:spLocks noChangeArrowheads="1"/>
          </p:cNvSpPr>
          <p:nvPr/>
        </p:nvSpPr>
        <p:spPr bwMode="auto">
          <a:xfrm>
            <a:off x="2339246" y="4038600"/>
            <a:ext cx="609600" cy="648775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  <a:defRPr/>
            </a:pPr>
            <a:endParaRPr lang="vi-VN" altLang="vi-VN" sz="1800" kern="0">
              <a:solidFill>
                <a:srgbClr val="000000"/>
              </a:solidFill>
            </a:endParaRPr>
          </a:p>
        </p:txBody>
      </p:sp>
      <p:sp>
        <p:nvSpPr>
          <p:cNvPr id="13" name="Left Arrow 12">
            <a:hlinkClick r:id="rId4" action="ppaction://hlinksldjump"/>
          </p:cNvPr>
          <p:cNvSpPr/>
          <p:nvPr/>
        </p:nvSpPr>
        <p:spPr>
          <a:xfrm>
            <a:off x="9982200" y="5867400"/>
            <a:ext cx="533400" cy="381000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13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oCon-PhuongThao-NgocLe_8qx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700213" y="6073618"/>
            <a:ext cx="609600" cy="609600"/>
          </a:xfrm>
          <a:prstGeom prst="rect">
            <a:avLst/>
          </a:prstGeom>
        </p:spPr>
      </p:pic>
      <p:sp>
        <p:nvSpPr>
          <p:cNvPr id="8" name="Text Box 13"/>
          <p:cNvSpPr txBox="1">
            <a:spLocks noChangeArrowheads="1"/>
          </p:cNvSpPr>
          <p:nvPr/>
        </p:nvSpPr>
        <p:spPr bwMode="auto">
          <a:xfrm>
            <a:off x="2514600" y="1458913"/>
            <a:ext cx="746760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Ba </a:t>
            </a:r>
            <a:r>
              <a:rPr lang="en-US" altLang="vi-VN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altLang="vi-VN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vi-VN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cánh</a:t>
            </a:r>
            <a:r>
              <a:rPr lang="en-US" altLang="vi-VN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altLang="vi-VN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vi-VN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bay </a:t>
            </a:r>
            <a:r>
              <a:rPr lang="en-US" altLang="vi-VN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altLang="vi-VN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altLang="vi-VN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</a:t>
            </a:r>
            <a:r>
              <a:rPr lang="en-US" altLang="vi-VN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altLang="vi-VN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altLang="vi-VN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vi-VN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altLang="vi-VN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altLang="vi-VN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vi-VN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vi-VN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cài</a:t>
            </a:r>
            <a:r>
              <a:rPr lang="en-US" altLang="vi-VN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altLang="vi-VN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ngực</a:t>
            </a:r>
            <a:r>
              <a:rPr lang="en-US" altLang="vi-VN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Ba </a:t>
            </a:r>
            <a:r>
              <a:rPr lang="en-US" altLang="vi-VN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altLang="vi-VN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vi-VN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altLang="vi-VN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chắn</a:t>
            </a:r>
            <a:r>
              <a:rPr lang="en-US" altLang="vi-VN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che</a:t>
            </a:r>
            <a:r>
              <a:rPr lang="en-US" altLang="vi-VN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chở</a:t>
            </a:r>
            <a:r>
              <a:rPr lang="en-US" altLang="vi-VN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suốt</a:t>
            </a:r>
            <a:r>
              <a:rPr lang="en-US" altLang="vi-VN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altLang="vi-VN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                          Khi con </a:t>
            </a:r>
            <a:r>
              <a:rPr lang="en-US" altLang="vi-VN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vi-VN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vi-VN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altLang="vi-VN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altLang="vi-VN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vi-VN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altLang="vi-VN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altLang="vi-VN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ngoan</a:t>
            </a:r>
            <a:r>
              <a:rPr lang="en-US" altLang="vi-VN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     Khi con </a:t>
            </a:r>
            <a:r>
              <a:rPr lang="en-US" altLang="vi-VN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vi-VN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vi-VN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altLang="vi-VN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con </a:t>
            </a:r>
            <a:r>
              <a:rPr lang="en-US" altLang="vi-VN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vi-VN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altLang="vi-VN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altLang="vi-VN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hiền                           </a:t>
            </a:r>
            <a:r>
              <a:rPr lang="en-US" altLang="vi-VN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altLang="vi-VN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en-US" altLang="vi-VN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vi-VN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khôn</a:t>
            </a:r>
            <a:r>
              <a:rPr lang="en-US" altLang="vi-VN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altLang="vi-VN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bay </a:t>
            </a:r>
            <a:r>
              <a:rPr lang="en-US" altLang="vi-VN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vi-VN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khắp</a:t>
            </a:r>
            <a:r>
              <a:rPr lang="en-US" altLang="vi-VN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altLang="vi-VN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altLang="vi-VN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Con </a:t>
            </a:r>
            <a:r>
              <a:rPr lang="en-US" altLang="vi-VN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đừng</a:t>
            </a:r>
            <a:r>
              <a:rPr lang="en-US" altLang="vi-VN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quên</a:t>
            </a:r>
            <a:r>
              <a:rPr lang="en-US" altLang="vi-VN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altLang="vi-VN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altLang="vi-VN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altLang="vi-VN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altLang="vi-VN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vi-VN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altLang="vi-VN" sz="3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endParaRPr lang="en-US" altLang="vi-VN" sz="3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en-US" altLang="vi-VN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16" descr="girl_music_trombone_hg_cl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738" y="4914900"/>
            <a:ext cx="1166812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7" descr="boy_playing_saxophone_hg_cl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50" y="49149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8" descr="Picture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4664798"/>
            <a:ext cx="2209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8" descr="boy_playing_violin_hg_clr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914900"/>
            <a:ext cx="1600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9" descr="Picture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252" y="981861"/>
            <a:ext cx="47148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6621636" y="996951"/>
            <a:ext cx="2447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vi-VN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altLang="vi-VN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altLang="vi-VN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endParaRPr lang="en-US" altLang="vi-VN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41570" y="130314"/>
            <a:ext cx="2621230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vi-VN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CON</a:t>
            </a:r>
            <a:endParaRPr lang="vi-VN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70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15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161778" y="1047112"/>
            <a:ext cx="5791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Đạo </a:t>
            </a:r>
            <a:r>
              <a:rPr lang="en-US" sz="42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đức</a:t>
            </a:r>
            <a:endParaRPr lang="en-US" sz="4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61578" y="1791036"/>
            <a:ext cx="8991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Hiếu</a:t>
            </a:r>
            <a:r>
              <a:rPr lang="en-US" sz="4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4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4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4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cha </a:t>
            </a:r>
            <a:r>
              <a:rPr lang="en-US" sz="4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4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(Tiết 1)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200400"/>
            <a:ext cx="4724400" cy="3199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304299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/>
          </p:cNvPr>
          <p:cNvSpPr/>
          <p:nvPr/>
        </p:nvSpPr>
        <p:spPr>
          <a:xfrm>
            <a:off x="4343401" y="838200"/>
            <a:ext cx="3311525" cy="7191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đạt</a:t>
            </a:r>
            <a:endParaRPr lang="en-US" sz="3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1752600" y="2022985"/>
            <a:ext cx="8610600" cy="1253615"/>
            <a:chOff x="274201" y="1484783"/>
            <a:chExt cx="8611158" cy="1254335"/>
          </a:xfrm>
        </p:grpSpPr>
        <p:sp>
          <p:nvSpPr>
            <p:cNvPr id="16" name="Rectangle 15">
              <a:extLst/>
            </p:cNvPr>
            <p:cNvSpPr/>
            <p:nvPr/>
          </p:nvSpPr>
          <p:spPr>
            <a:xfrm>
              <a:off x="899262" y="1484783"/>
              <a:ext cx="7986097" cy="125433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it-IT" sz="2800" dirty="0"/>
                <a:t>Hiểu công lao sinh thành, dạy dỗ của ông bà, cha </a:t>
              </a:r>
              <a:r>
                <a:rPr lang="it-IT" sz="2800" kern="1400" dirty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</a:rPr>
                <a:t>Hiểu công lao sinh thành, dạy dỗ của ông bà, cha mẹ và bổn phận của con cháu đối với ông bà, cha mẹ.</a:t>
              </a:r>
              <a:r>
                <a:rPr lang="it-IT" sz="2800" dirty="0"/>
                <a:t>à bổn phận của con cháu đối với ông bà, cha mẹ.</a:t>
              </a:r>
              <a:endParaRPr lang="en-US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Oval 16">
              <a:extLst/>
            </p:cNvPr>
            <p:cNvSpPr/>
            <p:nvPr/>
          </p:nvSpPr>
          <p:spPr>
            <a:xfrm>
              <a:off x="274201" y="1791371"/>
              <a:ext cx="576299" cy="576593"/>
            </a:xfrm>
            <a:prstGeom prst="ellipse">
              <a:avLst/>
            </a:prstGeom>
            <a:solidFill>
              <a:srgbClr val="BDFFDB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1752600" y="3779188"/>
            <a:ext cx="8686800" cy="935037"/>
            <a:chOff x="228080" y="2564904"/>
            <a:chExt cx="8687075" cy="936104"/>
          </a:xfrm>
        </p:grpSpPr>
        <p:sp>
          <p:nvSpPr>
            <p:cNvPr id="19" name="Rectangle 18">
              <a:extLst/>
            </p:cNvPr>
            <p:cNvSpPr/>
            <p:nvPr/>
          </p:nvSpPr>
          <p:spPr>
            <a:xfrm>
              <a:off x="899614" y="2564904"/>
              <a:ext cx="8015541" cy="936104"/>
            </a:xfrm>
            <a:prstGeom prst="rect">
              <a:avLst/>
            </a:prstGeom>
            <a:noFill/>
            <a:ln w="28575">
              <a:solidFill>
                <a:srgbClr val="3333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r>
                <a:rPr lang="vi-VN" sz="2800" dirty="0"/>
                <a:t>Xác định giá trị tình cảm của ông bà, cha mẹ dành co con cháuXác định giá trị tình cảm của ông bà, cha mẹ </a:t>
              </a:r>
              <a:r>
                <a:rPr lang="vi-VN" sz="2800" kern="1400" dirty="0">
                  <a:solidFill>
                    <a:srgbClr val="000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Xác định giá trị tình cảm của ông bà, cha mẹ dành c</a:t>
              </a:r>
              <a:r>
                <a:rPr lang="en-US" sz="2800" kern="1400" dirty="0">
                  <a:solidFill>
                    <a:srgbClr val="000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ho</a:t>
              </a:r>
              <a:r>
                <a:rPr lang="vi-VN" sz="2800" kern="1400" dirty="0">
                  <a:solidFill>
                    <a:srgbClr val="000000"/>
                  </a:solidFill>
                  <a:ea typeface="Times New Roman" panose="02020603050405020304" pitchFamily="18" charset="0"/>
                  <a:cs typeface="Times New Roman" panose="02020603050405020304" pitchFamily="18" charset="0"/>
                </a:rPr>
                <a:t> con cháu</a:t>
              </a:r>
              <a:endParaRPr lang="en-US" sz="2800" kern="1400" dirty="0">
                <a:solidFill>
                  <a:srgbClr val="000000"/>
                </a:solidFill>
                <a:latin typeface=".VnTime" panose="020B7200000000000000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vi-VN" sz="2800" dirty="0"/>
                <a:t>n cháu</a:t>
              </a:r>
              <a:endParaRPr lang="en-US" sz="2800" dirty="0"/>
            </a:p>
            <a:p>
              <a:endParaRPr lang="en-US" sz="2800" dirty="0"/>
            </a:p>
          </p:txBody>
        </p:sp>
        <p:sp>
          <p:nvSpPr>
            <p:cNvPr id="20" name="Oval 19">
              <a:extLst/>
            </p:cNvPr>
            <p:cNvSpPr/>
            <p:nvPr/>
          </p:nvSpPr>
          <p:spPr>
            <a:xfrm>
              <a:off x="228080" y="2709531"/>
              <a:ext cx="576281" cy="575331"/>
            </a:xfrm>
            <a:prstGeom prst="ellips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1811228" y="5181600"/>
            <a:ext cx="8399572" cy="1392540"/>
            <a:chOff x="169447" y="3717032"/>
            <a:chExt cx="8669972" cy="1008112"/>
          </a:xfrm>
        </p:grpSpPr>
        <p:sp>
          <p:nvSpPr>
            <p:cNvPr id="22" name="Rectangle 21">
              <a:extLst/>
            </p:cNvPr>
            <p:cNvSpPr/>
            <p:nvPr/>
          </p:nvSpPr>
          <p:spPr>
            <a:xfrm>
              <a:off x="900422" y="3717032"/>
              <a:ext cx="7938997" cy="1008112"/>
            </a:xfrm>
            <a:prstGeom prst="rect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 sz="27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Oval 22">
              <a:extLst/>
            </p:cNvPr>
            <p:cNvSpPr/>
            <p:nvPr/>
          </p:nvSpPr>
          <p:spPr>
            <a:xfrm>
              <a:off x="169447" y="3852994"/>
              <a:ext cx="576772" cy="576290"/>
            </a:xfrm>
            <a:prstGeom prst="ellipse">
              <a:avLst/>
            </a:prstGeom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0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2168242" y="5189146"/>
            <a:ext cx="827115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/>
            <a:r>
              <a:rPr lang="es-ES" sz="2800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 </a:t>
            </a:r>
            <a:r>
              <a:rPr lang="es-ES" sz="2800" kern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s-ES" sz="2800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kern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s-ES" sz="2800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kern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s-ES" sz="2800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kern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s-ES" sz="2800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vi, </a:t>
            </a:r>
            <a:r>
              <a:rPr lang="es-ES" sz="2800" kern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s-ES" sz="2800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kern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s-ES" sz="2800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kern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s-ES" sz="2800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kern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s-ES" sz="2800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kern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s-ES" sz="2800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kern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s-ES" sz="2800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kern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s-ES" sz="2800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s-ES" sz="2800" kern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s-ES" sz="2800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kern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s-ES" sz="2800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kern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s-ES" sz="2800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kern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s-ES" sz="2800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kern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s-ES" sz="2800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kern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s-ES" sz="2800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ES" sz="2800" kern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</a:t>
            </a:r>
            <a:r>
              <a:rPr lang="es-ES" sz="2800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kern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s-ES" sz="2800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kern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s-ES" sz="2800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kern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s-ES" sz="2800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kern="1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s-ES" sz="2800" kern="1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kern="1400" dirty="0">
              <a:solidFill>
                <a:srgbClr val="00000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63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E:\Hình nền làm slide\hinh nen powerpoint don gian tinh te dep nha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57600" y="3629987"/>
            <a:ext cx="5867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US" sz="6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87149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985</TotalTime>
  <Words>1443</Words>
  <Application>Microsoft Office PowerPoint</Application>
  <PresentationFormat>Widescreen</PresentationFormat>
  <Paragraphs>124</Paragraphs>
  <Slides>43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43</vt:i4>
      </vt:variant>
    </vt:vector>
  </HeadingPairs>
  <TitlesOfParts>
    <vt:vector size="54" baseType="lpstr">
      <vt:lpstr>.VnTime</vt:lpstr>
      <vt:lpstr>Arial</vt:lpstr>
      <vt:lpstr>Calibri</vt:lpstr>
      <vt:lpstr>Constantia</vt:lpstr>
      <vt:lpstr>Tahoma</vt:lpstr>
      <vt:lpstr>Times New Roman</vt:lpstr>
      <vt:lpstr>Wingdings 2</vt:lpstr>
      <vt:lpstr>Flow</vt:lpstr>
      <vt:lpstr>Default Design</vt:lpstr>
      <vt:lpstr>1_Default Design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AI NHANH NHẤT?</vt:lpstr>
      <vt:lpstr>Thế nào là hiếu thảo với Ông bà, Cha mẹ?</vt:lpstr>
      <vt:lpstr>   Việc làm nào sau đây không phải hiếu thảo với ông bà cha mẹ? 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HP</cp:lastModifiedBy>
  <cp:revision>138</cp:revision>
  <dcterms:created xsi:type="dcterms:W3CDTF">2018-11-27T03:06:59Z</dcterms:created>
  <dcterms:modified xsi:type="dcterms:W3CDTF">2021-11-18T02:34:22Z</dcterms:modified>
</cp:coreProperties>
</file>