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2" r:id="rId2"/>
    <p:sldMasterId id="2147483773" r:id="rId3"/>
    <p:sldMasterId id="2147483814" r:id="rId4"/>
    <p:sldMasterId id="2147483855" r:id="rId5"/>
  </p:sldMasterIdLst>
  <p:notesMasterIdLst>
    <p:notesMasterId r:id="rId31"/>
  </p:notesMasterIdLst>
  <p:handoutMasterIdLst>
    <p:handoutMasterId r:id="rId32"/>
  </p:handoutMasterIdLst>
  <p:sldIdLst>
    <p:sldId id="317" r:id="rId6"/>
    <p:sldId id="319" r:id="rId7"/>
    <p:sldId id="298" r:id="rId8"/>
    <p:sldId id="318" r:id="rId9"/>
    <p:sldId id="326" r:id="rId10"/>
    <p:sldId id="320" r:id="rId11"/>
    <p:sldId id="261" r:id="rId12"/>
    <p:sldId id="303" r:id="rId13"/>
    <p:sldId id="304" r:id="rId14"/>
    <p:sldId id="308" r:id="rId15"/>
    <p:sldId id="315" r:id="rId16"/>
    <p:sldId id="327" r:id="rId17"/>
    <p:sldId id="324" r:id="rId18"/>
    <p:sldId id="325" r:id="rId19"/>
    <p:sldId id="271" r:id="rId20"/>
    <p:sldId id="313" r:id="rId21"/>
    <p:sldId id="272" r:id="rId22"/>
    <p:sldId id="299" r:id="rId23"/>
    <p:sldId id="329" r:id="rId24"/>
    <p:sldId id="321" r:id="rId25"/>
    <p:sldId id="309" r:id="rId26"/>
    <p:sldId id="312" r:id="rId27"/>
    <p:sldId id="328" r:id="rId28"/>
    <p:sldId id="322" r:id="rId29"/>
    <p:sldId id="323" r:id="rId30"/>
  </p:sldIdLst>
  <p:sldSz cx="12192000" cy="6858000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CC"/>
    <a:srgbClr val="002570"/>
    <a:srgbClr val="FF0066"/>
    <a:srgbClr val="CC00CC"/>
    <a:srgbClr val="33CC33"/>
    <a:srgbClr val="FF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3760" autoAdjust="0"/>
  </p:normalViewPr>
  <p:slideViewPr>
    <p:cSldViewPr>
      <p:cViewPr>
        <p:scale>
          <a:sx n="70" d="100"/>
          <a:sy n="70" d="100"/>
        </p:scale>
        <p:origin x="-750" y="-4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C382D5-1FDC-4DE8-A105-3BFD2C5DF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2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674688"/>
            <a:ext cx="59944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35CF3-1C05-4E18-812B-0B812A1F3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29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04AFC-9D4B-40D1-A3A3-9E8C90C3411A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68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35CF3-1C05-4E18-812B-0B812A1F3E6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01E2CC-5417-4FAB-B71F-4B787022C6F4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452414-F3F1-4275-83BD-479457E85E77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2106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C349ED-F26C-48AB-A655-DBA835183569}" type="slidenum">
              <a:rPr lang="zh-CN" altLang="en-US"/>
              <a:pPr eaLnBrk="1" hangingPunct="1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6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27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BFD7EB-DA9D-41B5-9251-7CCCF3DEA9B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9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01E2CC-5417-4FAB-B71F-4B787022C6F4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07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01E2CC-5417-4FAB-B71F-4B787022C6F4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>
                <a:solidFill>
                  <a:prstClr val="black"/>
                </a:solidFill>
              </a:rPr>
              <a:pPr eaLnBrk="1" hangingPunct="1"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7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01E2CC-5417-4FAB-B71F-4B787022C6F4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04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E4ED-03E1-4E01-83C9-D15A5C04D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7004-19B4-425A-8AE9-E5164B73E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2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88C2-BFFE-4650-BA8B-8B6B14E4834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2157-9AEF-4AED-B4C0-FE4DEDE22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32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FA1D-8D7E-437F-9397-F498914012F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303B-A71C-4C63-BC9D-F119A81723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05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C101-72B4-4209-B7C0-7C5B012967AE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4588-00CA-4F15-A23A-08BBD1DD7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0896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3C95-60A3-4BA3-B009-8CEA80759CE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3A65-2E58-4A51-B99C-6D9743395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841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0ADFCC03-BA57-4366-831B-2EA01DE8386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EC35-8FB1-4C5F-8934-F6CB98205AD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525F-D427-4AB1-A9AB-2A6A75C1CC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5081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29AE20C-CE33-4349-9290-7062FD323D9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907E-4C68-4187-924A-0123B88AC27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C6D-1F2E-49CE-9DA8-2F36DF31FF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6211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76E7B056-C16D-4113-B227-F117D7A51EF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A945-EBDD-4BBA-944E-212B3314C33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9427-C643-4B39-9156-EBED19E0E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7864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2846646-C706-4856-931F-C7ECA8F3659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7687-E6E7-4DF9-90B9-222772C07EC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ABBB-2D58-46BB-B4FD-777BBC652D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318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DAA9633-2595-4F02-9F97-496B39682FF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9126-B8A3-451B-BEC9-A853CDB0B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2D4-37F7-4698-BB10-32AA8D242C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4324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955FF242-1B21-4293-88EE-28951B6CEEB7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8C74-5F37-4657-A741-0DD48A572A7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04AE-64EE-4145-A83A-51C72A19D7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83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C77-F005-4D8C-BA67-F72F99647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566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BC802E9-FB62-453D-A4AB-B06FA2929EF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4AF6-AEF6-4063-A105-BB32978EA9A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AFDD-9C4C-491D-B3DF-A871CCA38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7460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0C6072CE-5335-43C1-92EA-B840A2940A5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0AEF-553C-43B9-BC62-BB8E4655CD9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4FE5-8FBC-47FA-ADEB-F1ACCE056D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011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1A30CA1-0097-467F-8F84-6DF27852CAD7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129C-B876-4456-B14E-84D51FDAA86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4A50-FF24-499F-A796-400C8E4FA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432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FC80D00E-C27F-46CF-84EF-3B872E07F29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B719-A753-4FB6-AF57-8012A677AA1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1855-D205-4BC2-B69C-1ECB459F6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589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8E28234-9F11-46EA-BB61-A882D199009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C870-D6A4-4B47-B571-B552A6B2925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F1C9-5BBD-43FC-93FE-F3F14818ED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576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4087CA62-EF3F-4EFD-9CBB-D425CE7F97A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B038-E754-49F9-BF4D-DCF88F68856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B458-DC3E-4189-8B8F-2E4E0EC069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954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FEF27A67-BCC2-4D0B-8DCF-B0A2DFD973D2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E603-58F6-403A-B0FA-7F4296C3C65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6A8D-63E1-4E37-9B6D-6062D5B7CC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995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7DE0AB79-2924-4F2F-90CE-92A05987BB9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B3C3-FB97-494C-92D9-7A911037FC3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EAF-D974-4EA2-94C7-C4E615CDAF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5418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0280DC1-250E-4EC5-8F99-077D5553397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18D2-F15C-474D-B17C-6DDC5EE8518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8337-4358-4F1F-8DF8-0FB6BE1D0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7565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188B2936-B268-407C-883F-43494254D822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D035-E530-4408-BB7D-14945A2F90D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8058-829C-4796-A73C-C3C6695E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2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68567" tIns="68567" rIns="68567" bIns="68567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5199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D907EF0-0757-4055-926F-ACDCDDDDB9B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A050-237D-4276-BB97-56E5C32F97A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C2C0-D097-42D1-9B6D-3F5FF9223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67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7212C09-FA50-41AE-9195-AED967B9769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3F16-D817-408D-A0A1-076F0F4C8F6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5C1D-4940-4510-A437-D0AB774508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3791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268F1B9-49EC-4798-B7F1-AD6DCBF71C74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EDF-0018-43DF-B8B2-FCAAD116AFD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C651-8A6F-40FE-AF97-E5A4CDA35F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221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609D247-39FE-4F3B-8CE6-D66B147259C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E7D6-36C0-4A2D-B5C1-C99BA67184B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C223-2E3A-4E2B-BC70-82C6CF1EF8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6101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FE2B897-D304-4011-A73B-69890C9BC56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2494-59AF-45BD-8B1D-1055500D362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44DF-DA38-44B3-A4C5-196C1B7D8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520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3DA0D2E-0BE3-47BA-9F25-7FE475F0D5F3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A048-3562-4D5F-911C-0A02B7547D8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BCDD-E1E1-4273-8E10-18290D58DF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808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D1AC961-44A5-41BD-9E77-783432C06B35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7FB7-6A5D-4E3B-84EF-DE2EF3EF76F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1ABD-2901-468E-85BD-943F89C3A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3587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16D-3AF5-453D-B287-0A9C92810B9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003F-10F9-4EA9-B123-2F7B7CCF5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8497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9015-15A9-4B1E-9744-B8A1D5F79C7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41CB-F26F-49A7-8391-EEDCDE9A2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21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BF79-EE91-4C41-999F-E93F18580A8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3242-6D4D-4D02-80BE-1EFDF98EF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57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5FFB-F96B-4887-9A03-922E16261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3312-1C79-4AFC-9D98-824D95698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222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BC31-4989-46C0-98F0-3E52898696D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5E22-9705-4C7F-A054-EAF407C352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432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95F5-A07D-4B7A-A1A9-9C6543323EE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C9C9-4EEE-425F-9A8D-77C1E47E2E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466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9612313" y="669925"/>
            <a:ext cx="274637" cy="274638"/>
          </a:xfrm>
          <a:prstGeom prst="ellipse">
            <a:avLst/>
          </a:prstGeom>
          <a:solidFill>
            <a:srgbClr val="00D1C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1597025" y="-1069975"/>
            <a:ext cx="8997950" cy="8997950"/>
          </a:xfrm>
          <a:prstGeom prst="ellipse">
            <a:avLst/>
          </a:prstGeom>
          <a:noFill/>
          <a:ln w="9525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5" name="Google Shape;13;p2"/>
          <p:cNvSpPr/>
          <p:nvPr/>
        </p:nvSpPr>
        <p:spPr>
          <a:xfrm>
            <a:off x="357188" y="-1182688"/>
            <a:ext cx="3128962" cy="3130551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6" name="Google Shape;14;p2"/>
          <p:cNvSpPr>
            <a:spLocks noChangeArrowheads="1"/>
          </p:cNvSpPr>
          <p:nvPr/>
        </p:nvSpPr>
        <p:spPr bwMode="auto">
          <a:xfrm>
            <a:off x="11131550" y="3843338"/>
            <a:ext cx="1304925" cy="1304925"/>
          </a:xfrm>
          <a:prstGeom prst="ellipse">
            <a:avLst/>
          </a:prstGeom>
          <a:solidFill>
            <a:srgbClr val="ED4A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7" name="Google Shape;15;p2"/>
          <p:cNvSpPr>
            <a:spLocks noChangeArrowheads="1"/>
          </p:cNvSpPr>
          <p:nvPr/>
        </p:nvSpPr>
        <p:spPr bwMode="auto">
          <a:xfrm>
            <a:off x="3006725" y="722313"/>
            <a:ext cx="877888" cy="876300"/>
          </a:xfrm>
          <a:prstGeom prst="ellipse">
            <a:avLst/>
          </a:prstGeom>
          <a:solidFill>
            <a:srgbClr val="00ACC3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8" name="Google Shape;16;p2"/>
          <p:cNvSpPr/>
          <p:nvPr/>
        </p:nvSpPr>
        <p:spPr>
          <a:xfrm>
            <a:off x="9004300" y="4619625"/>
            <a:ext cx="3044825" cy="3046413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Google Shape;17;p2"/>
          <p:cNvSpPr>
            <a:spLocks noChangeArrowheads="1"/>
          </p:cNvSpPr>
          <p:nvPr/>
        </p:nvSpPr>
        <p:spPr bwMode="auto">
          <a:xfrm>
            <a:off x="184150" y="4257675"/>
            <a:ext cx="876300" cy="876300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0" name="Google Shape;18;p2"/>
          <p:cNvSpPr/>
          <p:nvPr/>
        </p:nvSpPr>
        <p:spPr>
          <a:xfrm>
            <a:off x="501650" y="5622925"/>
            <a:ext cx="1611313" cy="1609725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9;p2"/>
          <p:cNvSpPr>
            <a:spLocks noChangeArrowheads="1"/>
          </p:cNvSpPr>
          <p:nvPr/>
        </p:nvSpPr>
        <p:spPr bwMode="auto">
          <a:xfrm>
            <a:off x="10993438" y="3389313"/>
            <a:ext cx="406400" cy="406400"/>
          </a:xfrm>
          <a:prstGeom prst="ellipse">
            <a:avLst/>
          </a:prstGeom>
          <a:solidFill>
            <a:srgbClr val="E8004C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3" name="Google Shape;20;p2"/>
          <p:cNvSpPr>
            <a:spLocks noChangeArrowheads="1"/>
          </p:cNvSpPr>
          <p:nvPr/>
        </p:nvSpPr>
        <p:spPr bwMode="auto">
          <a:xfrm>
            <a:off x="10131425" y="-400050"/>
            <a:ext cx="1827213" cy="1827213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4" name="Google Shape;21;p2"/>
          <p:cNvSpPr>
            <a:spLocks noChangeArrowheads="1"/>
          </p:cNvSpPr>
          <p:nvPr/>
        </p:nvSpPr>
        <p:spPr bwMode="auto">
          <a:xfrm>
            <a:off x="10993438" y="1069975"/>
            <a:ext cx="876300" cy="877888"/>
          </a:xfrm>
          <a:prstGeom prst="ellipse">
            <a:avLst/>
          </a:prstGeom>
          <a:solidFill>
            <a:srgbClr val="65BB48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5" name="Google Shape;22;p2"/>
          <p:cNvSpPr>
            <a:spLocks noChangeArrowheads="1"/>
          </p:cNvSpPr>
          <p:nvPr/>
        </p:nvSpPr>
        <p:spPr bwMode="auto">
          <a:xfrm>
            <a:off x="285750" y="927100"/>
            <a:ext cx="1162050" cy="1162050"/>
          </a:xfrm>
          <a:prstGeom prst="ellipse">
            <a:avLst/>
          </a:prstGeom>
          <a:noFill/>
          <a:ln w="9525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6" name="Google Shape;23;p2"/>
          <p:cNvSpPr>
            <a:spLocks noChangeArrowheads="1"/>
          </p:cNvSpPr>
          <p:nvPr/>
        </p:nvSpPr>
        <p:spPr bwMode="auto">
          <a:xfrm>
            <a:off x="-163513" y="3911600"/>
            <a:ext cx="1570038" cy="1570038"/>
          </a:xfrm>
          <a:prstGeom prst="ellipse">
            <a:avLst/>
          </a:prstGeom>
          <a:noFill/>
          <a:ln w="9525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7" name="Google Shape;24;p2"/>
          <p:cNvSpPr>
            <a:spLocks noChangeArrowheads="1"/>
          </p:cNvSpPr>
          <p:nvPr/>
        </p:nvSpPr>
        <p:spPr bwMode="auto">
          <a:xfrm>
            <a:off x="10866438" y="944563"/>
            <a:ext cx="1128712" cy="1128712"/>
          </a:xfrm>
          <a:prstGeom prst="ellipse">
            <a:avLst/>
          </a:prstGeom>
          <a:noFill/>
          <a:ln w="9525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8" name="Google Shape;25;p2"/>
          <p:cNvSpPr>
            <a:spLocks noChangeArrowheads="1"/>
          </p:cNvSpPr>
          <p:nvPr/>
        </p:nvSpPr>
        <p:spPr bwMode="auto">
          <a:xfrm>
            <a:off x="1406525" y="5205413"/>
            <a:ext cx="274638" cy="276225"/>
          </a:xfrm>
          <a:prstGeom prst="ellipse">
            <a:avLst/>
          </a:prstGeom>
          <a:solidFill>
            <a:srgbClr val="F8BB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8614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5FFB-F96B-4887-9A03-922E16261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3312-1C79-4AFC-9D98-824D95698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4050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4597-BFCD-472B-BA6A-0D9B5D43BBC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734F-B260-4207-82EC-8289D4FFF1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8353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709C-B436-45B2-939A-FF709D6BDCE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17F8-C522-4664-9207-3648B3D1D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7232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0E30-D8F5-4F61-B92D-1E665D09372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3ED0-715A-4ECE-9B7A-36E26EF6D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837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D523-7FCC-4F7C-9415-FE0726DFA2F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8DA8-FBDD-4C42-B15F-626E4FA600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1864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10DA-2D11-4B33-9B75-EF37EA12385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BECE-0293-4427-8863-2153C23C14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631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AF43-8C6E-4496-8542-47220A707CE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9AAF-A63A-4DF0-B548-3B9321A6BC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4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4597-BFCD-472B-BA6A-0D9B5D43BBC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734F-B260-4207-82EC-8289D4FFF1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5521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88C2-BFFE-4650-BA8B-8B6B14E4834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2157-9AEF-4AED-B4C0-FE4DEDE22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322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FA1D-8D7E-437F-9397-F498914012F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303B-A71C-4C63-BC9D-F119A81723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05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C101-72B4-4209-B7C0-7C5B012967AE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4588-00CA-4F15-A23A-08BBD1DD7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0896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3C95-60A3-4BA3-B009-8CEA80759CE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3A65-2E58-4A51-B99C-6D9743395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841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0ADFCC03-BA57-4366-831B-2EA01DE8386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EC35-8FB1-4C5F-8934-F6CB98205AD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525F-D427-4AB1-A9AB-2A6A75C1CC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5081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29AE20C-CE33-4349-9290-7062FD323D9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907E-4C68-4187-924A-0123B88AC27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C6D-1F2E-49CE-9DA8-2F36DF31FF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6211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76E7B056-C16D-4113-B227-F117D7A51EF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A945-EBDD-4BBA-944E-212B3314C33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9427-C643-4B39-9156-EBED19E0E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7864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2846646-C706-4856-931F-C7ECA8F3659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7687-E6E7-4DF9-90B9-222772C07EC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ABBB-2D58-46BB-B4FD-777BBC652D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3180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DAA9633-2595-4F02-9F97-496B39682FF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9126-B8A3-451B-BEC9-A853CDB0B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2D4-37F7-4698-BB10-32AA8D242C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4324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955FF242-1B21-4293-88EE-28951B6CEEB7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8C74-5F37-4657-A741-0DD48A572A7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04AE-64EE-4145-A83A-51C72A19D7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83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709C-B436-45B2-939A-FF709D6BDCE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17F8-C522-4664-9207-3648B3D1D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4548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BC802E9-FB62-453D-A4AB-B06FA2929EF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4AF6-AEF6-4063-A105-BB32978EA9A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AFDD-9C4C-491D-B3DF-A871CCA38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746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0C6072CE-5335-43C1-92EA-B840A2940A5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0AEF-553C-43B9-BC62-BB8E4655CD9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4FE5-8FBC-47FA-ADEB-F1ACCE056D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011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1A30CA1-0097-467F-8F84-6DF27852CAD7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129C-B876-4456-B14E-84D51FDAA86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4A50-FF24-499F-A796-400C8E4FA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432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FC80D00E-C27F-46CF-84EF-3B872E07F29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B719-A753-4FB6-AF57-8012A677AA1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1855-D205-4BC2-B69C-1ECB459F6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589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8E28234-9F11-46EA-BB61-A882D199009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C870-D6A4-4B47-B571-B552A6B2925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F1C9-5BBD-43FC-93FE-F3F14818ED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57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4087CA62-EF3F-4EFD-9CBB-D425CE7F97A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B038-E754-49F9-BF4D-DCF88F68856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B458-DC3E-4189-8B8F-2E4E0EC069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954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FEF27A67-BCC2-4D0B-8DCF-B0A2DFD973D2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E603-58F6-403A-B0FA-7F4296C3C65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6A8D-63E1-4E37-9B6D-6062D5B7CC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995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7DE0AB79-2924-4F2F-90CE-92A05987BB9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B3C3-FB97-494C-92D9-7A911037FC3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EAF-D974-4EA2-94C7-C4E615CDAF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5418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0280DC1-250E-4EC5-8F99-077D5553397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18D2-F15C-474D-B17C-6DDC5EE8518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8337-4358-4F1F-8DF8-0FB6BE1D0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7565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188B2936-B268-407C-883F-43494254D822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D035-E530-4408-BB7D-14945A2F90D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8058-829C-4796-A73C-C3C6695E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2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0E30-D8F5-4F61-B92D-1E665D09372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3ED0-715A-4ECE-9B7A-36E26EF6D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1077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D907EF0-0757-4055-926F-ACDCDDDDB9B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A050-237D-4276-BB97-56E5C32F97A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C2C0-D097-42D1-9B6D-3F5FF9223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678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7212C09-FA50-41AE-9195-AED967B9769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3F16-D817-408D-A0A1-076F0F4C8F6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5C1D-4940-4510-A437-D0AB774508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379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268F1B9-49EC-4798-B7F1-AD6DCBF71C74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EDF-0018-43DF-B8B2-FCAAD116AFD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C651-8A6F-40FE-AF97-E5A4CDA35F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221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609D247-39FE-4F3B-8CE6-D66B147259C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E7D6-36C0-4A2D-B5C1-C99BA67184B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C223-2E3A-4E2B-BC70-82C6CF1EF8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6101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FE2B897-D304-4011-A73B-69890C9BC56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2494-59AF-45BD-8B1D-1055500D362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44DF-DA38-44B3-A4C5-196C1B7D8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520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3DA0D2E-0BE3-47BA-9F25-7FE475F0D5F3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A048-3562-4D5F-911C-0A02B7547D8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BCDD-E1E1-4273-8E10-18290D58DF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808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D1AC961-44A5-41BD-9E77-783432C06B35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7FB7-6A5D-4E3B-84EF-DE2EF3EF76F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1ABD-2901-468E-85BD-943F89C3A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3587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16D-3AF5-453D-B287-0A9C92810B9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003F-10F9-4EA9-B123-2F7B7CCF5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8497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9015-15A9-4B1E-9744-B8A1D5F79C7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41CB-F26F-49A7-8391-EEDCDE9A2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21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BF79-EE91-4C41-999F-E93F18580A8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3242-6D4D-4D02-80BE-1EFDF98EF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57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D523-7FCC-4F7C-9415-FE0726DFA2F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8DA8-FBDD-4C42-B15F-626E4FA600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8027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BC31-4989-46C0-98F0-3E52898696D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5E22-9705-4C7F-A054-EAF407C352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432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95F5-A07D-4B7A-A1A9-9C6543323EE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C9C9-4EEE-425F-9A8D-77C1E47E2E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466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9612313" y="669925"/>
            <a:ext cx="274637" cy="274638"/>
          </a:xfrm>
          <a:prstGeom prst="ellipse">
            <a:avLst/>
          </a:prstGeom>
          <a:solidFill>
            <a:srgbClr val="00D1C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1597025" y="-1069975"/>
            <a:ext cx="8997950" cy="8997950"/>
          </a:xfrm>
          <a:prstGeom prst="ellipse">
            <a:avLst/>
          </a:prstGeom>
          <a:noFill/>
          <a:ln w="9525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5" name="Google Shape;13;p2"/>
          <p:cNvSpPr/>
          <p:nvPr/>
        </p:nvSpPr>
        <p:spPr>
          <a:xfrm>
            <a:off x="357188" y="-1182688"/>
            <a:ext cx="3128962" cy="3130551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6" name="Google Shape;14;p2"/>
          <p:cNvSpPr>
            <a:spLocks noChangeArrowheads="1"/>
          </p:cNvSpPr>
          <p:nvPr/>
        </p:nvSpPr>
        <p:spPr bwMode="auto">
          <a:xfrm>
            <a:off x="11131550" y="3843338"/>
            <a:ext cx="1304925" cy="1304925"/>
          </a:xfrm>
          <a:prstGeom prst="ellipse">
            <a:avLst/>
          </a:prstGeom>
          <a:solidFill>
            <a:srgbClr val="ED4A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7" name="Google Shape;15;p2"/>
          <p:cNvSpPr>
            <a:spLocks noChangeArrowheads="1"/>
          </p:cNvSpPr>
          <p:nvPr/>
        </p:nvSpPr>
        <p:spPr bwMode="auto">
          <a:xfrm>
            <a:off x="3006725" y="722313"/>
            <a:ext cx="877888" cy="876300"/>
          </a:xfrm>
          <a:prstGeom prst="ellipse">
            <a:avLst/>
          </a:prstGeom>
          <a:solidFill>
            <a:srgbClr val="00ACC3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8" name="Google Shape;16;p2"/>
          <p:cNvSpPr/>
          <p:nvPr/>
        </p:nvSpPr>
        <p:spPr>
          <a:xfrm>
            <a:off x="9004300" y="4619625"/>
            <a:ext cx="3044825" cy="3046413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Google Shape;17;p2"/>
          <p:cNvSpPr>
            <a:spLocks noChangeArrowheads="1"/>
          </p:cNvSpPr>
          <p:nvPr/>
        </p:nvSpPr>
        <p:spPr bwMode="auto">
          <a:xfrm>
            <a:off x="184150" y="4257675"/>
            <a:ext cx="876300" cy="876300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0" name="Google Shape;18;p2"/>
          <p:cNvSpPr/>
          <p:nvPr/>
        </p:nvSpPr>
        <p:spPr>
          <a:xfrm>
            <a:off x="501650" y="5622925"/>
            <a:ext cx="1611313" cy="1609725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9;p2"/>
          <p:cNvSpPr>
            <a:spLocks noChangeArrowheads="1"/>
          </p:cNvSpPr>
          <p:nvPr/>
        </p:nvSpPr>
        <p:spPr bwMode="auto">
          <a:xfrm>
            <a:off x="10993438" y="3389313"/>
            <a:ext cx="406400" cy="406400"/>
          </a:xfrm>
          <a:prstGeom prst="ellipse">
            <a:avLst/>
          </a:prstGeom>
          <a:solidFill>
            <a:srgbClr val="E8004C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3" name="Google Shape;20;p2"/>
          <p:cNvSpPr>
            <a:spLocks noChangeArrowheads="1"/>
          </p:cNvSpPr>
          <p:nvPr/>
        </p:nvSpPr>
        <p:spPr bwMode="auto">
          <a:xfrm>
            <a:off x="10131425" y="-400050"/>
            <a:ext cx="1827213" cy="1827213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4" name="Google Shape;21;p2"/>
          <p:cNvSpPr>
            <a:spLocks noChangeArrowheads="1"/>
          </p:cNvSpPr>
          <p:nvPr/>
        </p:nvSpPr>
        <p:spPr bwMode="auto">
          <a:xfrm>
            <a:off x="10993438" y="1069975"/>
            <a:ext cx="876300" cy="877888"/>
          </a:xfrm>
          <a:prstGeom prst="ellipse">
            <a:avLst/>
          </a:prstGeom>
          <a:solidFill>
            <a:srgbClr val="65BB48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5" name="Google Shape;22;p2"/>
          <p:cNvSpPr>
            <a:spLocks noChangeArrowheads="1"/>
          </p:cNvSpPr>
          <p:nvPr/>
        </p:nvSpPr>
        <p:spPr bwMode="auto">
          <a:xfrm>
            <a:off x="285750" y="927100"/>
            <a:ext cx="1162050" cy="1162050"/>
          </a:xfrm>
          <a:prstGeom prst="ellipse">
            <a:avLst/>
          </a:prstGeom>
          <a:noFill/>
          <a:ln w="9525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6" name="Google Shape;23;p2"/>
          <p:cNvSpPr>
            <a:spLocks noChangeArrowheads="1"/>
          </p:cNvSpPr>
          <p:nvPr/>
        </p:nvSpPr>
        <p:spPr bwMode="auto">
          <a:xfrm>
            <a:off x="-163513" y="3911600"/>
            <a:ext cx="1570038" cy="1570038"/>
          </a:xfrm>
          <a:prstGeom prst="ellipse">
            <a:avLst/>
          </a:prstGeom>
          <a:noFill/>
          <a:ln w="9525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7" name="Google Shape;24;p2"/>
          <p:cNvSpPr>
            <a:spLocks noChangeArrowheads="1"/>
          </p:cNvSpPr>
          <p:nvPr/>
        </p:nvSpPr>
        <p:spPr bwMode="auto">
          <a:xfrm>
            <a:off x="10866438" y="944563"/>
            <a:ext cx="1128712" cy="1128712"/>
          </a:xfrm>
          <a:prstGeom prst="ellipse">
            <a:avLst/>
          </a:prstGeom>
          <a:noFill/>
          <a:ln w="9525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8" name="Google Shape;25;p2"/>
          <p:cNvSpPr>
            <a:spLocks noChangeArrowheads="1"/>
          </p:cNvSpPr>
          <p:nvPr/>
        </p:nvSpPr>
        <p:spPr bwMode="auto">
          <a:xfrm>
            <a:off x="1406525" y="5205413"/>
            <a:ext cx="274638" cy="276225"/>
          </a:xfrm>
          <a:prstGeom prst="ellipse">
            <a:avLst/>
          </a:prstGeom>
          <a:solidFill>
            <a:srgbClr val="F8BB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86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10DA-2D11-4B33-9B75-EF37EA12385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BECE-0293-4427-8863-2153C23C14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59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AF43-8C6E-4496-8542-47220A707CE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9AAF-A63A-4DF0-B548-3B9321A6BC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3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4BF7-5C71-4B19-8239-5D225ED32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88C2-BFFE-4650-BA8B-8B6B14E4834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2157-9AEF-4AED-B4C0-FE4DEDE22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74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FA1D-8D7E-437F-9397-F498914012F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303B-A71C-4C63-BC9D-F119A81723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866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C101-72B4-4209-B7C0-7C5B012967AE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4588-00CA-4F15-A23A-08BBD1DD7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825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3C95-60A3-4BA3-B009-8CEA80759CE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3A65-2E58-4A51-B99C-6D9743395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67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0ADFCC03-BA57-4366-831B-2EA01DE83868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EC35-8FB1-4C5F-8934-F6CB98205AD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525F-D427-4AB1-A9AB-2A6A75C1CC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32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29AE20C-CE33-4349-9290-7062FD323D9E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907E-4C68-4187-924A-0123B88AC27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C6D-1F2E-49CE-9DA8-2F36DF31FF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99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76E7B056-C16D-4113-B227-F117D7A51EF8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A945-EBDD-4BBA-944E-212B3314C33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9427-C643-4B39-9156-EBED19E0E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570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2846646-C706-4856-931F-C7ECA8F3659F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7687-E6E7-4DF9-90B9-222772C07EC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ABBB-2D58-46BB-B4FD-777BBC652D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39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DAA9633-2595-4F02-9F97-496B39682FFD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9126-B8A3-451B-BEC9-A853CDB0B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2D4-37F7-4698-BB10-32AA8D242C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18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955FF242-1B21-4293-88EE-28951B6CEEB7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8C74-5F37-4657-A741-0DD48A572A7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04AE-64EE-4145-A83A-51C72A19D7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2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DA5-DE04-4EF7-8E71-1D6B4AA29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3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BC802E9-FB62-453D-A4AB-B06FA2929EFE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4AF6-AEF6-4063-A105-BB32978EA9A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AFDD-9C4C-491D-B3DF-A871CCA38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18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0C6072CE-5335-43C1-92EA-B840A2940A5E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0AEF-553C-43B9-BC62-BB8E4655CD9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4FE5-8FBC-47FA-ADEB-F1ACCE056D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28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1A30CA1-0097-467F-8F84-6DF27852CAD7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129C-B876-4456-B14E-84D51FDAA86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4A50-FF24-499F-A796-400C8E4FA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144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FC80D00E-C27F-46CF-84EF-3B872E07F298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B719-A753-4FB6-AF57-8012A677AA1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1855-D205-4BC2-B69C-1ECB459F6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607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8E28234-9F11-46EA-BB61-A882D1990096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C870-D6A4-4B47-B571-B552A6B2925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F1C9-5BBD-43FC-93FE-F3F14818ED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792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4087CA62-EF3F-4EFD-9CBB-D425CE7F97AF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B038-E754-49F9-BF4D-DCF88F68856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B458-DC3E-4189-8B8F-2E4E0EC069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39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FEF27A67-BCC2-4D0B-8DCF-B0A2DFD973D2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E603-58F6-403A-B0FA-7F4296C3C65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6A8D-63E1-4E37-9B6D-6062D5B7CC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988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7DE0AB79-2924-4F2F-90CE-92A05987BB9E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B3C3-FB97-494C-92D9-7A911037FC3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EAF-D974-4EA2-94C7-C4E615CDAF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415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0280DC1-250E-4EC5-8F99-077D5553397D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18D2-F15C-474D-B17C-6DDC5EE8518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8337-4358-4F1F-8DF8-0FB6BE1D0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628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188B2936-B268-407C-883F-43494254D822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D035-E530-4408-BB7D-14945A2F90D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8058-829C-4796-A73C-C3C6695E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0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1091-1976-4814-ABCE-CFA946BB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0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D907EF0-0757-4055-926F-ACDCDDDDB9BD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A050-237D-4276-BB97-56E5C32F97A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C2C0-D097-42D1-9B6D-3F5FF9223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91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7212C09-FA50-41AE-9195-AED967B97696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3F16-D817-408D-A0A1-076F0F4C8F6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5C1D-4940-4510-A437-D0AB774508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385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268F1B9-49EC-4798-B7F1-AD6DCBF71C74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EDF-0018-43DF-B8B2-FCAAD116AFD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C651-8A6F-40FE-AF97-E5A4CDA35F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911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609D247-39FE-4F3B-8CE6-D66B147259CF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E7D6-36C0-4A2D-B5C1-C99BA67184B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C223-2E3A-4E2B-BC70-82C6CF1EF8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52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FE2B897-D304-4011-A73B-69890C9BC566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2494-59AF-45BD-8B1D-1055500D362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44DF-DA38-44B3-A4C5-196C1B7D8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487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3DA0D2E-0BE3-47BA-9F25-7FE475F0D5F3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A048-3562-4D5F-911C-0A02B7547D8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BCDD-E1E1-4273-8E10-18290D58DF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89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D1AC961-44A5-41BD-9E77-783432C06B35}" type="slidenum">
              <a:rPr lang="zh-CN" altLang="en-US" sz="2100" smtClean="0">
                <a:solidFill>
                  <a:srgbClr val="595959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7FB7-6A5D-4E3B-84EF-DE2EF3EF76F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1ABD-2901-468E-85BD-943F89C3A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48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16D-3AF5-453D-B287-0A9C92810B9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003F-10F9-4EA9-B123-2F7B7CCF5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64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9015-15A9-4B1E-9744-B8A1D5F79C7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41CB-F26F-49A7-8391-EEDCDE9A2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46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BF79-EE91-4C41-999F-E93F18580A8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3242-6D4D-4D02-80BE-1EFDF98EF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85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1A-CA53-477E-86E1-953ECE8D6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5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BC31-4989-46C0-98F0-3E52898696D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5E22-9705-4C7F-A054-EAF407C352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08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95F5-A07D-4B7A-A1A9-9C6543323EE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C9C9-4EEE-425F-9A8D-77C1E47E2E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860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9612313" y="669925"/>
            <a:ext cx="274637" cy="274638"/>
          </a:xfrm>
          <a:prstGeom prst="ellipse">
            <a:avLst/>
          </a:prstGeom>
          <a:solidFill>
            <a:srgbClr val="00D1C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1597025" y="-1069975"/>
            <a:ext cx="8997950" cy="8997950"/>
          </a:xfrm>
          <a:prstGeom prst="ellipse">
            <a:avLst/>
          </a:prstGeom>
          <a:noFill/>
          <a:ln w="9525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Google Shape;13;p2"/>
          <p:cNvSpPr/>
          <p:nvPr/>
        </p:nvSpPr>
        <p:spPr>
          <a:xfrm>
            <a:off x="357188" y="-1182688"/>
            <a:ext cx="3128962" cy="3130551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Google Shape;14;p2"/>
          <p:cNvSpPr>
            <a:spLocks noChangeArrowheads="1"/>
          </p:cNvSpPr>
          <p:nvPr/>
        </p:nvSpPr>
        <p:spPr bwMode="auto">
          <a:xfrm>
            <a:off x="11131550" y="3843338"/>
            <a:ext cx="1304925" cy="1304925"/>
          </a:xfrm>
          <a:prstGeom prst="ellipse">
            <a:avLst/>
          </a:prstGeom>
          <a:solidFill>
            <a:srgbClr val="ED4A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Google Shape;15;p2"/>
          <p:cNvSpPr>
            <a:spLocks noChangeArrowheads="1"/>
          </p:cNvSpPr>
          <p:nvPr/>
        </p:nvSpPr>
        <p:spPr bwMode="auto">
          <a:xfrm>
            <a:off x="3006725" y="722313"/>
            <a:ext cx="877888" cy="876300"/>
          </a:xfrm>
          <a:prstGeom prst="ellipse">
            <a:avLst/>
          </a:prstGeom>
          <a:solidFill>
            <a:srgbClr val="00ACC3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Google Shape;16;p2"/>
          <p:cNvSpPr/>
          <p:nvPr/>
        </p:nvSpPr>
        <p:spPr>
          <a:xfrm>
            <a:off x="9004300" y="4619625"/>
            <a:ext cx="3044825" cy="3046413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Google Shape;17;p2"/>
          <p:cNvSpPr>
            <a:spLocks noChangeArrowheads="1"/>
          </p:cNvSpPr>
          <p:nvPr/>
        </p:nvSpPr>
        <p:spPr bwMode="auto">
          <a:xfrm>
            <a:off x="184150" y="4257675"/>
            <a:ext cx="876300" cy="876300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" name="Google Shape;18;p2"/>
          <p:cNvSpPr/>
          <p:nvPr/>
        </p:nvSpPr>
        <p:spPr>
          <a:xfrm>
            <a:off x="501650" y="5622925"/>
            <a:ext cx="1611313" cy="1609725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Google Shape;19;p2"/>
          <p:cNvSpPr>
            <a:spLocks noChangeArrowheads="1"/>
          </p:cNvSpPr>
          <p:nvPr/>
        </p:nvSpPr>
        <p:spPr bwMode="auto">
          <a:xfrm>
            <a:off x="10993438" y="3389313"/>
            <a:ext cx="406400" cy="406400"/>
          </a:xfrm>
          <a:prstGeom prst="ellipse">
            <a:avLst/>
          </a:prstGeom>
          <a:solidFill>
            <a:srgbClr val="E8004C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3" name="Google Shape;20;p2"/>
          <p:cNvSpPr>
            <a:spLocks noChangeArrowheads="1"/>
          </p:cNvSpPr>
          <p:nvPr/>
        </p:nvSpPr>
        <p:spPr bwMode="auto">
          <a:xfrm>
            <a:off x="10131425" y="-400050"/>
            <a:ext cx="1827213" cy="1827213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" name="Google Shape;21;p2"/>
          <p:cNvSpPr>
            <a:spLocks noChangeArrowheads="1"/>
          </p:cNvSpPr>
          <p:nvPr/>
        </p:nvSpPr>
        <p:spPr bwMode="auto">
          <a:xfrm>
            <a:off x="10993438" y="1069975"/>
            <a:ext cx="876300" cy="877888"/>
          </a:xfrm>
          <a:prstGeom prst="ellipse">
            <a:avLst/>
          </a:prstGeom>
          <a:solidFill>
            <a:srgbClr val="65BB48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Google Shape;22;p2"/>
          <p:cNvSpPr>
            <a:spLocks noChangeArrowheads="1"/>
          </p:cNvSpPr>
          <p:nvPr/>
        </p:nvSpPr>
        <p:spPr bwMode="auto">
          <a:xfrm>
            <a:off x="285750" y="927100"/>
            <a:ext cx="1162050" cy="1162050"/>
          </a:xfrm>
          <a:prstGeom prst="ellipse">
            <a:avLst/>
          </a:prstGeom>
          <a:noFill/>
          <a:ln w="9525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Google Shape;23;p2"/>
          <p:cNvSpPr>
            <a:spLocks noChangeArrowheads="1"/>
          </p:cNvSpPr>
          <p:nvPr/>
        </p:nvSpPr>
        <p:spPr bwMode="auto">
          <a:xfrm>
            <a:off x="-163513" y="3911600"/>
            <a:ext cx="1570038" cy="1570038"/>
          </a:xfrm>
          <a:prstGeom prst="ellipse">
            <a:avLst/>
          </a:prstGeom>
          <a:noFill/>
          <a:ln w="9525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Google Shape;24;p2"/>
          <p:cNvSpPr>
            <a:spLocks noChangeArrowheads="1"/>
          </p:cNvSpPr>
          <p:nvPr/>
        </p:nvSpPr>
        <p:spPr bwMode="auto">
          <a:xfrm>
            <a:off x="10866438" y="944563"/>
            <a:ext cx="1128712" cy="1128712"/>
          </a:xfrm>
          <a:prstGeom prst="ellipse">
            <a:avLst/>
          </a:prstGeom>
          <a:noFill/>
          <a:ln w="9525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8" name="Google Shape;25;p2"/>
          <p:cNvSpPr>
            <a:spLocks noChangeArrowheads="1"/>
          </p:cNvSpPr>
          <p:nvPr/>
        </p:nvSpPr>
        <p:spPr bwMode="auto">
          <a:xfrm>
            <a:off x="1406525" y="5205413"/>
            <a:ext cx="274638" cy="276225"/>
          </a:xfrm>
          <a:prstGeom prst="ellipse">
            <a:avLst/>
          </a:prstGeom>
          <a:solidFill>
            <a:srgbClr val="F8BB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803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5FFB-F96B-4887-9A03-922E16261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3312-1C79-4AFC-9D98-824D95698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405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4597-BFCD-472B-BA6A-0D9B5D43BBC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734F-B260-4207-82EC-8289D4FFF1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835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709C-B436-45B2-939A-FF709D6BDCE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17F8-C522-4664-9207-3648B3D1D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723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0E30-D8F5-4F61-B92D-1E665D09372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3ED0-715A-4ECE-9B7A-36E26EF6D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83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D523-7FCC-4F7C-9415-FE0726DFA2F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8DA8-FBDD-4C42-B15F-626E4FA600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186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10DA-2D11-4B33-9B75-EF37EA12385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BECE-0293-4427-8863-2153C23C14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63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AF43-8C6E-4496-8542-47220A707CE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9AAF-A63A-4DF0-B548-3B9321A6BC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4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DB48-9AF6-4DA3-99E8-4AA0AFCC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36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88C2-BFFE-4650-BA8B-8B6B14E4834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2157-9AEF-4AED-B4C0-FE4DEDE22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32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FA1D-8D7E-437F-9397-F498914012F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303B-A71C-4C63-BC9D-F119A81723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05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C101-72B4-4209-B7C0-7C5B012967AE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4588-00CA-4F15-A23A-08BBD1DD7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0896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3C95-60A3-4BA3-B009-8CEA80759CE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3A65-2E58-4A51-B99C-6D9743395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84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0ADFCC03-BA57-4366-831B-2EA01DE8386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EC35-8FB1-4C5F-8934-F6CB98205AD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525F-D427-4AB1-A9AB-2A6A75C1CC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508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29AE20C-CE33-4349-9290-7062FD323D9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907E-4C68-4187-924A-0123B88AC27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C6D-1F2E-49CE-9DA8-2F36DF31FF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621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76E7B056-C16D-4113-B227-F117D7A51EF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A945-EBDD-4BBA-944E-212B3314C33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9427-C643-4B39-9156-EBED19E0E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786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2846646-C706-4856-931F-C7ECA8F3659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7687-E6E7-4DF9-90B9-222772C07EC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ABBB-2D58-46BB-B4FD-777BBC652D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318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DAA9633-2595-4F02-9F97-496B39682FF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9126-B8A3-451B-BEC9-A853CDB0B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2D4-37F7-4698-BB10-32AA8D242C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432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955FF242-1B21-4293-88EE-28951B6CEEB7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8C74-5F37-4657-A741-0DD48A572A7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04AE-64EE-4145-A83A-51C72A19D7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83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1BB3-6ABC-4D54-AA10-77660F926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7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BC802E9-FB62-453D-A4AB-B06FA2929EF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4AF6-AEF6-4063-A105-BB32978EA9A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AFDD-9C4C-491D-B3DF-A871CCA38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746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0C6072CE-5335-43C1-92EA-B840A2940A5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0AEF-553C-43B9-BC62-BB8E4655CD9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4FE5-8FBC-47FA-ADEB-F1ACCE056D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011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1A30CA1-0097-467F-8F84-6DF27852CAD7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129C-B876-4456-B14E-84D51FDAA86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4A50-FF24-499F-A796-400C8E4FA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43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FC80D00E-C27F-46CF-84EF-3B872E07F298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B719-A753-4FB6-AF57-8012A677AA1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1855-D205-4BC2-B69C-1ECB459F6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589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8E28234-9F11-46EA-BB61-A882D199009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C870-D6A4-4B47-B571-B552A6B2925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F1C9-5BBD-43FC-93FE-F3F14818ED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576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4087CA62-EF3F-4EFD-9CBB-D425CE7F97A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B038-E754-49F9-BF4D-DCF88F68856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B458-DC3E-4189-8B8F-2E4E0EC069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954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FEF27A67-BCC2-4D0B-8DCF-B0A2DFD973D2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E603-58F6-403A-B0FA-7F4296C3C65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6A8D-63E1-4E37-9B6D-6062D5B7CC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99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7DE0AB79-2924-4F2F-90CE-92A05987BB9E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B3C3-FB97-494C-92D9-7A911037FC3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EAF-D974-4EA2-94C7-C4E615CDAF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5418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0280DC1-250E-4EC5-8F99-077D5553397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18D2-F15C-474D-B17C-6DDC5EE8518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8337-4358-4F1F-8DF8-0FB6BE1D0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7565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188B2936-B268-407C-883F-43494254D822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D035-E530-4408-BB7D-14945A2F90D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8058-829C-4796-A73C-C3C6695E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2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A6F5-0EE4-4E45-A876-6647730CB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049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CD907EF0-0757-4055-926F-ACDCDDDDB9BD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A050-237D-4276-BB97-56E5C32F97A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C2C0-D097-42D1-9B6D-3F5FF9223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67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D7212C09-FA50-41AE-9195-AED967B9769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3F16-D817-408D-A0A1-076F0F4C8F6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5C1D-4940-4510-A437-D0AB774508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379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268F1B9-49EC-4798-B7F1-AD6DCBF71C74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EDF-0018-43DF-B8B2-FCAAD116AFD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C651-8A6F-40FE-AF97-E5A4CDA35F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22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609D247-39FE-4F3B-8CE6-D66B147259CF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E7D6-36C0-4A2D-B5C1-C99BA67184B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C223-2E3A-4E2B-BC70-82C6CF1EF8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6101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2FE2B897-D304-4011-A73B-69890C9BC566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2494-59AF-45BD-8B1D-1055500D362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44DF-DA38-44B3-A4C5-196C1B7D8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520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3DA0D2E-0BE3-47BA-9F25-7FE475F0D5F3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A048-3562-4D5F-911C-0A02B7547D8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BCDD-E1E1-4273-8E10-18290D58DF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80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ED1AC961-44A5-41BD-9E77-783432C06B35}" type="slidenum">
              <a:rPr lang="zh-CN" altLang="en-US" sz="2100" smtClean="0">
                <a:solidFill>
                  <a:srgbClr val="595959"/>
                </a:solidFill>
              </a:rPr>
              <a:pPr eaLnBrk="0" hangingPunct="0"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7FB7-6A5D-4E3B-84EF-DE2EF3EF76F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1ABD-2901-468E-85BD-943F89C3A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3587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16D-3AF5-453D-B287-0A9C92810B9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003F-10F9-4EA9-B123-2F7B7CCF5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849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9015-15A9-4B1E-9744-B8A1D5F79C7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41CB-F26F-49A7-8391-EEDCDE9A2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21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BF79-EE91-4C41-999F-E93F18580A8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3242-6D4D-4D02-80BE-1EFDF98EF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57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74C9-0E99-493F-9C40-5069293AE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8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BC31-4989-46C0-98F0-3E52898696D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5E22-9705-4C7F-A054-EAF407C352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43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95F5-A07D-4B7A-A1A9-9C6543323EE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C9C9-4EEE-425F-9A8D-77C1E47E2E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46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9612313" y="669925"/>
            <a:ext cx="274637" cy="274638"/>
          </a:xfrm>
          <a:prstGeom prst="ellipse">
            <a:avLst/>
          </a:prstGeom>
          <a:solidFill>
            <a:srgbClr val="00D1C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1597025" y="-1069975"/>
            <a:ext cx="8997950" cy="8997950"/>
          </a:xfrm>
          <a:prstGeom prst="ellipse">
            <a:avLst/>
          </a:prstGeom>
          <a:noFill/>
          <a:ln w="9525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5" name="Google Shape;13;p2"/>
          <p:cNvSpPr/>
          <p:nvPr/>
        </p:nvSpPr>
        <p:spPr>
          <a:xfrm>
            <a:off x="357188" y="-1182688"/>
            <a:ext cx="3128962" cy="3130551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6" name="Google Shape;14;p2"/>
          <p:cNvSpPr>
            <a:spLocks noChangeArrowheads="1"/>
          </p:cNvSpPr>
          <p:nvPr/>
        </p:nvSpPr>
        <p:spPr bwMode="auto">
          <a:xfrm>
            <a:off x="11131550" y="3843338"/>
            <a:ext cx="1304925" cy="1304925"/>
          </a:xfrm>
          <a:prstGeom prst="ellipse">
            <a:avLst/>
          </a:prstGeom>
          <a:solidFill>
            <a:srgbClr val="ED4A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7" name="Google Shape;15;p2"/>
          <p:cNvSpPr>
            <a:spLocks noChangeArrowheads="1"/>
          </p:cNvSpPr>
          <p:nvPr/>
        </p:nvSpPr>
        <p:spPr bwMode="auto">
          <a:xfrm>
            <a:off x="3006725" y="722313"/>
            <a:ext cx="877888" cy="876300"/>
          </a:xfrm>
          <a:prstGeom prst="ellipse">
            <a:avLst/>
          </a:prstGeom>
          <a:solidFill>
            <a:srgbClr val="00ACC3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8" name="Google Shape;16;p2"/>
          <p:cNvSpPr/>
          <p:nvPr/>
        </p:nvSpPr>
        <p:spPr>
          <a:xfrm>
            <a:off x="9004300" y="4619625"/>
            <a:ext cx="3044825" cy="3046413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Google Shape;17;p2"/>
          <p:cNvSpPr>
            <a:spLocks noChangeArrowheads="1"/>
          </p:cNvSpPr>
          <p:nvPr/>
        </p:nvSpPr>
        <p:spPr bwMode="auto">
          <a:xfrm>
            <a:off x="184150" y="4257675"/>
            <a:ext cx="876300" cy="876300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0" name="Google Shape;18;p2"/>
          <p:cNvSpPr/>
          <p:nvPr/>
        </p:nvSpPr>
        <p:spPr>
          <a:xfrm>
            <a:off x="501650" y="5622925"/>
            <a:ext cx="1611313" cy="1609725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9;p2"/>
          <p:cNvSpPr>
            <a:spLocks noChangeArrowheads="1"/>
          </p:cNvSpPr>
          <p:nvPr/>
        </p:nvSpPr>
        <p:spPr bwMode="auto">
          <a:xfrm>
            <a:off x="10993438" y="3389313"/>
            <a:ext cx="406400" cy="406400"/>
          </a:xfrm>
          <a:prstGeom prst="ellipse">
            <a:avLst/>
          </a:prstGeom>
          <a:solidFill>
            <a:srgbClr val="E8004C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3" name="Google Shape;20;p2"/>
          <p:cNvSpPr>
            <a:spLocks noChangeArrowheads="1"/>
          </p:cNvSpPr>
          <p:nvPr/>
        </p:nvSpPr>
        <p:spPr bwMode="auto">
          <a:xfrm>
            <a:off x="10131425" y="-400050"/>
            <a:ext cx="1827213" cy="1827213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4" name="Google Shape;21;p2"/>
          <p:cNvSpPr>
            <a:spLocks noChangeArrowheads="1"/>
          </p:cNvSpPr>
          <p:nvPr/>
        </p:nvSpPr>
        <p:spPr bwMode="auto">
          <a:xfrm>
            <a:off x="10993438" y="1069975"/>
            <a:ext cx="876300" cy="877888"/>
          </a:xfrm>
          <a:prstGeom prst="ellipse">
            <a:avLst/>
          </a:prstGeom>
          <a:solidFill>
            <a:srgbClr val="65BB48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5" name="Google Shape;22;p2"/>
          <p:cNvSpPr>
            <a:spLocks noChangeArrowheads="1"/>
          </p:cNvSpPr>
          <p:nvPr/>
        </p:nvSpPr>
        <p:spPr bwMode="auto">
          <a:xfrm>
            <a:off x="285750" y="927100"/>
            <a:ext cx="1162050" cy="1162050"/>
          </a:xfrm>
          <a:prstGeom prst="ellipse">
            <a:avLst/>
          </a:prstGeom>
          <a:noFill/>
          <a:ln w="9525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6" name="Google Shape;23;p2"/>
          <p:cNvSpPr>
            <a:spLocks noChangeArrowheads="1"/>
          </p:cNvSpPr>
          <p:nvPr/>
        </p:nvSpPr>
        <p:spPr bwMode="auto">
          <a:xfrm>
            <a:off x="-163513" y="3911600"/>
            <a:ext cx="1570038" cy="1570038"/>
          </a:xfrm>
          <a:prstGeom prst="ellipse">
            <a:avLst/>
          </a:prstGeom>
          <a:noFill/>
          <a:ln w="9525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7" name="Google Shape;24;p2"/>
          <p:cNvSpPr>
            <a:spLocks noChangeArrowheads="1"/>
          </p:cNvSpPr>
          <p:nvPr/>
        </p:nvSpPr>
        <p:spPr bwMode="auto">
          <a:xfrm>
            <a:off x="10866438" y="944563"/>
            <a:ext cx="1128712" cy="1128712"/>
          </a:xfrm>
          <a:prstGeom prst="ellipse">
            <a:avLst/>
          </a:prstGeom>
          <a:noFill/>
          <a:ln w="9525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8" name="Google Shape;25;p2"/>
          <p:cNvSpPr>
            <a:spLocks noChangeArrowheads="1"/>
          </p:cNvSpPr>
          <p:nvPr/>
        </p:nvSpPr>
        <p:spPr bwMode="auto">
          <a:xfrm>
            <a:off x="1406525" y="5205413"/>
            <a:ext cx="274638" cy="276225"/>
          </a:xfrm>
          <a:prstGeom prst="ellipse">
            <a:avLst/>
          </a:prstGeom>
          <a:solidFill>
            <a:srgbClr val="F8BB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8614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5FFB-F96B-4887-9A03-922E16261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3312-1C79-4AFC-9D98-824D95698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4050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4597-BFCD-472B-BA6A-0D9B5D43BBC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734F-B260-4207-82EC-8289D4FFF1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8353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709C-B436-45B2-939A-FF709D6BDCE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17F8-C522-4664-9207-3648B3D1D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7232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0E30-D8F5-4F61-B92D-1E665D09372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3ED0-715A-4ECE-9B7A-36E26EF6D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83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D523-7FCC-4F7C-9415-FE0726DFA2F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8DA8-FBDD-4C42-B15F-626E4FA600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186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10DA-2D11-4B33-9B75-EF37EA12385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BECE-0293-4427-8863-2153C23C14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631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AF43-8C6E-4496-8542-47220A707CE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9AAF-A63A-4DF0-B548-3B9321A6BC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4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25.xml"/><Relationship Id="rId38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37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36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35" Type="http://schemas.openxmlformats.org/officeDocument/2006/relationships/slideLayout" Target="../slideLayouts/slideLayout1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9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34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slideLayout" Target="../slideLayouts/slideLayout165.xml"/><Relationship Id="rId38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1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slideLayout" Target="../slideLayouts/slideLayout164.xml"/><Relationship Id="rId37" Type="http://schemas.openxmlformats.org/officeDocument/2006/relationships/slideLayout" Target="../slideLayouts/slideLayout169.xml"/><Relationship Id="rId40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36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35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EBA1-82FB-4C3C-90A4-F0CE0AFAA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993CC5FB-3B8A-469E-8F58-5C78E07B6B86}" type="datetimeFigureOut">
              <a:rPr lang="zh-CN" altLang="en-US">
                <a:cs typeface="+mn-cs"/>
              </a:rPr>
              <a:pPr eaLnBrk="0" hangingPunct="0">
                <a:defRPr/>
              </a:pPr>
              <a:t>2021/10/21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E380C54B-DA6E-4329-A443-9824E610287F}" type="slidenum">
              <a:rPr lang="zh-CN" altLang="en-US">
                <a:cs typeface="+mn-cs"/>
              </a:rPr>
              <a:pPr eaLnBrk="0" hangingPunct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0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993CC5FB-3B8A-469E-8F58-5C78E07B6B86}" type="datetimeFigureOut">
              <a:rPr lang="zh-CN" altLang="en-US"/>
              <a:pPr eaLnBrk="0" hangingPunct="0"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E380C54B-DA6E-4329-A443-9824E610287F}" type="slidenum">
              <a:rPr lang="zh-CN" altLang="en-US"/>
              <a:pPr eaLnBrk="0" hangingPunct="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15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993CC5FB-3B8A-469E-8F58-5C78E07B6B86}" type="datetimeFigureOut">
              <a:rPr lang="zh-CN" altLang="en-US"/>
              <a:pPr eaLnBrk="0" hangingPunct="0"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E380C54B-DA6E-4329-A443-9824E610287F}" type="slidenum">
              <a:rPr lang="zh-CN" altLang="en-US"/>
              <a:pPr eaLnBrk="0" hangingPunct="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15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993CC5FB-3B8A-469E-8F58-5C78E07B6B86}" type="datetimeFigureOut">
              <a:rPr lang="zh-CN" altLang="en-US"/>
              <a:pPr eaLnBrk="0" hangingPunct="0"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E380C54B-DA6E-4329-A443-9824E610287F}" type="slidenum">
              <a:rPr lang="zh-CN" altLang="en-US"/>
              <a:pPr eaLnBrk="0" hangingPunct="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15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  <p:sldLayoutId id="2147483888" r:id="rId33"/>
    <p:sldLayoutId id="2147483889" r:id="rId34"/>
    <p:sldLayoutId id="2147483890" r:id="rId35"/>
    <p:sldLayoutId id="2147483891" r:id="rId36"/>
    <p:sldLayoutId id="2147483892" r:id="rId37"/>
    <p:sldLayoutId id="2147483893" r:id="rId38"/>
    <p:sldLayoutId id="2147483894" r:id="rId39"/>
    <p:sldLayoutId id="2147483895" r:id="rId40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64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44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04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4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903818"/>
            <a:ext cx="5803901" cy="580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251200" y="1107018"/>
            <a:ext cx="8415867" cy="20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5" tIns="48547" rIns="97095" bIns="48547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64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các em đến với tiết học Toán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0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1219200" y="1371600"/>
            <a:ext cx="8534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vi-VN" sz="32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  <a:cs typeface="Arial" charset="0"/>
            </a:endParaRP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1295400" y="1981199"/>
            <a:ext cx="3352800" cy="2286000"/>
            <a:chOff x="768" y="2256"/>
            <a:chExt cx="2112" cy="1440"/>
          </a:xfrm>
        </p:grpSpPr>
        <p:sp>
          <p:nvSpPr>
            <p:cNvPr id="7211" name="Line 10"/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11"/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12"/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Line 13"/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Text Box 14"/>
            <p:cNvSpPr txBox="1">
              <a:spLocks noChangeArrowheads="1"/>
            </p:cNvSpPr>
            <p:nvPr/>
          </p:nvSpPr>
          <p:spPr bwMode="grayWhite">
            <a:xfrm>
              <a:off x="768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7216" name="Text Box 15"/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7217" name="Text Box 16"/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7218" name="Text Box 17"/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latin typeface=".VnTime" panose="020B7200000000000000" pitchFamily="34" charset="0"/>
                </a:rPr>
                <a:t>D</a:t>
              </a:r>
            </a:p>
          </p:txBody>
        </p:sp>
      </p:grpSp>
      <p:sp>
        <p:nvSpPr>
          <p:cNvPr id="7173" name="Line 18"/>
          <p:cNvSpPr>
            <a:spLocks noChangeShapeType="1"/>
          </p:cNvSpPr>
          <p:nvPr/>
        </p:nvSpPr>
        <p:spPr bwMode="grayWhite">
          <a:xfrm flipH="1">
            <a:off x="4114800" y="3809999"/>
            <a:ext cx="1371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22"/>
          <p:cNvSpPr>
            <a:spLocks noChangeShapeType="1"/>
          </p:cNvSpPr>
          <p:nvPr/>
        </p:nvSpPr>
        <p:spPr bwMode="grayWhite">
          <a:xfrm>
            <a:off x="4191000" y="3276599"/>
            <a:ext cx="0" cy="1600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685800" y="452437"/>
            <a:ext cx="8839200" cy="614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  <a:r>
              <a:rPr lang="en-US" sz="3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Kiểm</a:t>
            </a: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tra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hai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đường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thẳng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vuông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góc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bằng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ê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ke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vi-VN" sz="32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953000" y="2514599"/>
            <a:ext cx="609600" cy="1295400"/>
            <a:chOff x="2253" y="3312"/>
            <a:chExt cx="483" cy="720"/>
          </a:xfrm>
        </p:grpSpPr>
        <p:sp>
          <p:nvSpPr>
            <p:cNvPr id="7205" name="Line 29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Line 30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Line 31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32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33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34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 flipH="1">
            <a:off x="3657600" y="2514599"/>
            <a:ext cx="533400" cy="1295400"/>
            <a:chOff x="2253" y="3312"/>
            <a:chExt cx="483" cy="720"/>
          </a:xfrm>
        </p:grpSpPr>
        <p:sp>
          <p:nvSpPr>
            <p:cNvPr id="7199" name="Line 38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39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40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41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42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43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 flipV="1">
            <a:off x="4191000" y="3810000"/>
            <a:ext cx="533400" cy="990600"/>
            <a:chOff x="2253" y="3312"/>
            <a:chExt cx="483" cy="720"/>
          </a:xfrm>
        </p:grpSpPr>
        <p:sp>
          <p:nvSpPr>
            <p:cNvPr id="7193" name="Line 45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Line 46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Line 47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Line 48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Line 49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50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 flipH="1" flipV="1">
            <a:off x="3660913" y="3823648"/>
            <a:ext cx="533400" cy="990600"/>
            <a:chOff x="2253" y="3312"/>
            <a:chExt cx="483" cy="720"/>
          </a:xfrm>
        </p:grpSpPr>
        <p:sp>
          <p:nvSpPr>
            <p:cNvPr id="7187" name="Line 52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53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54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55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56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57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78" name="Text Box 58"/>
          <p:cNvSpPr txBox="1">
            <a:spLocks noChangeArrowheads="1"/>
          </p:cNvSpPr>
          <p:nvPr/>
        </p:nvSpPr>
        <p:spPr bwMode="grayWhite">
          <a:xfrm>
            <a:off x="5334000" y="2302492"/>
            <a:ext cx="5181600" cy="156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Bước2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ê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ke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ê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ke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ê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ke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07579" name="Text Box 59"/>
          <p:cNvSpPr txBox="1">
            <a:spLocks noChangeArrowheads="1"/>
          </p:cNvSpPr>
          <p:nvPr/>
        </p:nvSpPr>
        <p:spPr bwMode="grayWhite">
          <a:xfrm>
            <a:off x="5410200" y="1470025"/>
            <a:ext cx="5105400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Bước1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ê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ke</a:t>
            </a:r>
            <a:endParaRPr lang="en-US" sz="2400" b="1" dirty="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07580" name="Text Box 60"/>
          <p:cNvSpPr txBox="1">
            <a:spLocks noChangeArrowheads="1"/>
          </p:cNvSpPr>
          <p:nvPr/>
        </p:nvSpPr>
        <p:spPr bwMode="grayWhite">
          <a:xfrm>
            <a:off x="5334000" y="4213225"/>
            <a:ext cx="5181600" cy="1196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Bước3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ê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ke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1304" y="457200"/>
            <a:ext cx="112834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  <a:endParaRPr lang="en-US" sz="2800" b="1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0416 L -0.05979 0.0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3" grpId="0" animBg="1"/>
      <p:bldP spid="107578" grpId="0" animBg="1"/>
      <p:bldP spid="107579" grpId="0" animBg="1"/>
      <p:bldP spid="107580" grpId="0" animBg="1"/>
      <p:bldP spid="49" grpId="0"/>
      <p:bldP spid="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981200" y="0"/>
            <a:ext cx="8686800" cy="1295400"/>
            <a:chOff x="793" y="119"/>
            <a:chExt cx="4854" cy="952"/>
          </a:xfrm>
        </p:grpSpPr>
        <p:sp>
          <p:nvSpPr>
            <p:cNvPr id="115715" name="Rectangle 3"/>
            <p:cNvSpPr>
              <a:spLocks noChangeArrowheads="1"/>
            </p:cNvSpPr>
            <p:nvPr/>
          </p:nvSpPr>
          <p:spPr bwMode="auto">
            <a:xfrm>
              <a:off x="1565" y="119"/>
              <a:ext cx="408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endParaRPr lang="vi-VN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5716" name="Rectangle 4"/>
            <p:cNvSpPr>
              <a:spLocks noChangeArrowheads="1"/>
            </p:cNvSpPr>
            <p:nvPr/>
          </p:nvSpPr>
          <p:spPr bwMode="auto">
            <a:xfrm>
              <a:off x="793" y="572"/>
              <a:ext cx="458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3600" u="sng">
                <a:solidFill>
                  <a:schemeClr val="tx2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2225402" y="555172"/>
            <a:ext cx="7972425" cy="847725"/>
            <a:chOff x="821" y="1389"/>
            <a:chExt cx="4599" cy="726"/>
          </a:xfrm>
        </p:grpSpPr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839" y="1389"/>
              <a:ext cx="458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3600">
                <a:solidFill>
                  <a:srgbClr val="FF3300"/>
                </a:solidFill>
                <a:latin typeface=".VnAristote" pitchFamily="34" charset="0"/>
                <a:cs typeface="Arial" charset="0"/>
              </a:endParaRPr>
            </a:p>
          </p:txBody>
        </p:sp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821" y="1389"/>
              <a:ext cx="458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4000">
                <a:solidFill>
                  <a:schemeClr val="accent2"/>
                </a:solidFill>
                <a:latin typeface=".VnArialH" pitchFamily="34" charset="0"/>
                <a:cs typeface="Arial" charset="0"/>
              </a:endParaRPr>
            </a:p>
          </p:txBody>
        </p:sp>
      </p:grp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768201" y="1012372"/>
            <a:ext cx="8534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vi-VN" sz="32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  <a:cs typeface="Arial" charset="0"/>
            </a:endParaRPr>
          </a:p>
        </p:txBody>
      </p: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838200" y="1012825"/>
            <a:ext cx="3352800" cy="2263775"/>
            <a:chOff x="768" y="2270"/>
            <a:chExt cx="2112" cy="1426"/>
          </a:xfrm>
        </p:grpSpPr>
        <p:sp>
          <p:nvSpPr>
            <p:cNvPr id="8214" name="Line 10"/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11"/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12"/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13"/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Text Box 14"/>
            <p:cNvSpPr txBox="1">
              <a:spLocks noChangeArrowheads="1"/>
            </p:cNvSpPr>
            <p:nvPr/>
          </p:nvSpPr>
          <p:spPr bwMode="grayWhite">
            <a:xfrm>
              <a:off x="768" y="227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8219" name="Text Box 15"/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8220" name="Text Box 16"/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002570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8221" name="Text Box 17"/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latin typeface=".VnTime" panose="020B7200000000000000" pitchFamily="34" charset="0"/>
                </a:rPr>
                <a:t>D</a:t>
              </a:r>
            </a:p>
          </p:txBody>
        </p:sp>
      </p:grpSp>
      <p:sp>
        <p:nvSpPr>
          <p:cNvPr id="8198" name="Line 18"/>
          <p:cNvSpPr>
            <a:spLocks noChangeShapeType="1"/>
          </p:cNvSpPr>
          <p:nvPr/>
        </p:nvSpPr>
        <p:spPr bwMode="grayWhite">
          <a:xfrm flipH="1">
            <a:off x="3733800" y="2827360"/>
            <a:ext cx="1371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grayWhite">
          <a:xfrm>
            <a:off x="5730601" y="1850571"/>
            <a:ext cx="4419600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ê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ke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tra</a:t>
            </a:r>
            <a:endParaRPr lang="en-US" sz="3600" b="1" dirty="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grayWhite">
          <a:xfrm>
            <a:off x="3733800" y="28194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24"/>
          <p:cNvSpPr>
            <a:spLocks noChangeShapeType="1"/>
          </p:cNvSpPr>
          <p:nvPr/>
        </p:nvSpPr>
        <p:spPr bwMode="grayWhite">
          <a:xfrm>
            <a:off x="38862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25"/>
          <p:cNvSpPr>
            <a:spLocks noChangeShapeType="1"/>
          </p:cNvSpPr>
          <p:nvPr/>
        </p:nvSpPr>
        <p:spPr bwMode="grayWhite">
          <a:xfrm flipV="1">
            <a:off x="3733800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5" name="Group 26"/>
          <p:cNvGrpSpPr>
            <a:grpSpLocks/>
          </p:cNvGrpSpPr>
          <p:nvPr/>
        </p:nvGrpSpPr>
        <p:grpSpPr bwMode="auto">
          <a:xfrm>
            <a:off x="3755408" y="1524000"/>
            <a:ext cx="609600" cy="1295400"/>
            <a:chOff x="2253" y="3312"/>
            <a:chExt cx="483" cy="720"/>
          </a:xfrm>
        </p:grpSpPr>
        <p:sp>
          <p:nvSpPr>
            <p:cNvPr id="8208" name="Line 27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28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29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30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31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32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45" name="Text Box 33"/>
          <p:cNvSpPr txBox="1">
            <a:spLocks noChangeArrowheads="1"/>
          </p:cNvSpPr>
          <p:nvPr/>
        </p:nvSpPr>
        <p:spPr bwMode="grayWhite">
          <a:xfrm>
            <a:off x="6111601" y="4136571"/>
            <a:ext cx="4086226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C3300"/>
                </a:solidFill>
                <a:latin typeface=".VnTime" panose="020B7200000000000000" pitchFamily="34" charset="0"/>
              </a:rPr>
              <a:t>hai</a:t>
            </a:r>
            <a:r>
              <a:rPr lang="en-US" sz="3600" b="1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grayWhite">
          <a:xfrm>
            <a:off x="7864201" y="3298372"/>
            <a:ext cx="2057400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endParaRPr lang="en-US" sz="36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2667000" y="3962400"/>
            <a:ext cx="457200" cy="990600"/>
            <a:chOff x="2253" y="3312"/>
            <a:chExt cx="483" cy="720"/>
          </a:xfrm>
        </p:grpSpPr>
        <p:sp>
          <p:nvSpPr>
            <p:cNvPr id="34" name="Line 64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65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6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67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68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69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Line 84"/>
          <p:cNvSpPr>
            <a:spLocks noChangeShapeType="1"/>
          </p:cNvSpPr>
          <p:nvPr/>
        </p:nvSpPr>
        <p:spPr bwMode="grayWhite">
          <a:xfrm>
            <a:off x="2667000" y="3733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grayWhite">
          <a:xfrm>
            <a:off x="1371600" y="4953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grayWhite">
          <a:xfrm>
            <a:off x="21336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grayWhite">
          <a:xfrm>
            <a:off x="2362200" y="4953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O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grayWhite">
          <a:xfrm>
            <a:off x="3962400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N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140"/>
          <p:cNvSpPr>
            <a:spLocks noChangeShapeType="1"/>
          </p:cNvSpPr>
          <p:nvPr/>
        </p:nvSpPr>
        <p:spPr bwMode="grayWhite">
          <a:xfrm>
            <a:off x="26670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41"/>
          <p:cNvSpPr>
            <a:spLocks noChangeShapeType="1"/>
          </p:cNvSpPr>
          <p:nvPr/>
        </p:nvSpPr>
        <p:spPr bwMode="grayWhite">
          <a:xfrm>
            <a:off x="2819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051699" y="772180"/>
            <a:ext cx="59211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ê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ke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  <a:endParaRPr lang="en-US" sz="2800" b="1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45" grpId="0" animBg="1"/>
      <p:bldP spid="115746" grpId="0" animBg="1"/>
      <p:bldP spid="48" grpId="0"/>
      <p:bldP spid="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1228725" y="2287588"/>
            <a:ext cx="12446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YCCĐ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9941" name="组合 142"/>
          <p:cNvGrpSpPr>
            <a:grpSpLocks/>
          </p:cNvGrpSpPr>
          <p:nvPr/>
        </p:nvGrpSpPr>
        <p:grpSpPr bwMode="auto">
          <a:xfrm>
            <a:off x="5253038" y="1008063"/>
            <a:ext cx="6100762" cy="1314591"/>
            <a:chOff x="4441088" y="670090"/>
            <a:chExt cx="6037761" cy="1482378"/>
          </a:xfrm>
        </p:grpSpPr>
        <p:grpSp>
          <p:nvGrpSpPr>
            <p:cNvPr id="3996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016" y="762859"/>
                <a:ext cx="730369" cy="72742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605" y="800768"/>
                <a:ext cx="479187" cy="648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7" name="矩形 39"/>
            <p:cNvSpPr>
              <a:spLocks noChangeArrowheads="1"/>
            </p:cNvSpPr>
            <p:nvPr/>
          </p:nvSpPr>
          <p:spPr bwMode="auto">
            <a:xfrm>
              <a:off x="5293787" y="1423643"/>
              <a:ext cx="5185062" cy="7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*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Ôn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các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đã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học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.</a:t>
              </a:r>
              <a:endParaRPr lang="zh-CN" altLang="en-US" sz="2400" dirty="0" smtClean="0">
                <a:solidFill>
                  <a:srgbClr val="262626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endParaRPr>
            </a:p>
          </p:txBody>
        </p:sp>
        <p:sp>
          <p:nvSpPr>
            <p:cNvPr id="3996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FC6E5B"/>
                  </a:solidFill>
                  <a:ea typeface="Microsoft YaHei" pitchFamily="34" charset="-122"/>
                  <a:cs typeface="SimSun" pitchFamily="2" charset="-122"/>
                </a:rPr>
                <a:t>Khởi động</a:t>
              </a:r>
              <a:endParaRPr lang="zh-CN" altLang="en-US" sz="3600" b="1" smtClean="0">
                <a:solidFill>
                  <a:srgbClr val="FC6E5B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2" name="组合 148"/>
          <p:cNvGrpSpPr>
            <a:grpSpLocks/>
          </p:cNvGrpSpPr>
          <p:nvPr/>
        </p:nvGrpSpPr>
        <p:grpSpPr bwMode="auto">
          <a:xfrm>
            <a:off x="5616575" y="2093913"/>
            <a:ext cx="4473575" cy="1189037"/>
            <a:chOff x="4441088" y="302494"/>
            <a:chExt cx="4474160" cy="1188490"/>
          </a:xfrm>
        </p:grpSpPr>
        <p:grpSp>
          <p:nvGrpSpPr>
            <p:cNvPr id="39962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119" y="762442"/>
                <a:ext cx="729914" cy="72717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446" y="800740"/>
                <a:ext cx="449321" cy="585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3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dirty="0" err="1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3200" b="1" dirty="0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hành</a:t>
              </a:r>
              <a:endParaRPr lang="zh-CN" altLang="en-US" sz="3200" b="1" dirty="0" smtClean="0">
                <a:solidFill>
                  <a:srgbClr val="FBC75D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3" name="组合 160"/>
          <p:cNvGrpSpPr>
            <a:grpSpLocks/>
          </p:cNvGrpSpPr>
          <p:nvPr/>
        </p:nvGrpSpPr>
        <p:grpSpPr bwMode="auto">
          <a:xfrm>
            <a:off x="5393674" y="4953000"/>
            <a:ext cx="4909200" cy="1377950"/>
            <a:chOff x="4457903" y="276668"/>
            <a:chExt cx="4910214" cy="1378429"/>
          </a:xfrm>
        </p:grpSpPr>
        <p:grpSp>
          <p:nvGrpSpPr>
            <p:cNvPr id="39957" name="组合 161"/>
            <p:cNvGrpSpPr>
              <a:grpSpLocks/>
            </p:cNvGrpSpPr>
            <p:nvPr/>
          </p:nvGrpSpPr>
          <p:grpSpPr bwMode="auto">
            <a:xfrm>
              <a:off x="4457903" y="403904"/>
              <a:ext cx="727225" cy="728916"/>
              <a:chOff x="4356305" y="403904"/>
              <a:chExt cx="727225" cy="728916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55460" y="404749"/>
                <a:ext cx="72891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523678" y="486291"/>
                <a:ext cx="450943" cy="5844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58" name="矩形 39"/>
            <p:cNvSpPr>
              <a:spLocks noChangeArrowheads="1"/>
            </p:cNvSpPr>
            <p:nvPr/>
          </p:nvSpPr>
          <p:spPr bwMode="auto">
            <a:xfrm>
              <a:off x="5280831" y="1008639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7013" indent="-227013" defTabSz="1217613">
                <a:lnSpc>
                  <a:spcPct val="150000"/>
                </a:lnSpc>
                <a:spcBef>
                  <a:spcPts val="1000"/>
                </a:spcBef>
                <a:buFont typeface="Arial" pitchFamily="34" charset="0"/>
                <a:buChar char="•"/>
              </a:pPr>
              <a:r>
                <a:rPr lang="en-US" altLang="zh-CN" sz="2400" dirty="0" err="1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2400" dirty="0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tế</a:t>
              </a:r>
              <a:endParaRPr lang="zh-CN" altLang="en-US" sz="2400" dirty="0" smtClean="0">
                <a:solidFill>
                  <a:srgbClr val="262626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  <p:sp>
          <p:nvSpPr>
            <p:cNvPr id="39959" name="矩形 39"/>
            <p:cNvSpPr>
              <a:spLocks noChangeArrowheads="1"/>
            </p:cNvSpPr>
            <p:nvPr/>
          </p:nvSpPr>
          <p:spPr bwMode="auto">
            <a:xfrm>
              <a:off x="5201642" y="276668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8CC066"/>
                  </a:solidFill>
                  <a:ea typeface="Microsoft YaHei" pitchFamily="34" charset="-122"/>
                  <a:cs typeface="SimSun" pitchFamily="2" charset="-122"/>
                </a:rPr>
                <a:t>Vận dụng</a:t>
              </a:r>
              <a:endParaRPr lang="zh-CN" altLang="en-US" sz="3600" b="1" smtClean="0">
                <a:solidFill>
                  <a:srgbClr val="8CC066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pic>
        <p:nvPicPr>
          <p:cNvPr id="2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38" y="46497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0" y="5924550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188" y="3124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88" y="55514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221456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17425" y="674211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367338" y="180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6350" y="2998788"/>
            <a:ext cx="53784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5000"/>
              </a:lnSpc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HS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có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biểu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tượng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về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đường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thẳng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vuông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góc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rgbClr val="000000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393541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ê-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ke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kiểm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tra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thẳng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vuông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478463" y="2994025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09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C 0.04115 -0.01504 0.07565 -0.06088 0.11966 -0.07523 C 0.16445 -0.08935 0.20651 -0.08796 0.26771 -0.08634 C 0.3293 -0.08495 0.41367 -0.06018 0.48789 -0.06666 C 0.5625 -0.07268 0.6513 -0.08865 0.7138 -0.12384 C 0.77643 -0.15902 0.81797 -0.20602 0.86341 -0.27708 C 0.90886 -0.34814 0.96081 -0.49305 0.98659 -0.54953 " pathEditMode="relative" rAng="0" ptsTypes="AAAAAAA">
                                      <p:cBhvr>
                                        <p:cTn id="9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74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30911 -0.34699 C 0.28255 -0.36297 0.20781 -0.42547 0.15039 -0.44329 C 0.09297 -0.46111 0.03841 -0.45625 -0.0345 -0.4544 C -0.10755 -0.45255 -0.20391 -0.46088 -0.28711 -0.43218 C -0.37005 -0.40347 -0.42292 -0.30625 -0.53398 -0.28148 C -0.64505 -0.25695 -0.86615 -0.28334 -0.95339 -0.28403 " pathEditMode="relative" rAng="0" ptsTypes="AAAAAA">
                                      <p:cBhvr>
                                        <p:cTn id="11" dur="4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6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20" dur="5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8 C 0.04388 -0.01412 0.07864 -0.06504 0.12331 -0.08101 C 0.16862 -0.09652 0.21107 -0.0949 0.27305 -0.09328 C 0.33529 -0.09166 0.4207 -0.06412 0.49557 -0.07129 C 0.57109 -0.078 0.66107 -0.09583 0.72422 -0.13495 C 0.78737 -0.17407 0.82956 -0.22615 0.87552 -0.30509 C 0.92135 -0.38425 0.97396 -0.54537 1 -0.6081 " pathEditMode="relative" rAng="0" ptsTypes="AAAAAAA">
                                      <p:cBhvr>
                                        <p:cTn id="27" dur="4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-30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3 0.02127 C 0.08714 -0.00047 0.12466 -0.06591 0.17285 -0.08603 C 0.22183 -0.10639 0.26768 -0.1043 0.33451 -0.10176 C 0.40172 -0.10014 0.49342 -0.06453 0.57483 -0.07401 C 0.65625 -0.08303 0.75316 -0.10569 0.82128 -0.15565 C 0.88954 -0.20583 0.93487 -0.27313 0.98424 -0.37466 C 1.03413 -0.47618 1.0904 -0.68363 1.11893 -0.76457 " pathEditMode="relative" rAng="0" ptsTypes="aaaaaaa">
                                      <p:cBhvr>
                                        <p:cTn id="29" dur="4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3" y="-392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351 0.25717 C -0.02435 0.25601 -0.08893 0.25694 -0.12721 0.25208 C -0.16562 0.24722 -0.16627 0.2824 -0.2345 0.22824 C -0.3026 0.17384 -0.44141 0.04097 -0.5362 -0.07362 C -0.63125 -0.18843 -0.73333 -0.32593 -0.80521 -0.46088 C -0.87695 -0.59584 -0.93294 -0.79491 -0.96667 -0.88264 " pathEditMode="relative" rAng="0" ptsTypes="AAAAAA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-5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THỰC HÀNH</a:t>
            </a:r>
            <a:endParaRPr lang="zh-CN" altLang="en-US" sz="6400" b="1" dirty="0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08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676400" y="487741"/>
            <a:ext cx="8915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 ê - ke để kiểm tra hai đường thẳng có vuông góc với nhau hay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không?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667000" y="1478340"/>
            <a:ext cx="7848600" cy="2362200"/>
            <a:chOff x="624" y="2016"/>
            <a:chExt cx="4944" cy="1488"/>
          </a:xfrm>
        </p:grpSpPr>
        <p:sp>
          <p:nvSpPr>
            <p:cNvPr id="10266" name="Line 4"/>
            <p:cNvSpPr>
              <a:spLocks noChangeShapeType="1"/>
            </p:cNvSpPr>
            <p:nvPr/>
          </p:nvSpPr>
          <p:spPr bwMode="grayWhite">
            <a:xfrm>
              <a:off x="1440" y="2352"/>
              <a:ext cx="0" cy="115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7" name="Line 5"/>
            <p:cNvSpPr>
              <a:spLocks noChangeShapeType="1"/>
            </p:cNvSpPr>
            <p:nvPr/>
          </p:nvSpPr>
          <p:spPr bwMode="grayWhite">
            <a:xfrm>
              <a:off x="624" y="2928"/>
              <a:ext cx="172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8" name="Text Box 6"/>
            <p:cNvSpPr txBox="1">
              <a:spLocks noChangeArrowheads="1"/>
            </p:cNvSpPr>
            <p:nvPr/>
          </p:nvSpPr>
          <p:spPr bwMode="grayWhite">
            <a:xfrm>
              <a:off x="1200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44546A"/>
                  </a:solidFill>
                  <a:latin typeface=".VnTime" panose="020B7200000000000000" pitchFamily="34" charset="0"/>
                </a:rPr>
                <a:t>H</a:t>
              </a:r>
            </a:p>
          </p:txBody>
        </p:sp>
        <p:sp>
          <p:nvSpPr>
            <p:cNvPr id="10269" name="Text Box 7"/>
            <p:cNvSpPr txBox="1">
              <a:spLocks noChangeArrowheads="1"/>
            </p:cNvSpPr>
            <p:nvPr/>
          </p:nvSpPr>
          <p:spPr bwMode="grayWhite">
            <a:xfrm>
              <a:off x="1200" y="29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44546A"/>
                  </a:solidFill>
                  <a:latin typeface=".VnTime" panose="020B7200000000000000" pitchFamily="34" charset="0"/>
                </a:rPr>
                <a:t>I</a:t>
              </a:r>
            </a:p>
          </p:txBody>
        </p:sp>
        <p:sp>
          <p:nvSpPr>
            <p:cNvPr id="10270" name="Text Box 8"/>
            <p:cNvSpPr txBox="1">
              <a:spLocks noChangeArrowheads="1"/>
            </p:cNvSpPr>
            <p:nvPr/>
          </p:nvSpPr>
          <p:spPr bwMode="grayWhite">
            <a:xfrm>
              <a:off x="2352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44546A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  <p:sp>
          <p:nvSpPr>
            <p:cNvPr id="10271" name="Line 9"/>
            <p:cNvSpPr>
              <a:spLocks noChangeShapeType="1"/>
            </p:cNvSpPr>
            <p:nvPr/>
          </p:nvSpPr>
          <p:spPr bwMode="grayWhite">
            <a:xfrm>
              <a:off x="3360" y="2784"/>
              <a:ext cx="201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2" name="Line 10"/>
            <p:cNvSpPr>
              <a:spLocks noChangeShapeType="1"/>
            </p:cNvSpPr>
            <p:nvPr/>
          </p:nvSpPr>
          <p:spPr bwMode="grayWhite">
            <a:xfrm flipV="1">
              <a:off x="3696" y="2208"/>
              <a:ext cx="1488" cy="110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3" name="Text Box 11"/>
            <p:cNvSpPr txBox="1">
              <a:spLocks noChangeArrowheads="1"/>
            </p:cNvSpPr>
            <p:nvPr/>
          </p:nvSpPr>
          <p:spPr bwMode="grayWhite">
            <a:xfrm>
              <a:off x="4320" y="27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44546A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  <p:sp>
          <p:nvSpPr>
            <p:cNvPr id="10274" name="Text Box 12"/>
            <p:cNvSpPr txBox="1">
              <a:spLocks noChangeArrowheads="1"/>
            </p:cNvSpPr>
            <p:nvPr/>
          </p:nvSpPr>
          <p:spPr bwMode="grayWhite">
            <a:xfrm>
              <a:off x="5328" y="27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44546A"/>
                  </a:solidFill>
                  <a:latin typeface=".VnTime" panose="020B7200000000000000" pitchFamily="34" charset="0"/>
                </a:rPr>
                <a:t>Q</a:t>
              </a:r>
            </a:p>
          </p:txBody>
        </p:sp>
        <p:sp>
          <p:nvSpPr>
            <p:cNvPr id="10275" name="Text Box 13"/>
            <p:cNvSpPr txBox="1">
              <a:spLocks noChangeArrowheads="1"/>
            </p:cNvSpPr>
            <p:nvPr/>
          </p:nvSpPr>
          <p:spPr bwMode="grayWhite">
            <a:xfrm>
              <a:off x="4944" y="20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44546A"/>
                  </a:solidFill>
                  <a:latin typeface=".VnTime" panose="020B7200000000000000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14500" y="849850"/>
            <a:ext cx="8915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Dùng ê - ke để kiểm tra hai đường thẳng có vuông góc với nhau hay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không?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6667500" y="2450049"/>
            <a:ext cx="457200" cy="990600"/>
            <a:chOff x="2253" y="3312"/>
            <a:chExt cx="483" cy="720"/>
          </a:xfrm>
        </p:grpSpPr>
        <p:sp>
          <p:nvSpPr>
            <p:cNvPr id="9231" name="Line 64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65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66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67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68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69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03" name="Text Box 71"/>
          <p:cNvSpPr txBox="1">
            <a:spLocks noChangeArrowheads="1"/>
          </p:cNvSpPr>
          <p:nvPr/>
        </p:nvSpPr>
        <p:spPr bwMode="grayWhite">
          <a:xfrm>
            <a:off x="1447800" y="4736050"/>
            <a:ext cx="10020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 đường thẳng HI và IK vuông góc với nhau.</a:t>
            </a:r>
          </a:p>
        </p:txBody>
      </p:sp>
      <p:sp>
        <p:nvSpPr>
          <p:cNvPr id="18516" name="Line 84"/>
          <p:cNvSpPr>
            <a:spLocks noChangeShapeType="1"/>
          </p:cNvSpPr>
          <p:nvPr/>
        </p:nvSpPr>
        <p:spPr bwMode="grayWhite">
          <a:xfrm>
            <a:off x="6667500" y="2221449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7" name="Line 85"/>
          <p:cNvSpPr>
            <a:spLocks noChangeShapeType="1"/>
          </p:cNvSpPr>
          <p:nvPr/>
        </p:nvSpPr>
        <p:spPr bwMode="grayWhite">
          <a:xfrm>
            <a:off x="5372100" y="3440649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18" name="Text Box 86"/>
          <p:cNvSpPr txBox="1">
            <a:spLocks noChangeArrowheads="1"/>
          </p:cNvSpPr>
          <p:nvPr/>
        </p:nvSpPr>
        <p:spPr bwMode="grayWhite">
          <a:xfrm>
            <a:off x="6134100" y="206904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8519" name="Text Box 87"/>
          <p:cNvSpPr txBox="1">
            <a:spLocks noChangeArrowheads="1"/>
          </p:cNvSpPr>
          <p:nvPr/>
        </p:nvSpPr>
        <p:spPr bwMode="grayWhite">
          <a:xfrm>
            <a:off x="6362700" y="3440649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8520" name="Text Box 88"/>
          <p:cNvSpPr txBox="1">
            <a:spLocks noChangeArrowheads="1"/>
          </p:cNvSpPr>
          <p:nvPr/>
        </p:nvSpPr>
        <p:spPr bwMode="grayWhite">
          <a:xfrm>
            <a:off x="7962900" y="344064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8572" name="Line 140"/>
          <p:cNvSpPr>
            <a:spLocks noChangeShapeType="1"/>
          </p:cNvSpPr>
          <p:nvPr/>
        </p:nvSpPr>
        <p:spPr bwMode="grayWhite">
          <a:xfrm>
            <a:off x="6667500" y="321204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3" name="Line 141"/>
          <p:cNvSpPr>
            <a:spLocks noChangeShapeType="1"/>
          </p:cNvSpPr>
          <p:nvPr/>
        </p:nvSpPr>
        <p:spPr bwMode="grayWhite">
          <a:xfrm>
            <a:off x="6819900" y="321204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3" grpId="0"/>
      <p:bldP spid="18572" grpId="0" animBg="1"/>
      <p:bldP spid="185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676400" y="487741"/>
            <a:ext cx="8915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Dùng ê - ke để kiểm tra hai đường thẳng có vuông góc với nhau hay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không?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667000" y="1478340"/>
            <a:ext cx="7848600" cy="2362200"/>
            <a:chOff x="624" y="2016"/>
            <a:chExt cx="4944" cy="1488"/>
          </a:xfrm>
        </p:grpSpPr>
        <p:sp>
          <p:nvSpPr>
            <p:cNvPr id="10266" name="Line 4"/>
            <p:cNvSpPr>
              <a:spLocks noChangeShapeType="1"/>
            </p:cNvSpPr>
            <p:nvPr/>
          </p:nvSpPr>
          <p:spPr bwMode="grayWhite">
            <a:xfrm>
              <a:off x="1440" y="2352"/>
              <a:ext cx="0" cy="115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5"/>
            <p:cNvSpPr>
              <a:spLocks noChangeShapeType="1"/>
            </p:cNvSpPr>
            <p:nvPr/>
          </p:nvSpPr>
          <p:spPr bwMode="grayWhite">
            <a:xfrm>
              <a:off x="624" y="2928"/>
              <a:ext cx="172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Text Box 6"/>
            <p:cNvSpPr txBox="1">
              <a:spLocks noChangeArrowheads="1"/>
            </p:cNvSpPr>
            <p:nvPr/>
          </p:nvSpPr>
          <p:spPr bwMode="grayWhite">
            <a:xfrm>
              <a:off x="1200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H</a:t>
              </a:r>
            </a:p>
          </p:txBody>
        </p:sp>
        <p:sp>
          <p:nvSpPr>
            <p:cNvPr id="10269" name="Text Box 7"/>
            <p:cNvSpPr txBox="1">
              <a:spLocks noChangeArrowheads="1"/>
            </p:cNvSpPr>
            <p:nvPr/>
          </p:nvSpPr>
          <p:spPr bwMode="grayWhite">
            <a:xfrm>
              <a:off x="1200" y="29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I</a:t>
              </a:r>
            </a:p>
          </p:txBody>
        </p:sp>
        <p:sp>
          <p:nvSpPr>
            <p:cNvPr id="10270" name="Text Box 8"/>
            <p:cNvSpPr txBox="1">
              <a:spLocks noChangeArrowheads="1"/>
            </p:cNvSpPr>
            <p:nvPr/>
          </p:nvSpPr>
          <p:spPr bwMode="grayWhite">
            <a:xfrm>
              <a:off x="2352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  <p:sp>
          <p:nvSpPr>
            <p:cNvPr id="10271" name="Line 9"/>
            <p:cNvSpPr>
              <a:spLocks noChangeShapeType="1"/>
            </p:cNvSpPr>
            <p:nvPr/>
          </p:nvSpPr>
          <p:spPr bwMode="grayWhite">
            <a:xfrm>
              <a:off x="3360" y="2784"/>
              <a:ext cx="201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10"/>
            <p:cNvSpPr>
              <a:spLocks noChangeShapeType="1"/>
            </p:cNvSpPr>
            <p:nvPr/>
          </p:nvSpPr>
          <p:spPr bwMode="grayWhite">
            <a:xfrm flipV="1">
              <a:off x="3696" y="2208"/>
              <a:ext cx="1488" cy="110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Text Box 11"/>
            <p:cNvSpPr txBox="1">
              <a:spLocks noChangeArrowheads="1"/>
            </p:cNvSpPr>
            <p:nvPr/>
          </p:nvSpPr>
          <p:spPr bwMode="grayWhite">
            <a:xfrm>
              <a:off x="4320" y="27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  <p:sp>
          <p:nvSpPr>
            <p:cNvPr id="10274" name="Text Box 12"/>
            <p:cNvSpPr txBox="1">
              <a:spLocks noChangeArrowheads="1"/>
            </p:cNvSpPr>
            <p:nvPr/>
          </p:nvSpPr>
          <p:spPr bwMode="grayWhite">
            <a:xfrm>
              <a:off x="5328" y="27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Q</a:t>
              </a:r>
            </a:p>
          </p:txBody>
        </p:sp>
        <p:sp>
          <p:nvSpPr>
            <p:cNvPr id="10275" name="Text Box 13"/>
            <p:cNvSpPr txBox="1">
              <a:spLocks noChangeArrowheads="1"/>
            </p:cNvSpPr>
            <p:nvPr/>
          </p:nvSpPr>
          <p:spPr bwMode="grayWhite">
            <a:xfrm>
              <a:off x="4944" y="20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P</a:t>
              </a:r>
            </a:p>
          </p:txBody>
        </p:sp>
      </p:grp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3962400" y="2164140"/>
            <a:ext cx="457200" cy="762000"/>
            <a:chOff x="2253" y="3312"/>
            <a:chExt cx="483" cy="720"/>
          </a:xfrm>
        </p:grpSpPr>
        <p:sp>
          <p:nvSpPr>
            <p:cNvPr id="10260" name="Line 15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16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17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8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19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20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5" name="Text Box 21"/>
          <p:cNvSpPr txBox="1">
            <a:spLocks noChangeArrowheads="1"/>
          </p:cNvSpPr>
          <p:nvPr/>
        </p:nvSpPr>
        <p:spPr bwMode="grayWhite">
          <a:xfrm>
            <a:off x="1828800" y="4131054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 đường thẳng HI và IK vuông góc với nhau.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701088" y="1783140"/>
            <a:ext cx="609600" cy="914400"/>
            <a:chOff x="2253" y="3312"/>
            <a:chExt cx="483" cy="720"/>
          </a:xfrm>
        </p:grpSpPr>
        <p:sp>
          <p:nvSpPr>
            <p:cNvPr id="10254" name="Line 23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24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25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26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27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28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2" name="Text Box 32"/>
          <p:cNvSpPr txBox="1">
            <a:spLocks noChangeArrowheads="1"/>
          </p:cNvSpPr>
          <p:nvPr/>
        </p:nvSpPr>
        <p:spPr bwMode="grayWhite">
          <a:xfrm>
            <a:off x="6553200" y="3752671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FFFF66"/>
              </a:solidFill>
              <a:latin typeface=".VnTime" panose="020B7200000000000000" pitchFamily="34" charset="0"/>
            </a:endParaRPr>
          </a:p>
          <a:p>
            <a:r>
              <a:rPr lang="vi-VN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 đường thẳng PM và MQ không vuông góc với nhau.</a:t>
            </a:r>
          </a:p>
        </p:txBody>
      </p:sp>
      <p:sp>
        <p:nvSpPr>
          <p:cNvPr id="10252" name="Line 35"/>
          <p:cNvSpPr>
            <a:spLocks noChangeShapeType="1"/>
          </p:cNvSpPr>
          <p:nvPr/>
        </p:nvSpPr>
        <p:spPr bwMode="grayWhite">
          <a:xfrm>
            <a:off x="3962400" y="269754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36"/>
          <p:cNvSpPr>
            <a:spLocks noChangeShapeType="1"/>
          </p:cNvSpPr>
          <p:nvPr/>
        </p:nvSpPr>
        <p:spPr bwMode="grayWhite">
          <a:xfrm>
            <a:off x="4114800" y="269754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2" name="Text Box 86"/>
          <p:cNvSpPr txBox="1">
            <a:spLocks noChangeArrowheads="1"/>
          </p:cNvSpPr>
          <p:nvPr/>
        </p:nvSpPr>
        <p:spPr bwMode="grayWhite">
          <a:xfrm>
            <a:off x="1483056" y="1885664"/>
            <a:ext cx="556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ABCD.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7467600" y="685800"/>
            <a:ext cx="2895600" cy="1868488"/>
            <a:chOff x="3984" y="192"/>
            <a:chExt cx="1824" cy="1144"/>
          </a:xfrm>
        </p:grpSpPr>
        <p:sp>
          <p:nvSpPr>
            <p:cNvPr id="11276" name="Line 88"/>
            <p:cNvSpPr>
              <a:spLocks noChangeShapeType="1"/>
            </p:cNvSpPr>
            <p:nvPr/>
          </p:nvSpPr>
          <p:spPr bwMode="grayWhite">
            <a:xfrm>
              <a:off x="4272" y="336"/>
              <a:ext cx="124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89"/>
            <p:cNvSpPr>
              <a:spLocks noChangeShapeType="1"/>
            </p:cNvSpPr>
            <p:nvPr/>
          </p:nvSpPr>
          <p:spPr bwMode="grayWhite">
            <a:xfrm>
              <a:off x="4272" y="336"/>
              <a:ext cx="0" cy="81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90"/>
            <p:cNvSpPr>
              <a:spLocks noChangeShapeType="1"/>
            </p:cNvSpPr>
            <p:nvPr/>
          </p:nvSpPr>
          <p:spPr bwMode="grayWhite">
            <a:xfrm>
              <a:off x="5520" y="336"/>
              <a:ext cx="0" cy="81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91"/>
            <p:cNvSpPr>
              <a:spLocks noChangeShapeType="1"/>
            </p:cNvSpPr>
            <p:nvPr/>
          </p:nvSpPr>
          <p:spPr bwMode="grayWhite">
            <a:xfrm>
              <a:off x="4272" y="1152"/>
              <a:ext cx="124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Text Box 92"/>
            <p:cNvSpPr txBox="1">
              <a:spLocks noChangeArrowheads="1"/>
            </p:cNvSpPr>
            <p:nvPr/>
          </p:nvSpPr>
          <p:spPr bwMode="grayWhite">
            <a:xfrm>
              <a:off x="3984" y="192"/>
              <a:ext cx="2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1281" name="Text Box 93"/>
            <p:cNvSpPr txBox="1">
              <a:spLocks noChangeArrowheads="1"/>
            </p:cNvSpPr>
            <p:nvPr/>
          </p:nvSpPr>
          <p:spPr bwMode="grayWhite">
            <a:xfrm>
              <a:off x="4032" y="1008"/>
              <a:ext cx="2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1282" name="Text Box 94"/>
            <p:cNvSpPr txBox="1">
              <a:spLocks noChangeArrowheads="1"/>
            </p:cNvSpPr>
            <p:nvPr/>
          </p:nvSpPr>
          <p:spPr bwMode="grayWhite">
            <a:xfrm>
              <a:off x="5472" y="1056"/>
              <a:ext cx="2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1283" name="Text Box 95"/>
            <p:cNvSpPr txBox="1">
              <a:spLocks noChangeArrowheads="1"/>
            </p:cNvSpPr>
            <p:nvPr/>
          </p:nvSpPr>
          <p:spPr bwMode="grayWhite">
            <a:xfrm>
              <a:off x="5520" y="192"/>
              <a:ext cx="2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sp>
        <p:nvSpPr>
          <p:cNvPr id="19554" name="Text Box 98"/>
          <p:cNvSpPr txBox="1">
            <a:spLocks noChangeArrowheads="1"/>
          </p:cNvSpPr>
          <p:nvPr/>
        </p:nvSpPr>
        <p:spPr bwMode="grayWhite">
          <a:xfrm>
            <a:off x="1524000" y="2895600"/>
            <a:ext cx="92202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AB </a:t>
            </a:r>
          </a:p>
        </p:txBody>
      </p:sp>
      <p:sp>
        <p:nvSpPr>
          <p:cNvPr id="19556" name="Text Box 100"/>
          <p:cNvSpPr txBox="1">
            <a:spLocks noChangeArrowheads="1"/>
          </p:cNvSpPr>
          <p:nvPr/>
        </p:nvSpPr>
        <p:spPr bwMode="grayWhite">
          <a:xfrm>
            <a:off x="1524000" y="990601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  <a:latin typeface=".VnTime" panose="020B7200000000000000" pitchFamily="34" charset="0"/>
              </a:rPr>
              <a:t>:</a:t>
            </a:r>
            <a:r>
              <a:rPr 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ABCD</a:t>
            </a:r>
          </a:p>
        </p:txBody>
      </p:sp>
      <p:sp>
        <p:nvSpPr>
          <p:cNvPr id="19557" name="Text Box 101"/>
          <p:cNvSpPr txBox="1">
            <a:spLocks noChangeArrowheads="1"/>
          </p:cNvSpPr>
          <p:nvPr/>
        </p:nvSpPr>
        <p:spPr bwMode="grayWhite">
          <a:xfrm>
            <a:off x="1524000" y="1524000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1272" name="Text Box 102"/>
          <p:cNvSpPr txBox="1">
            <a:spLocks noChangeArrowheads="1"/>
          </p:cNvSpPr>
          <p:nvPr/>
        </p:nvSpPr>
        <p:spPr bwMode="grayWhite">
          <a:xfrm>
            <a:off x="1524000" y="381001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2:</a:t>
            </a:r>
            <a:r>
              <a:rPr lang="en-US" sz="2800" dirty="0" smtClean="0">
                <a:solidFill>
                  <a:srgbClr val="FFFF99"/>
                </a:solidFill>
                <a:latin typeface=".VnTime" panose="020B7200000000000000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grayWhite">
          <a:xfrm>
            <a:off x="7924800" y="914400"/>
            <a:ext cx="1981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" name="Line 105"/>
          <p:cNvSpPr>
            <a:spLocks noChangeShapeType="1"/>
          </p:cNvSpPr>
          <p:nvPr/>
        </p:nvSpPr>
        <p:spPr bwMode="grayWhite">
          <a:xfrm>
            <a:off x="9906000" y="914400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60904" y="5715000"/>
            <a:ext cx="112834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cặp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  <a:endParaRPr lang="en-US" sz="2800" b="1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2" grpId="0"/>
      <p:bldP spid="19556" grpId="0"/>
      <p:bldP spid="19557" grpId="0"/>
      <p:bldP spid="19560" grpId="0" animBg="1"/>
      <p:bldP spid="19561" grpId="0" animBg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grayWhite">
          <a:xfrm>
            <a:off x="1613848" y="775648"/>
            <a:ext cx="701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nh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tứ giác ABCD có góc đỉnh A và góc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grayWhite">
          <a:xfrm>
            <a:off x="1676400" y="251460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  <a:latin typeface=".VnTime" panose="020B7200000000000000" pitchFamily="34" charset="0"/>
              </a:rPr>
              <a:t>AD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9900CC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.VnTime" panose="020B7200000000000000" pitchFamily="34" charset="0"/>
              </a:rPr>
              <a:t>DC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  <a:latin typeface=".VnTime" panose="020B7200000000000000" pitchFamily="34" charset="0"/>
              </a:rPr>
              <a:t>DA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9900CC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.VnTime" panose="020B7200000000000000" pitchFamily="34" charset="0"/>
              </a:rPr>
              <a:t>AB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grayWhite">
          <a:xfrm>
            <a:off x="2209800" y="47244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33CC"/>
                </a:solidFill>
                <a:latin typeface=".VnTime" panose="020B7200000000000000" pitchFamily="34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  <a:latin typeface=".VnTime" panose="020B7200000000000000" pitchFamily="34" charset="0"/>
              </a:rPr>
              <a:t>                        AB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9900CC"/>
                </a:solidFill>
                <a:latin typeface=".VnTime" panose="020B7200000000000000" pitchFamily="34" charset="0"/>
              </a:rPr>
              <a:t>BC</a:t>
            </a:r>
            <a:endParaRPr lang="en-US" sz="2400" b="1" dirty="0">
              <a:solidFill>
                <a:srgbClr val="9900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  <a:latin typeface=".VnTime" panose="020B7200000000000000" pitchFamily="34" charset="0"/>
              </a:rPr>
              <a:t>                        BC </a:t>
            </a:r>
            <a:r>
              <a:rPr lang="en-US" sz="24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9900CC"/>
                </a:solidFill>
                <a:latin typeface=".VnTime" panose="020B7200000000000000" pitchFamily="34" charset="0"/>
              </a:rPr>
              <a:t> CD</a:t>
            </a:r>
            <a:endParaRPr lang="en-US" sz="2400" b="1" dirty="0">
              <a:solidFill>
                <a:srgbClr val="9900CC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848600" y="228600"/>
            <a:ext cx="2819400" cy="2590800"/>
            <a:chOff x="4032" y="192"/>
            <a:chExt cx="1776" cy="1632"/>
          </a:xfrm>
        </p:grpSpPr>
        <p:sp>
          <p:nvSpPr>
            <p:cNvPr id="12305" name="Line 25"/>
            <p:cNvSpPr>
              <a:spLocks noChangeShapeType="1"/>
            </p:cNvSpPr>
            <p:nvPr/>
          </p:nvSpPr>
          <p:spPr bwMode="grayWhite">
            <a:xfrm>
              <a:off x="4320" y="384"/>
              <a:ext cx="0" cy="115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26"/>
            <p:cNvSpPr>
              <a:spLocks noChangeShapeType="1"/>
            </p:cNvSpPr>
            <p:nvPr/>
          </p:nvSpPr>
          <p:spPr bwMode="grayWhite">
            <a:xfrm>
              <a:off x="4320" y="1536"/>
              <a:ext cx="13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27"/>
            <p:cNvSpPr>
              <a:spLocks noChangeShapeType="1"/>
            </p:cNvSpPr>
            <p:nvPr/>
          </p:nvSpPr>
          <p:spPr bwMode="grayWhite">
            <a:xfrm>
              <a:off x="4320" y="384"/>
              <a:ext cx="62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28"/>
            <p:cNvSpPr>
              <a:spLocks noChangeShapeType="1"/>
            </p:cNvSpPr>
            <p:nvPr/>
          </p:nvSpPr>
          <p:spPr bwMode="grayWhite">
            <a:xfrm>
              <a:off x="4944" y="384"/>
              <a:ext cx="720" cy="115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Text Box 29"/>
            <p:cNvSpPr txBox="1">
              <a:spLocks noChangeArrowheads="1"/>
            </p:cNvSpPr>
            <p:nvPr/>
          </p:nvSpPr>
          <p:spPr bwMode="grayWhite">
            <a:xfrm>
              <a:off x="4032" y="1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2310" name="Text Box 30"/>
            <p:cNvSpPr txBox="1">
              <a:spLocks noChangeArrowheads="1"/>
            </p:cNvSpPr>
            <p:nvPr/>
          </p:nvSpPr>
          <p:spPr bwMode="grayWhite">
            <a:xfrm>
              <a:off x="4944" y="1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2311" name="Text Box 31"/>
            <p:cNvSpPr txBox="1">
              <a:spLocks noChangeArrowheads="1"/>
            </p:cNvSpPr>
            <p:nvPr/>
          </p:nvSpPr>
          <p:spPr bwMode="grayWhite">
            <a:xfrm>
              <a:off x="5520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2312" name="Text Box 32"/>
            <p:cNvSpPr txBox="1">
              <a:spLocks noChangeArrowheads="1"/>
            </p:cNvSpPr>
            <p:nvPr/>
          </p:nvSpPr>
          <p:spPr bwMode="grayWhite">
            <a:xfrm>
              <a:off x="4128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</p:grpSp>
      <p:sp>
        <p:nvSpPr>
          <p:cNvPr id="52259" name="Text Box 35"/>
          <p:cNvSpPr txBox="1">
            <a:spLocks noChangeArrowheads="1"/>
          </p:cNvSpPr>
          <p:nvPr/>
        </p:nvSpPr>
        <p:spPr bwMode="grayWhite">
          <a:xfrm>
            <a:off x="1524000" y="4089737"/>
            <a:ext cx="975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grayWhite">
          <a:xfrm>
            <a:off x="1524000" y="44132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Time" panose="020B7200000000000000" pitchFamily="34" charset="0"/>
              </a:rPr>
              <a:t>Bµi 4: 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grayWhite">
          <a:xfrm>
            <a:off x="1981200" y="1295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grayWhite">
          <a:xfrm>
            <a:off x="1447800" y="1752600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Line 43"/>
          <p:cNvSpPr>
            <a:spLocks noChangeShapeType="1"/>
          </p:cNvSpPr>
          <p:nvPr/>
        </p:nvSpPr>
        <p:spPr bwMode="grayWhite">
          <a:xfrm flipH="1">
            <a:off x="8305800" y="68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44"/>
          <p:cNvSpPr>
            <a:spLocks noChangeShapeType="1"/>
          </p:cNvSpPr>
          <p:nvPr/>
        </p:nvSpPr>
        <p:spPr bwMode="grayWhite">
          <a:xfrm>
            <a:off x="83058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45"/>
          <p:cNvSpPr>
            <a:spLocks noChangeShapeType="1"/>
          </p:cNvSpPr>
          <p:nvPr/>
        </p:nvSpPr>
        <p:spPr bwMode="grayWhite">
          <a:xfrm>
            <a:off x="84582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46"/>
          <p:cNvSpPr>
            <a:spLocks noChangeShapeType="1"/>
          </p:cNvSpPr>
          <p:nvPr/>
        </p:nvSpPr>
        <p:spPr bwMode="grayWhite">
          <a:xfrm>
            <a:off x="8458200" y="533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47" grpId="0"/>
      <p:bldP spid="52248" grpId="0"/>
      <p:bldP spid="52259" grpId="0"/>
      <p:bldP spid="52260" grpId="0"/>
      <p:bldP spid="52261" grpId="0"/>
      <p:bldP spid="522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1228725" y="2287588"/>
            <a:ext cx="12446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YCCĐ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9941" name="组合 142"/>
          <p:cNvGrpSpPr>
            <a:grpSpLocks/>
          </p:cNvGrpSpPr>
          <p:nvPr/>
        </p:nvGrpSpPr>
        <p:grpSpPr bwMode="auto">
          <a:xfrm>
            <a:off x="5253038" y="1008063"/>
            <a:ext cx="6100762" cy="1314591"/>
            <a:chOff x="4441088" y="670090"/>
            <a:chExt cx="6037761" cy="1482378"/>
          </a:xfrm>
        </p:grpSpPr>
        <p:grpSp>
          <p:nvGrpSpPr>
            <p:cNvPr id="3996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016" y="762859"/>
                <a:ext cx="730369" cy="72742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605" y="800768"/>
                <a:ext cx="479187" cy="648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7" name="矩形 39"/>
            <p:cNvSpPr>
              <a:spLocks noChangeArrowheads="1"/>
            </p:cNvSpPr>
            <p:nvPr/>
          </p:nvSpPr>
          <p:spPr bwMode="auto">
            <a:xfrm>
              <a:off x="5293787" y="1423643"/>
              <a:ext cx="5185062" cy="7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*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Ôn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các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đã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học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.</a:t>
              </a:r>
              <a:endParaRPr lang="zh-CN" altLang="en-US" sz="2400" dirty="0" smtClean="0">
                <a:solidFill>
                  <a:srgbClr val="262626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endParaRPr>
            </a:p>
          </p:txBody>
        </p:sp>
        <p:sp>
          <p:nvSpPr>
            <p:cNvPr id="3996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FC6E5B"/>
                  </a:solidFill>
                  <a:ea typeface="Microsoft YaHei" pitchFamily="34" charset="-122"/>
                  <a:cs typeface="SimSun" pitchFamily="2" charset="-122"/>
                </a:rPr>
                <a:t>Khởi động</a:t>
              </a:r>
              <a:endParaRPr lang="zh-CN" altLang="en-US" sz="3600" b="1" smtClean="0">
                <a:solidFill>
                  <a:srgbClr val="FC6E5B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2" name="组合 148"/>
          <p:cNvGrpSpPr>
            <a:grpSpLocks/>
          </p:cNvGrpSpPr>
          <p:nvPr/>
        </p:nvGrpSpPr>
        <p:grpSpPr bwMode="auto">
          <a:xfrm>
            <a:off x="5616575" y="2093913"/>
            <a:ext cx="4473575" cy="1189037"/>
            <a:chOff x="4441088" y="302494"/>
            <a:chExt cx="4474160" cy="1188490"/>
          </a:xfrm>
        </p:grpSpPr>
        <p:grpSp>
          <p:nvGrpSpPr>
            <p:cNvPr id="39962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119" y="762442"/>
                <a:ext cx="729914" cy="72717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446" y="800740"/>
                <a:ext cx="449321" cy="585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3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dirty="0" err="1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3200" b="1" dirty="0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hành</a:t>
              </a:r>
              <a:endParaRPr lang="zh-CN" altLang="en-US" sz="3200" b="1" dirty="0" smtClean="0">
                <a:solidFill>
                  <a:srgbClr val="FBC75D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3" name="组合 160"/>
          <p:cNvGrpSpPr>
            <a:grpSpLocks/>
          </p:cNvGrpSpPr>
          <p:nvPr/>
        </p:nvGrpSpPr>
        <p:grpSpPr bwMode="auto">
          <a:xfrm>
            <a:off x="5393674" y="4953000"/>
            <a:ext cx="4909200" cy="1377950"/>
            <a:chOff x="4457903" y="276668"/>
            <a:chExt cx="4910214" cy="1378429"/>
          </a:xfrm>
        </p:grpSpPr>
        <p:grpSp>
          <p:nvGrpSpPr>
            <p:cNvPr id="39957" name="组合 161"/>
            <p:cNvGrpSpPr>
              <a:grpSpLocks/>
            </p:cNvGrpSpPr>
            <p:nvPr/>
          </p:nvGrpSpPr>
          <p:grpSpPr bwMode="auto">
            <a:xfrm>
              <a:off x="4457903" y="403904"/>
              <a:ext cx="727225" cy="728916"/>
              <a:chOff x="4356305" y="403904"/>
              <a:chExt cx="727225" cy="728916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55460" y="404749"/>
                <a:ext cx="72891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523678" y="486291"/>
                <a:ext cx="450943" cy="5844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58" name="矩形 39"/>
            <p:cNvSpPr>
              <a:spLocks noChangeArrowheads="1"/>
            </p:cNvSpPr>
            <p:nvPr/>
          </p:nvSpPr>
          <p:spPr bwMode="auto">
            <a:xfrm>
              <a:off x="5280831" y="1008639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7013" indent="-227013" defTabSz="1217613">
                <a:lnSpc>
                  <a:spcPct val="150000"/>
                </a:lnSpc>
                <a:spcBef>
                  <a:spcPts val="1000"/>
                </a:spcBef>
                <a:buFont typeface="Arial" pitchFamily="34" charset="0"/>
                <a:buChar char="•"/>
              </a:pPr>
              <a:r>
                <a:rPr lang="en-US" altLang="zh-CN" sz="2400" dirty="0" err="1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2400" dirty="0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tế</a:t>
              </a:r>
              <a:endParaRPr lang="zh-CN" altLang="en-US" sz="2400" dirty="0" smtClean="0">
                <a:solidFill>
                  <a:srgbClr val="262626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  <p:sp>
          <p:nvSpPr>
            <p:cNvPr id="39959" name="矩形 39"/>
            <p:cNvSpPr>
              <a:spLocks noChangeArrowheads="1"/>
            </p:cNvSpPr>
            <p:nvPr/>
          </p:nvSpPr>
          <p:spPr bwMode="auto">
            <a:xfrm>
              <a:off x="5201642" y="276668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8CC066"/>
                  </a:solidFill>
                  <a:ea typeface="Microsoft YaHei" pitchFamily="34" charset="-122"/>
                  <a:cs typeface="SimSun" pitchFamily="2" charset="-122"/>
                </a:rPr>
                <a:t>Vận dụng</a:t>
              </a:r>
              <a:endParaRPr lang="zh-CN" altLang="en-US" sz="3600" b="1" smtClean="0">
                <a:solidFill>
                  <a:srgbClr val="8CC066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pic>
        <p:nvPicPr>
          <p:cNvPr id="2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38" y="46497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0" y="5924550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188" y="3124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88" y="55514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221456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17425" y="674211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367338" y="180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6350" y="2998788"/>
            <a:ext cx="53784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5000"/>
              </a:lnSpc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HS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có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biểu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tượng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về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đường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thẳng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vuông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góc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rgbClr val="000000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393541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ê-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ke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kiểm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tra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thẳng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vuông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478463" y="2994025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553076" y="3980872"/>
            <a:ext cx="619125" cy="62480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09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C 0.04115 -0.01504 0.07565 -0.06088 0.11966 -0.07523 C 0.16445 -0.08935 0.20651 -0.08796 0.26771 -0.08634 C 0.3293 -0.08495 0.41367 -0.06018 0.48789 -0.06666 C 0.5625 -0.07268 0.6513 -0.08865 0.7138 -0.12384 C 0.77643 -0.15902 0.81797 -0.20602 0.86341 -0.27708 C 0.90886 -0.34814 0.96081 -0.49305 0.98659 -0.54953 " pathEditMode="relative" rAng="0" ptsTypes="AAAAAAA">
                                      <p:cBhvr>
                                        <p:cTn id="9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74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30911 -0.34699 C 0.28255 -0.36297 0.20781 -0.42547 0.15039 -0.44329 C 0.09297 -0.46111 0.03841 -0.45625 -0.0345 -0.4544 C -0.10755 -0.45255 -0.20391 -0.46088 -0.28711 -0.43218 C -0.37005 -0.40347 -0.42292 -0.30625 -0.53398 -0.28148 C -0.64505 -0.25695 -0.86615 -0.28334 -0.95339 -0.28403 " pathEditMode="relative" rAng="0" ptsTypes="AAAAAA">
                                      <p:cBhvr>
                                        <p:cTn id="11" dur="4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6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20" dur="5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8 C 0.04388 -0.01412 0.07864 -0.06504 0.12331 -0.08101 C 0.16862 -0.09652 0.21107 -0.0949 0.27305 -0.09328 C 0.33529 -0.09166 0.4207 -0.06412 0.49557 -0.07129 C 0.57109 -0.078 0.66107 -0.09583 0.72422 -0.13495 C 0.78737 -0.17407 0.82956 -0.22615 0.87552 -0.30509 C 0.92135 -0.38425 0.97396 -0.54537 1 -0.6081 " pathEditMode="relative" rAng="0" ptsTypes="AAAAAAA">
                                      <p:cBhvr>
                                        <p:cTn id="27" dur="4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-30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3 0.02127 C 0.08714 -0.00047 0.12466 -0.06591 0.17285 -0.08603 C 0.22183 -0.10639 0.26768 -0.1043 0.33451 -0.10176 C 0.40172 -0.10014 0.49342 -0.06453 0.57483 -0.07401 C 0.65625 -0.08303 0.75316 -0.10569 0.82128 -0.15565 C 0.88954 -0.20583 0.93487 -0.27313 0.98424 -0.37466 C 1.03413 -0.47618 1.0904 -0.68363 1.11893 -0.76457 " pathEditMode="relative" rAng="0" ptsTypes="aaaaaaa">
                                      <p:cBhvr>
                                        <p:cTn id="29" dur="4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3" y="-392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351 0.25717 C -0.02435 0.25601 -0.08893 0.25694 -0.12721 0.25208 C -0.16562 0.24722 -0.16627 0.2824 -0.2345 0.22824 C -0.3026 0.17384 -0.44141 0.04097 -0.5362 -0.07362 C -0.63125 -0.18843 -0.73333 -0.32593 -0.80521 -0.46088 C -0.87695 -0.59584 -0.93294 -0.79491 -0.96667 -0.88264 " pathEditMode="relative" rAng="0" ptsTypes="AAAAAA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-5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2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KHỞI ĐỘNG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9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 smtClean="0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VẬN DỤNG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1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grayWhite">
          <a:xfrm>
            <a:off x="1752600" y="473095"/>
            <a:ext cx="8610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.VnTime" panose="020B7200000000000000" pitchFamily="34" charset="0"/>
              </a:rPr>
              <a:t> </a:t>
            </a:r>
            <a:r>
              <a:rPr lang="vi-VN" sz="2800" b="1" dirty="0"/>
              <a:t>Nêu tên từng cặp đoạn thẳng vuông góc với nhau có trong mỗi </a:t>
            </a:r>
            <a:r>
              <a:rPr lang="vi-VN" sz="2800" b="1" dirty="0" smtClean="0"/>
              <a:t>h</a:t>
            </a:r>
            <a:r>
              <a:rPr lang="en-US" sz="2800" b="1" dirty="0"/>
              <a:t>ì</a:t>
            </a:r>
            <a:r>
              <a:rPr lang="vi-VN" sz="2800" b="1" dirty="0" smtClean="0"/>
              <a:t>nh </a:t>
            </a:r>
            <a:r>
              <a:rPr lang="vi-VN" sz="2800" b="1" dirty="0"/>
              <a:t>sau: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371600"/>
            <a:ext cx="7620000" cy="2362200"/>
            <a:chOff x="144" y="816"/>
            <a:chExt cx="4800" cy="1488"/>
          </a:xfrm>
        </p:grpSpPr>
        <p:sp>
          <p:nvSpPr>
            <p:cNvPr id="14343" name="Line 4"/>
            <p:cNvSpPr>
              <a:spLocks noChangeShapeType="1"/>
            </p:cNvSpPr>
            <p:nvPr/>
          </p:nvSpPr>
          <p:spPr bwMode="grayWhite">
            <a:xfrm>
              <a:off x="528" y="2016"/>
              <a:ext cx="13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Line 5"/>
            <p:cNvSpPr>
              <a:spLocks noChangeShapeType="1"/>
            </p:cNvSpPr>
            <p:nvPr/>
          </p:nvSpPr>
          <p:spPr bwMode="grayWhite">
            <a:xfrm flipV="1">
              <a:off x="528" y="1488"/>
              <a:ext cx="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Line 6"/>
            <p:cNvSpPr>
              <a:spLocks noChangeShapeType="1"/>
            </p:cNvSpPr>
            <p:nvPr/>
          </p:nvSpPr>
          <p:spPr bwMode="grayWhite">
            <a:xfrm flipV="1">
              <a:off x="528" y="1152"/>
              <a:ext cx="672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grayWhite">
            <a:xfrm>
              <a:off x="1200" y="1152"/>
              <a:ext cx="672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grayWhite">
            <a:xfrm>
              <a:off x="2736" y="2016"/>
              <a:ext cx="86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grayWhite">
            <a:xfrm flipV="1">
              <a:off x="3600" y="1440"/>
              <a:ext cx="0" cy="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grayWhite">
            <a:xfrm>
              <a:off x="3600" y="1440"/>
              <a:ext cx="67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11"/>
            <p:cNvSpPr>
              <a:spLocks noChangeShapeType="1"/>
            </p:cNvSpPr>
            <p:nvPr/>
          </p:nvSpPr>
          <p:spPr bwMode="grayWhite">
            <a:xfrm>
              <a:off x="4272" y="1440"/>
              <a:ext cx="432" cy="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12"/>
            <p:cNvSpPr>
              <a:spLocks noChangeShapeType="1"/>
            </p:cNvSpPr>
            <p:nvPr/>
          </p:nvSpPr>
          <p:spPr bwMode="grayWhite">
            <a:xfrm flipV="1">
              <a:off x="1872" y="1488"/>
              <a:ext cx="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Text Box 13"/>
            <p:cNvSpPr txBox="1">
              <a:spLocks noChangeArrowheads="1"/>
            </p:cNvSpPr>
            <p:nvPr/>
          </p:nvSpPr>
          <p:spPr bwMode="grayWhite">
            <a:xfrm>
              <a:off x="144" y="19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grayWhite">
            <a:xfrm>
              <a:off x="1632" y="20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    D</a:t>
              </a:r>
            </a:p>
          </p:txBody>
        </p:sp>
        <p:sp>
          <p:nvSpPr>
            <p:cNvPr id="14354" name="Text Box 15"/>
            <p:cNvSpPr txBox="1">
              <a:spLocks noChangeArrowheads="1"/>
            </p:cNvSpPr>
            <p:nvPr/>
          </p:nvSpPr>
          <p:spPr bwMode="grayWhite">
            <a:xfrm>
              <a:off x="1776" y="13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grayWhite">
            <a:xfrm>
              <a:off x="960" y="8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grayWhite">
            <a:xfrm>
              <a:off x="144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grayWhite">
            <a:xfrm>
              <a:off x="2448" y="20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  <p:sp>
          <p:nvSpPr>
            <p:cNvPr id="14358" name="Text Box 19"/>
            <p:cNvSpPr txBox="1">
              <a:spLocks noChangeArrowheads="1"/>
            </p:cNvSpPr>
            <p:nvPr/>
          </p:nvSpPr>
          <p:spPr bwMode="grayWhite">
            <a:xfrm>
              <a:off x="3360" y="20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14359" name="Text Box 20"/>
            <p:cNvSpPr txBox="1">
              <a:spLocks noChangeArrowheads="1"/>
            </p:cNvSpPr>
            <p:nvPr/>
          </p:nvSpPr>
          <p:spPr bwMode="grayWhite">
            <a:xfrm>
              <a:off x="3360" y="11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P</a:t>
              </a:r>
            </a:p>
          </p:txBody>
        </p:sp>
        <p:sp>
          <p:nvSpPr>
            <p:cNvPr id="14360" name="Text Box 21"/>
            <p:cNvSpPr txBox="1">
              <a:spLocks noChangeArrowheads="1"/>
            </p:cNvSpPr>
            <p:nvPr/>
          </p:nvSpPr>
          <p:spPr bwMode="grayWhite">
            <a:xfrm>
              <a:off x="4080" y="11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Q</a:t>
              </a:r>
            </a:p>
          </p:txBody>
        </p:sp>
        <p:sp>
          <p:nvSpPr>
            <p:cNvPr id="14361" name="Text Box 22"/>
            <p:cNvSpPr txBox="1">
              <a:spLocks noChangeArrowheads="1"/>
            </p:cNvSpPr>
            <p:nvPr/>
          </p:nvSpPr>
          <p:spPr bwMode="grayWhite">
            <a:xfrm>
              <a:off x="4464" y="20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R</a:t>
              </a:r>
            </a:p>
          </p:txBody>
        </p:sp>
      </p:grpSp>
      <p:sp>
        <p:nvSpPr>
          <p:cNvPr id="108567" name="Text Box 23"/>
          <p:cNvSpPr txBox="1">
            <a:spLocks noChangeArrowheads="1"/>
          </p:cNvSpPr>
          <p:nvPr/>
        </p:nvSpPr>
        <p:spPr bwMode="grayWhite">
          <a:xfrm>
            <a:off x="1905000" y="4038600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AE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ED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ED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DC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grayWhite">
          <a:xfrm flipH="1">
            <a:off x="4953001" y="5105400"/>
            <a:ext cx="22637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9900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NP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67" grpId="0"/>
      <p:bldP spid="1085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1517855" y="1594720"/>
            <a:ext cx="3352800" cy="2286000"/>
            <a:chOff x="768" y="2256"/>
            <a:chExt cx="2112" cy="1440"/>
          </a:xfrm>
        </p:grpSpPr>
        <p:sp>
          <p:nvSpPr>
            <p:cNvPr id="15375" name="Line 10"/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11"/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2"/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3"/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Text Box 14"/>
            <p:cNvSpPr txBox="1">
              <a:spLocks noChangeArrowheads="1"/>
            </p:cNvSpPr>
            <p:nvPr/>
          </p:nvSpPr>
          <p:spPr bwMode="grayWhite">
            <a:xfrm>
              <a:off x="768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5380" name="Text Box 15"/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5381" name="Text Box 16"/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5382" name="Text Box 17"/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</p:grpSp>
      <p:sp>
        <p:nvSpPr>
          <p:cNvPr id="15365" name="Line 18"/>
          <p:cNvSpPr>
            <a:spLocks noChangeShapeType="1"/>
          </p:cNvSpPr>
          <p:nvPr/>
        </p:nvSpPr>
        <p:spPr bwMode="grayWhite">
          <a:xfrm flipH="1">
            <a:off x="4413455" y="342352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9"/>
          <p:cNvSpPr txBox="1">
            <a:spLocks noChangeArrowheads="1"/>
          </p:cNvSpPr>
          <p:nvPr/>
        </p:nvSpPr>
        <p:spPr bwMode="grayWhite">
          <a:xfrm>
            <a:off x="4870655" y="90892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grayWhite">
          <a:xfrm>
            <a:off x="5632655" y="944941"/>
            <a:ext cx="5416345" cy="255454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sz="3200" b="1" dirty="0"/>
              <a:t>-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Hai đường thẳng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 góc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với nhau khi 2 đường thẳng đó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nhau tại một điểm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và tạo thành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góc vuông có chung đỉnh.</a:t>
            </a:r>
          </a:p>
        </p:txBody>
      </p:sp>
      <p:sp>
        <p:nvSpPr>
          <p:cNvPr id="15369" name="Line 22"/>
          <p:cNvSpPr>
            <a:spLocks noChangeShapeType="1"/>
          </p:cNvSpPr>
          <p:nvPr/>
        </p:nvSpPr>
        <p:spPr bwMode="grayWhite">
          <a:xfrm>
            <a:off x="4413455" y="342352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2584655" y="680321"/>
            <a:ext cx="27432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u="sng" dirty="0" err="1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Bài</a:t>
            </a:r>
            <a:r>
              <a:rPr lang="en-US" sz="3200" u="sng" dirty="0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u="sng" dirty="0" err="1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học</a:t>
            </a:r>
            <a:r>
              <a:rPr lang="en-US" sz="3200" u="sng" dirty="0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:</a:t>
            </a:r>
            <a:endParaRPr lang="vi-VN" sz="3200" u="sng" dirty="0">
              <a:solidFill>
                <a:srgbClr val="0025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5372" name="Line 26"/>
          <p:cNvSpPr>
            <a:spLocks noChangeShapeType="1"/>
          </p:cNvSpPr>
          <p:nvPr/>
        </p:nvSpPr>
        <p:spPr bwMode="grayWhite">
          <a:xfrm>
            <a:off x="4489655" y="334732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27"/>
          <p:cNvSpPr>
            <a:spLocks noChangeShapeType="1"/>
          </p:cNvSpPr>
          <p:nvPr/>
        </p:nvSpPr>
        <p:spPr bwMode="grayWhite">
          <a:xfrm flipH="1">
            <a:off x="4413455" y="334732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grayWhite">
          <a:xfrm>
            <a:off x="5715000" y="3840540"/>
            <a:ext cx="5791200" cy="156966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3200" b="1" dirty="0"/>
              <a:t>-</a:t>
            </a:r>
            <a:r>
              <a:rPr lang="en-US" sz="3200" b="1" dirty="0"/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Ta thường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 đường thẳng 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 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4419600" y="2667000"/>
            <a:ext cx="457200" cy="762000"/>
            <a:chOff x="2253" y="3312"/>
            <a:chExt cx="483" cy="720"/>
          </a:xfrm>
        </p:grpSpPr>
        <p:sp>
          <p:nvSpPr>
            <p:cNvPr id="21" name="Line 15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6" grpId="0" animBg="1"/>
      <p:bldP spid="111639" grpId="0"/>
      <p:bldP spid="1116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1228725" y="2287588"/>
            <a:ext cx="12446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YCCĐ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9941" name="组合 142"/>
          <p:cNvGrpSpPr>
            <a:grpSpLocks/>
          </p:cNvGrpSpPr>
          <p:nvPr/>
        </p:nvGrpSpPr>
        <p:grpSpPr bwMode="auto">
          <a:xfrm>
            <a:off x="5253038" y="1008063"/>
            <a:ext cx="6100762" cy="1314591"/>
            <a:chOff x="4441088" y="670090"/>
            <a:chExt cx="6037761" cy="1482378"/>
          </a:xfrm>
        </p:grpSpPr>
        <p:grpSp>
          <p:nvGrpSpPr>
            <p:cNvPr id="3996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016" y="762859"/>
                <a:ext cx="730369" cy="72742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605" y="800768"/>
                <a:ext cx="479187" cy="648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7" name="矩形 39"/>
            <p:cNvSpPr>
              <a:spLocks noChangeArrowheads="1"/>
            </p:cNvSpPr>
            <p:nvPr/>
          </p:nvSpPr>
          <p:spPr bwMode="auto">
            <a:xfrm>
              <a:off x="5293787" y="1423643"/>
              <a:ext cx="5185062" cy="7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*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Ôn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các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đã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học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.</a:t>
              </a:r>
              <a:endParaRPr lang="zh-CN" altLang="en-US" sz="2400" dirty="0" smtClean="0">
                <a:solidFill>
                  <a:srgbClr val="262626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endParaRPr>
            </a:p>
          </p:txBody>
        </p:sp>
        <p:sp>
          <p:nvSpPr>
            <p:cNvPr id="3996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FC6E5B"/>
                  </a:solidFill>
                  <a:ea typeface="Microsoft YaHei" pitchFamily="34" charset="-122"/>
                  <a:cs typeface="SimSun" pitchFamily="2" charset="-122"/>
                </a:rPr>
                <a:t>Khởi động</a:t>
              </a:r>
              <a:endParaRPr lang="zh-CN" altLang="en-US" sz="3600" b="1" smtClean="0">
                <a:solidFill>
                  <a:srgbClr val="FC6E5B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2" name="组合 148"/>
          <p:cNvGrpSpPr>
            <a:grpSpLocks/>
          </p:cNvGrpSpPr>
          <p:nvPr/>
        </p:nvGrpSpPr>
        <p:grpSpPr bwMode="auto">
          <a:xfrm>
            <a:off x="5616575" y="2093913"/>
            <a:ext cx="4473575" cy="1189037"/>
            <a:chOff x="4441088" y="302494"/>
            <a:chExt cx="4474160" cy="1188490"/>
          </a:xfrm>
        </p:grpSpPr>
        <p:grpSp>
          <p:nvGrpSpPr>
            <p:cNvPr id="39962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119" y="762442"/>
                <a:ext cx="729914" cy="72717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446" y="800740"/>
                <a:ext cx="449321" cy="585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3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dirty="0" err="1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3200" b="1" dirty="0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hành</a:t>
              </a:r>
              <a:endParaRPr lang="zh-CN" altLang="en-US" sz="3200" b="1" dirty="0" smtClean="0">
                <a:solidFill>
                  <a:srgbClr val="FBC75D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3" name="组合 160"/>
          <p:cNvGrpSpPr>
            <a:grpSpLocks/>
          </p:cNvGrpSpPr>
          <p:nvPr/>
        </p:nvGrpSpPr>
        <p:grpSpPr bwMode="auto">
          <a:xfrm>
            <a:off x="5393674" y="4953000"/>
            <a:ext cx="4909200" cy="1377950"/>
            <a:chOff x="4457903" y="276668"/>
            <a:chExt cx="4910214" cy="1378429"/>
          </a:xfrm>
        </p:grpSpPr>
        <p:grpSp>
          <p:nvGrpSpPr>
            <p:cNvPr id="39957" name="组合 161"/>
            <p:cNvGrpSpPr>
              <a:grpSpLocks/>
            </p:cNvGrpSpPr>
            <p:nvPr/>
          </p:nvGrpSpPr>
          <p:grpSpPr bwMode="auto">
            <a:xfrm>
              <a:off x="4457903" y="403904"/>
              <a:ext cx="727225" cy="728916"/>
              <a:chOff x="4356305" y="403904"/>
              <a:chExt cx="727225" cy="728916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55460" y="404749"/>
                <a:ext cx="72891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523678" y="486291"/>
                <a:ext cx="450943" cy="5844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58" name="矩形 39"/>
            <p:cNvSpPr>
              <a:spLocks noChangeArrowheads="1"/>
            </p:cNvSpPr>
            <p:nvPr/>
          </p:nvSpPr>
          <p:spPr bwMode="auto">
            <a:xfrm>
              <a:off x="5280831" y="1008639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7013" indent="-227013" defTabSz="1217613">
                <a:lnSpc>
                  <a:spcPct val="150000"/>
                </a:lnSpc>
                <a:spcBef>
                  <a:spcPts val="1000"/>
                </a:spcBef>
                <a:buFont typeface="Arial" pitchFamily="34" charset="0"/>
                <a:buChar char="•"/>
              </a:pPr>
              <a:r>
                <a:rPr lang="en-US" altLang="zh-CN" sz="2400" dirty="0" err="1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2400" dirty="0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tế</a:t>
              </a:r>
              <a:endParaRPr lang="zh-CN" altLang="en-US" sz="2400" dirty="0" smtClean="0">
                <a:solidFill>
                  <a:srgbClr val="262626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  <p:sp>
          <p:nvSpPr>
            <p:cNvPr id="39959" name="矩形 39"/>
            <p:cNvSpPr>
              <a:spLocks noChangeArrowheads="1"/>
            </p:cNvSpPr>
            <p:nvPr/>
          </p:nvSpPr>
          <p:spPr bwMode="auto">
            <a:xfrm>
              <a:off x="5201642" y="276668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8CC066"/>
                  </a:solidFill>
                  <a:ea typeface="Microsoft YaHei" pitchFamily="34" charset="-122"/>
                  <a:cs typeface="SimSun" pitchFamily="2" charset="-122"/>
                </a:rPr>
                <a:t>Vận dụng</a:t>
              </a:r>
              <a:endParaRPr lang="zh-CN" altLang="en-US" sz="3600" b="1" smtClean="0">
                <a:solidFill>
                  <a:srgbClr val="8CC066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pic>
        <p:nvPicPr>
          <p:cNvPr id="2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38" y="46497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0" y="5924550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188" y="3124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88" y="55514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221456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17425" y="674211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367338" y="180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6350" y="2998788"/>
            <a:ext cx="53784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5000"/>
              </a:lnSpc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HS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có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biểu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tượng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về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đường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thẳng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vuông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góc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rgbClr val="000000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393541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ê-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ke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kiểm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tra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thẳng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vuông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s-ES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s-E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478463" y="2994025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553076" y="3980872"/>
            <a:ext cx="619125" cy="62480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476875" y="5638800"/>
            <a:ext cx="619125" cy="62480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7030A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09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C 0.04115 -0.01504 0.07565 -0.06088 0.11966 -0.07523 C 0.16445 -0.08935 0.20651 -0.08796 0.26771 -0.08634 C 0.3293 -0.08495 0.41367 -0.06018 0.48789 -0.06666 C 0.5625 -0.07268 0.6513 -0.08865 0.7138 -0.12384 C 0.77643 -0.15902 0.81797 -0.20602 0.86341 -0.27708 C 0.90886 -0.34814 0.96081 -0.49305 0.98659 -0.54953 " pathEditMode="relative" rAng="0" ptsTypes="AAAAAAA">
                                      <p:cBhvr>
                                        <p:cTn id="9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74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30911 -0.34699 C 0.28255 -0.36297 0.20781 -0.42547 0.15039 -0.44329 C 0.09297 -0.46111 0.03841 -0.45625 -0.0345 -0.4544 C -0.10755 -0.45255 -0.20391 -0.46088 -0.28711 -0.43218 C -0.37005 -0.40347 -0.42292 -0.30625 -0.53398 -0.28148 C -0.64505 -0.25695 -0.86615 -0.28334 -0.95339 -0.28403 " pathEditMode="relative" rAng="0" ptsTypes="AAAAAA">
                                      <p:cBhvr>
                                        <p:cTn id="11" dur="4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6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20" dur="5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8 C 0.04388 -0.01412 0.07864 -0.06504 0.12331 -0.08101 C 0.16862 -0.09652 0.21107 -0.0949 0.27305 -0.09328 C 0.33529 -0.09166 0.4207 -0.06412 0.49557 -0.07129 C 0.57109 -0.078 0.66107 -0.09583 0.72422 -0.13495 C 0.78737 -0.17407 0.82956 -0.22615 0.87552 -0.30509 C 0.92135 -0.38425 0.97396 -0.54537 1 -0.6081 " pathEditMode="relative" rAng="0" ptsTypes="AAAAAAA">
                                      <p:cBhvr>
                                        <p:cTn id="27" dur="4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-30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3 0.02127 C 0.08714 -0.00047 0.12466 -0.06591 0.17285 -0.08603 C 0.22183 -0.10639 0.26768 -0.1043 0.33451 -0.10176 C 0.40172 -0.10014 0.49342 -0.06453 0.57483 -0.07401 C 0.65625 -0.08303 0.75316 -0.10569 0.82128 -0.15565 C 0.88954 -0.20583 0.93487 -0.27313 0.98424 -0.37466 C 1.03413 -0.47618 1.0904 -0.68363 1.11893 -0.76457 " pathEditMode="relative" rAng="0" ptsTypes="aaaaaaa">
                                      <p:cBhvr>
                                        <p:cTn id="29" dur="4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3" y="-392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351 0.25717 C -0.02435 0.25601 -0.08893 0.25694 -0.12721 0.25208 C -0.16562 0.24722 -0.16627 0.2824 -0.2345 0.22824 C -0.3026 0.17384 -0.44141 0.04097 -0.5362 -0.07362 C -0.63125 -0.18843 -0.73333 -0.32593 -0.80521 -0.46088 C -0.87695 -0.59584 -0.93294 -0.79491 -0.96667 -0.88264 " pathEditMode="relative" rAng="0" ptsTypes="AAAAAA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-5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8534400" cy="15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91" rIns="68579" bIns="342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</a:t>
            </a:r>
            <a:r>
              <a:rPr lang="en-US" alt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22400" y="2106084"/>
            <a:ext cx="9550400" cy="26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91" rIns="68579" bIns="342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733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733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733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733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733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733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16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3184"/>
            <a:ext cx="6364817" cy="63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898901" y="698500"/>
            <a:ext cx="7920567" cy="24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5" tIns="48547" rIns="97095" bIns="48547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7600" b="1">
                <a:solidFill>
                  <a:srgbClr val="444242"/>
                </a:solidFill>
                <a:latin typeface="HP001" panose="020B0603050302020204" pitchFamily="34" charset="0"/>
                <a:ea typeface="Microsoft YaHei" panose="020B0503020204020204" pitchFamily="34" charset="-122"/>
              </a:rPr>
              <a:t>Chúc các em chăm ngoan, học giỏi!</a:t>
            </a:r>
            <a:endParaRPr lang="zh-CN" altLang="en-US" sz="7600" b="1">
              <a:solidFill>
                <a:srgbClr val="444242"/>
              </a:solidFill>
              <a:latin typeface="HP001" panose="020B06030503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598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>
            <a:spLocks noChangeArrowheads="1"/>
          </p:cNvSpPr>
          <p:nvPr/>
        </p:nvSpPr>
        <p:spPr bwMode="grayWhite">
          <a:xfrm>
            <a:off x="1524000" y="1345534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tù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bẹt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grayWhite">
          <a:xfrm>
            <a:off x="9448800" y="4850734"/>
            <a:ext cx="1828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26" name="Line 50"/>
          <p:cNvSpPr>
            <a:spLocks noChangeShapeType="1"/>
          </p:cNvSpPr>
          <p:nvPr/>
        </p:nvSpPr>
        <p:spPr bwMode="grayWhite">
          <a:xfrm flipH="1">
            <a:off x="6705600" y="4317334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grayWhite">
          <a:xfrm>
            <a:off x="5867400" y="2945734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grayWhite">
          <a:xfrm flipH="1">
            <a:off x="9372600" y="4317334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0230" name="Line 54"/>
          <p:cNvSpPr>
            <a:spLocks noChangeShapeType="1"/>
          </p:cNvSpPr>
          <p:nvPr/>
        </p:nvSpPr>
        <p:spPr bwMode="grayWhite">
          <a:xfrm flipH="1">
            <a:off x="3581400" y="4393534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grayWhite">
          <a:xfrm flipH="1">
            <a:off x="9372600" y="4317334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grayWhite">
          <a:xfrm>
            <a:off x="9296400" y="2564734"/>
            <a:ext cx="76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grayWhite">
          <a:xfrm flipH="1">
            <a:off x="838200" y="3174334"/>
            <a:ext cx="1447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grayWhite">
          <a:xfrm flipH="1">
            <a:off x="838200" y="4393534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0235" name="Text Box 59"/>
          <p:cNvSpPr txBox="1">
            <a:spLocks noChangeArrowheads="1"/>
          </p:cNvSpPr>
          <p:nvPr/>
        </p:nvSpPr>
        <p:spPr bwMode="grayWhite">
          <a:xfrm>
            <a:off x="1905000" y="2793335"/>
            <a:ext cx="609600" cy="3667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50236" name="Text Box 60"/>
          <p:cNvSpPr txBox="1">
            <a:spLocks noChangeArrowheads="1"/>
          </p:cNvSpPr>
          <p:nvPr/>
        </p:nvSpPr>
        <p:spPr bwMode="grayWhite">
          <a:xfrm>
            <a:off x="1905000" y="27933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50237" name="Text Box 61"/>
          <p:cNvSpPr txBox="1">
            <a:spLocks noChangeArrowheads="1"/>
          </p:cNvSpPr>
          <p:nvPr/>
        </p:nvSpPr>
        <p:spPr bwMode="grayWhite">
          <a:xfrm>
            <a:off x="609600" y="43173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0238" name="Text Box 62"/>
          <p:cNvSpPr txBox="1">
            <a:spLocks noChangeArrowheads="1"/>
          </p:cNvSpPr>
          <p:nvPr/>
        </p:nvSpPr>
        <p:spPr bwMode="grayWhite">
          <a:xfrm>
            <a:off x="2209800" y="4419600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50239" name="Text Box 63"/>
          <p:cNvSpPr txBox="1">
            <a:spLocks noChangeArrowheads="1"/>
          </p:cNvSpPr>
          <p:nvPr/>
        </p:nvSpPr>
        <p:spPr bwMode="grayWhite">
          <a:xfrm>
            <a:off x="3505200" y="44697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0240" name="Text Box 64"/>
          <p:cNvSpPr txBox="1">
            <a:spLocks noChangeArrowheads="1"/>
          </p:cNvSpPr>
          <p:nvPr/>
        </p:nvSpPr>
        <p:spPr bwMode="grayWhite">
          <a:xfrm>
            <a:off x="4495800" y="44697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0241" name="Text Box 65"/>
          <p:cNvSpPr txBox="1">
            <a:spLocks noChangeArrowheads="1"/>
          </p:cNvSpPr>
          <p:nvPr/>
        </p:nvSpPr>
        <p:spPr bwMode="grayWhite">
          <a:xfrm>
            <a:off x="5410200" y="439353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grayWhite">
          <a:xfrm>
            <a:off x="5562600" y="27933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50243" name="Text Box 67"/>
          <p:cNvSpPr txBox="1">
            <a:spLocks noChangeArrowheads="1"/>
          </p:cNvSpPr>
          <p:nvPr/>
        </p:nvSpPr>
        <p:spPr bwMode="grayWhite">
          <a:xfrm>
            <a:off x="6477000" y="43173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0244" name="Text Box 68"/>
          <p:cNvSpPr txBox="1">
            <a:spLocks noChangeArrowheads="1"/>
          </p:cNvSpPr>
          <p:nvPr/>
        </p:nvSpPr>
        <p:spPr bwMode="grayWhite">
          <a:xfrm>
            <a:off x="8305800" y="43935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50245" name="Text Box 69"/>
          <p:cNvSpPr txBox="1">
            <a:spLocks noChangeArrowheads="1"/>
          </p:cNvSpPr>
          <p:nvPr/>
        </p:nvSpPr>
        <p:spPr bwMode="grayWhite">
          <a:xfrm>
            <a:off x="9296400" y="43173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0246" name="Text Box 70"/>
          <p:cNvSpPr txBox="1">
            <a:spLocks noChangeArrowheads="1"/>
          </p:cNvSpPr>
          <p:nvPr/>
        </p:nvSpPr>
        <p:spPr bwMode="grayWhite">
          <a:xfrm>
            <a:off x="10668000" y="43173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50247" name="Text Box 71"/>
          <p:cNvSpPr txBox="1">
            <a:spLocks noChangeArrowheads="1"/>
          </p:cNvSpPr>
          <p:nvPr/>
        </p:nvSpPr>
        <p:spPr bwMode="grayWhite">
          <a:xfrm>
            <a:off x="8991600" y="2412335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0248" name="Text Box 72"/>
          <p:cNvSpPr txBox="1">
            <a:spLocks noChangeArrowheads="1"/>
          </p:cNvSpPr>
          <p:nvPr/>
        </p:nvSpPr>
        <p:spPr bwMode="grayWhite">
          <a:xfrm>
            <a:off x="4419600" y="3936334"/>
            <a:ext cx="304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250" name="Text Box 74"/>
          <p:cNvSpPr txBox="1">
            <a:spLocks noChangeArrowheads="1"/>
          </p:cNvSpPr>
          <p:nvPr/>
        </p:nvSpPr>
        <p:spPr bwMode="grayWhite">
          <a:xfrm>
            <a:off x="6553200" y="4850734"/>
            <a:ext cx="1828800" cy="528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251" name="Text Box 75"/>
          <p:cNvSpPr txBox="1">
            <a:spLocks noChangeArrowheads="1"/>
          </p:cNvSpPr>
          <p:nvPr/>
        </p:nvSpPr>
        <p:spPr bwMode="grayWhite">
          <a:xfrm>
            <a:off x="3657600" y="4850734"/>
            <a:ext cx="1828800" cy="528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bẹt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52" name="Text Box 76"/>
          <p:cNvSpPr txBox="1">
            <a:spLocks noChangeArrowheads="1"/>
          </p:cNvSpPr>
          <p:nvPr/>
        </p:nvSpPr>
        <p:spPr bwMode="grayWhite">
          <a:xfrm>
            <a:off x="685800" y="4850734"/>
            <a:ext cx="1828800" cy="528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nhọn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98" grpId="0" animBg="1"/>
      <p:bldP spid="50226" grpId="0" animBg="1"/>
      <p:bldP spid="50227" grpId="0" animBg="1"/>
      <p:bldP spid="50228" grpId="0" animBg="1"/>
      <p:bldP spid="50230" grpId="0" animBg="1"/>
      <p:bldP spid="50231" grpId="0" animBg="1"/>
      <p:bldP spid="50232" grpId="0" animBg="1"/>
      <p:bldP spid="50233" grpId="0" animBg="1"/>
      <p:bldP spid="50234" grpId="0" animBg="1"/>
      <p:bldP spid="50235" grpId="0" animBg="1"/>
      <p:bldP spid="50236" grpId="0"/>
      <p:bldP spid="50237" grpId="0"/>
      <p:bldP spid="50238" grpId="0"/>
      <p:bldP spid="50239" grpId="0"/>
      <p:bldP spid="50240" grpId="0"/>
      <p:bldP spid="50241" grpId="0"/>
      <p:bldP spid="50242" grpId="0"/>
      <p:bldP spid="50243" grpId="0"/>
      <p:bldP spid="50244" grpId="0"/>
      <p:bldP spid="50245" grpId="0"/>
      <p:bldP spid="50246" grpId="0"/>
      <p:bldP spid="50247" grpId="0"/>
      <p:bldP spid="50248" grpId="0"/>
      <p:bldP spid="50250" grpId="0" animBg="1"/>
      <p:bldP spid="50251" grpId="0" animBg="1"/>
      <p:bldP spid="502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>
          <a:xfrm>
            <a:off x="1007533" y="2656418"/>
            <a:ext cx="9992784" cy="154516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4500034" y="1498601"/>
            <a:ext cx="3090333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12800" y="2599267"/>
            <a:ext cx="10464800" cy="7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(50)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2482851" y="766234"/>
            <a:ext cx="8134349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258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1228725" y="2287588"/>
            <a:ext cx="12446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  <a:cs typeface="+mn-cs"/>
              </a:rPr>
              <a:t>YCCĐ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  <a:cs typeface="+mn-cs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  <a:cs typeface="+mn-cs"/>
            </a:endParaRPr>
          </a:p>
        </p:txBody>
      </p:sp>
      <p:grpSp>
        <p:nvGrpSpPr>
          <p:cNvPr id="39941" name="组合 142"/>
          <p:cNvGrpSpPr>
            <a:grpSpLocks/>
          </p:cNvGrpSpPr>
          <p:nvPr/>
        </p:nvGrpSpPr>
        <p:grpSpPr bwMode="auto">
          <a:xfrm>
            <a:off x="5253038" y="1008063"/>
            <a:ext cx="6100762" cy="1314591"/>
            <a:chOff x="4441088" y="670090"/>
            <a:chExt cx="6037761" cy="1482378"/>
          </a:xfrm>
        </p:grpSpPr>
        <p:grpSp>
          <p:nvGrpSpPr>
            <p:cNvPr id="3996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016" y="762859"/>
                <a:ext cx="730369" cy="72742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605" y="800768"/>
                <a:ext cx="479187" cy="648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  <a:cs typeface="+mn-cs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9967" name="矩形 39"/>
            <p:cNvSpPr>
              <a:spLocks noChangeArrowheads="1"/>
            </p:cNvSpPr>
            <p:nvPr/>
          </p:nvSpPr>
          <p:spPr bwMode="auto">
            <a:xfrm>
              <a:off x="5293787" y="1423643"/>
              <a:ext cx="5185062" cy="7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*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Ôn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các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đã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học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.</a:t>
              </a:r>
              <a:endParaRPr lang="zh-CN" altLang="en-US" sz="2400" dirty="0" smtClean="0">
                <a:solidFill>
                  <a:srgbClr val="262626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endParaRPr>
            </a:p>
          </p:txBody>
        </p:sp>
        <p:sp>
          <p:nvSpPr>
            <p:cNvPr id="3996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FC6E5B"/>
                  </a:solidFill>
                  <a:ea typeface="Microsoft YaHei" pitchFamily="34" charset="-122"/>
                  <a:cs typeface="SimSun" pitchFamily="2" charset="-122"/>
                </a:rPr>
                <a:t>Khởi động</a:t>
              </a:r>
              <a:endParaRPr lang="zh-CN" altLang="en-US" sz="3600" b="1" smtClean="0">
                <a:solidFill>
                  <a:srgbClr val="FC6E5B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2" name="组合 148"/>
          <p:cNvGrpSpPr>
            <a:grpSpLocks/>
          </p:cNvGrpSpPr>
          <p:nvPr/>
        </p:nvGrpSpPr>
        <p:grpSpPr bwMode="auto">
          <a:xfrm>
            <a:off x="5616575" y="2093913"/>
            <a:ext cx="4473575" cy="1189037"/>
            <a:chOff x="4441088" y="302494"/>
            <a:chExt cx="4474160" cy="1188490"/>
          </a:xfrm>
        </p:grpSpPr>
        <p:grpSp>
          <p:nvGrpSpPr>
            <p:cNvPr id="39962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119" y="762442"/>
                <a:ext cx="729914" cy="72717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446" y="800740"/>
                <a:ext cx="449321" cy="585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  <a:cs typeface="+mn-cs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9963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dirty="0" err="1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3200" b="1" dirty="0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BC75D"/>
                  </a:solidFill>
                  <a:ea typeface="Microsoft YaHei" pitchFamily="34" charset="-122"/>
                  <a:cs typeface="SimSun" pitchFamily="2" charset="-122"/>
                </a:rPr>
                <a:t>hành</a:t>
              </a:r>
              <a:endParaRPr lang="zh-CN" altLang="en-US" sz="3200" b="1" dirty="0" smtClean="0">
                <a:solidFill>
                  <a:srgbClr val="FBC75D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3" name="组合 160"/>
          <p:cNvGrpSpPr>
            <a:grpSpLocks/>
          </p:cNvGrpSpPr>
          <p:nvPr/>
        </p:nvGrpSpPr>
        <p:grpSpPr bwMode="auto">
          <a:xfrm>
            <a:off x="5393674" y="4953000"/>
            <a:ext cx="4909200" cy="1377950"/>
            <a:chOff x="4457903" y="276668"/>
            <a:chExt cx="4910214" cy="1378429"/>
          </a:xfrm>
        </p:grpSpPr>
        <p:grpSp>
          <p:nvGrpSpPr>
            <p:cNvPr id="39957" name="组合 161"/>
            <p:cNvGrpSpPr>
              <a:grpSpLocks/>
            </p:cNvGrpSpPr>
            <p:nvPr/>
          </p:nvGrpSpPr>
          <p:grpSpPr bwMode="auto">
            <a:xfrm>
              <a:off x="4457903" y="403904"/>
              <a:ext cx="727225" cy="728916"/>
              <a:chOff x="4356305" y="403904"/>
              <a:chExt cx="727225" cy="728916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55460" y="404749"/>
                <a:ext cx="72891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523678" y="486291"/>
                <a:ext cx="450943" cy="5844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  <a:cs typeface="+mn-cs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9958" name="矩形 39"/>
            <p:cNvSpPr>
              <a:spLocks noChangeArrowheads="1"/>
            </p:cNvSpPr>
            <p:nvPr/>
          </p:nvSpPr>
          <p:spPr bwMode="auto">
            <a:xfrm>
              <a:off x="5280831" y="1008639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7013" indent="-227013" defTabSz="1217613">
                <a:lnSpc>
                  <a:spcPct val="150000"/>
                </a:lnSpc>
                <a:spcBef>
                  <a:spcPts val="1000"/>
                </a:spcBef>
                <a:buFont typeface="Arial" pitchFamily="34" charset="0"/>
                <a:buChar char="•"/>
              </a:pPr>
              <a:r>
                <a:rPr lang="en-US" altLang="zh-CN" sz="2400" dirty="0" err="1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2400" dirty="0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ea typeface="Microsoft YaHei" pitchFamily="34" charset="-122"/>
                  <a:cs typeface="SimSun" pitchFamily="2" charset="-122"/>
                </a:rPr>
                <a:t>tế</a:t>
              </a:r>
              <a:endParaRPr lang="zh-CN" altLang="en-US" sz="2400" dirty="0" smtClean="0">
                <a:solidFill>
                  <a:srgbClr val="262626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  <p:sp>
          <p:nvSpPr>
            <p:cNvPr id="39959" name="矩形 39"/>
            <p:cNvSpPr>
              <a:spLocks noChangeArrowheads="1"/>
            </p:cNvSpPr>
            <p:nvPr/>
          </p:nvSpPr>
          <p:spPr bwMode="auto">
            <a:xfrm>
              <a:off x="5201642" y="276668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8CC066"/>
                  </a:solidFill>
                  <a:ea typeface="Microsoft YaHei" pitchFamily="34" charset="-122"/>
                  <a:cs typeface="SimSun" pitchFamily="2" charset="-122"/>
                </a:rPr>
                <a:t>Vận dụng</a:t>
              </a:r>
              <a:endParaRPr lang="zh-CN" altLang="en-US" sz="3600" b="1" smtClean="0">
                <a:solidFill>
                  <a:srgbClr val="8CC066"/>
                </a:solidFill>
                <a:ea typeface="Microsoft YaHei" pitchFamily="34" charset="-122"/>
                <a:cs typeface="SimSun" pitchFamily="2" charset="-122"/>
              </a:endParaRPr>
            </a:p>
          </p:txBody>
        </p:sp>
      </p:grpSp>
      <p:pic>
        <p:nvPicPr>
          <p:cNvPr id="2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38" y="46497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0" y="5924550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188" y="3124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88" y="55514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221456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17425" y="674211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367338" y="180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6350" y="2998788"/>
            <a:ext cx="53784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5000"/>
              </a:lnSpc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dirty="0">
                <a:latin typeface="Times New Roman"/>
                <a:ea typeface="Times New Roman"/>
              </a:rPr>
              <a:t>HS </a:t>
            </a:r>
            <a:r>
              <a:rPr lang="es-ES" sz="2400" dirty="0" err="1">
                <a:latin typeface="Times New Roman"/>
                <a:ea typeface="Times New Roman"/>
              </a:rPr>
              <a:t>có</a:t>
            </a:r>
            <a:r>
              <a:rPr lang="es-ES" sz="2400" dirty="0">
                <a:latin typeface="Times New Roman"/>
                <a:ea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</a:rPr>
              <a:t>biểu</a:t>
            </a:r>
            <a:r>
              <a:rPr lang="es-ES" sz="2400" dirty="0">
                <a:latin typeface="Times New Roman"/>
                <a:ea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</a:rPr>
              <a:t>tượng</a:t>
            </a:r>
            <a:r>
              <a:rPr lang="es-ES" sz="2400" dirty="0">
                <a:latin typeface="Times New Roman"/>
                <a:ea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</a:rPr>
              <a:t>về</a:t>
            </a:r>
            <a:r>
              <a:rPr lang="es-ES" sz="2400" dirty="0">
                <a:latin typeface="Times New Roman"/>
                <a:ea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</a:rPr>
              <a:t>hai</a:t>
            </a:r>
            <a:r>
              <a:rPr lang="es-ES" sz="2400" dirty="0">
                <a:latin typeface="Times New Roman"/>
                <a:ea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</a:rPr>
              <a:t>đường</a:t>
            </a:r>
            <a:r>
              <a:rPr lang="es-ES" sz="2400" dirty="0">
                <a:latin typeface="Times New Roman"/>
                <a:ea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</a:rPr>
              <a:t>thẳng</a:t>
            </a:r>
            <a:r>
              <a:rPr lang="es-ES" sz="2400" dirty="0">
                <a:latin typeface="Times New Roman"/>
                <a:ea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</a:rPr>
              <a:t>vuông</a:t>
            </a:r>
            <a:r>
              <a:rPr lang="es-ES" sz="2400" dirty="0">
                <a:latin typeface="Times New Roman"/>
                <a:ea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</a:rPr>
              <a:t>góc</a:t>
            </a:r>
            <a:r>
              <a:rPr lang="es-E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rgbClr val="000000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393541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Biết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dùng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ê-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ke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kiểm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tra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hai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thẳng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vuông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nhau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hay </a:t>
            </a:r>
            <a:r>
              <a:rPr lang="es-ES" sz="2400" dirty="0" err="1">
                <a:latin typeface="Times New Roman"/>
                <a:ea typeface="Times New Roman"/>
                <a:cs typeface="Times New Roman"/>
              </a:rPr>
              <a:t>không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7619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C 0.04115 -0.01504 0.07565 -0.06088 0.11966 -0.07523 C 0.16445 -0.08935 0.20651 -0.08796 0.26771 -0.08634 C 0.3293 -0.08495 0.41367 -0.06018 0.48789 -0.06666 C 0.5625 -0.07268 0.6513 -0.08865 0.7138 -0.12384 C 0.77643 -0.15902 0.81797 -0.20602 0.86341 -0.27708 C 0.90886 -0.34814 0.96081 -0.49305 0.98659 -0.54953 " pathEditMode="relative" rAng="0" ptsTypes="AAAAAAA">
                                      <p:cBhvr>
                                        <p:cTn id="9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74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30911 -0.34699 C 0.28255 -0.36297 0.20781 -0.42547 0.15039 -0.44329 C 0.09297 -0.46111 0.03841 -0.45625 -0.0345 -0.4544 C -0.10755 -0.45255 -0.20391 -0.46088 -0.28711 -0.43218 C -0.37005 -0.40347 -0.42292 -0.30625 -0.53398 -0.28148 C -0.64505 -0.25695 -0.86615 -0.28334 -0.95339 -0.28403 " pathEditMode="relative" rAng="0" ptsTypes="AAAAAA">
                                      <p:cBhvr>
                                        <p:cTn id="11" dur="4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6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20" dur="5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8 C 0.04388 -0.01412 0.07864 -0.06504 0.12331 -0.08101 C 0.16862 -0.09652 0.21107 -0.0949 0.27305 -0.09328 C 0.33529 -0.09166 0.4207 -0.06412 0.49557 -0.07129 C 0.57109 -0.078 0.66107 -0.09583 0.72422 -0.13495 C 0.78737 -0.17407 0.82956 -0.22615 0.87552 -0.30509 C 0.92135 -0.38425 0.97396 -0.54537 1 -0.6081 " pathEditMode="relative" rAng="0" ptsTypes="AAAAAAA">
                                      <p:cBhvr>
                                        <p:cTn id="27" dur="4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-30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3 0.02127 C 0.08714 -0.00047 0.12466 -0.06591 0.17285 -0.08603 C 0.22183 -0.10639 0.26768 -0.1043 0.33451 -0.10176 C 0.40172 -0.10014 0.49342 -0.06453 0.57483 -0.07401 C 0.65625 -0.08303 0.75316 -0.10569 0.82128 -0.15565 C 0.88954 -0.20583 0.93487 -0.27313 0.98424 -0.37466 C 1.03413 -0.47618 1.0904 -0.68363 1.11893 -0.76457 " pathEditMode="relative" rAng="0" ptsTypes="aaaaaaa">
                                      <p:cBhvr>
                                        <p:cTn id="29" dur="4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3" y="-392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351 0.25717 C -0.02435 0.25601 -0.08893 0.25694 -0.12721 0.25208 C -0.16562 0.24722 -0.16627 0.2824 -0.2345 0.22824 C -0.3026 0.17384 -0.44141 0.04097 -0.5362 -0.07362 C -0.63125 -0.18843 -0.73333 -0.32593 -0.80521 -0.46088 C -0.87695 -0.59584 -0.93294 -0.79491 -0.96667 -0.88264 " pathEditMode="relative" rAng="0" ptsTypes="AAAAAA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-5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KHÁM PHÁ</a:t>
            </a:r>
            <a:endParaRPr lang="zh-CN" altLang="en-US" sz="6400" b="1" dirty="0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2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2209801" y="990601"/>
            <a:ext cx="7972425" cy="1152525"/>
            <a:chOff x="821" y="1389"/>
            <a:chExt cx="4599" cy="726"/>
          </a:xfrm>
        </p:grpSpPr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839" y="1389"/>
              <a:ext cx="458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3600">
                <a:solidFill>
                  <a:srgbClr val="FF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821" y="1389"/>
              <a:ext cx="458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4000">
                <a:solidFill>
                  <a:schemeClr val="accent2"/>
                </a:solidFill>
                <a:latin typeface=".VnArialH" pitchFamily="34" charset="0"/>
                <a:cs typeface="Arial" charset="0"/>
              </a:endParaRPr>
            </a:p>
          </p:txBody>
        </p:sp>
      </p:grp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611313" y="440732"/>
            <a:ext cx="8207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611313" y="1812331"/>
            <a:ext cx="3352800" cy="2286000"/>
            <a:chOff x="768" y="2256"/>
            <a:chExt cx="2112" cy="1440"/>
          </a:xfrm>
        </p:grpSpPr>
        <p:sp>
          <p:nvSpPr>
            <p:cNvPr id="4142" name="Line 47"/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Line 48"/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Line 49"/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Line 50"/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Text Box 55"/>
            <p:cNvSpPr txBox="1">
              <a:spLocks noChangeArrowheads="1"/>
            </p:cNvSpPr>
            <p:nvPr/>
          </p:nvSpPr>
          <p:spPr bwMode="grayWhite">
            <a:xfrm>
              <a:off x="768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4147" name="Text Box 56"/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4148" name="Text Box 57"/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4149" name="Text Box 58"/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</p:grpSp>
      <p:sp>
        <p:nvSpPr>
          <p:cNvPr id="8253" name="Line 61"/>
          <p:cNvSpPr>
            <a:spLocks noChangeShapeType="1"/>
          </p:cNvSpPr>
          <p:nvPr/>
        </p:nvSpPr>
        <p:spPr bwMode="grayWhite">
          <a:xfrm>
            <a:off x="4506912" y="3641131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grayWhite">
          <a:xfrm>
            <a:off x="4506912" y="3641131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grayWhite">
          <a:xfrm>
            <a:off x="5040312" y="1126532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.VnTime" panose="020B7200000000000000" pitchFamily="34" charset="0"/>
              </a:rPr>
              <a:t>KÐo</a:t>
            </a:r>
            <a:r>
              <a:rPr lang="en-US" sz="2400" b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.VnTime" panose="020B7200000000000000" pitchFamily="34" charset="0"/>
              </a:rPr>
              <a:t>dµi</a:t>
            </a:r>
            <a:r>
              <a:rPr lang="en-US" sz="2400" b="1" dirty="0">
                <a:solidFill>
                  <a:schemeClr val="tx2"/>
                </a:solidFill>
                <a:latin typeface=".VnTime" panose="020B7200000000000000" pitchFamily="34" charset="0"/>
              </a:rPr>
              <a:t> 2 c¹nh BC vµ DC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ABCD,</a:t>
            </a:r>
            <a:r>
              <a:rPr lang="en-US" sz="2400" b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grayWhite">
          <a:xfrm>
            <a:off x="5421312" y="2955332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sz="2400" b="1" dirty="0"/>
              <a:t>- </a:t>
            </a:r>
            <a:r>
              <a:rPr lang="vi-VN" sz="2400" b="1" dirty="0">
                <a:latin typeface="+mj-lt"/>
              </a:rPr>
              <a:t>Ta nói rằng 2 đường thẳng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BC và DC vuông góc với nhau</a:t>
            </a:r>
            <a:r>
              <a:rPr lang="vi-VN" sz="2400" b="1" dirty="0">
                <a:latin typeface="+mj-lt"/>
              </a:rPr>
              <a:t>.</a:t>
            </a: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grayWhite">
          <a:xfrm>
            <a:off x="5268912" y="3886200"/>
            <a:ext cx="518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vi-VN" sz="2400" b="1" dirty="0">
                <a:latin typeface="+mj-lt"/>
              </a:rPr>
              <a:t>Hai đường thẳng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BC và DC vuông góc với nhau </a:t>
            </a:r>
            <a:r>
              <a:rPr lang="vi-VN" sz="2400" b="1" dirty="0">
                <a:latin typeface="+mj-lt"/>
              </a:rPr>
              <a:t>khi hai đường thẳng đó </a:t>
            </a:r>
            <a:r>
              <a:rPr lang="vi-VN" sz="2400" b="1" dirty="0">
                <a:solidFill>
                  <a:srgbClr val="9900CC"/>
                </a:solidFill>
                <a:latin typeface="+mj-lt"/>
              </a:rPr>
              <a:t>cắt nhau  tại một điểm </a:t>
            </a:r>
            <a:r>
              <a:rPr lang="vi-VN" sz="2400" b="1" dirty="0">
                <a:latin typeface="+mj-lt"/>
              </a:rPr>
              <a:t>và </a:t>
            </a:r>
            <a:r>
              <a:rPr lang="vi-VN" sz="2400" b="1" dirty="0">
                <a:solidFill>
                  <a:srgbClr val="9900CC"/>
                </a:solidFill>
                <a:latin typeface="+mj-lt"/>
              </a:rPr>
              <a:t>tạo thành 4 góc vuông có chung </a:t>
            </a:r>
            <a:r>
              <a:rPr lang="vi-VN" sz="2400" b="1" dirty="0" smtClean="0">
                <a:solidFill>
                  <a:srgbClr val="9900CC"/>
                </a:solidFill>
                <a:latin typeface="+mj-lt"/>
              </a:rPr>
              <a:t>đỉnh</a:t>
            </a:r>
            <a:r>
              <a:rPr lang="en-US" sz="2400" b="1" dirty="0" smtClean="0">
                <a:solidFill>
                  <a:srgbClr val="9900CC"/>
                </a:solidFill>
                <a:latin typeface="+mj-lt"/>
              </a:rPr>
              <a:t> C</a:t>
            </a:r>
            <a:r>
              <a:rPr lang="vi-VN" sz="2400" b="1" dirty="0" smtClean="0">
                <a:latin typeface="+mj-lt"/>
              </a:rPr>
              <a:t>.</a:t>
            </a:r>
            <a:endParaRPr lang="vi-VN" sz="2400" b="1" dirty="0">
              <a:latin typeface="+mj-lt"/>
            </a:endParaRPr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grayWhite">
          <a:xfrm>
            <a:off x="7151688" y="1964731"/>
            <a:ext cx="336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67" name="Text Box 75"/>
          <p:cNvSpPr txBox="1">
            <a:spLocks noChangeArrowheads="1"/>
          </p:cNvSpPr>
          <p:nvPr/>
        </p:nvSpPr>
        <p:spPr bwMode="grayWhite">
          <a:xfrm>
            <a:off x="7250112" y="1447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.VnTime" panose="020B7200000000000000" pitchFamily="34" charset="0"/>
              </a:rPr>
              <a:t>ta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268" name="Text Box 76"/>
          <p:cNvSpPr txBox="1">
            <a:spLocks noChangeArrowheads="1"/>
          </p:cNvSpPr>
          <p:nvPr/>
        </p:nvSpPr>
        <p:spPr bwMode="grayWhite">
          <a:xfrm>
            <a:off x="5116512" y="1964731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grayWhite">
          <a:xfrm>
            <a:off x="5040312" y="2421931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 flipH="1" flipV="1">
            <a:off x="4125912" y="3641131"/>
            <a:ext cx="381000" cy="685800"/>
            <a:chOff x="2253" y="3312"/>
            <a:chExt cx="483" cy="720"/>
          </a:xfrm>
        </p:grpSpPr>
        <p:sp>
          <p:nvSpPr>
            <p:cNvPr id="4136" name="Line 80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Line 81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82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83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Line 84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85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4506912" y="2802931"/>
            <a:ext cx="457200" cy="838200"/>
            <a:chOff x="2253" y="3312"/>
            <a:chExt cx="483" cy="720"/>
          </a:xfrm>
        </p:grpSpPr>
        <p:sp>
          <p:nvSpPr>
            <p:cNvPr id="4130" name="Line 87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88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Line 89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Line 90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91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Line 92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3"/>
          <p:cNvGrpSpPr>
            <a:grpSpLocks/>
          </p:cNvGrpSpPr>
          <p:nvPr/>
        </p:nvGrpSpPr>
        <p:grpSpPr bwMode="auto">
          <a:xfrm flipH="1">
            <a:off x="4125912" y="2802931"/>
            <a:ext cx="381000" cy="838200"/>
            <a:chOff x="2253" y="3312"/>
            <a:chExt cx="483" cy="720"/>
          </a:xfrm>
        </p:grpSpPr>
        <p:sp>
          <p:nvSpPr>
            <p:cNvPr id="4124" name="Line 94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95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96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Line 97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Line 98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99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29"/>
          <p:cNvGrpSpPr>
            <a:grpSpLocks/>
          </p:cNvGrpSpPr>
          <p:nvPr/>
        </p:nvGrpSpPr>
        <p:grpSpPr bwMode="auto">
          <a:xfrm flipV="1">
            <a:off x="4506912" y="3641131"/>
            <a:ext cx="457200" cy="685800"/>
            <a:chOff x="2253" y="3312"/>
            <a:chExt cx="483" cy="720"/>
          </a:xfrm>
        </p:grpSpPr>
        <p:sp>
          <p:nvSpPr>
            <p:cNvPr id="4118" name="Line 130"/>
            <p:cNvSpPr>
              <a:spLocks noChangeShapeType="1"/>
            </p:cNvSpPr>
            <p:nvPr/>
          </p:nvSpPr>
          <p:spPr bwMode="grayWhite">
            <a:xfrm>
              <a:off x="2256" y="3312"/>
              <a:ext cx="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131"/>
            <p:cNvSpPr>
              <a:spLocks noChangeShapeType="1"/>
            </p:cNvSpPr>
            <p:nvPr/>
          </p:nvSpPr>
          <p:spPr bwMode="grayWhite">
            <a:xfrm>
              <a:off x="2352" y="3600"/>
              <a:ext cx="0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132"/>
            <p:cNvSpPr>
              <a:spLocks noChangeShapeType="1"/>
            </p:cNvSpPr>
            <p:nvPr/>
          </p:nvSpPr>
          <p:spPr bwMode="grayWhite">
            <a:xfrm>
              <a:off x="2352" y="393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Line 133"/>
            <p:cNvSpPr>
              <a:spLocks noChangeShapeType="1"/>
            </p:cNvSpPr>
            <p:nvPr/>
          </p:nvSpPr>
          <p:spPr bwMode="grayWhite">
            <a:xfrm>
              <a:off x="2352" y="3600"/>
              <a:ext cx="192" cy="33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Line 134"/>
            <p:cNvSpPr>
              <a:spLocks noChangeShapeType="1"/>
            </p:cNvSpPr>
            <p:nvPr/>
          </p:nvSpPr>
          <p:spPr bwMode="grayWhite">
            <a:xfrm>
              <a:off x="2253" y="4032"/>
              <a:ext cx="48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135"/>
            <p:cNvSpPr>
              <a:spLocks noChangeShapeType="1"/>
            </p:cNvSpPr>
            <p:nvPr/>
          </p:nvSpPr>
          <p:spPr bwMode="grayWhite">
            <a:xfrm>
              <a:off x="2256" y="3312"/>
              <a:ext cx="480" cy="72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28" name="Line 136"/>
          <p:cNvSpPr>
            <a:spLocks noChangeShapeType="1"/>
          </p:cNvSpPr>
          <p:nvPr/>
        </p:nvSpPr>
        <p:spPr bwMode="grayWhite">
          <a:xfrm>
            <a:off x="4506912" y="341253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9" name="Line 137"/>
          <p:cNvSpPr>
            <a:spLocks noChangeShapeType="1"/>
          </p:cNvSpPr>
          <p:nvPr/>
        </p:nvSpPr>
        <p:spPr bwMode="grayWhite">
          <a:xfrm>
            <a:off x="4659312" y="341253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10200" y="4038600"/>
            <a:ext cx="409278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Vậy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BC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DC </a:t>
            </a:r>
          </a:p>
          <a:p>
            <a:pPr algn="just">
              <a:defRPr/>
            </a:pP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với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nhau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khi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  <a:endParaRPr lang="en-US" sz="2200" b="1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53" grpId="0" animBg="1"/>
      <p:bldP spid="8256" grpId="0" animBg="1"/>
      <p:bldP spid="8258" grpId="0"/>
      <p:bldP spid="8266" grpId="0"/>
      <p:bldP spid="8267" grpId="0"/>
      <p:bldP spid="8268" grpId="0"/>
      <p:bldP spid="8269" grpId="0"/>
      <p:bldP spid="8328" grpId="0" animBg="1"/>
      <p:bldP spid="8329" grpId="0" animBg="1"/>
      <p:bldP spid="54" grpId="0"/>
      <p:bldP spid="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2209801" y="990601"/>
            <a:ext cx="7972425" cy="1152525"/>
            <a:chOff x="821" y="1389"/>
            <a:chExt cx="4599" cy="726"/>
          </a:xfrm>
        </p:grpSpPr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839" y="1389"/>
              <a:ext cx="458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3600">
                <a:solidFill>
                  <a:srgbClr val="FF3300"/>
                </a:solidFill>
                <a:latin typeface=".VnAristote" pitchFamily="34" charset="0"/>
                <a:cs typeface="Arial" charset="0"/>
              </a:endParaRPr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821" y="1389"/>
              <a:ext cx="458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4000">
                <a:solidFill>
                  <a:schemeClr val="accent2"/>
                </a:solidFill>
                <a:latin typeface=".VnArialH" pitchFamily="34" charset="0"/>
                <a:cs typeface="Arial" charset="0"/>
              </a:endParaRPr>
            </a:p>
          </p:txBody>
        </p:sp>
      </p:grp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763713" y="376238"/>
            <a:ext cx="8207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5" name="Group 9"/>
          <p:cNvGrpSpPr>
            <a:grpSpLocks/>
          </p:cNvGrpSpPr>
          <p:nvPr/>
        </p:nvGrpSpPr>
        <p:grpSpPr bwMode="auto">
          <a:xfrm>
            <a:off x="2068512" y="1671637"/>
            <a:ext cx="3352800" cy="2286000"/>
            <a:chOff x="768" y="2256"/>
            <a:chExt cx="2112" cy="1440"/>
          </a:xfrm>
        </p:grpSpPr>
        <p:sp>
          <p:nvSpPr>
            <p:cNvPr id="5133" name="Line 10"/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1"/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2"/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3"/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4"/>
            <p:cNvSpPr txBox="1">
              <a:spLocks noChangeArrowheads="1"/>
            </p:cNvSpPr>
            <p:nvPr/>
          </p:nvSpPr>
          <p:spPr bwMode="grayWhite">
            <a:xfrm>
              <a:off x="768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5138" name="Text Box 15"/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5139" name="Text Box 16"/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5140" name="Text Box 17"/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</p:grpSp>
      <p:sp>
        <p:nvSpPr>
          <p:cNvPr id="97299" name="Line 19"/>
          <p:cNvSpPr>
            <a:spLocks noChangeShapeType="1"/>
          </p:cNvSpPr>
          <p:nvPr/>
        </p:nvSpPr>
        <p:spPr bwMode="grayWhite">
          <a:xfrm>
            <a:off x="2525712" y="1062037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grayWhite">
          <a:xfrm flipH="1">
            <a:off x="1763712" y="2128837"/>
            <a:ext cx="83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grayWhite">
          <a:xfrm>
            <a:off x="5878512" y="1519238"/>
            <a:ext cx="4713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ABCD, </a:t>
            </a: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grayWhite">
          <a:xfrm>
            <a:off x="5878512" y="2438400"/>
            <a:ext cx="49418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ta được 2 đường thẳng AB và AD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 góc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CD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5304" y="1787604"/>
            <a:ext cx="495889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chữ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ABCD,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nếu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kéo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dài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2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AB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AD ta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?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Vì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sao</a:t>
            </a:r>
            <a:r>
              <a:rPr lang="en-US" sz="22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  <a:endParaRPr lang="en-US" sz="2200" b="1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9" grpId="0" animBg="1"/>
      <p:bldP spid="97300" grpId="0" animBg="1"/>
      <p:bldP spid="97302" grpId="0"/>
      <p:bldP spid="97303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2209801" y="1295401"/>
            <a:ext cx="7972425" cy="847725"/>
            <a:chOff x="821" y="1389"/>
            <a:chExt cx="4599" cy="726"/>
          </a:xfrm>
        </p:grpSpPr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839" y="1389"/>
              <a:ext cx="458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3600">
                <a:solidFill>
                  <a:srgbClr val="FF3300"/>
                </a:solidFill>
                <a:latin typeface=".VnAristote" pitchFamily="34" charset="0"/>
                <a:cs typeface="Arial" charset="0"/>
              </a:endParaRPr>
            </a:p>
          </p:txBody>
        </p:sp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821" y="1389"/>
              <a:ext cx="458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5000"/>
                </a:lnSpc>
                <a:defRPr/>
              </a:pPr>
              <a:endParaRPr lang="en-US" sz="4000">
                <a:solidFill>
                  <a:schemeClr val="accent2"/>
                </a:solidFill>
                <a:latin typeface=".VnArialH" pitchFamily="34" charset="0"/>
                <a:cs typeface="Arial" charset="0"/>
              </a:endParaRPr>
            </a:p>
          </p:txBody>
        </p:sp>
      </p:grpSp>
      <p:grpSp>
        <p:nvGrpSpPr>
          <p:cNvPr id="6149" name="Group 9"/>
          <p:cNvGrpSpPr>
            <a:grpSpLocks/>
          </p:cNvGrpSpPr>
          <p:nvPr/>
        </p:nvGrpSpPr>
        <p:grpSpPr bwMode="auto">
          <a:xfrm>
            <a:off x="1676400" y="1618943"/>
            <a:ext cx="3352800" cy="2286000"/>
            <a:chOff x="768" y="2256"/>
            <a:chExt cx="2112" cy="1440"/>
          </a:xfrm>
        </p:grpSpPr>
        <p:sp>
          <p:nvSpPr>
            <p:cNvPr id="6160" name="Line 10"/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11"/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2"/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13"/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Text Box 14"/>
            <p:cNvSpPr txBox="1">
              <a:spLocks noChangeArrowheads="1"/>
            </p:cNvSpPr>
            <p:nvPr/>
          </p:nvSpPr>
          <p:spPr bwMode="grayWhite">
            <a:xfrm>
              <a:off x="768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6165" name="Text Box 15"/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6166" name="Text Box 16"/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6167" name="Text Box 17"/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</p:grpSp>
      <p:sp>
        <p:nvSpPr>
          <p:cNvPr id="6150" name="Line 19"/>
          <p:cNvSpPr>
            <a:spLocks noChangeShapeType="1"/>
          </p:cNvSpPr>
          <p:nvPr/>
        </p:nvSpPr>
        <p:spPr bwMode="grayWhite">
          <a:xfrm flipH="1">
            <a:off x="4572000" y="3447743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grayWhite">
          <a:xfrm>
            <a:off x="5638800" y="1905000"/>
            <a:ext cx="5181600" cy="181588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Hai đường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với nhau khi 2 đường thẳng đó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 nhau tại một điểm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thành 4 góc vuông có chung đỉnh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3" name="Text Box 23"/>
          <p:cNvSpPr txBox="1">
            <a:spLocks noChangeArrowheads="1"/>
          </p:cNvSpPr>
          <p:nvPr/>
        </p:nvSpPr>
        <p:spPr bwMode="grayWhite">
          <a:xfrm>
            <a:off x="7696200" y="169514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154" name="Line 24"/>
          <p:cNvSpPr>
            <a:spLocks noChangeShapeType="1"/>
          </p:cNvSpPr>
          <p:nvPr/>
        </p:nvSpPr>
        <p:spPr bwMode="grayWhite">
          <a:xfrm>
            <a:off x="4572000" y="3447743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1980282" y="681038"/>
            <a:ext cx="27432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2. </a:t>
            </a:r>
            <a:r>
              <a:rPr lang="en-US" sz="3200" dirty="0" err="1" smtClean="0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Kết</a:t>
            </a:r>
            <a:r>
              <a:rPr lang="en-US" sz="3200" dirty="0" smtClean="0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luận</a:t>
            </a:r>
            <a:r>
              <a:rPr lang="en-US" sz="3200" dirty="0">
                <a:solidFill>
                  <a:srgbClr val="0025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 :</a:t>
            </a:r>
            <a:endParaRPr lang="vi-VN" sz="3200" dirty="0">
              <a:solidFill>
                <a:srgbClr val="0025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  <a:cs typeface="Arial" charset="0"/>
            </a:endParaRPr>
          </a:p>
        </p:txBody>
      </p:sp>
      <p:sp>
        <p:nvSpPr>
          <p:cNvPr id="6158" name="Line 29"/>
          <p:cNvSpPr>
            <a:spLocks noChangeShapeType="1"/>
          </p:cNvSpPr>
          <p:nvPr/>
        </p:nvSpPr>
        <p:spPr bwMode="grayWhite">
          <a:xfrm>
            <a:off x="4648200" y="337154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0"/>
          <p:cNvSpPr>
            <a:spLocks noChangeShapeType="1"/>
          </p:cNvSpPr>
          <p:nvPr/>
        </p:nvSpPr>
        <p:spPr bwMode="grayWhite">
          <a:xfrm flipH="1">
            <a:off x="4572000" y="337154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5304" y="1295400"/>
            <a:ext cx="495889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  <a:endParaRPr lang="en-US" sz="2800" b="1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0" grpId="0" animBg="1"/>
      <p:bldP spid="23" grpId="0"/>
      <p:bldP spid="2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1119</Words>
  <Application>Microsoft Office PowerPoint</Application>
  <PresentationFormat>Custom</PresentationFormat>
  <Paragraphs>216</Paragraphs>
  <Slides>25</Slides>
  <Notes>13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Office 主题​​</vt:lpstr>
      <vt:lpstr>1_Office 主题​​</vt:lpstr>
      <vt:lpstr>2_Office 主题​​</vt:lpstr>
      <vt:lpstr>3_Office 主题​​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Software for 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Thư viện điện tử &amp; Trắc nghiệm trực tuyến</dc:title>
  <dc:creator>TTsoftware</dc:creator>
  <cp:lastModifiedBy>Admin</cp:lastModifiedBy>
  <cp:revision>191</cp:revision>
  <dcterms:created xsi:type="dcterms:W3CDTF">2007-10-09T10:50:12Z</dcterms:created>
  <dcterms:modified xsi:type="dcterms:W3CDTF">2021-10-21T13:44:34Z</dcterms:modified>
</cp:coreProperties>
</file>