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18"/>
  </p:notesMasterIdLst>
  <p:sldIdLst>
    <p:sldId id="312" r:id="rId2"/>
    <p:sldId id="2914" r:id="rId3"/>
    <p:sldId id="313" r:id="rId4"/>
    <p:sldId id="2904" r:id="rId5"/>
    <p:sldId id="292" r:id="rId6"/>
    <p:sldId id="306" r:id="rId7"/>
    <p:sldId id="307" r:id="rId8"/>
    <p:sldId id="2908" r:id="rId9"/>
    <p:sldId id="308" r:id="rId10"/>
    <p:sldId id="2909" r:id="rId11"/>
    <p:sldId id="309" r:id="rId12"/>
    <p:sldId id="2910" r:id="rId13"/>
    <p:sldId id="300" r:id="rId14"/>
    <p:sldId id="2913" r:id="rId15"/>
    <p:sldId id="311" r:id="rId16"/>
    <p:sldId id="294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7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2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8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7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i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con</a:t>
            </a: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HĐTN</a:t>
            </a: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815947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062A-15A0-465B-871A-5358A394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5" y="967409"/>
            <a:ext cx="11156857" cy="71561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theo dõi video sau, sau đó cho cô biết: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207B41-1A46-42B3-A2C3-4F0D80BE33E9}"/>
              </a:ext>
            </a:extLst>
          </p:cNvPr>
          <p:cNvSpPr txBox="1">
            <a:spLocks/>
          </p:cNvSpPr>
          <p:nvPr/>
        </p:nvSpPr>
        <p:spPr>
          <a:xfrm>
            <a:off x="690585" y="2140227"/>
            <a:ext cx="11156857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video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bạn cho cho đi đâu?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nhỏ đã dặn bạn cần làm gì khi bị lạc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ờng?</a:t>
            </a:r>
          </a:p>
        </p:txBody>
      </p:sp>
    </p:spTree>
    <p:extLst>
      <p:ext uri="{BB962C8B-B14F-4D97-AF65-F5344CB8AC3E}">
        <p14:creationId xmlns:p14="http://schemas.microsoft.com/office/powerpoint/2010/main" val="266352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207B41-1A46-42B3-A2C3-4F0D80BE33E9}"/>
              </a:ext>
            </a:extLst>
          </p:cNvPr>
          <p:cNvSpPr txBox="1">
            <a:spLocks/>
          </p:cNvSpPr>
          <p:nvPr/>
        </p:nvSpPr>
        <p:spPr>
          <a:xfrm>
            <a:off x="517571" y="0"/>
            <a:ext cx="11156857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video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bạn cho đi đâu?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nhỏ đã dặn bạn cần làm gì khi bị lạc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C741DD-990E-47C8-A3BE-E440E09557BB}"/>
              </a:ext>
            </a:extLst>
          </p:cNvPr>
          <p:cNvSpPr txBox="1">
            <a:spLocks/>
          </p:cNvSpPr>
          <p:nvPr/>
        </p:nvSpPr>
        <p:spPr>
          <a:xfrm>
            <a:off x="404927" y="742121"/>
            <a:ext cx="11495525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Bạn nhỏ trong video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bạn cho đi ch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công viên?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5328C0-DBAC-4302-B914-B86E5EC1221F}"/>
              </a:ext>
            </a:extLst>
          </p:cNvPr>
          <p:cNvSpPr txBox="1">
            <a:spLocks/>
          </p:cNvSpPr>
          <p:nvPr/>
        </p:nvSpPr>
        <p:spPr>
          <a:xfrm>
            <a:off x="517571" y="2524538"/>
            <a:ext cx="11495525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bạn nhỏ đã dặn bạn: Nếu bị lạc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thì bạn ấy hãy tìm đến các chú bảo vệ, nhờ các chú ấy thông báo cho mẹ bạn ấy và đặc biệt là không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đi theo 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lạ mà hãy tìm 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mang đồng phục công an, bảo vệ, 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bán hàng để tìm kiếm sự giúp đỡ.</a:t>
            </a:r>
          </a:p>
        </p:txBody>
      </p:sp>
    </p:spTree>
    <p:extLst>
      <p:ext uri="{BB962C8B-B14F-4D97-AF65-F5344CB8AC3E}">
        <p14:creationId xmlns:p14="http://schemas.microsoft.com/office/powerpoint/2010/main" val="24283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5B037D9C-00C4-40DB-ACC7-DC4B9E551301}"/>
              </a:ext>
            </a:extLst>
          </p:cNvPr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Liên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hệ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bản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FB2CBC-5027-406C-8D2F-467179AEDA97}"/>
              </a:ext>
            </a:extLst>
          </p:cNvPr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43F1A9D-E3CC-49E6-BDEE-D51B9067C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44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ABCD7BE6-5E16-4E5A-8E76-041F3DD0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85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5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398328" y="2671880"/>
            <a:ext cx="45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 dụng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98504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Sau tiết học, con hãy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074698"/>
            <a:ext cx="6629400" cy="5584798"/>
            <a:chOff x="265906" y="2300719"/>
            <a:chExt cx="6629400" cy="5584798"/>
          </a:xfrm>
        </p:grpSpPr>
        <p:sp>
          <p:nvSpPr>
            <p:cNvPr id="3" name="Oval 2"/>
            <p:cNvSpPr/>
            <p:nvPr/>
          </p:nvSpPr>
          <p:spPr>
            <a:xfrm>
              <a:off x="265906" y="2300719"/>
              <a:ext cx="6629400" cy="558479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bố mẹ quan sát kĩ con đường từ nhà đến trường xem có những đặc điểm gì </a:t>
              </a:r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 nhớ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sau đó viết vào phiếu học tập sau rồi nhờ bố mẹ chụp lại và gửi cô nhé!</a:t>
              </a:r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cxnSpLocks/>
            <a:stCxn id="3" idx="6"/>
            <a:endCxn id="6" idx="1"/>
          </p:cNvCxnSpPr>
          <p:nvPr/>
        </p:nvCxnSpPr>
        <p:spPr>
          <a:xfrm flipH="1" flipV="1">
            <a:off x="6534100" y="2413525"/>
            <a:ext cx="95300" cy="1453572"/>
          </a:xfrm>
          <a:prstGeom prst="bentConnector5">
            <a:avLst>
              <a:gd name="adj1" fmla="val -239874"/>
              <a:gd name="adj2" fmla="val 207833"/>
              <a:gd name="adj3" fmla="val 33987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cxnSpLocks/>
            <a:stCxn id="3" idx="6"/>
          </p:cNvCxnSpPr>
          <p:nvPr/>
        </p:nvCxnSpPr>
        <p:spPr>
          <a:xfrm>
            <a:off x="6629400" y="3867097"/>
            <a:ext cx="991394" cy="45043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03315-5412-4378-8314-88DD02AC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5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398328" y="2671880"/>
            <a:ext cx="45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Khám phá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190169" y="525116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>
                <a:extLst>
                  <a:ext uri="{FF2B5EF4-FFF2-40B4-BE49-F238E27FC236}">
                    <a16:creationId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17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1 Rectángulo"/>
          <p:cNvSpPr/>
          <p:nvPr/>
        </p:nvSpPr>
        <p:spPr>
          <a:xfrm>
            <a:off x="553134" y="52592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618094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1" y="1458132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292351" y="2282342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6940" y="3716455"/>
            <a:ext cx="10598735" cy="2124635"/>
            <a:chOff x="1096304" y="4047954"/>
            <a:chExt cx="9526874" cy="2420470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1788220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5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398328" y="2671881"/>
            <a:ext cx="45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Liên hệ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1 Rectángulo"/>
          <p:cNvSpPr/>
          <p:nvPr/>
        </p:nvSpPr>
        <p:spPr>
          <a:xfrm>
            <a:off x="739836" y="491503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,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588</TotalTime>
  <Words>542</Words>
  <Application>Microsoft Office PowerPoint</Application>
  <PresentationFormat>Widescreen</PresentationFormat>
  <Paragraphs>65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微软雅黑</vt:lpstr>
      <vt:lpstr>宋体</vt:lpstr>
      <vt:lpstr>华文琥珀</vt:lpstr>
      <vt:lpstr>华文新魏</vt:lpstr>
      <vt:lpstr>#9Slide03 AmpleSoft</vt:lpstr>
      <vt:lpstr>#9Slide03 IcielSamsung Sharp Bo</vt:lpstr>
      <vt:lpstr>Arial</vt:lpstr>
      <vt:lpstr>Arial-Rounded</vt:lpstr>
      <vt:lpstr>Calibri</vt:lpstr>
      <vt:lpstr>DIN Mittelschrift Std</vt:lpstr>
      <vt:lpstr>方正姚体</vt:lpstr>
      <vt:lpstr>Times New Roman</vt:lpstr>
      <vt:lpstr>Trebuchet MS</vt:lpstr>
      <vt:lpstr>Wingdings 3</vt:lpstr>
      <vt:lpstr>字魂17号-萌趣果冻体</vt:lpstr>
      <vt:lpstr>方正粗圆_GBK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hãy theo dõi video sau, sau đó cho cô biết:</vt:lpstr>
      <vt:lpstr>PowerPoint Presentation</vt:lpstr>
      <vt:lpstr>PowerPoint Presentation</vt:lpstr>
      <vt:lpstr>PowerPoint Presentation</vt:lpstr>
      <vt:lpstr>PowerPoint Presentation</vt:lpstr>
      <vt:lpstr>Sau tiết học, con hãy: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Admin</cp:lastModifiedBy>
  <cp:revision>69</cp:revision>
  <dcterms:created xsi:type="dcterms:W3CDTF">2015-05-05T08:02:14Z</dcterms:created>
  <dcterms:modified xsi:type="dcterms:W3CDTF">2022-02-19T05:23:48Z</dcterms:modified>
</cp:coreProperties>
</file>