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5"/>
  </p:notesMasterIdLst>
  <p:sldIdLst>
    <p:sldId id="2901" r:id="rId2"/>
    <p:sldId id="2914" r:id="rId3"/>
    <p:sldId id="2904" r:id="rId4"/>
    <p:sldId id="2902" r:id="rId5"/>
    <p:sldId id="2905" r:id="rId6"/>
    <p:sldId id="2906" r:id="rId7"/>
    <p:sldId id="2907" r:id="rId8"/>
    <p:sldId id="2909" r:id="rId9"/>
    <p:sldId id="261" r:id="rId10"/>
    <p:sldId id="2913" r:id="rId11"/>
    <p:sldId id="477" r:id="rId12"/>
    <p:sldId id="264" r:id="rId13"/>
    <p:sldId id="470" r:id="rId14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16"/>
    </p:embeddedFont>
    <p:embeddedFont>
      <p:font typeface="微软雅黑" panose="020B0503020204020204" pitchFamily="34" charset="-122"/>
      <p:regular r:id="rId17"/>
      <p:bold r:id="rId18"/>
    </p:embeddedFont>
    <p:embeddedFont>
      <p:font typeface="宋体" panose="02010600030101010101" pitchFamily="2" charset="-122"/>
      <p:regular r:id="rId19"/>
    </p:embeddedFont>
    <p:embeddedFont>
      <p:font typeface="宋体" panose="02010600030101010101" pitchFamily="2" charset="-122"/>
      <p:regular r:id="rId19"/>
    </p:embeddedFont>
    <p:embeddedFont>
      <p:font typeface="Baloo 2" panose="020B060402020202020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Pangolin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 varScale="1">
        <p:scale>
          <a:sx n="90" d="100"/>
          <a:sy n="90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937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679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07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9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3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282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  <p:sldLayoutId id="2147483686" r:id="rId17"/>
    <p:sldLayoutId id="2147483687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"/>
            <a:ext cx="9144000" cy="517736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33815" y="411994"/>
            <a:ext cx="8265526" cy="215975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0207" fontAlgn="base">
              <a:spcBef>
                <a:spcPct val="0"/>
              </a:spcBef>
              <a:spcAft>
                <a:spcPct val="0"/>
              </a:spcAft>
            </a:pPr>
            <a:endParaRPr lang="zh-CN" altLang="en-US" sz="128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407205" y="1093997"/>
            <a:ext cx="8392136" cy="7957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pPr algn="ctr" defTabSz="685708">
              <a:defRPr/>
            </a:pPr>
            <a:r>
              <a:rPr lang="en-US" altLang="zh-CN" sz="4978" b="1" i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Chào mừng các con đến với tiết Hoạt động trải nghiệm</a:t>
            </a:r>
            <a:endParaRPr lang="zh-CN" altLang="en-US" sz="4978" b="1" i="1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006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 (216)">
            <a:extLst>
              <a:ext uri="{FF2B5EF4-FFF2-40B4-BE49-F238E27FC236}">
                <a16:creationId xmlns:a16="http://schemas.microsoft.com/office/drawing/2014/main" id="{397D8443-0CB9-479A-BBAA-55D03868958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57041" y="0"/>
            <a:ext cx="4229919" cy="4514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F0B013-E220-4939-88D5-1BE69F4096F9}"/>
              </a:ext>
            </a:extLst>
          </p:cNvPr>
          <p:cNvSpPr txBox="1"/>
          <p:nvPr/>
        </p:nvSpPr>
        <p:spPr>
          <a:xfrm>
            <a:off x="2548746" y="2003909"/>
            <a:ext cx="3391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5400" b="1" kern="1200">
                <a:solidFill>
                  <a:srgbClr val="0070C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Vận dụng</a:t>
            </a:r>
            <a:endParaRPr lang="en-US" sz="5400" b="1" kern="1200" dirty="0">
              <a:solidFill>
                <a:srgbClr val="0070C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02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1E224F-747D-419D-90CF-BDE698D41B53}"/>
              </a:ext>
            </a:extLst>
          </p:cNvPr>
          <p:cNvSpPr txBox="1"/>
          <p:nvPr/>
        </p:nvSpPr>
        <p:spPr>
          <a:xfrm flipH="1">
            <a:off x="597877" y="539333"/>
            <a:ext cx="8546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Con hãy nói lời cảm ơn với các “Hiệp sĩ” bảo vệ con hàng ngày nhé!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0DF926-932A-4A33-B936-122E377494DC}"/>
              </a:ext>
            </a:extLst>
          </p:cNvPr>
          <p:cNvSpPr txBox="1"/>
          <p:nvPr/>
        </p:nvSpPr>
        <p:spPr>
          <a:xfrm flipH="1">
            <a:off x="597877" y="1701022"/>
            <a:ext cx="39741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 </a:t>
            </a:r>
          </a:p>
          <a:p>
            <a:r>
              <a:rPr lang="en-US"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 cảm ơn khẩu trang vì bạn đã chắn bụi cho tớ.</a:t>
            </a:r>
          </a:p>
        </p:txBody>
      </p:sp>
      <p:pic>
        <p:nvPicPr>
          <p:cNvPr id="1026" name="Picture 2" descr="GIÁ TỐT] Khẩu trang hình gấu ngộ nghĩnh cho bé, hàng đẹp cotton 3 lớp, Giá  siêu tốt 17,000đ! Mua nhanh tay! - Bigomart">
            <a:extLst>
              <a:ext uri="{FF2B5EF4-FFF2-40B4-BE49-F238E27FC236}">
                <a16:creationId xmlns:a16="http://schemas.microsoft.com/office/drawing/2014/main" id="{8F068156-65EC-4D44-B8EE-BFBB19369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518" y="1701022"/>
            <a:ext cx="3307736" cy="247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94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410FDD5-782C-4979-9D02-E86211DC1FF7}"/>
              </a:ext>
            </a:extLst>
          </p:cNvPr>
          <p:cNvSpPr txBox="1"/>
          <p:nvPr/>
        </p:nvSpPr>
        <p:spPr>
          <a:xfrm>
            <a:off x="997439" y="442630"/>
            <a:ext cx="7320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Sau tiết học, con hãy c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hia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sẻ về việc sử dụng các vật dụng bảo vệ sức khỏe của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với bố mẹ.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B5C731-761E-4945-9F77-EFCAC21633A5}"/>
              </a:ext>
            </a:extLst>
          </p:cNvPr>
          <p:cNvSpPr txBox="1"/>
          <p:nvPr/>
        </p:nvSpPr>
        <p:spPr>
          <a:xfrm>
            <a:off x="1403495" y="1232096"/>
            <a:ext cx="6125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về những vật dụng em thường sử dụng</a:t>
            </a:r>
          </a:p>
          <a:p>
            <a:pPr marL="342900" indent="-342900" algn="just">
              <a:buFontTx/>
              <a:buChar char="-"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 tả cách dùng các vật dụng đó.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DCE19B-F971-4E20-B551-A7EA72FF0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881" y="2155687"/>
            <a:ext cx="6276138" cy="22787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22BA43-BD33-4425-8395-BFADB78D1FBA}"/>
              </a:ext>
            </a:extLst>
          </p:cNvPr>
          <p:cNvSpPr txBox="1"/>
          <p:nvPr/>
        </p:nvSpPr>
        <p:spPr>
          <a:xfrm>
            <a:off x="535828" y="2155687"/>
            <a:ext cx="1987454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dùng bàn chải để đánh răng. Bàn chải đánh răng giúp làm sạch răng, không để thức ăn bám lại làm sâu răng, hỏng lợi.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9346D0-3A5A-452E-A881-4F54A5991F6B}"/>
              </a:ext>
            </a:extLst>
          </p:cNvPr>
          <p:cNvSpPr txBox="1"/>
          <p:nvPr/>
        </p:nvSpPr>
        <p:spPr>
          <a:xfrm>
            <a:off x="7360669" y="2038603"/>
            <a:ext cx="1554731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dùng ô để che mưa. Ô giúp cho em không bị ướt người và các đồ dùng em mang theo.</a:t>
            </a:r>
          </a:p>
        </p:txBody>
      </p:sp>
    </p:spTree>
    <p:extLst>
      <p:ext uri="{BB962C8B-B14F-4D97-AF65-F5344CB8AC3E}">
        <p14:creationId xmlns:p14="http://schemas.microsoft.com/office/powerpoint/2010/main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05966" y="402431"/>
            <a:ext cx="9767888" cy="465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2637829" y="2915165"/>
            <a:ext cx="3550972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495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495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495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495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495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495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7" y="-20857"/>
            <a:ext cx="1066800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41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F3DEE8-A1A1-4920-8CB5-C861263B3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97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 (216)">
            <a:extLst>
              <a:ext uri="{FF2B5EF4-FFF2-40B4-BE49-F238E27FC236}">
                <a16:creationId xmlns:a16="http://schemas.microsoft.com/office/drawing/2014/main" id="{397D8443-0CB9-479A-BBAA-55D03868958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57041" y="0"/>
            <a:ext cx="4229919" cy="4514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F0B013-E220-4939-88D5-1BE69F4096F9}"/>
              </a:ext>
            </a:extLst>
          </p:cNvPr>
          <p:cNvSpPr txBox="1"/>
          <p:nvPr/>
        </p:nvSpPr>
        <p:spPr>
          <a:xfrm>
            <a:off x="2548746" y="2003910"/>
            <a:ext cx="3391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5400" b="1" kern="1200">
                <a:solidFill>
                  <a:srgbClr val="0070C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Khám phá</a:t>
            </a:r>
            <a:endParaRPr lang="en-US" sz="5400" b="1" kern="1200" dirty="0">
              <a:solidFill>
                <a:srgbClr val="0070C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15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60BB4B-C1C6-4CBB-801E-3669789B156E}"/>
              </a:ext>
            </a:extLst>
          </p:cNvPr>
          <p:cNvSpPr txBox="1"/>
          <p:nvPr/>
        </p:nvSpPr>
        <p:spPr>
          <a:xfrm>
            <a:off x="1428963" y="579974"/>
            <a:ext cx="7614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Chia </a:t>
            </a:r>
            <a:r>
              <a:rPr lang="vi-VN" sz="1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 cách sử dụng các vật dụng bảo vệ sức khỏe của em.</a:t>
            </a:r>
          </a:p>
          <a:p>
            <a:pPr marL="342900" indent="-342900">
              <a:buFontTx/>
              <a:buChar char="-"/>
            </a:pPr>
            <a:r>
              <a:rPr lang="vi-VN" sz="1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tên các </a:t>
            </a:r>
            <a:r>
              <a:rPr lang="vi-VN" sz="180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dụng</a:t>
            </a:r>
            <a:r>
              <a:rPr lang="en-US" sz="180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 đây.</a:t>
            </a:r>
            <a:endParaRPr lang="vi-VN" sz="18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vi-VN" sz="1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công dụng và cách dùng các vật dụng đó.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532C59-C545-415F-8D86-8B4E25A7E1C1}"/>
              </a:ext>
            </a:extLst>
          </p:cNvPr>
          <p:cNvGrpSpPr/>
          <p:nvPr/>
        </p:nvGrpSpPr>
        <p:grpSpPr>
          <a:xfrm>
            <a:off x="609699" y="227050"/>
            <a:ext cx="4450386" cy="917962"/>
            <a:chOff x="609699" y="227050"/>
            <a:chExt cx="4450386" cy="91796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B1F049-D2F5-4DE5-A645-FC2593112B5C}"/>
                </a:ext>
              </a:extLst>
            </p:cNvPr>
            <p:cNvSpPr/>
            <p:nvPr/>
          </p:nvSpPr>
          <p:spPr>
            <a:xfrm>
              <a:off x="1428963" y="227050"/>
              <a:ext cx="36311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000" b="1" dirty="0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dirty="0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000" b="1" dirty="0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dục</a:t>
              </a:r>
              <a:r>
                <a:rPr lang="en-US" sz="2000" b="1" dirty="0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000" b="1" dirty="0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2000" b="1" dirty="0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endParaRPr lang="vi-VN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7669EA1-6F2F-4505-83EA-3EC779CB60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7556" y="1484975"/>
            <a:ext cx="6928888" cy="33114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9C2B11-23CD-4400-817C-5467A0424D42}"/>
              </a:ext>
            </a:extLst>
          </p:cNvPr>
          <p:cNvSpPr/>
          <p:nvPr/>
        </p:nvSpPr>
        <p:spPr>
          <a:xfrm>
            <a:off x="671622" y="1646899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 trang</a:t>
            </a:r>
            <a:endParaRPr lang="vi-VN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1B4E3D-762F-4CDE-8854-312B638B5361}"/>
              </a:ext>
            </a:extLst>
          </p:cNvPr>
          <p:cNvSpPr/>
          <p:nvPr/>
        </p:nvSpPr>
        <p:spPr>
          <a:xfrm>
            <a:off x="3823290" y="1653332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 phòng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7BD97DE-4419-4D32-8C6B-0DE88C7C763D}"/>
              </a:ext>
            </a:extLst>
          </p:cNvPr>
          <p:cNvSpPr/>
          <p:nvPr/>
        </p:nvSpPr>
        <p:spPr>
          <a:xfrm>
            <a:off x="6974958" y="1653332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muối</a:t>
            </a:r>
            <a:endParaRPr lang="vi-VN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D3BA45-9E8A-4C3E-A834-57F3B967288B}"/>
              </a:ext>
            </a:extLst>
          </p:cNvPr>
          <p:cNvSpPr/>
          <p:nvPr/>
        </p:nvSpPr>
        <p:spPr>
          <a:xfrm>
            <a:off x="671622" y="3179594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Mũ, nón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AA208C8-29FB-4E15-8640-0426AF9FD505}"/>
              </a:ext>
            </a:extLst>
          </p:cNvPr>
          <p:cNvSpPr/>
          <p:nvPr/>
        </p:nvSpPr>
        <p:spPr>
          <a:xfrm>
            <a:off x="3823290" y="3186027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Ô, áo mưa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9747525-6898-4195-9CF0-4609F47CFAFD}"/>
              </a:ext>
            </a:extLst>
          </p:cNvPr>
          <p:cNvSpPr/>
          <p:nvPr/>
        </p:nvSpPr>
        <p:spPr>
          <a:xfrm>
            <a:off x="6974958" y="3186027"/>
            <a:ext cx="1497420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 bảo hiểm</a:t>
            </a:r>
            <a:endParaRPr lang="vi-VN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49B5CA-FF25-4D8E-908F-895C6FA45C3F}"/>
              </a:ext>
            </a:extLst>
          </p:cNvPr>
          <p:cNvSpPr txBox="1"/>
          <p:nvPr/>
        </p:nvSpPr>
        <p:spPr>
          <a:xfrm>
            <a:off x="531010" y="2673100"/>
            <a:ext cx="254179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 lây lan vi khuẩn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A7167D-72FA-4EF2-BD96-D1701A08221D}"/>
              </a:ext>
            </a:extLst>
          </p:cNvPr>
          <p:cNvSpPr txBox="1"/>
          <p:nvPr/>
        </p:nvSpPr>
        <p:spPr>
          <a:xfrm>
            <a:off x="4800293" y="2673100"/>
            <a:ext cx="254179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 khuẩn, diệt khuẩn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AC7A2A-C154-48E5-A8C8-4B4CC4A1D364}"/>
              </a:ext>
            </a:extLst>
          </p:cNvPr>
          <p:cNvSpPr txBox="1"/>
          <p:nvPr/>
        </p:nvSpPr>
        <p:spPr>
          <a:xfrm>
            <a:off x="671622" y="4306913"/>
            <a:ext cx="138922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 nắng</a:t>
            </a:r>
            <a:endParaRPr lang="vi-VN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43FE07-7EFB-4038-B3EB-9D75334483A7}"/>
              </a:ext>
            </a:extLst>
          </p:cNvPr>
          <p:cNvSpPr txBox="1"/>
          <p:nvPr/>
        </p:nvSpPr>
        <p:spPr>
          <a:xfrm>
            <a:off x="3132980" y="4306913"/>
            <a:ext cx="138922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 mưa</a:t>
            </a:r>
            <a:endParaRPr lang="vi-VN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16A7A5-2A2C-4214-8F86-D33050B2A3E2}"/>
              </a:ext>
            </a:extLst>
          </p:cNvPr>
          <p:cNvSpPr txBox="1"/>
          <p:nvPr/>
        </p:nvSpPr>
        <p:spPr>
          <a:xfrm>
            <a:off x="5595529" y="4306913"/>
            <a:ext cx="138922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đầu</a:t>
            </a:r>
          </a:p>
        </p:txBody>
      </p:sp>
    </p:spTree>
    <p:extLst>
      <p:ext uri="{BB962C8B-B14F-4D97-AF65-F5344CB8AC3E}">
        <p14:creationId xmlns:p14="http://schemas.microsoft.com/office/powerpoint/2010/main" val="23357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148C17-459E-4B35-B15D-41F479D12943}"/>
              </a:ext>
            </a:extLst>
          </p:cNvPr>
          <p:cNvSpPr/>
          <p:nvPr/>
        </p:nvSpPr>
        <p:spPr>
          <a:xfrm>
            <a:off x="748479" y="88827"/>
            <a:ext cx="72282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xem video h</a:t>
            </a:r>
            <a:r>
              <a:rPr lang="vi-VN" sz="2000" b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 dẫn cách đeo khẩu trang đúng cách nhé!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525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148C17-459E-4B35-B15D-41F479D12943}"/>
              </a:ext>
            </a:extLst>
          </p:cNvPr>
          <p:cNvSpPr/>
          <p:nvPr/>
        </p:nvSpPr>
        <p:spPr>
          <a:xfrm>
            <a:off x="748479" y="88827"/>
            <a:ext cx="64427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video h</a:t>
            </a:r>
            <a:r>
              <a:rPr lang="vi-VN" sz="2000" b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 dẫn cách đội mũ bảo hiểm đúng cách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31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H:\ppt\素材包\边框-1\956e9d60f655100a844a557877f1ce05.png">
            <a:extLst>
              <a:ext uri="{FF2B5EF4-FFF2-40B4-BE49-F238E27FC236}">
                <a16:creationId xmlns:a16="http://schemas.microsoft.com/office/drawing/2014/main" id="{97B6CF43-FD32-4805-B7E3-6A7E8E9378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" y="681306"/>
            <a:ext cx="8657029" cy="37808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E0054C-8031-40FA-8D0D-566C719C5D9B}"/>
              </a:ext>
            </a:extLst>
          </p:cNvPr>
          <p:cNvSpPr txBox="1"/>
          <p:nvPr/>
        </p:nvSpPr>
        <p:spPr>
          <a:xfrm>
            <a:off x="1039251" y="1245482"/>
            <a:ext cx="67524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Hãy biết trân trọng vật dụng đang bảo vệ mình hàng ngày để từ đó có ý thức giữ gìn, bảo quản đúng cách.</a:t>
            </a:r>
            <a:endParaRPr lang="en-US" sz="3000" kern="1200" dirty="0"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5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 (216)">
            <a:extLst>
              <a:ext uri="{FF2B5EF4-FFF2-40B4-BE49-F238E27FC236}">
                <a16:creationId xmlns:a16="http://schemas.microsoft.com/office/drawing/2014/main" id="{397D8443-0CB9-479A-BBAA-55D03868958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57041" y="0"/>
            <a:ext cx="4229919" cy="4514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F0B013-E220-4939-88D5-1BE69F4096F9}"/>
              </a:ext>
            </a:extLst>
          </p:cNvPr>
          <p:cNvSpPr txBox="1"/>
          <p:nvPr/>
        </p:nvSpPr>
        <p:spPr>
          <a:xfrm>
            <a:off x="2548746" y="1844421"/>
            <a:ext cx="3391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5400" b="1" kern="1200">
                <a:solidFill>
                  <a:srgbClr val="0070C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Luyện tập, thực hành</a:t>
            </a:r>
            <a:endParaRPr lang="en-US" sz="5400" b="1" kern="1200" dirty="0">
              <a:solidFill>
                <a:srgbClr val="0070C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4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532720" y="289712"/>
            <a:ext cx="8311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tự</a:t>
            </a:r>
            <a:r>
              <a:rPr lang="vi-VN" sz="240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hực 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sử dụng các vật dụng để bảo </a:t>
            </a:r>
            <a:r>
              <a:rPr lang="vi-VN" sz="240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 mình</a:t>
            </a:r>
            <a:r>
              <a:rPr lang="en-US" sz="240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tại nhà nhé!</a:t>
            </a:r>
            <a:endParaRPr lang="vi-VN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54EFCD-0093-4119-980A-7DD2E63AAB63}"/>
              </a:ext>
            </a:extLst>
          </p:cNvPr>
          <p:cNvSpPr/>
          <p:nvPr/>
        </p:nvSpPr>
        <p:spPr>
          <a:xfrm>
            <a:off x="532719" y="631102"/>
            <a:ext cx="8311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92BF4-09A2-492E-A7C4-3AC59B1D6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865" y="1415801"/>
            <a:ext cx="8016949" cy="2607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C64EB2-BA91-4422-91BC-EFE3EADBE345}"/>
              </a:ext>
            </a:extLst>
          </p:cNvPr>
          <p:cNvSpPr txBox="1"/>
          <p:nvPr/>
        </p:nvSpPr>
        <p:spPr>
          <a:xfrm>
            <a:off x="77555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 khẩu trang để tránh lây lan vi khuẩn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48E364-ACB3-4C2A-B72B-6816DB605115}"/>
              </a:ext>
            </a:extLst>
          </p:cNvPr>
          <p:cNvSpPr txBox="1"/>
          <p:nvPr/>
        </p:nvSpPr>
        <p:spPr>
          <a:xfrm>
            <a:off x="2773389" y="3930458"/>
            <a:ext cx="1850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 tay sát khuẩn thường xuyên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817E1A-A2CE-4C95-9371-0458CC8083BE}"/>
              </a:ext>
            </a:extLst>
          </p:cNvPr>
          <p:cNvSpPr txBox="1"/>
          <p:nvPr/>
        </p:nvSpPr>
        <p:spPr>
          <a:xfrm>
            <a:off x="477121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thuốc mũi để làm sạch đường hô hấp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C4BECD-1C91-427D-88C8-CE372A9915E8}"/>
              </a:ext>
            </a:extLst>
          </p:cNvPr>
          <p:cNvSpPr txBox="1"/>
          <p:nvPr/>
        </p:nvSpPr>
        <p:spPr>
          <a:xfrm>
            <a:off x="676904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mũ bảo hiểm để bảo vệ vùng đầu</a:t>
            </a:r>
          </a:p>
        </p:txBody>
      </p:sp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build="p"/>
      <p:bldP spid="5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344</Words>
  <Application>Microsoft Office PowerPoint</Application>
  <PresentationFormat>On-screen Show (16:9)</PresentationFormat>
  <Paragraphs>40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Calibri</vt:lpstr>
      <vt:lpstr>宋体</vt:lpstr>
      <vt:lpstr>UTM Androgyne</vt:lpstr>
      <vt:lpstr>微软雅黑</vt:lpstr>
      <vt:lpstr>Baloo 2</vt:lpstr>
      <vt:lpstr>UTM Cookies</vt:lpstr>
      <vt:lpstr>Times New Roman</vt:lpstr>
      <vt:lpstr>等线</vt:lpstr>
      <vt:lpstr>Arial</vt:lpstr>
      <vt:lpstr>Pangolin</vt:lpstr>
      <vt:lpstr>UTM Avo</vt:lpstr>
      <vt:lpstr>宋体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57</cp:revision>
  <dcterms:modified xsi:type="dcterms:W3CDTF">2022-03-08T01:15:35Z</dcterms:modified>
</cp:coreProperties>
</file>