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9"/>
  </p:notesMasterIdLst>
  <p:sldIdLst>
    <p:sldId id="2901" r:id="rId2"/>
    <p:sldId id="2902" r:id="rId3"/>
    <p:sldId id="259" r:id="rId4"/>
    <p:sldId id="316" r:id="rId5"/>
    <p:sldId id="2921" r:id="rId6"/>
    <p:sldId id="2904" r:id="rId7"/>
    <p:sldId id="2915" r:id="rId8"/>
    <p:sldId id="261" r:id="rId9"/>
    <p:sldId id="269" r:id="rId10"/>
    <p:sldId id="2916" r:id="rId11"/>
    <p:sldId id="2917" r:id="rId12"/>
    <p:sldId id="2908" r:id="rId13"/>
    <p:sldId id="2919" r:id="rId14"/>
    <p:sldId id="2920" r:id="rId15"/>
    <p:sldId id="2913" r:id="rId16"/>
    <p:sldId id="265" r:id="rId17"/>
    <p:sldId id="2914" r:id="rId18"/>
  </p:sldIdLst>
  <p:sldSz cx="9144000" cy="5143500" type="screen16x9"/>
  <p:notesSz cx="6858000" cy="9144000"/>
  <p:embeddedFontLst>
    <p:embeddedFont>
      <p:font typeface="等线" panose="02010600030101010101" pitchFamily="2" charset="-122"/>
      <p:regular r:id="rId20"/>
      <p:bold r:id="rId21"/>
    </p:embeddedFont>
    <p:embeddedFont>
      <p:font typeface="微软雅黑" panose="020B0503020204020204" pitchFamily="34" charset="-122"/>
      <p:regular r:id="rId22"/>
      <p:bold r:id="rId23"/>
    </p:embeddedFont>
    <p:embeddedFont>
      <p:font typeface="宋体" panose="02010600030101010101" pitchFamily="2" charset="-122"/>
      <p:regular r:id="rId24"/>
    </p:embeddedFont>
    <p:embeddedFont>
      <p:font typeface="Baloo 2" panose="020B0604020202020204" charset="0"/>
      <p:regular r:id="rId25"/>
      <p:bold r:id="rId26"/>
    </p:embeddedFont>
    <p:embeddedFont>
      <p:font typeface="Calibri" panose="020F0502020204030204" pitchFamily="34" charset="0"/>
      <p:regular r:id="rId27"/>
      <p:bold r:id="rId28"/>
      <p:italic r:id="rId29"/>
      <p:boldItalic r:id="rId30"/>
    </p:embeddedFont>
    <p:embeddedFont>
      <p:font typeface="Pangolin" panose="020B060402020202020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8C54"/>
    <a:srgbClr val="62BB47"/>
    <a:srgbClr val="00A651"/>
    <a:srgbClr val="AC98C9"/>
    <a:srgbClr val="E5E1EE"/>
    <a:srgbClr val="A165AB"/>
    <a:srgbClr val="FAD5E6"/>
    <a:srgbClr val="BDD646"/>
    <a:srgbClr val="E8F0C7"/>
    <a:srgbClr val="DDE9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EC710F-8ECD-4C85-BF59-EB7B87D8E4C5}">
  <a:tblStyle styleId="{8CEC710F-8ECD-4C85-BF59-EB7B87D8E4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60"/>
  </p:normalViewPr>
  <p:slideViewPr>
    <p:cSldViewPr snapToGrid="0">
      <p:cViewPr varScale="1">
        <p:scale>
          <a:sx n="90" d="100"/>
          <a:sy n="90" d="100"/>
        </p:scale>
        <p:origin x="7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981937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2677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08679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1138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07871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952022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364584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1"/>
        </a:solidFill>
        <a:effectLst/>
      </p:bgPr>
    </p:bg>
    <p:spTree>
      <p:nvGrpSpPr>
        <p:cNvPr id="1" name="Shape 74"/>
        <p:cNvGrpSpPr/>
        <p:nvPr/>
      </p:nvGrpSpPr>
      <p:grpSpPr>
        <a:xfrm>
          <a:off x="0" y="0"/>
          <a:ext cx="0" cy="0"/>
          <a:chOff x="0" y="0"/>
          <a:chExt cx="0" cy="0"/>
        </a:xfrm>
      </p:grpSpPr>
      <p:sp>
        <p:nvSpPr>
          <p:cNvPr id="2" name="Rounded Rectangle 1"/>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025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5">
            <a:lumMod val="60000"/>
            <a:lumOff val="40000"/>
          </a:schemeClr>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chemeClr val="accent6">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727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FAD5E6"/>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BA8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A16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165AB"/>
              </a:solidFill>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bg2">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BA8CBA"/>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FE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A165AB"/>
                    </a:solidFill>
                  </a:ln>
                  <a:solidFill>
                    <a:srgbClr val="BA8CBA"/>
                  </a:solidFill>
                  <a:latin typeface="UTM Cookies" panose="02040603050506020204" pitchFamily="18" charset="0"/>
                </a:rPr>
                <a:t>CHỦ</a:t>
              </a:r>
              <a:r>
                <a:rPr lang="en-US" sz="2800" baseline="0" dirty="0">
                  <a:ln>
                    <a:solidFill>
                      <a:srgbClr val="A165AB"/>
                    </a:solidFill>
                  </a:ln>
                  <a:solidFill>
                    <a:srgbClr val="BA8CBA"/>
                  </a:solidFill>
                  <a:latin typeface="UTM Cookies" panose="02040603050506020204" pitchFamily="18" charset="0"/>
                </a:rPr>
                <a:t> ĐỀ 8</a:t>
              </a:r>
              <a:endParaRPr lang="en-US" sz="2800" dirty="0">
                <a:ln>
                  <a:solidFill>
                    <a:srgbClr val="A165AB"/>
                  </a:solidFill>
                </a:ln>
                <a:solidFill>
                  <a:srgbClr val="BA8CBA"/>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4">
              <a:lumMod val="40000"/>
              <a:lumOff val="60000"/>
            </a:schemeClr>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569660"/>
          </a:xfrm>
          <a:prstGeom prst="rect">
            <a:avLst/>
          </a:prstGeom>
          <a:noFill/>
        </p:spPr>
        <p:txBody>
          <a:bodyPr wrap="square" rtlCol="0">
            <a:spAutoFit/>
          </a:bodyPr>
          <a:lstStyle/>
          <a:p>
            <a:pPr algn="ctr"/>
            <a:r>
              <a:rPr lang="en-US" sz="4800" dirty="0">
                <a:ln w="9525" cmpd="thickThin">
                  <a:solidFill>
                    <a:srgbClr val="7030A0"/>
                  </a:solidFill>
                </a:ln>
                <a:solidFill>
                  <a:srgbClr val="FFC000"/>
                </a:solidFill>
                <a:latin typeface="UTM Cookies" panose="02040603050506020204" pitchFamily="18" charset="0"/>
              </a:rPr>
              <a:t>CHIA SẺ</a:t>
            </a:r>
            <a:r>
              <a:rPr lang="en-US" sz="4800" baseline="0" dirty="0">
                <a:ln w="9525" cmpd="thickThin">
                  <a:solidFill>
                    <a:srgbClr val="7030A0"/>
                  </a:solidFill>
                </a:ln>
                <a:solidFill>
                  <a:srgbClr val="FFC000"/>
                </a:solidFill>
                <a:latin typeface="UTM Cookies" panose="02040603050506020204" pitchFamily="18" charset="0"/>
              </a:rPr>
              <a:t> CỘNG ĐỒNG</a:t>
            </a:r>
            <a:endParaRPr lang="en-US" sz="4800" dirty="0">
              <a:ln w="9525" cmpd="thickThin">
                <a:solidFill>
                  <a:srgbClr val="7030A0"/>
                </a:solidFill>
              </a:ln>
              <a:solidFill>
                <a:srgbClr val="FFC000"/>
              </a:solidFill>
              <a:latin typeface="UTM Cookies" panose="02040603050506020204" pitchFamily="18" charset="0"/>
            </a:endParaRPr>
          </a:p>
        </p:txBody>
      </p:sp>
    </p:spTree>
    <p:extLst>
      <p:ext uri="{BB962C8B-B14F-4D97-AF65-F5344CB8AC3E}">
        <p14:creationId xmlns:p14="http://schemas.microsoft.com/office/powerpoint/2010/main" val="232963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AD5E6"/>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A165A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905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E5E1EE"/>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bg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AC98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165AB"/>
              </a:solidFill>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bg2">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AC98C9"/>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FE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A165AB"/>
                    </a:solidFill>
                  </a:ln>
                  <a:solidFill>
                    <a:srgbClr val="BA8CBA"/>
                  </a:solidFill>
                  <a:latin typeface="UTM Cookies" panose="02040603050506020204" pitchFamily="18" charset="0"/>
                </a:rPr>
                <a:t>CHỦ</a:t>
              </a:r>
              <a:r>
                <a:rPr lang="en-US" sz="2800" baseline="0" dirty="0">
                  <a:ln>
                    <a:solidFill>
                      <a:srgbClr val="A165AB"/>
                    </a:solidFill>
                  </a:ln>
                  <a:solidFill>
                    <a:srgbClr val="BA8CBA"/>
                  </a:solidFill>
                  <a:latin typeface="UTM Cookies" panose="02040603050506020204" pitchFamily="18" charset="0"/>
                </a:rPr>
                <a:t> ĐỀ 9</a:t>
              </a:r>
              <a:endParaRPr lang="en-US" sz="2800" dirty="0">
                <a:ln>
                  <a:solidFill>
                    <a:srgbClr val="A165AB"/>
                  </a:solidFill>
                </a:ln>
                <a:solidFill>
                  <a:srgbClr val="BA8CBA"/>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4">
              <a:lumMod val="40000"/>
              <a:lumOff val="60000"/>
            </a:schemeClr>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446550"/>
          </a:xfrm>
          <a:prstGeom prst="rect">
            <a:avLst/>
          </a:prstGeom>
          <a:noFill/>
        </p:spPr>
        <p:txBody>
          <a:bodyPr wrap="square" rtlCol="0">
            <a:spAutoFit/>
          </a:bodyPr>
          <a:lstStyle/>
          <a:p>
            <a:pPr algn="ctr"/>
            <a:r>
              <a:rPr lang="en-US" sz="4400" dirty="0">
                <a:ln w="9525" cmpd="thickThin">
                  <a:solidFill>
                    <a:srgbClr val="7030A0"/>
                  </a:solidFill>
                </a:ln>
                <a:solidFill>
                  <a:srgbClr val="FFC000"/>
                </a:solidFill>
                <a:latin typeface="UTM Cookies" panose="02040603050506020204" pitchFamily="18" charset="0"/>
              </a:rPr>
              <a:t>MÔI</a:t>
            </a:r>
            <a:r>
              <a:rPr lang="en-US" sz="4400" baseline="0" dirty="0">
                <a:ln w="9525" cmpd="thickThin">
                  <a:solidFill>
                    <a:srgbClr val="7030A0"/>
                  </a:solidFill>
                </a:ln>
                <a:solidFill>
                  <a:srgbClr val="FFC000"/>
                </a:solidFill>
                <a:latin typeface="UTM Cookies" panose="02040603050506020204" pitchFamily="18" charset="0"/>
              </a:rPr>
              <a:t> TRƯỜNG QUANH EM</a:t>
            </a:r>
            <a:endParaRPr lang="en-US" sz="4400" dirty="0">
              <a:ln w="9525" cmpd="thickThin">
                <a:solidFill>
                  <a:srgbClr val="7030A0"/>
                </a:solidFill>
              </a:ln>
              <a:solidFill>
                <a:srgbClr val="FFC000"/>
              </a:solidFill>
              <a:latin typeface="UTM Cookies" panose="02040603050506020204" pitchFamily="18" charset="0"/>
            </a:endParaRPr>
          </a:p>
        </p:txBody>
      </p:sp>
    </p:spTree>
    <p:extLst>
      <p:ext uri="{BB962C8B-B14F-4D97-AF65-F5344CB8AC3E}">
        <p14:creationId xmlns:p14="http://schemas.microsoft.com/office/powerpoint/2010/main" val="19156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E5E1EE"/>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AC98C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037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lt1"/>
        </a:solid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1982991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grpSp>
        <p:nvGrpSpPr>
          <p:cNvPr id="56" name="Google Shape;56;p9"/>
          <p:cNvGrpSpPr/>
          <p:nvPr/>
        </p:nvGrpSpPr>
        <p:grpSpPr>
          <a:xfrm rot="10800000">
            <a:off x="-4" y="-6500"/>
            <a:ext cx="4915193" cy="51564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9"/>
          <p:cNvSpPr txBox="1">
            <a:spLocks noGrp="1"/>
          </p:cNvSpPr>
          <p:nvPr>
            <p:ph type="title"/>
          </p:nvPr>
        </p:nvSpPr>
        <p:spPr>
          <a:xfrm>
            <a:off x="713100" y="1233175"/>
            <a:ext cx="31500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0" name="Google Shape;60;p9"/>
          <p:cNvSpPr txBox="1">
            <a:spLocks noGrp="1"/>
          </p:cNvSpPr>
          <p:nvPr>
            <p:ph type="subTitle" idx="1"/>
          </p:nvPr>
        </p:nvSpPr>
        <p:spPr>
          <a:xfrm>
            <a:off x="713100" y="2803075"/>
            <a:ext cx="31500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1" name="Google Shape;61;p9"/>
          <p:cNvSpPr txBox="1">
            <a:spLocks noGrp="1"/>
          </p:cNvSpPr>
          <p:nvPr>
            <p:ph type="body" idx="2"/>
          </p:nvPr>
        </p:nvSpPr>
        <p:spPr>
          <a:xfrm>
            <a:off x="4939500" y="724075"/>
            <a:ext cx="34914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62" name="Google Shape;62;p9"/>
          <p:cNvSpPr/>
          <p:nvPr/>
        </p:nvSpPr>
        <p:spPr>
          <a:xfrm rot="10800000" flipH="1">
            <a:off x="7836575" y="-6"/>
            <a:ext cx="1307397" cy="688355"/>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B2931F4-194C-4DD9-9505-42FC048612EF}" type="datetimeFigureOut">
              <a:rPr lang="zh-CN" altLang="en-US" smtClean="0"/>
              <a:t>2022/2/9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AB2A2D-5054-49A2-BEE4-C9F6B6DAB1ED}" type="slidenum">
              <a:rPr lang="zh-CN" altLang="en-US" smtClean="0"/>
              <a:t>‹#›</a:t>
            </a:fld>
            <a:endParaRPr lang="zh-CN" altLang="en-US"/>
          </a:p>
        </p:txBody>
      </p:sp>
    </p:spTree>
    <p:extLst>
      <p:ext uri="{BB962C8B-B14F-4D97-AF65-F5344CB8AC3E}">
        <p14:creationId xmlns:p14="http://schemas.microsoft.com/office/powerpoint/2010/main" val="181308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F9E27F"/>
        </a:solidFill>
        <a:effectLst/>
      </p:bgPr>
    </p:bg>
    <p:spTree>
      <p:nvGrpSpPr>
        <p:cNvPr id="1" name="Shape 74"/>
        <p:cNvGrpSpPr/>
        <p:nvPr/>
      </p:nvGrpSpPr>
      <p:grpSpPr>
        <a:xfrm>
          <a:off x="0" y="0"/>
          <a:ext cx="0" cy="0"/>
          <a:chOff x="0" y="0"/>
          <a:chExt cx="0" cy="0"/>
        </a:xfrm>
      </p:grpSpPr>
      <p:sp>
        <p:nvSpPr>
          <p:cNvPr id="2"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267;p25"/>
          <p:cNvGrpSpPr/>
          <p:nvPr userDrawn="1"/>
        </p:nvGrpSpPr>
        <p:grpSpPr>
          <a:xfrm rot="1093143">
            <a:off x="7684861" y="3602545"/>
            <a:ext cx="975516" cy="936649"/>
            <a:chOff x="3885600" y="2960625"/>
            <a:chExt cx="470600" cy="451850"/>
          </a:xfrm>
        </p:grpSpPr>
        <p:sp>
          <p:nvSpPr>
            <p:cNvPr id="4"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3;p2"/>
          <p:cNvGrpSpPr/>
          <p:nvPr userDrawn="1"/>
        </p:nvGrpSpPr>
        <p:grpSpPr>
          <a:xfrm rot="10800000" flipH="1">
            <a:off x="0" y="1662988"/>
            <a:ext cx="10175022" cy="3480512"/>
            <a:chOff x="1367050" y="3059225"/>
            <a:chExt cx="1407100" cy="848450"/>
          </a:xfrm>
        </p:grpSpPr>
        <p:sp>
          <p:nvSpPr>
            <p:cNvPr id="13"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6"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7" name="TextBox 16"/>
          <p:cNvSpPr txBox="1"/>
          <p:nvPr userDrawn="1"/>
        </p:nvSpPr>
        <p:spPr>
          <a:xfrm>
            <a:off x="6922851" y="4876800"/>
            <a:ext cx="1605064" cy="215444"/>
          </a:xfrm>
          <a:prstGeom prst="rect">
            <a:avLst/>
          </a:prstGeom>
          <a:noFill/>
        </p:spPr>
        <p:txBody>
          <a:bodyPr wrap="square" rtlCol="0">
            <a:spAutoFit/>
          </a:bodyPr>
          <a:lstStyle/>
          <a:p>
            <a:r>
              <a:rPr lang="en-US" sz="800" dirty="0">
                <a:solidFill>
                  <a:srgbClr val="F37022"/>
                </a:solidFill>
              </a:rPr>
              <a:t>FeistyForwarders_0968120672</a:t>
            </a:r>
          </a:p>
        </p:txBody>
      </p:sp>
      <p:sp>
        <p:nvSpPr>
          <p:cNvPr id="18"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246;p25"/>
          <p:cNvGrpSpPr/>
          <p:nvPr userDrawn="1"/>
        </p:nvGrpSpPr>
        <p:grpSpPr>
          <a:xfrm>
            <a:off x="8429016" y="2303715"/>
            <a:ext cx="514295" cy="474382"/>
            <a:chOff x="712875" y="2205450"/>
            <a:chExt cx="233675" cy="215550"/>
          </a:xfrm>
        </p:grpSpPr>
        <p:sp>
          <p:nvSpPr>
            <p:cNvPr id="20"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2;p25"/>
          <p:cNvGrpSpPr/>
          <p:nvPr userDrawn="1"/>
        </p:nvGrpSpPr>
        <p:grpSpPr>
          <a:xfrm>
            <a:off x="7629971" y="2578996"/>
            <a:ext cx="739324" cy="681878"/>
            <a:chOff x="751275" y="1814050"/>
            <a:chExt cx="233675" cy="215525"/>
          </a:xfrm>
        </p:grpSpPr>
        <p:sp>
          <p:nvSpPr>
            <p:cNvPr id="26"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roup 31"/>
          <p:cNvGrpSpPr/>
          <p:nvPr userDrawn="1"/>
        </p:nvGrpSpPr>
        <p:grpSpPr>
          <a:xfrm>
            <a:off x="3620184" y="264720"/>
            <a:ext cx="1776113" cy="1418528"/>
            <a:chOff x="3620184" y="264720"/>
            <a:chExt cx="1776113" cy="1418528"/>
          </a:xfrm>
        </p:grpSpPr>
        <p:sp>
          <p:nvSpPr>
            <p:cNvPr id="33"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chemeClr val="accent6">
                  <a:lumMod val="40000"/>
                  <a:lumOff val="60000"/>
                </a:schemeClr>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34"/>
            <p:cNvSpPr txBox="1"/>
            <p:nvPr userDrawn="1"/>
          </p:nvSpPr>
          <p:spPr>
            <a:xfrm>
              <a:off x="3693975" y="710267"/>
              <a:ext cx="1672253" cy="523220"/>
            </a:xfrm>
            <a:prstGeom prst="rect">
              <a:avLst/>
            </a:prstGeom>
            <a:noFill/>
          </p:spPr>
          <p:txBody>
            <a:bodyPr wrap="none" rtlCol="0">
              <a:spAutoFit/>
            </a:bodyPr>
            <a:lstStyle/>
            <a:p>
              <a:r>
                <a:rPr lang="en-US" sz="2800" dirty="0">
                  <a:solidFill>
                    <a:srgbClr val="F37022"/>
                  </a:solidFill>
                  <a:latin typeface="UTM Cookies" panose="02040603050506020204" pitchFamily="18" charset="0"/>
                </a:rPr>
                <a:t>CHỦ</a:t>
              </a:r>
              <a:r>
                <a:rPr lang="en-US" sz="2800" baseline="0" dirty="0">
                  <a:solidFill>
                    <a:srgbClr val="F37022"/>
                  </a:solidFill>
                  <a:latin typeface="UTM Cookies" panose="02040603050506020204" pitchFamily="18" charset="0"/>
                </a:rPr>
                <a:t> ĐỀ 2</a:t>
              </a:r>
              <a:endParaRPr lang="en-US" sz="2800" dirty="0">
                <a:solidFill>
                  <a:srgbClr val="F37022"/>
                </a:solidFill>
                <a:latin typeface="UTM Cookies" panose="02040603050506020204" pitchFamily="18" charset="0"/>
              </a:endParaRPr>
            </a:p>
          </p:txBody>
        </p:sp>
      </p:grpSp>
      <p:sp>
        <p:nvSpPr>
          <p:cNvPr id="36"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201;p25"/>
          <p:cNvGrpSpPr/>
          <p:nvPr userDrawn="1"/>
        </p:nvGrpSpPr>
        <p:grpSpPr>
          <a:xfrm rot="186006">
            <a:off x="3963397" y="1246298"/>
            <a:ext cx="501149" cy="1012800"/>
            <a:chOff x="656025" y="2751350"/>
            <a:chExt cx="311375" cy="629275"/>
          </a:xfrm>
        </p:grpSpPr>
        <p:sp>
          <p:nvSpPr>
            <p:cNvPr id="38"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189785" y="1282768"/>
            <a:ext cx="3852421" cy="769441"/>
          </a:xfrm>
          <a:prstGeom prst="rect">
            <a:avLst/>
          </a:prstGeom>
          <a:noFill/>
        </p:spPr>
        <p:txBody>
          <a:bodyPr wrap="square" rtlCol="0">
            <a:spAutoFit/>
          </a:bodyPr>
          <a:lstStyle/>
          <a:p>
            <a:r>
              <a:rPr lang="en-US" sz="4400" dirty="0">
                <a:ln w="28575" cmpd="thickThin">
                  <a:solidFill>
                    <a:schemeClr val="accent2">
                      <a:lumMod val="50000"/>
                    </a:schemeClr>
                  </a:solidFill>
                </a:ln>
                <a:solidFill>
                  <a:schemeClr val="bg1"/>
                </a:solidFill>
                <a:latin typeface="UTM Cookies" panose="02040603050506020204" pitchFamily="18" charset="0"/>
              </a:rPr>
              <a:t>RÈN</a:t>
            </a:r>
            <a:r>
              <a:rPr lang="en-US" sz="4400" baseline="0" dirty="0">
                <a:ln w="28575" cmpd="thickThin">
                  <a:solidFill>
                    <a:schemeClr val="accent2">
                      <a:lumMod val="50000"/>
                    </a:schemeClr>
                  </a:solidFill>
                </a:ln>
                <a:solidFill>
                  <a:schemeClr val="bg1"/>
                </a:solidFill>
                <a:latin typeface="UTM Cookies" panose="02040603050506020204" pitchFamily="18" charset="0"/>
              </a:rPr>
              <a:t> NẾP SỐNG</a:t>
            </a:r>
            <a:endParaRPr lang="en-US" sz="4400" dirty="0">
              <a:ln w="28575" cmpd="thickThin">
                <a:solidFill>
                  <a:schemeClr val="accent2">
                    <a:lumMod val="50000"/>
                  </a:schemeClr>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174965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9E27F"/>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69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EF8B0"/>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64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DDE9AB"/>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62B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438030"/>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CF2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solidFill>
                    <a:srgbClr val="438030"/>
                  </a:solidFill>
                  <a:latin typeface="UTM Cookies" panose="02040603050506020204" pitchFamily="18" charset="0"/>
                </a:rPr>
                <a:t>CHỦ</a:t>
              </a:r>
              <a:r>
                <a:rPr lang="en-US" sz="2800" baseline="0" dirty="0">
                  <a:solidFill>
                    <a:srgbClr val="438030"/>
                  </a:solidFill>
                  <a:latin typeface="UTM Cookies" panose="02040603050506020204" pitchFamily="18" charset="0"/>
                </a:rPr>
                <a:t> ĐỀ 4</a:t>
              </a:r>
              <a:endParaRPr lang="en-US" sz="2800" dirty="0">
                <a:solidFill>
                  <a:srgbClr val="438030"/>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38446" y="666654"/>
            <a:ext cx="3269859" cy="1446550"/>
          </a:xfrm>
          <a:prstGeom prst="rect">
            <a:avLst/>
          </a:prstGeom>
          <a:noFill/>
        </p:spPr>
        <p:txBody>
          <a:bodyPr wrap="square" rtlCol="0">
            <a:spAutoFit/>
          </a:bodyPr>
          <a:lstStyle/>
          <a:p>
            <a:pPr algn="ctr"/>
            <a:r>
              <a:rPr lang="en-US" sz="4400" dirty="0">
                <a:ln w="28575" cmpd="thickThin">
                  <a:solidFill>
                    <a:srgbClr val="438030"/>
                  </a:solidFill>
                </a:ln>
                <a:solidFill>
                  <a:schemeClr val="bg1"/>
                </a:solidFill>
                <a:latin typeface="UTM Cookies" panose="02040603050506020204" pitchFamily="18" charset="0"/>
              </a:rPr>
              <a:t>TỰ</a:t>
            </a:r>
            <a:r>
              <a:rPr lang="en-US" sz="4400" baseline="0" dirty="0">
                <a:ln w="28575" cmpd="thickThin">
                  <a:solidFill>
                    <a:srgbClr val="438030"/>
                  </a:solidFill>
                </a:ln>
                <a:solidFill>
                  <a:schemeClr val="bg1"/>
                </a:solidFill>
                <a:latin typeface="UTM Cookies" panose="02040603050506020204" pitchFamily="18" charset="0"/>
              </a:rPr>
              <a:t> PHỤC VỤ BẢN THÂN</a:t>
            </a:r>
            <a:endParaRPr lang="en-US" sz="4400" dirty="0">
              <a:ln w="28575" cmpd="thickThin">
                <a:solidFill>
                  <a:srgbClr val="43803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416176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802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E8F0C7"/>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CCD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2D050"/>
              </a:solidFill>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BDD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438030"/>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3F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438030"/>
                    </a:solidFill>
                  </a:ln>
                  <a:solidFill>
                    <a:srgbClr val="92D050"/>
                  </a:solidFill>
                  <a:latin typeface="UTM Cookies" panose="02040603050506020204" pitchFamily="18" charset="0"/>
                </a:rPr>
                <a:t>CHỦ</a:t>
              </a:r>
              <a:r>
                <a:rPr lang="en-US" sz="2800" baseline="0" dirty="0">
                  <a:ln>
                    <a:solidFill>
                      <a:srgbClr val="438030"/>
                    </a:solidFill>
                  </a:ln>
                  <a:solidFill>
                    <a:srgbClr val="92D050"/>
                  </a:solidFill>
                  <a:latin typeface="UTM Cookies" panose="02040603050506020204" pitchFamily="18" charset="0"/>
                </a:rPr>
                <a:t> ĐỀ 5</a:t>
              </a:r>
              <a:endParaRPr lang="en-US" sz="2800" dirty="0">
                <a:ln>
                  <a:solidFill>
                    <a:srgbClr val="438030"/>
                  </a:solidFill>
                </a:ln>
                <a:solidFill>
                  <a:srgbClr val="92D050"/>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248166" y="710196"/>
            <a:ext cx="3707295" cy="1446550"/>
          </a:xfrm>
          <a:prstGeom prst="rect">
            <a:avLst/>
          </a:prstGeom>
          <a:noFill/>
        </p:spPr>
        <p:txBody>
          <a:bodyPr wrap="square" rtlCol="0">
            <a:spAutoFit/>
          </a:bodyPr>
          <a:lstStyle/>
          <a:p>
            <a:pPr algn="ctr"/>
            <a:r>
              <a:rPr lang="en-US" sz="4400" dirty="0">
                <a:ln w="28575" cmpd="thickThin">
                  <a:solidFill>
                    <a:srgbClr val="438030"/>
                  </a:solidFill>
                </a:ln>
                <a:solidFill>
                  <a:schemeClr val="bg1"/>
                </a:solidFill>
                <a:latin typeface="UTM Cookies" panose="02040603050506020204" pitchFamily="18" charset="0"/>
              </a:rPr>
              <a:t>GIA ĐÌNH</a:t>
            </a:r>
            <a:r>
              <a:rPr lang="en-US" sz="4400" baseline="0" dirty="0">
                <a:ln w="28575" cmpd="thickThin">
                  <a:solidFill>
                    <a:srgbClr val="438030"/>
                  </a:solidFill>
                </a:ln>
                <a:solidFill>
                  <a:schemeClr val="bg1"/>
                </a:solidFill>
                <a:latin typeface="UTM Cookies" panose="02040603050506020204" pitchFamily="18" charset="0"/>
              </a:rPr>
              <a:t> THÂN THƯƠNG</a:t>
            </a:r>
            <a:endParaRPr lang="en-US" sz="4400" dirty="0">
              <a:ln w="28575" cmpd="thickThin">
                <a:solidFill>
                  <a:srgbClr val="43803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285621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E8F0C7"/>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BDD64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733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chemeClr val="accent5">
            <a:lumMod val="60000"/>
            <a:lumOff val="40000"/>
          </a:schemeClr>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5">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chemeClr val="accent5">
                    <a:lumMod val="75000"/>
                  </a:schemeClr>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solidFill>
                    <a:schemeClr val="accent6">
                      <a:lumMod val="50000"/>
                    </a:schemeClr>
                  </a:solidFill>
                  <a:latin typeface="UTM Cookies" panose="02040603050506020204" pitchFamily="18" charset="0"/>
                </a:rPr>
                <a:t>CHỦ</a:t>
              </a:r>
              <a:r>
                <a:rPr lang="en-US" sz="2800" baseline="0" dirty="0">
                  <a:solidFill>
                    <a:schemeClr val="accent6">
                      <a:lumMod val="50000"/>
                    </a:schemeClr>
                  </a:solidFill>
                  <a:latin typeface="UTM Cookies" panose="02040603050506020204" pitchFamily="18" charset="0"/>
                </a:rPr>
                <a:t> ĐỀ 6</a:t>
              </a:r>
              <a:endParaRPr lang="en-US" sz="2800" dirty="0">
                <a:solidFill>
                  <a:schemeClr val="accent6">
                    <a:lumMod val="50000"/>
                  </a:schemeClr>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938992"/>
          </a:xfrm>
          <a:prstGeom prst="rect">
            <a:avLst/>
          </a:prstGeom>
          <a:noFill/>
        </p:spPr>
        <p:txBody>
          <a:bodyPr wrap="square" rtlCol="0">
            <a:spAutoFit/>
          </a:bodyPr>
          <a:lstStyle/>
          <a:p>
            <a:pPr algn="ctr"/>
            <a:r>
              <a:rPr lang="en-US" sz="4000" dirty="0">
                <a:ln w="28575" cmpd="thickThin">
                  <a:solidFill>
                    <a:srgbClr val="0070C0"/>
                  </a:solidFill>
                </a:ln>
                <a:solidFill>
                  <a:schemeClr val="bg1"/>
                </a:solidFill>
                <a:latin typeface="UTM Cookies" panose="02040603050506020204" pitchFamily="18" charset="0"/>
              </a:rPr>
              <a:t>TỰ</a:t>
            </a:r>
            <a:r>
              <a:rPr lang="en-US" sz="4000" baseline="0" dirty="0">
                <a:ln w="28575" cmpd="thickThin">
                  <a:solidFill>
                    <a:srgbClr val="0070C0"/>
                  </a:solidFill>
                </a:ln>
                <a:solidFill>
                  <a:schemeClr val="bg1"/>
                </a:solidFill>
                <a:latin typeface="UTM Cookies" panose="02040603050506020204" pitchFamily="18" charset="0"/>
              </a:rPr>
              <a:t> CHĂM SÓC VÀ BẢO VỆ BẢN THÂN</a:t>
            </a:r>
            <a:endParaRPr lang="en-US" sz="4000" dirty="0">
              <a:ln w="28575" cmpd="thickThin">
                <a:solidFill>
                  <a:srgbClr val="0070C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401470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
        <p:nvSpPr>
          <p:cNvPr id="4" name="TextBox 3"/>
          <p:cNvSpPr txBox="1"/>
          <p:nvPr userDrawn="1"/>
        </p:nvSpPr>
        <p:spPr>
          <a:xfrm>
            <a:off x="6922851" y="4876800"/>
            <a:ext cx="1605064" cy="215444"/>
          </a:xfrm>
          <a:prstGeom prst="rect">
            <a:avLst/>
          </a:prstGeom>
          <a:noFill/>
        </p:spPr>
        <p:txBody>
          <a:bodyPr wrap="square" rtlCol="0">
            <a:spAutoFit/>
          </a:bodyPr>
          <a:lstStyle/>
          <a:p>
            <a:r>
              <a:rPr lang="en-US" sz="800" dirty="0">
                <a:solidFill>
                  <a:schemeClr val="tx1"/>
                </a:solidFill>
              </a:rPr>
              <a:t>FeistyForwarders_0968120672</a:t>
            </a:r>
          </a:p>
        </p:txBody>
      </p:sp>
    </p:spTree>
  </p:cSld>
  <p:clrMap bg1="lt1" tx1="dk1" bg2="dk2" tx2="lt2" accent1="accent1" accent2="accent2" accent3="accent3" accent4="accent4" accent5="accent5" accent6="accent6" hlink="hlink" folHlink="folHlink"/>
  <p:sldLayoutIdLst>
    <p:sldLayoutId id="2147483676" r:id="rId1"/>
    <p:sldLayoutId id="2147483671" r:id="rId2"/>
    <p:sldLayoutId id="2147483679" r:id="rId3"/>
    <p:sldLayoutId id="2147483680" r:id="rId4"/>
    <p:sldLayoutId id="2147483672" r:id="rId5"/>
    <p:sldLayoutId id="2147483681" r:id="rId6"/>
    <p:sldLayoutId id="2147483673" r:id="rId7"/>
    <p:sldLayoutId id="2147483682" r:id="rId8"/>
    <p:sldLayoutId id="2147483674" r:id="rId9"/>
    <p:sldLayoutId id="2147483683" r:id="rId10"/>
    <p:sldLayoutId id="2147483675" r:id="rId11"/>
    <p:sldLayoutId id="2147483684" r:id="rId12"/>
    <p:sldLayoutId id="2147483677" r:id="rId13"/>
    <p:sldLayoutId id="2147483685" r:id="rId14"/>
    <p:sldLayoutId id="2147483678" r:id="rId15"/>
    <p:sldLayoutId id="2147483655" r:id="rId16"/>
    <p:sldLayoutId id="2147483686"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
            <a:ext cx="9144000" cy="5177368"/>
          </a:xfrm>
          <a:prstGeom prst="rect">
            <a:avLst/>
          </a:prstGeom>
        </p:spPr>
      </p:pic>
      <p:sp>
        <p:nvSpPr>
          <p:cNvPr id="2" name="矩形 1"/>
          <p:cNvSpPr/>
          <p:nvPr/>
        </p:nvSpPr>
        <p:spPr>
          <a:xfrm>
            <a:off x="533815" y="411994"/>
            <a:ext cx="8265526" cy="215975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07" fontAlgn="base">
              <a:spcBef>
                <a:spcPct val="0"/>
              </a:spcBef>
              <a:spcAft>
                <a:spcPct val="0"/>
              </a:spcAft>
            </a:pPr>
            <a:endParaRPr lang="zh-CN" altLang="en-US" sz="1280">
              <a:solidFill>
                <a:prstClr val="white"/>
              </a:solidFill>
              <a:latin typeface="微软雅黑"/>
              <a:ea typeface="微软雅黑"/>
              <a:cs typeface="+mn-ea"/>
              <a:sym typeface="+mn-lt"/>
            </a:endParaRPr>
          </a:p>
        </p:txBody>
      </p:sp>
      <p:sp>
        <p:nvSpPr>
          <p:cNvPr id="6" name="文本框 8"/>
          <p:cNvSpPr txBox="1"/>
          <p:nvPr/>
        </p:nvSpPr>
        <p:spPr>
          <a:xfrm>
            <a:off x="407205" y="1093997"/>
            <a:ext cx="8392136" cy="795750"/>
          </a:xfrm>
          <a:prstGeom prst="rect">
            <a:avLst/>
          </a:prstGeom>
          <a:noFill/>
          <a:ln>
            <a:noFill/>
          </a:ln>
        </p:spPr>
        <p:txBody>
          <a:bodyPr wrap="square" lIns="0" tIns="0" rIns="0" bIns="0" anchor="ctr" anchorCtr="1">
            <a:noAutofit/>
          </a:bodyPr>
          <a:lstStyle/>
          <a:p>
            <a:pPr algn="ctr" defTabSz="685708">
              <a:defRPr/>
            </a:pPr>
            <a:r>
              <a:rPr lang="en-US" altLang="zh-CN" sz="4978" b="1" i="1">
                <a:solidFill>
                  <a:prstClr val="white"/>
                </a:solidFill>
                <a:latin typeface="Times New Roman" panose="02020603050405020304" pitchFamily="18" charset="0"/>
                <a:ea typeface="微软雅黑"/>
                <a:cs typeface="Times New Roman" panose="02020603050405020304" pitchFamily="18" charset="0"/>
                <a:sym typeface="+mn-lt"/>
              </a:rPr>
              <a:t>Chào mừng các con đến với tiết Hoạt động trải nghiệm</a:t>
            </a:r>
            <a:endParaRPr lang="zh-CN" altLang="en-US" sz="4978" b="1" i="1" dirty="0">
              <a:solidFill>
                <a:prstClr val="white"/>
              </a:solidFill>
              <a:latin typeface="Times New Roman" panose="02020603050405020304" pitchFamily="18" charset="0"/>
              <a:ea typeface="微软雅黑"/>
              <a:cs typeface="Times New Roman" panose="02020603050405020304" pitchFamily="18" charset="0"/>
              <a:sym typeface="+mn-lt"/>
            </a:endParaRPr>
          </a:p>
        </p:txBody>
      </p:sp>
    </p:spTree>
    <p:extLst>
      <p:ext uri="{BB962C8B-B14F-4D97-AF65-F5344CB8AC3E}">
        <p14:creationId xmlns:p14="http://schemas.microsoft.com/office/powerpoint/2010/main" val="3200067870"/>
      </p:ext>
    </p:extLst>
  </p:cSld>
  <p:clrMapOvr>
    <a:masterClrMapping/>
  </p:clrMapOvr>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26B27E-E5BB-4B23-90EA-E89EC08600C0}"/>
              </a:ext>
            </a:extLst>
          </p:cNvPr>
          <p:cNvPicPr>
            <a:picLocks noChangeAspect="1"/>
          </p:cNvPicPr>
          <p:nvPr/>
        </p:nvPicPr>
        <p:blipFill>
          <a:blip r:embed="rId2"/>
          <a:stretch>
            <a:fillRect/>
          </a:stretch>
        </p:blipFill>
        <p:spPr>
          <a:xfrm>
            <a:off x="632305" y="946596"/>
            <a:ext cx="2876440" cy="2413340"/>
          </a:xfrm>
          <a:prstGeom prst="rect">
            <a:avLst/>
          </a:prstGeom>
        </p:spPr>
      </p:pic>
      <p:sp>
        <p:nvSpPr>
          <p:cNvPr id="5" name="Rectangle: Rounded Corners 4">
            <a:extLst>
              <a:ext uri="{FF2B5EF4-FFF2-40B4-BE49-F238E27FC236}">
                <a16:creationId xmlns:a16="http://schemas.microsoft.com/office/drawing/2014/main" id="{753CB756-1DCC-4F68-A090-C38F60811804}"/>
              </a:ext>
            </a:extLst>
          </p:cNvPr>
          <p:cNvSpPr/>
          <p:nvPr/>
        </p:nvSpPr>
        <p:spPr>
          <a:xfrm>
            <a:off x="1052035" y="3359936"/>
            <a:ext cx="2036979" cy="574486"/>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b="1">
                <a:solidFill>
                  <a:srgbClr val="0070C0"/>
                </a:solidFill>
                <a:latin typeface="Times New Roman" panose="02020603050405020304" pitchFamily="18" charset="0"/>
                <a:cs typeface="Times New Roman" panose="02020603050405020304" pitchFamily="18" charset="0"/>
              </a:rPr>
              <a:t>Ăn</a:t>
            </a:r>
            <a:r>
              <a:rPr lang="en-US" sz="1800" b="1">
                <a:solidFill>
                  <a:srgbClr val="0070C0"/>
                </a:solidFill>
                <a:latin typeface="Times New Roman" panose="02020603050405020304" pitchFamily="18" charset="0"/>
                <a:cs typeface="Times New Roman" panose="02020603050405020304" pitchFamily="18" charset="0"/>
              </a:rPr>
              <a:t> sữa chua và</a:t>
            </a:r>
            <a:r>
              <a:rPr lang="vi-VN" sz="1800" b="1">
                <a:solidFill>
                  <a:srgbClr val="0070C0"/>
                </a:solidFill>
                <a:latin typeface="Times New Roman" panose="02020603050405020304" pitchFamily="18" charset="0"/>
                <a:cs typeface="Times New Roman" panose="02020603050405020304" pitchFamily="18" charset="0"/>
              </a:rPr>
              <a:t> hoa quả</a:t>
            </a:r>
            <a:endParaRPr lang="vi-VN" sz="1800" b="1" dirty="0">
              <a:solidFill>
                <a:srgbClr val="0070C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5B7353D-8DAC-4572-8B5C-4D2C0BF588C8}"/>
              </a:ext>
            </a:extLst>
          </p:cNvPr>
          <p:cNvSpPr txBox="1"/>
          <p:nvPr/>
        </p:nvSpPr>
        <p:spPr>
          <a:xfrm>
            <a:off x="3785190" y="309067"/>
            <a:ext cx="4890977" cy="1883336"/>
          </a:xfrm>
          <a:prstGeom prst="rect">
            <a:avLst/>
          </a:prstGeom>
          <a:noFill/>
        </p:spPr>
        <p:txBody>
          <a:bodyPr wrap="square" rtlCol="0">
            <a:spAutoFit/>
          </a:bodyPr>
          <a:lstStyle/>
          <a:p>
            <a:pPr algn="just">
              <a:lnSpc>
                <a:spcPct val="150000"/>
              </a:lnSpc>
            </a:pPr>
            <a:r>
              <a:rPr lang="vi-VN" sz="2000" dirty="0">
                <a:solidFill>
                  <a:srgbClr val="FF0000"/>
                </a:solidFill>
                <a:latin typeface="Times New Roman" panose="02020603050405020304" pitchFamily="18" charset="0"/>
                <a:cs typeface="Times New Roman" panose="02020603050405020304" pitchFamily="18" charset="0"/>
              </a:rPr>
              <a:t>- Tác dụng</a:t>
            </a:r>
            <a:r>
              <a:rPr lang="vi-VN" sz="2000">
                <a:solidFill>
                  <a:srgbClr val="FF0000"/>
                </a:solidFill>
                <a:latin typeface="Times New Roman" panose="02020603050405020304" pitchFamily="18" charset="0"/>
                <a:cs typeface="Times New Roman" panose="02020603050405020304" pitchFamily="18" charset="0"/>
              </a:rPr>
              <a:t>: </a:t>
            </a:r>
            <a:r>
              <a:rPr lang="en-US" sz="2000">
                <a:solidFill>
                  <a:srgbClr val="FF0000"/>
                </a:solidFill>
                <a:latin typeface="Times New Roman" panose="02020603050405020304" pitchFamily="18" charset="0"/>
                <a:cs typeface="Times New Roman" panose="02020603050405020304" pitchFamily="18" charset="0"/>
              </a:rPr>
              <a:t>Bổ sung các loại vitamin và chất khoáng cho cơ thể, giúp bổ sung năng lượng, làm đẹp da, thúc đẩy hoạt động của hệ tiêu hóa.</a:t>
            </a:r>
            <a:endParaRPr lang="vi-VN" sz="2000"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95A9119-4DEF-47A5-A2AC-8C60981A75CE}"/>
              </a:ext>
            </a:extLst>
          </p:cNvPr>
          <p:cNvSpPr txBox="1"/>
          <p:nvPr/>
        </p:nvSpPr>
        <p:spPr>
          <a:xfrm>
            <a:off x="3785190" y="2046936"/>
            <a:ext cx="4890977" cy="2806666"/>
          </a:xfrm>
          <a:prstGeom prst="rect">
            <a:avLst/>
          </a:prstGeom>
          <a:noFill/>
        </p:spPr>
        <p:txBody>
          <a:bodyPr wrap="square" rtlCol="0">
            <a:spAutoFit/>
          </a:bodyPr>
          <a:lstStyle/>
          <a:p>
            <a:pPr algn="just">
              <a:lnSpc>
                <a:spcPct val="150000"/>
              </a:lnSpc>
            </a:pPr>
            <a:r>
              <a:rPr lang="vi-VN" sz="2000" dirty="0">
                <a:solidFill>
                  <a:srgbClr val="FF0000"/>
                </a:solidFill>
                <a:latin typeface="Times New Roman" panose="02020603050405020304" pitchFamily="18" charset="0"/>
                <a:cs typeface="Times New Roman" panose="02020603050405020304" pitchFamily="18" charset="0"/>
              </a:rPr>
              <a:t>- Cách thực hiện: </a:t>
            </a:r>
          </a:p>
          <a:p>
            <a:pPr algn="just">
              <a:lnSpc>
                <a:spcPct val="150000"/>
              </a:lnSpc>
            </a:pPr>
            <a:r>
              <a:rPr lang="vi-VN" sz="2000">
                <a:solidFill>
                  <a:srgbClr val="FF0000"/>
                </a:solidFill>
                <a:latin typeface="Times New Roman" panose="02020603050405020304" pitchFamily="18" charset="0"/>
                <a:cs typeface="Times New Roman" panose="02020603050405020304" pitchFamily="18" charset="0"/>
              </a:rPr>
              <a:t>+ </a:t>
            </a:r>
            <a:r>
              <a:rPr lang="en-US" sz="2000">
                <a:solidFill>
                  <a:srgbClr val="FF0000"/>
                </a:solidFill>
                <a:latin typeface="Times New Roman" panose="02020603050405020304" pitchFamily="18" charset="0"/>
                <a:cs typeface="Times New Roman" panose="02020603050405020304" pitchFamily="18" charset="0"/>
              </a:rPr>
              <a:t>Ăn sữa chua sau bữa ăn.</a:t>
            </a:r>
            <a:endParaRPr lang="vi-VN" sz="2000"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vi-VN" sz="2000">
                <a:solidFill>
                  <a:srgbClr val="FF0000"/>
                </a:solidFill>
                <a:latin typeface="Times New Roman" panose="02020603050405020304" pitchFamily="18" charset="0"/>
                <a:cs typeface="Times New Roman" panose="02020603050405020304" pitchFamily="18" charset="0"/>
              </a:rPr>
              <a:t>+ </a:t>
            </a:r>
            <a:r>
              <a:rPr lang="en-US" sz="2000">
                <a:solidFill>
                  <a:srgbClr val="FF0000"/>
                </a:solidFill>
                <a:latin typeface="Times New Roman" panose="02020603050405020304" pitchFamily="18" charset="0"/>
                <a:cs typeface="Times New Roman" panose="02020603050405020304" pitchFamily="18" charset="0"/>
              </a:rPr>
              <a:t>Ăn trái cây trước bữa ăn khoảng 1 giờ hoặc sau bữa ăn từ 2-3 giờ.</a:t>
            </a:r>
          </a:p>
          <a:p>
            <a:pPr algn="just">
              <a:lnSpc>
                <a:spcPct val="150000"/>
              </a:lnSpc>
            </a:pPr>
            <a:r>
              <a:rPr lang="en-US" sz="2000">
                <a:solidFill>
                  <a:srgbClr val="FF0000"/>
                </a:solidFill>
                <a:latin typeface="Times New Roman" panose="02020603050405020304" pitchFamily="18" charset="0"/>
                <a:cs typeface="Times New Roman" panose="02020603050405020304" pitchFamily="18" charset="0"/>
              </a:rPr>
              <a:t>+ Ăn rau xanh trong các bữa ăn rất tốt cho sức khỏe.</a:t>
            </a:r>
            <a:endParaRPr lang="vi-VN"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457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BBF100-71B3-4293-8BEF-D543A2176B08}"/>
              </a:ext>
            </a:extLst>
          </p:cNvPr>
          <p:cNvPicPr>
            <a:picLocks noChangeAspect="1"/>
          </p:cNvPicPr>
          <p:nvPr/>
        </p:nvPicPr>
        <p:blipFill>
          <a:blip r:embed="rId2"/>
          <a:stretch>
            <a:fillRect/>
          </a:stretch>
        </p:blipFill>
        <p:spPr>
          <a:xfrm>
            <a:off x="606388" y="621119"/>
            <a:ext cx="2785398" cy="2644272"/>
          </a:xfrm>
          <a:prstGeom prst="rect">
            <a:avLst/>
          </a:prstGeom>
        </p:spPr>
      </p:pic>
      <p:sp>
        <p:nvSpPr>
          <p:cNvPr id="3" name="Rectangle: Rounded Corners 2">
            <a:extLst>
              <a:ext uri="{FF2B5EF4-FFF2-40B4-BE49-F238E27FC236}">
                <a16:creationId xmlns:a16="http://schemas.microsoft.com/office/drawing/2014/main" id="{E40DA3F3-4F91-4132-A0A3-05397371AC4E}"/>
              </a:ext>
            </a:extLst>
          </p:cNvPr>
          <p:cNvSpPr/>
          <p:nvPr/>
        </p:nvSpPr>
        <p:spPr>
          <a:xfrm>
            <a:off x="1035068" y="3265391"/>
            <a:ext cx="1928037" cy="574486"/>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b="1">
                <a:solidFill>
                  <a:srgbClr val="0070C0"/>
                </a:solidFill>
                <a:latin typeface="Times New Roman" panose="02020603050405020304" pitchFamily="18" charset="0"/>
                <a:cs typeface="Times New Roman" panose="02020603050405020304" pitchFamily="18" charset="0"/>
              </a:rPr>
              <a:t>Rửa tay thường xuyên</a:t>
            </a:r>
            <a:endParaRPr lang="vi-VN" sz="1800" b="1" dirty="0">
              <a:solidFill>
                <a:srgbClr val="0070C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97E5427-7D4D-4B3E-AD12-8ABDA78F449A}"/>
              </a:ext>
            </a:extLst>
          </p:cNvPr>
          <p:cNvSpPr txBox="1"/>
          <p:nvPr/>
        </p:nvSpPr>
        <p:spPr>
          <a:xfrm>
            <a:off x="3785190" y="415397"/>
            <a:ext cx="4890977" cy="1421671"/>
          </a:xfrm>
          <a:prstGeom prst="rect">
            <a:avLst/>
          </a:prstGeom>
          <a:noFill/>
        </p:spPr>
        <p:txBody>
          <a:bodyPr wrap="square" rtlCol="0">
            <a:spAutoFit/>
          </a:bodyPr>
          <a:lstStyle/>
          <a:p>
            <a:pPr algn="just">
              <a:lnSpc>
                <a:spcPct val="150000"/>
              </a:lnSpc>
            </a:pPr>
            <a:r>
              <a:rPr lang="vi-VN" sz="2000" dirty="0">
                <a:solidFill>
                  <a:srgbClr val="FF0000"/>
                </a:solidFill>
                <a:latin typeface="Times New Roman" panose="02020603050405020304" pitchFamily="18" charset="0"/>
                <a:cs typeface="Times New Roman" panose="02020603050405020304" pitchFamily="18" charset="0"/>
              </a:rPr>
              <a:t>- Tác dụng</a:t>
            </a:r>
            <a:r>
              <a:rPr lang="vi-VN" sz="2000">
                <a:solidFill>
                  <a:srgbClr val="FF0000"/>
                </a:solidFill>
                <a:latin typeface="Times New Roman" panose="02020603050405020304" pitchFamily="18" charset="0"/>
                <a:cs typeface="Times New Roman" panose="02020603050405020304" pitchFamily="18" charset="0"/>
              </a:rPr>
              <a:t>: </a:t>
            </a:r>
            <a:r>
              <a:rPr lang="en-US" sz="2000">
                <a:solidFill>
                  <a:srgbClr val="FF0000"/>
                </a:solidFill>
                <a:latin typeface="Times New Roman" panose="02020603050405020304" pitchFamily="18" charset="0"/>
                <a:cs typeface="Times New Roman" panose="02020603050405020304" pitchFamily="18" charset="0"/>
              </a:rPr>
              <a:t>Phòng ngừa tiêu chảy và các bệnh đường ruột, tránh nhiễm trùng mắt, giảm vi khuẩn trên đôi tay,…</a:t>
            </a:r>
            <a:endParaRPr lang="vi-VN" sz="2000"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D7C91C6-531A-490B-970C-5D5F2750844D}"/>
              </a:ext>
            </a:extLst>
          </p:cNvPr>
          <p:cNvSpPr txBox="1"/>
          <p:nvPr/>
        </p:nvSpPr>
        <p:spPr>
          <a:xfrm>
            <a:off x="3785190" y="1821892"/>
            <a:ext cx="4890977" cy="1883336"/>
          </a:xfrm>
          <a:prstGeom prst="rect">
            <a:avLst/>
          </a:prstGeom>
          <a:noFill/>
        </p:spPr>
        <p:txBody>
          <a:bodyPr wrap="square" rtlCol="0">
            <a:spAutoFit/>
          </a:bodyPr>
          <a:lstStyle/>
          <a:p>
            <a:pPr algn="just">
              <a:lnSpc>
                <a:spcPct val="150000"/>
              </a:lnSpc>
            </a:pPr>
            <a:r>
              <a:rPr lang="vi-VN" sz="2000" dirty="0">
                <a:solidFill>
                  <a:srgbClr val="FF0000"/>
                </a:solidFill>
                <a:latin typeface="Times New Roman" panose="02020603050405020304" pitchFamily="18" charset="0"/>
                <a:cs typeface="Times New Roman" panose="02020603050405020304" pitchFamily="18" charset="0"/>
              </a:rPr>
              <a:t>- Cách thực hiện: </a:t>
            </a:r>
          </a:p>
          <a:p>
            <a:pPr algn="just">
              <a:lnSpc>
                <a:spcPct val="150000"/>
              </a:lnSpc>
            </a:pPr>
            <a:r>
              <a:rPr lang="vi-VN" sz="2000">
                <a:solidFill>
                  <a:srgbClr val="FF0000"/>
                </a:solidFill>
                <a:latin typeface="Times New Roman" panose="02020603050405020304" pitchFamily="18" charset="0"/>
                <a:cs typeface="Times New Roman" panose="02020603050405020304" pitchFamily="18" charset="0"/>
              </a:rPr>
              <a:t>+ </a:t>
            </a:r>
            <a:r>
              <a:rPr lang="en-US" sz="2000">
                <a:solidFill>
                  <a:srgbClr val="FF0000"/>
                </a:solidFill>
                <a:latin typeface="Times New Roman" panose="02020603050405020304" pitchFamily="18" charset="0"/>
                <a:cs typeface="Times New Roman" panose="02020603050405020304" pitchFamily="18" charset="0"/>
              </a:rPr>
              <a:t>Xoa xà phòng.</a:t>
            </a:r>
            <a:endParaRPr lang="vi-VN" sz="2000"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vi-VN" sz="2000">
                <a:solidFill>
                  <a:srgbClr val="FF0000"/>
                </a:solidFill>
                <a:latin typeface="Times New Roman" panose="02020603050405020304" pitchFamily="18" charset="0"/>
                <a:cs typeface="Times New Roman" panose="02020603050405020304" pitchFamily="18" charset="0"/>
              </a:rPr>
              <a:t>+ </a:t>
            </a:r>
            <a:r>
              <a:rPr lang="en-US" sz="2000">
                <a:solidFill>
                  <a:srgbClr val="FF0000"/>
                </a:solidFill>
                <a:latin typeface="Times New Roman" panose="02020603050405020304" pitchFamily="18" charset="0"/>
                <a:cs typeface="Times New Roman" panose="02020603050405020304" pitchFamily="18" charset="0"/>
              </a:rPr>
              <a:t>Hai tay cọ sát vào nhau ít nhất 20 giây. Sau đó rửa sạch dưới vòi nước sạch</a:t>
            </a:r>
            <a:endParaRPr lang="vi-VN"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51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216)">
            <a:extLst>
              <a:ext uri="{FF2B5EF4-FFF2-40B4-BE49-F238E27FC236}">
                <a16:creationId xmlns:a16="http://schemas.microsoft.com/office/drawing/2014/main" id="{397D8443-0CB9-479A-BBAA-55D038689586}"/>
              </a:ext>
            </a:extLst>
          </p:cNvPr>
          <p:cNvPicPr/>
          <p:nvPr/>
        </p:nvPicPr>
        <p:blipFill>
          <a:blip r:embed="rId3"/>
          <a:stretch>
            <a:fillRect/>
          </a:stretch>
        </p:blipFill>
        <p:spPr>
          <a:xfrm>
            <a:off x="2457041" y="0"/>
            <a:ext cx="4229919" cy="4514850"/>
          </a:xfrm>
          <a:prstGeom prst="rect">
            <a:avLst/>
          </a:prstGeom>
        </p:spPr>
      </p:pic>
      <p:sp>
        <p:nvSpPr>
          <p:cNvPr id="7" name="TextBox 6">
            <a:extLst>
              <a:ext uri="{FF2B5EF4-FFF2-40B4-BE49-F238E27FC236}">
                <a16:creationId xmlns:a16="http://schemas.microsoft.com/office/drawing/2014/main" id="{0EF0B013-E220-4939-88D5-1BE69F4096F9}"/>
              </a:ext>
            </a:extLst>
          </p:cNvPr>
          <p:cNvSpPr txBox="1"/>
          <p:nvPr/>
        </p:nvSpPr>
        <p:spPr>
          <a:xfrm>
            <a:off x="2548746" y="2003910"/>
            <a:ext cx="3391336" cy="923330"/>
          </a:xfrm>
          <a:prstGeom prst="rect">
            <a:avLst/>
          </a:prstGeom>
          <a:noFill/>
        </p:spPr>
        <p:txBody>
          <a:bodyPr wrap="square" rtlCol="0">
            <a:spAutoFit/>
          </a:bodyPr>
          <a:lstStyle/>
          <a:p>
            <a:pPr algn="ctr" defTabSz="685800">
              <a:buClrTx/>
              <a:defRPr/>
            </a:pPr>
            <a:r>
              <a:rPr lang="en-US" sz="5400" b="1" kern="1200">
                <a:solidFill>
                  <a:srgbClr val="0070C0"/>
                </a:solidFill>
                <a:latin typeface="Times New Roman" panose="02020603050405020304" pitchFamily="18" charset="0"/>
                <a:ea typeface="微软雅黑"/>
                <a:cs typeface="Times New Roman" panose="02020603050405020304" pitchFamily="18" charset="0"/>
              </a:rPr>
              <a:t>Liên hệ</a:t>
            </a:r>
            <a:endParaRPr lang="en-US" sz="5400" b="1" kern="1200" dirty="0">
              <a:solidFill>
                <a:srgbClr val="0070C0"/>
              </a:solidFill>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274935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0666A7-7977-934B-9550-0194017516FD}"/>
              </a:ext>
            </a:extLst>
          </p:cNvPr>
          <p:cNvSpPr/>
          <p:nvPr/>
        </p:nvSpPr>
        <p:spPr>
          <a:xfrm>
            <a:off x="323882" y="0"/>
            <a:ext cx="9032769" cy="539378"/>
          </a:xfrm>
          <a:prstGeom prst="rect">
            <a:avLst/>
          </a:prstGeom>
        </p:spPr>
        <p:txBody>
          <a:bodyPr wrap="square">
            <a:spAutoFit/>
          </a:bodyPr>
          <a:lstStyle/>
          <a:p>
            <a:pPr lvl="0">
              <a:lnSpc>
                <a:spcPct val="150000"/>
              </a:lnSpc>
            </a:pPr>
            <a:r>
              <a:rPr lang="en-US" sz="2200">
                <a:solidFill>
                  <a:srgbClr val="FF0000"/>
                </a:solidFill>
                <a:latin typeface="Times New Roman" panose="02020603050405020304" pitchFamily="18" charset="0"/>
                <a:cs typeface="Times New Roman" panose="02020603050405020304" pitchFamily="18" charset="0"/>
              </a:rPr>
              <a:t>Cô có tình huông sau, chúng mình hãy cùng xem và xử lý tình huống đó nhé!</a:t>
            </a:r>
          </a:p>
        </p:txBody>
      </p:sp>
    </p:spTree>
    <p:extLst>
      <p:ext uri="{BB962C8B-B14F-4D97-AF65-F5344CB8AC3E}">
        <p14:creationId xmlns:p14="http://schemas.microsoft.com/office/powerpoint/2010/main" val="283164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0666A7-7977-934B-9550-0194017516FD}"/>
              </a:ext>
            </a:extLst>
          </p:cNvPr>
          <p:cNvSpPr/>
          <p:nvPr/>
        </p:nvSpPr>
        <p:spPr>
          <a:xfrm>
            <a:off x="494003" y="0"/>
            <a:ext cx="8479873" cy="579967"/>
          </a:xfrm>
          <a:prstGeom prst="rect">
            <a:avLst/>
          </a:prstGeom>
        </p:spPr>
        <p:txBody>
          <a:bodyPr wrap="square">
            <a:spAutoFit/>
          </a:bodyPr>
          <a:lstStyle/>
          <a:p>
            <a:pPr lvl="0">
              <a:lnSpc>
                <a:spcPct val="150000"/>
              </a:lnSpc>
            </a:pPr>
            <a:r>
              <a:rPr lang="en-US" sz="2400">
                <a:solidFill>
                  <a:srgbClr val="FF0000"/>
                </a:solidFill>
                <a:latin typeface="Times New Roman" panose="02020603050405020304" pitchFamily="18" charset="0"/>
                <a:cs typeface="Times New Roman" panose="02020603050405020304" pitchFamily="18" charset="0"/>
              </a:rPr>
              <a:t>Các con hãy trả lời cho cô câu hỏi:</a:t>
            </a:r>
          </a:p>
        </p:txBody>
      </p:sp>
      <p:sp>
        <p:nvSpPr>
          <p:cNvPr id="4" name="Rectangle 3">
            <a:extLst>
              <a:ext uri="{FF2B5EF4-FFF2-40B4-BE49-F238E27FC236}">
                <a16:creationId xmlns:a16="http://schemas.microsoft.com/office/drawing/2014/main" id="{EA17FA46-10ED-4CDE-A5AA-D0321CB0D362}"/>
              </a:ext>
            </a:extLst>
          </p:cNvPr>
          <p:cNvSpPr/>
          <p:nvPr/>
        </p:nvSpPr>
        <p:spPr>
          <a:xfrm>
            <a:off x="494002" y="579967"/>
            <a:ext cx="8479873" cy="1687963"/>
          </a:xfrm>
          <a:prstGeom prst="rect">
            <a:avLst/>
          </a:prstGeom>
        </p:spPr>
        <p:txBody>
          <a:bodyPr wrap="square">
            <a:spAutoFit/>
          </a:bodyPr>
          <a:lstStyle/>
          <a:p>
            <a:pPr lvl="0">
              <a:lnSpc>
                <a:spcPct val="150000"/>
              </a:lnSpc>
            </a:pPr>
            <a:r>
              <a:rPr lang="en-US" sz="2400">
                <a:solidFill>
                  <a:srgbClr val="FF0000"/>
                </a:solidFill>
                <a:latin typeface="Times New Roman" panose="02020603050405020304" pitchFamily="18" charset="0"/>
                <a:cs typeface="Times New Roman" panose="02020603050405020304" pitchFamily="18" charset="0"/>
              </a:rPr>
              <a:t>Con thấy bạn nhỏ trong video vừa rồi đã biết nghe lời mẹ chưa? Bạn đã tự biết chăm sóc bản thân mình chưa? Con sẽ khuyên bạn điều gì?</a:t>
            </a:r>
          </a:p>
        </p:txBody>
      </p:sp>
      <p:sp>
        <p:nvSpPr>
          <p:cNvPr id="5" name="Rectangle 4">
            <a:extLst>
              <a:ext uri="{FF2B5EF4-FFF2-40B4-BE49-F238E27FC236}">
                <a16:creationId xmlns:a16="http://schemas.microsoft.com/office/drawing/2014/main" id="{2CE3C7EB-883F-4B04-8C88-CFC18F0D659D}"/>
              </a:ext>
            </a:extLst>
          </p:cNvPr>
          <p:cNvSpPr/>
          <p:nvPr/>
        </p:nvSpPr>
        <p:spPr>
          <a:xfrm>
            <a:off x="494002" y="2001011"/>
            <a:ext cx="8479873" cy="2795958"/>
          </a:xfrm>
          <a:prstGeom prst="rect">
            <a:avLst/>
          </a:prstGeom>
        </p:spPr>
        <p:txBody>
          <a:bodyPr wrap="square">
            <a:spAutoFit/>
          </a:bodyPr>
          <a:lstStyle/>
          <a:p>
            <a:pPr lvl="0">
              <a:lnSpc>
                <a:spcPct val="150000"/>
              </a:lnSpc>
            </a:pPr>
            <a:r>
              <a:rPr lang="en-US" sz="2400">
                <a:solidFill>
                  <a:schemeClr val="tx2">
                    <a:lumMod val="10000"/>
                  </a:schemeClr>
                </a:solidFill>
                <a:latin typeface="Times New Roman" panose="02020603050405020304" pitchFamily="18" charset="0"/>
                <a:cs typeface="Times New Roman" panose="02020603050405020304" pitchFamily="18" charset="0"/>
              </a:rPr>
              <a:t>Bạn nhỏ trong video vừa rồi chưa biết tự chăm sóc mình, tối khuya rồi, mẹ đã nhắc bạn đi ngủ nhưng bạn không đi ngủ luôn mà lại ăn kẹo. Khi chúng ta ăn kẹo buổi tối rất dễ gây sâu răng đấy. Vì vậy chúng ta nên khuyện bạn là buổi tối không nên ăn kẹo và trước khi đi ngủ, chúng ta nên đánh răng, rửa mặt sạch sẽ nhé!</a:t>
            </a:r>
          </a:p>
        </p:txBody>
      </p:sp>
    </p:spTree>
    <p:extLst>
      <p:ext uri="{BB962C8B-B14F-4D97-AF65-F5344CB8AC3E}">
        <p14:creationId xmlns:p14="http://schemas.microsoft.com/office/powerpoint/2010/main" val="48868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216)">
            <a:extLst>
              <a:ext uri="{FF2B5EF4-FFF2-40B4-BE49-F238E27FC236}">
                <a16:creationId xmlns:a16="http://schemas.microsoft.com/office/drawing/2014/main" id="{397D8443-0CB9-479A-BBAA-55D038689586}"/>
              </a:ext>
            </a:extLst>
          </p:cNvPr>
          <p:cNvPicPr/>
          <p:nvPr/>
        </p:nvPicPr>
        <p:blipFill>
          <a:blip r:embed="rId3"/>
          <a:stretch>
            <a:fillRect/>
          </a:stretch>
        </p:blipFill>
        <p:spPr>
          <a:xfrm>
            <a:off x="2457041" y="0"/>
            <a:ext cx="4229919" cy="4514850"/>
          </a:xfrm>
          <a:prstGeom prst="rect">
            <a:avLst/>
          </a:prstGeom>
        </p:spPr>
      </p:pic>
      <p:sp>
        <p:nvSpPr>
          <p:cNvPr id="7" name="TextBox 6">
            <a:extLst>
              <a:ext uri="{FF2B5EF4-FFF2-40B4-BE49-F238E27FC236}">
                <a16:creationId xmlns:a16="http://schemas.microsoft.com/office/drawing/2014/main" id="{0EF0B013-E220-4939-88D5-1BE69F4096F9}"/>
              </a:ext>
            </a:extLst>
          </p:cNvPr>
          <p:cNvSpPr txBox="1"/>
          <p:nvPr/>
        </p:nvSpPr>
        <p:spPr>
          <a:xfrm>
            <a:off x="2548746" y="2003910"/>
            <a:ext cx="3391336" cy="923330"/>
          </a:xfrm>
          <a:prstGeom prst="rect">
            <a:avLst/>
          </a:prstGeom>
          <a:noFill/>
        </p:spPr>
        <p:txBody>
          <a:bodyPr wrap="square" rtlCol="0">
            <a:spAutoFit/>
          </a:bodyPr>
          <a:lstStyle/>
          <a:p>
            <a:pPr algn="ctr" defTabSz="685800">
              <a:buClrTx/>
              <a:defRPr/>
            </a:pPr>
            <a:r>
              <a:rPr lang="en-US" sz="5400" b="1" kern="1200">
                <a:solidFill>
                  <a:srgbClr val="0070C0"/>
                </a:solidFill>
                <a:latin typeface="Times New Roman" panose="02020603050405020304" pitchFamily="18" charset="0"/>
                <a:ea typeface="微软雅黑"/>
                <a:cs typeface="Times New Roman" panose="02020603050405020304" pitchFamily="18" charset="0"/>
              </a:rPr>
              <a:t>Vận dụng</a:t>
            </a:r>
            <a:endParaRPr lang="en-US" sz="5400" b="1" kern="1200" dirty="0">
              <a:solidFill>
                <a:srgbClr val="0070C0"/>
              </a:solidFill>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4183648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2FF9607-6D8D-4B98-A5EB-A2B0C8D2F53C}"/>
              </a:ext>
            </a:extLst>
          </p:cNvPr>
          <p:cNvGrpSpPr/>
          <p:nvPr/>
        </p:nvGrpSpPr>
        <p:grpSpPr>
          <a:xfrm>
            <a:off x="488950" y="455295"/>
            <a:ext cx="8166100" cy="1648179"/>
            <a:chOff x="488950" y="345721"/>
            <a:chExt cx="8166100" cy="1648179"/>
          </a:xfrm>
        </p:grpSpPr>
        <p:pic>
          <p:nvPicPr>
            <p:cNvPr id="2" name="Picture 1">
              <a:extLst>
                <a:ext uri="{FF2B5EF4-FFF2-40B4-BE49-F238E27FC236}">
                  <a16:creationId xmlns:a16="http://schemas.microsoft.com/office/drawing/2014/main" id="{90B970D3-415C-4E02-B66F-FFD0FD224E92}"/>
                </a:ext>
              </a:extLst>
            </p:cNvPr>
            <p:cNvPicPr>
              <a:picLocks noChangeAspect="1"/>
            </p:cNvPicPr>
            <p:nvPr/>
          </p:nvPicPr>
          <p:blipFill rotWithShape="1">
            <a:blip r:embed="rId3">
              <a:clrChange>
                <a:clrFrom>
                  <a:srgbClr val="FFFFFF"/>
                </a:clrFrom>
                <a:clrTo>
                  <a:srgbClr val="FFFFFF">
                    <a:alpha val="0"/>
                  </a:srgbClr>
                </a:clrTo>
              </a:clrChange>
            </a:blip>
            <a:srcRect t="31866"/>
            <a:stretch/>
          </p:blipFill>
          <p:spPr>
            <a:xfrm>
              <a:off x="488950" y="368830"/>
              <a:ext cx="8166100" cy="1625070"/>
            </a:xfrm>
            <a:prstGeom prst="rect">
              <a:avLst/>
            </a:prstGeom>
          </p:spPr>
        </p:pic>
        <p:sp>
          <p:nvSpPr>
            <p:cNvPr id="43" name="Oval 42">
              <a:extLst>
                <a:ext uri="{FF2B5EF4-FFF2-40B4-BE49-F238E27FC236}">
                  <a16:creationId xmlns:a16="http://schemas.microsoft.com/office/drawing/2014/main" id="{11EE77CE-B078-4762-9AE2-5C7211CA853C}"/>
                </a:ext>
              </a:extLst>
            </p:cNvPr>
            <p:cNvSpPr/>
            <p:nvPr/>
          </p:nvSpPr>
          <p:spPr>
            <a:xfrm>
              <a:off x="627538" y="345721"/>
              <a:ext cx="766258" cy="766106"/>
            </a:xfrm>
            <a:prstGeom prst="ellipse">
              <a:avLst/>
            </a:prstGeom>
            <a:solidFill>
              <a:srgbClr val="00A651"/>
            </a:solidFill>
            <a:ln>
              <a:solidFill>
                <a:srgbClr val="1A8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44" name="Freeform 7">
              <a:extLst>
                <a:ext uri="{FF2B5EF4-FFF2-40B4-BE49-F238E27FC236}">
                  <a16:creationId xmlns:a16="http://schemas.microsoft.com/office/drawing/2014/main" id="{DE3C670E-8440-45B9-BD08-3106088D3E94}"/>
                </a:ext>
              </a:extLst>
            </p:cNvPr>
            <p:cNvSpPr/>
            <p:nvPr/>
          </p:nvSpPr>
          <p:spPr>
            <a:xfrm>
              <a:off x="692249" y="454039"/>
              <a:ext cx="653240" cy="512660"/>
            </a:xfrm>
            <a:custGeom>
              <a:avLst/>
              <a:gdLst>
                <a:gd name="connsiteX0" fmla="*/ 85725 w 2714625"/>
                <a:gd name="connsiteY0" fmla="*/ 1038225 h 2124075"/>
                <a:gd name="connsiteX1" fmla="*/ 1166812 w 2714625"/>
                <a:gd name="connsiteY1" fmla="*/ 190500 h 2124075"/>
                <a:gd name="connsiteX2" fmla="*/ 1700212 w 2714625"/>
                <a:gd name="connsiteY2" fmla="*/ 466725 h 2124075"/>
                <a:gd name="connsiteX3" fmla="*/ 1700212 w 2714625"/>
                <a:gd name="connsiteY3" fmla="*/ 219075 h 2124075"/>
                <a:gd name="connsiteX4" fmla="*/ 1909762 w 2714625"/>
                <a:gd name="connsiteY4" fmla="*/ 219075 h 2124075"/>
                <a:gd name="connsiteX5" fmla="*/ 1909762 w 2714625"/>
                <a:gd name="connsiteY5" fmla="*/ 633413 h 2124075"/>
                <a:gd name="connsiteX6" fmla="*/ 2357437 w 2714625"/>
                <a:gd name="connsiteY6" fmla="*/ 1081088 h 2124075"/>
                <a:gd name="connsiteX7" fmla="*/ 2176462 w 2714625"/>
                <a:gd name="connsiteY7" fmla="*/ 1162050 h 2124075"/>
                <a:gd name="connsiteX8" fmla="*/ 2176462 w 2714625"/>
                <a:gd name="connsiteY8" fmla="*/ 1924050 h 2124075"/>
                <a:gd name="connsiteX9" fmla="*/ 1857375 w 2714625"/>
                <a:gd name="connsiteY9" fmla="*/ 1924050 h 2124075"/>
                <a:gd name="connsiteX10" fmla="*/ 1857375 w 2714625"/>
                <a:gd name="connsiteY10" fmla="*/ 1385888 h 2124075"/>
                <a:gd name="connsiteX11" fmla="*/ 1390650 w 2714625"/>
                <a:gd name="connsiteY11" fmla="*/ 1385888 h 2124075"/>
                <a:gd name="connsiteX12" fmla="*/ 1390650 w 2714625"/>
                <a:gd name="connsiteY12" fmla="*/ 1905000 h 2124075"/>
                <a:gd name="connsiteX13" fmla="*/ 1066800 w 2714625"/>
                <a:gd name="connsiteY13" fmla="*/ 1581150 h 2124075"/>
                <a:gd name="connsiteX14" fmla="*/ 52387 w 2714625"/>
                <a:gd name="connsiteY14" fmla="*/ 1181100 h 2124075"/>
                <a:gd name="connsiteX15" fmla="*/ 52387 w 2714625"/>
                <a:gd name="connsiteY15" fmla="*/ 1371600 h 2124075"/>
                <a:gd name="connsiteX16" fmla="*/ 847725 w 2714625"/>
                <a:gd name="connsiteY16" fmla="*/ 1666875 h 2124075"/>
                <a:gd name="connsiteX17" fmla="*/ 738187 w 2714625"/>
                <a:gd name="connsiteY17" fmla="*/ 1757363 h 2124075"/>
                <a:gd name="connsiteX18" fmla="*/ 138112 w 2714625"/>
                <a:gd name="connsiteY18" fmla="*/ 1543050 h 2124075"/>
                <a:gd name="connsiteX19" fmla="*/ 138112 w 2714625"/>
                <a:gd name="connsiteY19" fmla="*/ 1695450 h 2124075"/>
                <a:gd name="connsiteX20" fmla="*/ 776287 w 2714625"/>
                <a:gd name="connsiteY20" fmla="*/ 1924050 h 2124075"/>
                <a:gd name="connsiteX21" fmla="*/ 757237 w 2714625"/>
                <a:gd name="connsiteY21" fmla="*/ 1947863 h 2124075"/>
                <a:gd name="connsiteX22" fmla="*/ 219075 w 2714625"/>
                <a:gd name="connsiteY22" fmla="*/ 1747838 h 2124075"/>
                <a:gd name="connsiteX23" fmla="*/ 176212 w 2714625"/>
                <a:gd name="connsiteY23" fmla="*/ 1862138 h 2124075"/>
                <a:gd name="connsiteX24" fmla="*/ 776287 w 2714625"/>
                <a:gd name="connsiteY24" fmla="*/ 2100263 h 2124075"/>
                <a:gd name="connsiteX25" fmla="*/ 1162050 w 2714625"/>
                <a:gd name="connsiteY25" fmla="*/ 2124075 h 2124075"/>
                <a:gd name="connsiteX26" fmla="*/ 1162050 w 2714625"/>
                <a:gd name="connsiteY26" fmla="*/ 2066925 h 2124075"/>
                <a:gd name="connsiteX27" fmla="*/ 1576387 w 2714625"/>
                <a:gd name="connsiteY27" fmla="*/ 2066925 h 2124075"/>
                <a:gd name="connsiteX28" fmla="*/ 1576387 w 2714625"/>
                <a:gd name="connsiteY28" fmla="*/ 1743075 h 2124075"/>
                <a:gd name="connsiteX29" fmla="*/ 1538287 w 2714625"/>
                <a:gd name="connsiteY29" fmla="*/ 1743075 h 2124075"/>
                <a:gd name="connsiteX30" fmla="*/ 1538287 w 2714625"/>
                <a:gd name="connsiteY30" fmla="*/ 1519238 h 2124075"/>
                <a:gd name="connsiteX31" fmla="*/ 1695450 w 2714625"/>
                <a:gd name="connsiteY31" fmla="*/ 1519238 h 2124075"/>
                <a:gd name="connsiteX32" fmla="*/ 1695450 w 2714625"/>
                <a:gd name="connsiteY32" fmla="*/ 2124075 h 2124075"/>
                <a:gd name="connsiteX33" fmla="*/ 1871662 w 2714625"/>
                <a:gd name="connsiteY33" fmla="*/ 2124075 h 2124075"/>
                <a:gd name="connsiteX34" fmla="*/ 1871662 w 2714625"/>
                <a:gd name="connsiteY34" fmla="*/ 2066925 h 2124075"/>
                <a:gd name="connsiteX35" fmla="*/ 2352675 w 2714625"/>
                <a:gd name="connsiteY35" fmla="*/ 2066925 h 2124075"/>
                <a:gd name="connsiteX36" fmla="*/ 2352675 w 2714625"/>
                <a:gd name="connsiteY36" fmla="*/ 1766888 h 2124075"/>
                <a:gd name="connsiteX37" fmla="*/ 2400300 w 2714625"/>
                <a:gd name="connsiteY37" fmla="*/ 1766888 h 2124075"/>
                <a:gd name="connsiteX38" fmla="*/ 2400300 w 2714625"/>
                <a:gd name="connsiteY38" fmla="*/ 1266825 h 2124075"/>
                <a:gd name="connsiteX39" fmla="*/ 2447925 w 2714625"/>
                <a:gd name="connsiteY39" fmla="*/ 1266825 h 2124075"/>
                <a:gd name="connsiteX40" fmla="*/ 2447925 w 2714625"/>
                <a:gd name="connsiteY40" fmla="*/ 1223963 h 2124075"/>
                <a:gd name="connsiteX41" fmla="*/ 2714625 w 2714625"/>
                <a:gd name="connsiteY41" fmla="*/ 1223963 h 2124075"/>
                <a:gd name="connsiteX42" fmla="*/ 2714625 w 2714625"/>
                <a:gd name="connsiteY42" fmla="*/ 1138238 h 2124075"/>
                <a:gd name="connsiteX43" fmla="*/ 2686050 w 2714625"/>
                <a:gd name="connsiteY43" fmla="*/ 1138238 h 2124075"/>
                <a:gd name="connsiteX44" fmla="*/ 2686050 w 2714625"/>
                <a:gd name="connsiteY44" fmla="*/ 1085850 h 2124075"/>
                <a:gd name="connsiteX45" fmla="*/ 2595562 w 2714625"/>
                <a:gd name="connsiteY45" fmla="*/ 1085850 h 2124075"/>
                <a:gd name="connsiteX46" fmla="*/ 2043112 w 2714625"/>
                <a:gd name="connsiteY46" fmla="*/ 533400 h 2124075"/>
                <a:gd name="connsiteX47" fmla="*/ 2043112 w 2714625"/>
                <a:gd name="connsiteY47" fmla="*/ 95250 h 2124075"/>
                <a:gd name="connsiteX48" fmla="*/ 1562100 w 2714625"/>
                <a:gd name="connsiteY48" fmla="*/ 95250 h 2124075"/>
                <a:gd name="connsiteX49" fmla="*/ 1562100 w 2714625"/>
                <a:gd name="connsiteY49" fmla="*/ 223838 h 2124075"/>
                <a:gd name="connsiteX50" fmla="*/ 1166812 w 2714625"/>
                <a:gd name="connsiteY50" fmla="*/ 0 h 2124075"/>
                <a:gd name="connsiteX51" fmla="*/ 0 w 2714625"/>
                <a:gd name="connsiteY51" fmla="*/ 890588 h 2124075"/>
                <a:gd name="connsiteX52" fmla="*/ 85725 w 2714625"/>
                <a:gd name="connsiteY52" fmla="*/ 1038225 h 212407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57237 w 2714625"/>
                <a:gd name="connsiteY21" fmla="*/ 1954213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64381 w 2714625"/>
                <a:gd name="connsiteY21" fmla="*/ 1947070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714625" h="2130425">
                  <a:moveTo>
                    <a:pt x="85725" y="1044575"/>
                  </a:moveTo>
                  <a:lnTo>
                    <a:pt x="1166812" y="196850"/>
                  </a:lnTo>
                  <a:lnTo>
                    <a:pt x="1700212" y="473075"/>
                  </a:lnTo>
                  <a:lnTo>
                    <a:pt x="1700212" y="225425"/>
                  </a:lnTo>
                  <a:lnTo>
                    <a:pt x="1909762" y="225425"/>
                  </a:lnTo>
                  <a:lnTo>
                    <a:pt x="1909762" y="639763"/>
                  </a:lnTo>
                  <a:lnTo>
                    <a:pt x="2357437" y="1087438"/>
                  </a:lnTo>
                  <a:lnTo>
                    <a:pt x="2176462" y="1168400"/>
                  </a:lnTo>
                  <a:lnTo>
                    <a:pt x="2176462" y="1930400"/>
                  </a:lnTo>
                  <a:lnTo>
                    <a:pt x="1857375" y="1930400"/>
                  </a:lnTo>
                  <a:lnTo>
                    <a:pt x="1857375" y="1392238"/>
                  </a:lnTo>
                  <a:lnTo>
                    <a:pt x="1390650" y="1392238"/>
                  </a:lnTo>
                  <a:lnTo>
                    <a:pt x="1390650" y="1911350"/>
                  </a:lnTo>
                  <a:lnTo>
                    <a:pt x="1066800" y="1587500"/>
                  </a:lnTo>
                  <a:lnTo>
                    <a:pt x="52387" y="1187450"/>
                  </a:lnTo>
                  <a:lnTo>
                    <a:pt x="52387" y="1377950"/>
                  </a:lnTo>
                  <a:lnTo>
                    <a:pt x="847725" y="1673225"/>
                  </a:lnTo>
                  <a:lnTo>
                    <a:pt x="738187" y="1763713"/>
                  </a:lnTo>
                  <a:lnTo>
                    <a:pt x="138112" y="1549400"/>
                  </a:lnTo>
                  <a:lnTo>
                    <a:pt x="138112" y="1701800"/>
                  </a:lnTo>
                  <a:lnTo>
                    <a:pt x="776287" y="1930400"/>
                  </a:lnTo>
                  <a:lnTo>
                    <a:pt x="764381" y="1947070"/>
                  </a:lnTo>
                  <a:lnTo>
                    <a:pt x="219075" y="1754188"/>
                  </a:lnTo>
                  <a:lnTo>
                    <a:pt x="176212" y="1868488"/>
                  </a:lnTo>
                  <a:lnTo>
                    <a:pt x="776287" y="2106613"/>
                  </a:lnTo>
                  <a:lnTo>
                    <a:pt x="1162050" y="2130425"/>
                  </a:lnTo>
                  <a:lnTo>
                    <a:pt x="1162050" y="2073275"/>
                  </a:lnTo>
                  <a:lnTo>
                    <a:pt x="1576387" y="2073275"/>
                  </a:lnTo>
                  <a:lnTo>
                    <a:pt x="1576387" y="1749425"/>
                  </a:lnTo>
                  <a:lnTo>
                    <a:pt x="1538287" y="1749425"/>
                  </a:lnTo>
                  <a:lnTo>
                    <a:pt x="1538287" y="1525588"/>
                  </a:lnTo>
                  <a:lnTo>
                    <a:pt x="1695450" y="1525588"/>
                  </a:lnTo>
                  <a:lnTo>
                    <a:pt x="1695450" y="2130425"/>
                  </a:lnTo>
                  <a:lnTo>
                    <a:pt x="1871662" y="2130425"/>
                  </a:lnTo>
                  <a:lnTo>
                    <a:pt x="1871662" y="2073275"/>
                  </a:lnTo>
                  <a:lnTo>
                    <a:pt x="2352675" y="2073275"/>
                  </a:lnTo>
                  <a:lnTo>
                    <a:pt x="2352675" y="1773238"/>
                  </a:lnTo>
                  <a:lnTo>
                    <a:pt x="2400300" y="1773238"/>
                  </a:lnTo>
                  <a:lnTo>
                    <a:pt x="2400300" y="1273175"/>
                  </a:lnTo>
                  <a:lnTo>
                    <a:pt x="2447925" y="1273175"/>
                  </a:lnTo>
                  <a:lnTo>
                    <a:pt x="2447925" y="1230313"/>
                  </a:lnTo>
                  <a:lnTo>
                    <a:pt x="2714625" y="1230313"/>
                  </a:lnTo>
                  <a:lnTo>
                    <a:pt x="2714625" y="1144588"/>
                  </a:lnTo>
                  <a:lnTo>
                    <a:pt x="2686050" y="1144588"/>
                  </a:lnTo>
                  <a:lnTo>
                    <a:pt x="2686050" y="1092200"/>
                  </a:lnTo>
                  <a:lnTo>
                    <a:pt x="2595562" y="1092200"/>
                  </a:lnTo>
                  <a:lnTo>
                    <a:pt x="2043112" y="539750"/>
                  </a:lnTo>
                  <a:lnTo>
                    <a:pt x="2043112" y="101600"/>
                  </a:lnTo>
                  <a:lnTo>
                    <a:pt x="1562100" y="101600"/>
                  </a:lnTo>
                  <a:lnTo>
                    <a:pt x="1562100" y="230188"/>
                  </a:lnTo>
                  <a:lnTo>
                    <a:pt x="1135062" y="0"/>
                  </a:lnTo>
                  <a:lnTo>
                    <a:pt x="0" y="896938"/>
                  </a:lnTo>
                  <a:lnTo>
                    <a:pt x="85725" y="1044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5" name="Freeform 8">
              <a:extLst>
                <a:ext uri="{FF2B5EF4-FFF2-40B4-BE49-F238E27FC236}">
                  <a16:creationId xmlns:a16="http://schemas.microsoft.com/office/drawing/2014/main" id="{06D8A0B4-06C3-4AC7-9B9F-E0EC2372E202}"/>
                </a:ext>
              </a:extLst>
            </p:cNvPr>
            <p:cNvSpPr/>
            <p:nvPr/>
          </p:nvSpPr>
          <p:spPr>
            <a:xfrm>
              <a:off x="1198768" y="486524"/>
              <a:ext cx="102976" cy="118508"/>
            </a:xfrm>
            <a:custGeom>
              <a:avLst/>
              <a:gdLst>
                <a:gd name="connsiteX0" fmla="*/ 155609 w 427928"/>
                <a:gd name="connsiteY0" fmla="*/ 70 h 492474"/>
                <a:gd name="connsiteX1" fmla="*/ 57184 w 427928"/>
                <a:gd name="connsiteY1" fmla="*/ 111195 h 492474"/>
                <a:gd name="connsiteX2" fmla="*/ 34 w 427928"/>
                <a:gd name="connsiteY2" fmla="*/ 235020 h 492474"/>
                <a:gd name="connsiteX3" fmla="*/ 50834 w 427928"/>
                <a:gd name="connsiteY3" fmla="*/ 393770 h 492474"/>
                <a:gd name="connsiteX4" fmla="*/ 171484 w 427928"/>
                <a:gd name="connsiteY4" fmla="*/ 469970 h 492474"/>
                <a:gd name="connsiteX5" fmla="*/ 292134 w 427928"/>
                <a:gd name="connsiteY5" fmla="*/ 492195 h 492474"/>
                <a:gd name="connsiteX6" fmla="*/ 349284 w 427928"/>
                <a:gd name="connsiteY6" fmla="*/ 479495 h 492474"/>
                <a:gd name="connsiteX7" fmla="*/ 412784 w 427928"/>
                <a:gd name="connsiteY7" fmla="*/ 438220 h 492474"/>
                <a:gd name="connsiteX8" fmla="*/ 406434 w 427928"/>
                <a:gd name="connsiteY8" fmla="*/ 422345 h 492474"/>
                <a:gd name="connsiteX9" fmla="*/ 184184 w 427928"/>
                <a:gd name="connsiteY9" fmla="*/ 215970 h 492474"/>
                <a:gd name="connsiteX10" fmla="*/ 168309 w 427928"/>
                <a:gd name="connsiteY10" fmla="*/ 171520 h 492474"/>
                <a:gd name="connsiteX11" fmla="*/ 165134 w 427928"/>
                <a:gd name="connsiteY11" fmla="*/ 95320 h 492474"/>
                <a:gd name="connsiteX12" fmla="*/ 155609 w 427928"/>
                <a:gd name="connsiteY12" fmla="*/ 70 h 49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928" h="492474">
                  <a:moveTo>
                    <a:pt x="155609" y="70"/>
                  </a:moveTo>
                  <a:cubicBezTo>
                    <a:pt x="137617" y="2716"/>
                    <a:pt x="83113" y="72037"/>
                    <a:pt x="57184" y="111195"/>
                  </a:cubicBezTo>
                  <a:cubicBezTo>
                    <a:pt x="31255" y="150353"/>
                    <a:pt x="1092" y="187924"/>
                    <a:pt x="34" y="235020"/>
                  </a:cubicBezTo>
                  <a:cubicBezTo>
                    <a:pt x="-1024" y="282116"/>
                    <a:pt x="22259" y="354612"/>
                    <a:pt x="50834" y="393770"/>
                  </a:cubicBezTo>
                  <a:cubicBezTo>
                    <a:pt x="79409" y="432928"/>
                    <a:pt x="131267" y="453566"/>
                    <a:pt x="171484" y="469970"/>
                  </a:cubicBezTo>
                  <a:cubicBezTo>
                    <a:pt x="211701" y="486374"/>
                    <a:pt x="262501" y="490608"/>
                    <a:pt x="292134" y="492195"/>
                  </a:cubicBezTo>
                  <a:cubicBezTo>
                    <a:pt x="321767" y="493782"/>
                    <a:pt x="329176" y="488491"/>
                    <a:pt x="349284" y="479495"/>
                  </a:cubicBezTo>
                  <a:cubicBezTo>
                    <a:pt x="369392" y="470499"/>
                    <a:pt x="403259" y="447745"/>
                    <a:pt x="412784" y="438220"/>
                  </a:cubicBezTo>
                  <a:cubicBezTo>
                    <a:pt x="422309" y="428695"/>
                    <a:pt x="444534" y="459387"/>
                    <a:pt x="406434" y="422345"/>
                  </a:cubicBezTo>
                  <a:cubicBezTo>
                    <a:pt x="368334" y="385303"/>
                    <a:pt x="223872" y="257774"/>
                    <a:pt x="184184" y="215970"/>
                  </a:cubicBezTo>
                  <a:cubicBezTo>
                    <a:pt x="144496" y="174166"/>
                    <a:pt x="171484" y="191628"/>
                    <a:pt x="168309" y="171520"/>
                  </a:cubicBezTo>
                  <a:cubicBezTo>
                    <a:pt x="165134" y="151412"/>
                    <a:pt x="165663" y="120720"/>
                    <a:pt x="165134" y="95320"/>
                  </a:cubicBezTo>
                  <a:cubicBezTo>
                    <a:pt x="164605" y="69920"/>
                    <a:pt x="173601" y="-2576"/>
                    <a:pt x="155609" y="7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6" name="Rectangle 45">
              <a:extLst>
                <a:ext uri="{FF2B5EF4-FFF2-40B4-BE49-F238E27FC236}">
                  <a16:creationId xmlns:a16="http://schemas.microsoft.com/office/drawing/2014/main" id="{80B358FF-4610-4CAF-A6AE-91BE30924F15}"/>
                </a:ext>
              </a:extLst>
            </p:cNvPr>
            <p:cNvSpPr/>
            <p:nvPr/>
          </p:nvSpPr>
          <p:spPr>
            <a:xfrm>
              <a:off x="923328" y="585327"/>
              <a:ext cx="118573" cy="116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9" name="Rectangle 48">
              <a:extLst>
                <a:ext uri="{FF2B5EF4-FFF2-40B4-BE49-F238E27FC236}">
                  <a16:creationId xmlns:a16="http://schemas.microsoft.com/office/drawing/2014/main" id="{7BB118B4-5882-4BD1-8D6F-6EB143197783}"/>
                </a:ext>
              </a:extLst>
            </p:cNvPr>
            <p:cNvSpPr/>
            <p:nvPr/>
          </p:nvSpPr>
          <p:spPr>
            <a:xfrm>
              <a:off x="957964" y="618967"/>
              <a:ext cx="50398" cy="49148"/>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50" name="Freeform 10">
              <a:extLst>
                <a:ext uri="{FF2B5EF4-FFF2-40B4-BE49-F238E27FC236}">
                  <a16:creationId xmlns:a16="http://schemas.microsoft.com/office/drawing/2014/main" id="{FB67C750-8051-46CC-9E23-84511BBDF0B5}"/>
                </a:ext>
              </a:extLst>
            </p:cNvPr>
            <p:cNvSpPr/>
            <p:nvPr/>
          </p:nvSpPr>
          <p:spPr>
            <a:xfrm>
              <a:off x="900904" y="860161"/>
              <a:ext cx="64178" cy="75065"/>
            </a:xfrm>
            <a:custGeom>
              <a:avLst/>
              <a:gdLst>
                <a:gd name="connsiteX0" fmla="*/ 266700 w 266700"/>
                <a:gd name="connsiteY0" fmla="*/ 97631 h 311944"/>
                <a:gd name="connsiteX1" fmla="*/ 266700 w 266700"/>
                <a:gd name="connsiteY1" fmla="*/ 311944 h 311944"/>
                <a:gd name="connsiteX2" fmla="*/ 85725 w 266700"/>
                <a:gd name="connsiteY2" fmla="*/ 311944 h 311944"/>
                <a:gd name="connsiteX3" fmla="*/ 85725 w 266700"/>
                <a:gd name="connsiteY3" fmla="*/ 276225 h 311944"/>
                <a:gd name="connsiteX4" fmla="*/ 190500 w 266700"/>
                <a:gd name="connsiteY4" fmla="*/ 276225 h 311944"/>
                <a:gd name="connsiteX5" fmla="*/ 104775 w 266700"/>
                <a:gd name="connsiteY5" fmla="*/ 190500 h 311944"/>
                <a:gd name="connsiteX6" fmla="*/ 0 w 266700"/>
                <a:gd name="connsiteY6" fmla="*/ 190500 h 311944"/>
                <a:gd name="connsiteX7" fmla="*/ 0 w 266700"/>
                <a:gd name="connsiteY7" fmla="*/ 140494 h 311944"/>
                <a:gd name="connsiteX8" fmla="*/ 69056 w 266700"/>
                <a:gd name="connsiteY8" fmla="*/ 140494 h 311944"/>
                <a:gd name="connsiteX9" fmla="*/ 69056 w 266700"/>
                <a:gd name="connsiteY9" fmla="*/ 104775 h 311944"/>
                <a:gd name="connsiteX10" fmla="*/ 130969 w 266700"/>
                <a:gd name="connsiteY10" fmla="*/ 104775 h 311944"/>
                <a:gd name="connsiteX11" fmla="*/ 130969 w 266700"/>
                <a:gd name="connsiteY11" fmla="*/ 64294 h 311944"/>
                <a:gd name="connsiteX12" fmla="*/ 83344 w 266700"/>
                <a:gd name="connsiteY12" fmla="*/ 64294 h 311944"/>
                <a:gd name="connsiteX13" fmla="*/ 83344 w 266700"/>
                <a:gd name="connsiteY13" fmla="*/ 0 h 311944"/>
                <a:gd name="connsiteX14" fmla="*/ 154781 w 266700"/>
                <a:gd name="connsiteY14" fmla="*/ 0 h 311944"/>
                <a:gd name="connsiteX15" fmla="*/ 266700 w 266700"/>
                <a:gd name="connsiteY15" fmla="*/ 97631 h 31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700" h="311944">
                  <a:moveTo>
                    <a:pt x="266700" y="97631"/>
                  </a:moveTo>
                  <a:lnTo>
                    <a:pt x="266700" y="311944"/>
                  </a:lnTo>
                  <a:lnTo>
                    <a:pt x="85725" y="311944"/>
                  </a:lnTo>
                  <a:lnTo>
                    <a:pt x="85725" y="276225"/>
                  </a:lnTo>
                  <a:lnTo>
                    <a:pt x="190500" y="276225"/>
                  </a:lnTo>
                  <a:lnTo>
                    <a:pt x="104775" y="190500"/>
                  </a:lnTo>
                  <a:lnTo>
                    <a:pt x="0" y="190500"/>
                  </a:lnTo>
                  <a:lnTo>
                    <a:pt x="0" y="140494"/>
                  </a:lnTo>
                  <a:lnTo>
                    <a:pt x="69056" y="140494"/>
                  </a:lnTo>
                  <a:lnTo>
                    <a:pt x="69056" y="104775"/>
                  </a:lnTo>
                  <a:lnTo>
                    <a:pt x="130969" y="104775"/>
                  </a:lnTo>
                  <a:lnTo>
                    <a:pt x="130969" y="64294"/>
                  </a:lnTo>
                  <a:lnTo>
                    <a:pt x="83344" y="64294"/>
                  </a:lnTo>
                  <a:lnTo>
                    <a:pt x="83344" y="0"/>
                  </a:lnTo>
                  <a:lnTo>
                    <a:pt x="154781" y="0"/>
                  </a:lnTo>
                  <a:lnTo>
                    <a:pt x="266700" y="97631"/>
                  </a:ln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3552DF85-9395-43B4-8FE0-4E99E2C6AE6F}"/>
              </a:ext>
            </a:extLst>
          </p:cNvPr>
          <p:cNvGrpSpPr/>
          <p:nvPr/>
        </p:nvGrpSpPr>
        <p:grpSpPr>
          <a:xfrm>
            <a:off x="-358135" y="1760154"/>
            <a:ext cx="9481123" cy="3383346"/>
            <a:chOff x="-358135" y="1650580"/>
            <a:chExt cx="9481123" cy="3383346"/>
          </a:xfrm>
        </p:grpSpPr>
        <p:pic>
          <p:nvPicPr>
            <p:cNvPr id="1026" name="Picture 2">
              <a:extLst>
                <a:ext uri="{FF2B5EF4-FFF2-40B4-BE49-F238E27FC236}">
                  <a16:creationId xmlns:a16="http://schemas.microsoft.com/office/drawing/2014/main" id="{D7A6A56F-D80E-4881-BF6D-1D1A0E32BE4F}"/>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8135" y="1650580"/>
              <a:ext cx="3169325" cy="3169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ppy cute kid boy eat healthy food Premium Vector">
              <a:extLst>
                <a:ext uri="{FF2B5EF4-FFF2-40B4-BE49-F238E27FC236}">
                  <a16:creationId xmlns:a16="http://schemas.microsoft.com/office/drawing/2014/main" id="{F9C9DA5F-2CE1-4DD2-A16C-5AE087BECF75}"/>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407209" y="1650580"/>
              <a:ext cx="3169325" cy="31693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8821AC6-8AEE-4142-9D07-D5CC674ED9BF}"/>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783588" y="1688438"/>
              <a:ext cx="3169325" cy="31693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968AD4E-4D98-4CB0-8E3E-13820984F6BC}"/>
                </a:ext>
              </a:extLst>
            </p:cNvPr>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53663" y="1864601"/>
              <a:ext cx="3169325" cy="3169325"/>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a:extLst>
              <a:ext uri="{FF2B5EF4-FFF2-40B4-BE49-F238E27FC236}">
                <a16:creationId xmlns:a16="http://schemas.microsoft.com/office/drawing/2014/main" id="{AA54DEC2-C190-4422-B4B8-EF3D7618ABAB}"/>
              </a:ext>
            </a:extLst>
          </p:cNvPr>
          <p:cNvSpPr txBox="1"/>
          <p:nvPr/>
        </p:nvSpPr>
        <p:spPr>
          <a:xfrm>
            <a:off x="1409056" y="554236"/>
            <a:ext cx="7169844" cy="830997"/>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Con hãy thực hiện tự chăm sóc bản thân mình qua các hoạt động hằng ngày nhé!</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9876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
            <a:ext cx="9144000" cy="5177368"/>
          </a:xfrm>
          <a:prstGeom prst="rect">
            <a:avLst/>
          </a:prstGeom>
        </p:spPr>
      </p:pic>
      <p:sp>
        <p:nvSpPr>
          <p:cNvPr id="2" name="矩形 1"/>
          <p:cNvSpPr/>
          <p:nvPr/>
        </p:nvSpPr>
        <p:spPr>
          <a:xfrm>
            <a:off x="533815" y="411994"/>
            <a:ext cx="8265526" cy="215975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07" fontAlgn="base">
              <a:spcBef>
                <a:spcPct val="0"/>
              </a:spcBef>
              <a:spcAft>
                <a:spcPct val="0"/>
              </a:spcAft>
            </a:pPr>
            <a:endParaRPr lang="zh-CN" altLang="en-US" sz="1280">
              <a:solidFill>
                <a:prstClr val="white"/>
              </a:solidFill>
              <a:latin typeface="微软雅黑"/>
              <a:ea typeface="微软雅黑"/>
              <a:cs typeface="+mn-ea"/>
              <a:sym typeface="+mn-lt"/>
            </a:endParaRPr>
          </a:p>
        </p:txBody>
      </p:sp>
      <p:sp>
        <p:nvSpPr>
          <p:cNvPr id="6" name="文本框 8"/>
          <p:cNvSpPr txBox="1"/>
          <p:nvPr/>
        </p:nvSpPr>
        <p:spPr>
          <a:xfrm>
            <a:off x="407205" y="1093997"/>
            <a:ext cx="8392136" cy="795750"/>
          </a:xfrm>
          <a:prstGeom prst="rect">
            <a:avLst/>
          </a:prstGeom>
          <a:noFill/>
          <a:ln>
            <a:noFill/>
          </a:ln>
        </p:spPr>
        <p:txBody>
          <a:bodyPr wrap="square" lIns="0" tIns="0" rIns="0" bIns="0" anchor="ctr" anchorCtr="1">
            <a:noAutofit/>
          </a:bodyPr>
          <a:lstStyle/>
          <a:p>
            <a:pPr algn="ctr" defTabSz="685708">
              <a:defRPr/>
            </a:pPr>
            <a:endParaRPr lang="zh-CN" altLang="en-US" sz="4978" b="1" i="1" dirty="0">
              <a:solidFill>
                <a:prstClr val="white"/>
              </a:solidFill>
              <a:latin typeface="Times New Roman" panose="02020603050405020304" pitchFamily="18" charset="0"/>
              <a:ea typeface="微软雅黑"/>
              <a:cs typeface="Times New Roman" panose="02020603050405020304" pitchFamily="18" charset="0"/>
              <a:sym typeface="+mn-lt"/>
            </a:endParaRPr>
          </a:p>
        </p:txBody>
      </p:sp>
      <p:sp>
        <p:nvSpPr>
          <p:cNvPr id="5" name="TextBox 4">
            <a:extLst>
              <a:ext uri="{FF2B5EF4-FFF2-40B4-BE49-F238E27FC236}">
                <a16:creationId xmlns:a16="http://schemas.microsoft.com/office/drawing/2014/main" id="{46A65BC8-4153-47FA-9294-C984E9802FEE}"/>
              </a:ext>
            </a:extLst>
          </p:cNvPr>
          <p:cNvSpPr txBox="1"/>
          <p:nvPr/>
        </p:nvSpPr>
        <p:spPr>
          <a:xfrm>
            <a:off x="-163086" y="591850"/>
            <a:ext cx="9659328" cy="1590603"/>
          </a:xfrm>
          <a:prstGeom prst="rect">
            <a:avLst/>
          </a:prstGeom>
          <a:noFill/>
        </p:spPr>
        <p:txBody>
          <a:bodyPr wrap="square" lIns="66461" tIns="33230" rIns="66461" bIns="33230" rtlCol="0">
            <a:spAutoFit/>
          </a:bodyPr>
          <a:lstStyle/>
          <a:p>
            <a:pPr algn="ctr"/>
            <a:r>
              <a:rPr lang="en-US" sz="4950" b="1" i="1" dirty="0" err="1">
                <a:solidFill>
                  <a:schemeClr val="bg1"/>
                </a:solidFill>
                <a:latin typeface="Times New Roman" panose="02020603050405020304" pitchFamily="18" charset="0"/>
                <a:cs typeface="Times New Roman" panose="02020603050405020304" pitchFamily="18" charset="0"/>
              </a:rPr>
              <a:t>Tạm</a:t>
            </a:r>
            <a:r>
              <a:rPr lang="en-US" sz="4950" b="1" i="1" dirty="0">
                <a:solidFill>
                  <a:schemeClr val="bg1"/>
                </a:solidFill>
                <a:latin typeface="Times New Roman" panose="02020603050405020304" pitchFamily="18" charset="0"/>
                <a:cs typeface="Times New Roman" panose="02020603050405020304" pitchFamily="18" charset="0"/>
              </a:rPr>
              <a:t> </a:t>
            </a:r>
            <a:r>
              <a:rPr lang="en-US" sz="4950" b="1" i="1" dirty="0" err="1">
                <a:solidFill>
                  <a:schemeClr val="bg1"/>
                </a:solidFill>
                <a:latin typeface="Times New Roman" panose="02020603050405020304" pitchFamily="18" charset="0"/>
                <a:cs typeface="Times New Roman" panose="02020603050405020304" pitchFamily="18" charset="0"/>
              </a:rPr>
              <a:t>biệt</a:t>
            </a:r>
            <a:r>
              <a:rPr lang="en-US" sz="4950" b="1" i="1" dirty="0">
                <a:solidFill>
                  <a:schemeClr val="bg1"/>
                </a:solidFill>
                <a:latin typeface="Times New Roman" panose="02020603050405020304" pitchFamily="18" charset="0"/>
                <a:cs typeface="Times New Roman" panose="02020603050405020304" pitchFamily="18" charset="0"/>
              </a:rPr>
              <a:t> </a:t>
            </a:r>
            <a:r>
              <a:rPr lang="en-US" sz="4950" b="1" i="1" dirty="0" err="1">
                <a:solidFill>
                  <a:schemeClr val="bg1"/>
                </a:solidFill>
                <a:latin typeface="Times New Roman" panose="02020603050405020304" pitchFamily="18" charset="0"/>
                <a:cs typeface="Times New Roman" panose="02020603050405020304" pitchFamily="18" charset="0"/>
              </a:rPr>
              <a:t>và</a:t>
            </a:r>
            <a:r>
              <a:rPr lang="en-US" sz="4950" b="1" i="1" dirty="0">
                <a:solidFill>
                  <a:schemeClr val="bg1"/>
                </a:solidFill>
                <a:latin typeface="Times New Roman" panose="02020603050405020304" pitchFamily="18" charset="0"/>
                <a:cs typeface="Times New Roman" panose="02020603050405020304" pitchFamily="18" charset="0"/>
              </a:rPr>
              <a:t> </a:t>
            </a:r>
            <a:r>
              <a:rPr lang="en-US" sz="4950" b="1" i="1" dirty="0" err="1">
                <a:solidFill>
                  <a:schemeClr val="bg1"/>
                </a:solidFill>
                <a:latin typeface="Times New Roman" panose="02020603050405020304" pitchFamily="18" charset="0"/>
                <a:cs typeface="Times New Roman" panose="02020603050405020304" pitchFamily="18" charset="0"/>
              </a:rPr>
              <a:t>hẹn</a:t>
            </a:r>
            <a:r>
              <a:rPr lang="en-US" sz="4950" b="1" i="1" dirty="0">
                <a:solidFill>
                  <a:schemeClr val="bg1"/>
                </a:solidFill>
                <a:latin typeface="Times New Roman" panose="02020603050405020304" pitchFamily="18" charset="0"/>
                <a:cs typeface="Times New Roman" panose="02020603050405020304" pitchFamily="18" charset="0"/>
              </a:rPr>
              <a:t> </a:t>
            </a:r>
            <a:r>
              <a:rPr lang="en-US" sz="4950" b="1" i="1" dirty="0" err="1">
                <a:solidFill>
                  <a:schemeClr val="bg1"/>
                </a:solidFill>
                <a:latin typeface="Times New Roman" panose="02020603050405020304" pitchFamily="18" charset="0"/>
                <a:cs typeface="Times New Roman" panose="02020603050405020304" pitchFamily="18" charset="0"/>
              </a:rPr>
              <a:t>gặp</a:t>
            </a:r>
            <a:r>
              <a:rPr lang="en-US" sz="4950" b="1" i="1" dirty="0">
                <a:solidFill>
                  <a:schemeClr val="bg1"/>
                </a:solidFill>
                <a:latin typeface="Times New Roman" panose="02020603050405020304" pitchFamily="18" charset="0"/>
                <a:cs typeface="Times New Roman" panose="02020603050405020304" pitchFamily="18" charset="0"/>
              </a:rPr>
              <a:t> </a:t>
            </a:r>
            <a:r>
              <a:rPr lang="en-US" sz="4950" b="1" i="1" dirty="0" err="1">
                <a:solidFill>
                  <a:schemeClr val="bg1"/>
                </a:solidFill>
                <a:latin typeface="Times New Roman" panose="02020603050405020304" pitchFamily="18" charset="0"/>
                <a:cs typeface="Times New Roman" panose="02020603050405020304" pitchFamily="18" charset="0"/>
              </a:rPr>
              <a:t>lại</a:t>
            </a:r>
            <a:r>
              <a:rPr lang="en-US" sz="4950" b="1" i="1" dirty="0">
                <a:solidFill>
                  <a:schemeClr val="bg1"/>
                </a:solidFill>
                <a:latin typeface="Times New Roman" panose="02020603050405020304" pitchFamily="18" charset="0"/>
                <a:cs typeface="Times New Roman" panose="02020603050405020304" pitchFamily="18" charset="0"/>
              </a:rPr>
              <a:t> </a:t>
            </a:r>
          </a:p>
          <a:p>
            <a:pPr algn="ctr"/>
            <a:r>
              <a:rPr lang="en-US" sz="4950" b="1" i="1" dirty="0" err="1">
                <a:solidFill>
                  <a:schemeClr val="bg1"/>
                </a:solidFill>
                <a:latin typeface="Times New Roman" panose="02020603050405020304" pitchFamily="18" charset="0"/>
                <a:cs typeface="Times New Roman" panose="02020603050405020304" pitchFamily="18" charset="0"/>
              </a:rPr>
              <a:t>các</a:t>
            </a:r>
            <a:r>
              <a:rPr lang="en-US" sz="4950" b="1" i="1" dirty="0">
                <a:solidFill>
                  <a:schemeClr val="bg1"/>
                </a:solidFill>
                <a:latin typeface="Times New Roman" panose="02020603050405020304" pitchFamily="18" charset="0"/>
                <a:cs typeface="Times New Roman" panose="02020603050405020304" pitchFamily="18" charset="0"/>
              </a:rPr>
              <a:t> con </a:t>
            </a:r>
            <a:r>
              <a:rPr lang="en-US" sz="4950" b="1" i="1" dirty="0" err="1">
                <a:solidFill>
                  <a:schemeClr val="bg1"/>
                </a:solidFill>
                <a:latin typeface="Times New Roman" panose="02020603050405020304" pitchFamily="18" charset="0"/>
                <a:cs typeface="Times New Roman" panose="02020603050405020304" pitchFamily="18" charset="0"/>
              </a:rPr>
              <a:t>vào</a:t>
            </a:r>
            <a:r>
              <a:rPr lang="en-US" sz="4950" b="1" i="1" dirty="0">
                <a:solidFill>
                  <a:schemeClr val="bg1"/>
                </a:solidFill>
                <a:latin typeface="Times New Roman" panose="02020603050405020304" pitchFamily="18" charset="0"/>
                <a:cs typeface="Times New Roman" panose="02020603050405020304" pitchFamily="18" charset="0"/>
              </a:rPr>
              <a:t> </a:t>
            </a:r>
            <a:r>
              <a:rPr lang="en-US" sz="4950" b="1" i="1" dirty="0" err="1">
                <a:solidFill>
                  <a:schemeClr val="bg1"/>
                </a:solidFill>
                <a:latin typeface="Times New Roman" panose="02020603050405020304" pitchFamily="18" charset="0"/>
                <a:cs typeface="Times New Roman" panose="02020603050405020304" pitchFamily="18" charset="0"/>
              </a:rPr>
              <a:t>những</a:t>
            </a:r>
            <a:r>
              <a:rPr lang="en-US" sz="4950" b="1" i="1" dirty="0">
                <a:solidFill>
                  <a:schemeClr val="bg1"/>
                </a:solidFill>
                <a:latin typeface="Times New Roman" panose="02020603050405020304" pitchFamily="18" charset="0"/>
                <a:cs typeface="Times New Roman" panose="02020603050405020304" pitchFamily="18" charset="0"/>
              </a:rPr>
              <a:t> </a:t>
            </a:r>
            <a:r>
              <a:rPr lang="en-US" sz="4950" b="1" i="1" dirty="0" err="1">
                <a:solidFill>
                  <a:schemeClr val="bg1"/>
                </a:solidFill>
                <a:latin typeface="Times New Roman" panose="02020603050405020304" pitchFamily="18" charset="0"/>
                <a:cs typeface="Times New Roman" panose="02020603050405020304" pitchFamily="18" charset="0"/>
              </a:rPr>
              <a:t>tiết</a:t>
            </a:r>
            <a:r>
              <a:rPr lang="en-US" sz="4950" b="1" i="1" dirty="0">
                <a:solidFill>
                  <a:schemeClr val="bg1"/>
                </a:solidFill>
                <a:latin typeface="Times New Roman" panose="02020603050405020304" pitchFamily="18" charset="0"/>
                <a:cs typeface="Times New Roman" panose="02020603050405020304" pitchFamily="18" charset="0"/>
              </a:rPr>
              <a:t> </a:t>
            </a:r>
            <a:r>
              <a:rPr lang="en-US" sz="4950" b="1" i="1" dirty="0" err="1">
                <a:solidFill>
                  <a:schemeClr val="bg1"/>
                </a:solidFill>
                <a:latin typeface="Times New Roman" panose="02020603050405020304" pitchFamily="18" charset="0"/>
                <a:cs typeface="Times New Roman" panose="02020603050405020304" pitchFamily="18" charset="0"/>
              </a:rPr>
              <a:t>học</a:t>
            </a:r>
            <a:r>
              <a:rPr lang="en-US" sz="4950" b="1" i="1" dirty="0">
                <a:solidFill>
                  <a:schemeClr val="bg1"/>
                </a:solidFill>
                <a:latin typeface="Times New Roman" panose="02020603050405020304" pitchFamily="18" charset="0"/>
                <a:cs typeface="Times New Roman" panose="02020603050405020304" pitchFamily="18" charset="0"/>
              </a:rPr>
              <a:t> </a:t>
            </a:r>
            <a:r>
              <a:rPr lang="en-US" sz="4950" b="1" i="1" dirty="0" err="1">
                <a:solidFill>
                  <a:schemeClr val="bg1"/>
                </a:solidFill>
                <a:latin typeface="Times New Roman" panose="02020603050405020304" pitchFamily="18" charset="0"/>
                <a:cs typeface="Times New Roman" panose="02020603050405020304" pitchFamily="18" charset="0"/>
              </a:rPr>
              <a:t>sau</a:t>
            </a:r>
            <a:r>
              <a:rPr lang="en-US" sz="4950" b="1" i="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77607559"/>
      </p:ext>
    </p:extLst>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216)">
            <a:extLst>
              <a:ext uri="{FF2B5EF4-FFF2-40B4-BE49-F238E27FC236}">
                <a16:creationId xmlns:a16="http://schemas.microsoft.com/office/drawing/2014/main" id="{397D8443-0CB9-479A-BBAA-55D038689586}"/>
              </a:ext>
            </a:extLst>
          </p:cNvPr>
          <p:cNvPicPr/>
          <p:nvPr/>
        </p:nvPicPr>
        <p:blipFill>
          <a:blip r:embed="rId3"/>
          <a:stretch>
            <a:fillRect/>
          </a:stretch>
        </p:blipFill>
        <p:spPr>
          <a:xfrm>
            <a:off x="2457041" y="0"/>
            <a:ext cx="4229919" cy="4514850"/>
          </a:xfrm>
          <a:prstGeom prst="rect">
            <a:avLst/>
          </a:prstGeom>
        </p:spPr>
      </p:pic>
      <p:sp>
        <p:nvSpPr>
          <p:cNvPr id="7" name="TextBox 6">
            <a:extLst>
              <a:ext uri="{FF2B5EF4-FFF2-40B4-BE49-F238E27FC236}">
                <a16:creationId xmlns:a16="http://schemas.microsoft.com/office/drawing/2014/main" id="{0EF0B013-E220-4939-88D5-1BE69F4096F9}"/>
              </a:ext>
            </a:extLst>
          </p:cNvPr>
          <p:cNvSpPr txBox="1"/>
          <p:nvPr/>
        </p:nvSpPr>
        <p:spPr>
          <a:xfrm>
            <a:off x="2548746" y="2003910"/>
            <a:ext cx="3391336" cy="923330"/>
          </a:xfrm>
          <a:prstGeom prst="rect">
            <a:avLst/>
          </a:prstGeom>
          <a:noFill/>
        </p:spPr>
        <p:txBody>
          <a:bodyPr wrap="square" rtlCol="0">
            <a:spAutoFit/>
          </a:bodyPr>
          <a:lstStyle/>
          <a:p>
            <a:pPr algn="ctr" defTabSz="685800">
              <a:buClrTx/>
              <a:defRPr/>
            </a:pPr>
            <a:r>
              <a:rPr lang="en-US" sz="5400" b="1" kern="1200" dirty="0" err="1">
                <a:solidFill>
                  <a:srgbClr val="0070C0"/>
                </a:solidFill>
                <a:latin typeface="Times New Roman" panose="02020603050405020304" pitchFamily="18" charset="0"/>
                <a:ea typeface="微软雅黑"/>
                <a:cs typeface="Times New Roman" panose="02020603050405020304" pitchFamily="18" charset="0"/>
              </a:rPr>
              <a:t>Khởi</a:t>
            </a:r>
            <a:r>
              <a:rPr lang="en-US" sz="5400" b="1" kern="1200" dirty="0">
                <a:solidFill>
                  <a:srgbClr val="0070C0"/>
                </a:solidFill>
                <a:latin typeface="Times New Roman" panose="02020603050405020304" pitchFamily="18" charset="0"/>
                <a:ea typeface="微软雅黑"/>
                <a:cs typeface="Times New Roman" panose="02020603050405020304" pitchFamily="18" charset="0"/>
              </a:rPr>
              <a:t> </a:t>
            </a:r>
            <a:r>
              <a:rPr lang="en-US" sz="5400" b="1" kern="1200" dirty="0" err="1">
                <a:solidFill>
                  <a:srgbClr val="0070C0"/>
                </a:solidFill>
                <a:latin typeface="Times New Roman" panose="02020603050405020304" pitchFamily="18" charset="0"/>
                <a:ea typeface="微软雅黑"/>
                <a:cs typeface="Times New Roman" panose="02020603050405020304" pitchFamily="18" charset="0"/>
              </a:rPr>
              <a:t>động</a:t>
            </a:r>
            <a:endParaRPr lang="en-US" sz="5400" b="1" kern="1200" dirty="0">
              <a:solidFill>
                <a:srgbClr val="0070C0"/>
              </a:solidFill>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4023998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E532C59-C545-415F-8D86-8B4E25A7E1C1}"/>
              </a:ext>
            </a:extLst>
          </p:cNvPr>
          <p:cNvGrpSpPr/>
          <p:nvPr/>
        </p:nvGrpSpPr>
        <p:grpSpPr>
          <a:xfrm>
            <a:off x="609699" y="240011"/>
            <a:ext cx="8013306" cy="972101"/>
            <a:chOff x="609699" y="240011"/>
            <a:chExt cx="7694329" cy="905001"/>
          </a:xfrm>
        </p:grpSpPr>
        <p:pic>
          <p:nvPicPr>
            <p:cNvPr id="2" name="Picture 1">
              <a:extLst>
                <a:ext uri="{FF2B5EF4-FFF2-40B4-BE49-F238E27FC236}">
                  <a16:creationId xmlns:a16="http://schemas.microsoft.com/office/drawing/2014/main" id="{294CFF77-BAFD-498D-83ED-1509D2CA2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99" y="240011"/>
              <a:ext cx="819264" cy="905001"/>
            </a:xfrm>
            <a:prstGeom prst="rect">
              <a:avLst/>
            </a:prstGeom>
          </p:spPr>
        </p:pic>
        <p:sp>
          <p:nvSpPr>
            <p:cNvPr id="5" name="Rectangle 4">
              <a:extLst>
                <a:ext uri="{FF2B5EF4-FFF2-40B4-BE49-F238E27FC236}">
                  <a16:creationId xmlns:a16="http://schemas.microsoft.com/office/drawing/2014/main" id="{7AB1F049-D2F5-4DE5-A645-FC2593112B5C}"/>
                </a:ext>
              </a:extLst>
            </p:cNvPr>
            <p:cNvSpPr/>
            <p:nvPr/>
          </p:nvSpPr>
          <p:spPr>
            <a:xfrm>
              <a:off x="1428963" y="280214"/>
              <a:ext cx="6875065" cy="773637"/>
            </a:xfrm>
            <a:prstGeom prst="rect">
              <a:avLst/>
            </a:prstGeom>
          </p:spPr>
          <p:txBody>
            <a:bodyPr wrap="square">
              <a:spAutoFit/>
            </a:bodyPr>
            <a:lstStyle/>
            <a:p>
              <a:r>
                <a:rPr lang="en-US" sz="2400" b="1">
                  <a:solidFill>
                    <a:srgbClr val="FF7C0A"/>
                  </a:solidFill>
                  <a:latin typeface="Times New Roman" panose="02020603050405020304" pitchFamily="18" charset="0"/>
                  <a:cs typeface="Times New Roman" panose="02020603050405020304" pitchFamily="18" charset="0"/>
                </a:rPr>
                <a:t>Con hãy hát và vận động theo các động tác trong bài hát nhé!</a:t>
              </a:r>
              <a:endParaRPr lang="vi-VN" sz="2400" dirty="0">
                <a:latin typeface="Times New Roman" panose="02020603050405020304" pitchFamily="18" charset="0"/>
                <a:cs typeface="Times New Roman" panose="02020603050405020304" pitchFamily="18" charset="0"/>
              </a:endParaRPr>
            </a:p>
          </p:txBody>
        </p:sp>
      </p:grpSp>
      <p:pic>
        <p:nvPicPr>
          <p:cNvPr id="4" name="Picture 3">
            <a:extLst>
              <a:ext uri="{FF2B5EF4-FFF2-40B4-BE49-F238E27FC236}">
                <a16:creationId xmlns:a16="http://schemas.microsoft.com/office/drawing/2014/main" id="{DFB72D12-D279-495A-92D9-D8111DF5689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620768" y="1506553"/>
            <a:ext cx="5902464" cy="2854865"/>
          </a:xfrm>
          <a:prstGeom prst="rect">
            <a:avLst/>
          </a:prstGeom>
        </p:spPr>
      </p:pic>
    </p:spTree>
    <p:extLst>
      <p:ext uri="{BB962C8B-B14F-4D97-AF65-F5344CB8AC3E}">
        <p14:creationId xmlns:p14="http://schemas.microsoft.com/office/powerpoint/2010/main" val="252081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0666A7-7977-934B-9550-0194017516FD}"/>
              </a:ext>
            </a:extLst>
          </p:cNvPr>
          <p:cNvSpPr/>
          <p:nvPr/>
        </p:nvSpPr>
        <p:spPr>
          <a:xfrm>
            <a:off x="419576" y="164172"/>
            <a:ext cx="8479873" cy="577850"/>
          </a:xfrm>
          <a:prstGeom prst="rect">
            <a:avLst/>
          </a:prstGeom>
        </p:spPr>
        <p:txBody>
          <a:bodyPr wrap="square">
            <a:spAutoFit/>
          </a:bodyPr>
          <a:lstStyle/>
          <a:p>
            <a:pPr lvl="0">
              <a:lnSpc>
                <a:spcPct val="150000"/>
              </a:lnSpc>
            </a:pPr>
            <a:r>
              <a:rPr lang="en-US" sz="2400">
                <a:solidFill>
                  <a:srgbClr val="FF0000"/>
                </a:solidFill>
                <a:latin typeface="Times New Roman" panose="02020603050405020304" pitchFamily="18" charset="0"/>
                <a:cs typeface="Times New Roman" panose="02020603050405020304" pitchFamily="18" charset="0"/>
              </a:rPr>
              <a:t>Các bạn nhỏ trong bài hát đang làm gì?</a:t>
            </a:r>
          </a:p>
        </p:txBody>
      </p:sp>
      <p:sp>
        <p:nvSpPr>
          <p:cNvPr id="4" name="Rectangle 3">
            <a:extLst>
              <a:ext uri="{FF2B5EF4-FFF2-40B4-BE49-F238E27FC236}">
                <a16:creationId xmlns:a16="http://schemas.microsoft.com/office/drawing/2014/main" id="{87EB8C38-6C9E-47C4-9CB2-75D1EDD16147}"/>
              </a:ext>
            </a:extLst>
          </p:cNvPr>
          <p:cNvSpPr/>
          <p:nvPr/>
        </p:nvSpPr>
        <p:spPr>
          <a:xfrm>
            <a:off x="494003" y="667452"/>
            <a:ext cx="8479873" cy="1133965"/>
          </a:xfrm>
          <a:prstGeom prst="rect">
            <a:avLst/>
          </a:prstGeom>
        </p:spPr>
        <p:txBody>
          <a:bodyPr wrap="square">
            <a:spAutoFit/>
          </a:bodyPr>
          <a:lstStyle/>
          <a:p>
            <a:pPr lvl="0">
              <a:lnSpc>
                <a:spcPct val="150000"/>
              </a:lnSpc>
            </a:pPr>
            <a:r>
              <a:rPr lang="en-US" sz="2400">
                <a:solidFill>
                  <a:srgbClr val="E3E7EA">
                    <a:lumMod val="10000"/>
                  </a:srgbClr>
                </a:solidFill>
                <a:latin typeface="Times New Roman" panose="02020603050405020304" pitchFamily="18" charset="0"/>
                <a:cs typeface="Times New Roman" panose="02020603050405020304" pitchFamily="18" charset="0"/>
              </a:rPr>
              <a:t>Các bạn nhỏ trong bài hát đang tập những động tác thể dục để nâng cao sức khỏe.</a:t>
            </a:r>
          </a:p>
        </p:txBody>
      </p:sp>
      <p:sp>
        <p:nvSpPr>
          <p:cNvPr id="5" name="Rectangle 4">
            <a:extLst>
              <a:ext uri="{FF2B5EF4-FFF2-40B4-BE49-F238E27FC236}">
                <a16:creationId xmlns:a16="http://schemas.microsoft.com/office/drawing/2014/main" id="{5EBD8B36-B1F6-4A2A-8820-8D382751D4D2}"/>
              </a:ext>
            </a:extLst>
          </p:cNvPr>
          <p:cNvSpPr/>
          <p:nvPr/>
        </p:nvSpPr>
        <p:spPr>
          <a:xfrm>
            <a:off x="462104" y="1556953"/>
            <a:ext cx="8766952" cy="2241960"/>
          </a:xfrm>
          <a:prstGeom prst="rect">
            <a:avLst/>
          </a:prstGeom>
        </p:spPr>
        <p:txBody>
          <a:bodyPr wrap="square">
            <a:spAutoFit/>
          </a:bodyPr>
          <a:lstStyle/>
          <a:p>
            <a:pPr lvl="0">
              <a:lnSpc>
                <a:spcPct val="150000"/>
              </a:lnSpc>
            </a:pPr>
            <a:r>
              <a:rPr lang="en-US" sz="2400">
                <a:solidFill>
                  <a:srgbClr val="FF0000"/>
                </a:solidFill>
                <a:latin typeface="Times New Roman" panose="02020603050405020304" pitchFamily="18" charset="0"/>
                <a:cs typeface="Times New Roman" panose="02020603050405020304" pitchFamily="18" charset="0"/>
              </a:rPr>
              <a:t>Các con ạ! Tập thể dục giúp chúng ta nâng cao sức khỏe, ngoài cách tập thể dục ra thì chúng ta còn rất nhiều cách khác để nâng cao sức khỏe nữa đấy! Cô trò mình cùng tìm hiểu trong tiết học ngày hôm nay nhé!</a:t>
            </a:r>
          </a:p>
        </p:txBody>
      </p:sp>
    </p:spTree>
    <p:extLst>
      <p:ext uri="{BB962C8B-B14F-4D97-AF65-F5344CB8AC3E}">
        <p14:creationId xmlns:p14="http://schemas.microsoft.com/office/powerpoint/2010/main" val="281279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6AEF-40F1-49EF-96E4-F290343C859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93E87F1-1D14-4209-AC5E-8A45B49EB11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DFD5D64F-A0E8-4B97-BF7A-8B5A656FAB1E}"/>
              </a:ext>
            </a:extLst>
          </p:cNvPr>
          <p:cNvPicPr>
            <a:picLocks noChangeAspect="1"/>
          </p:cNvPicPr>
          <p:nvPr/>
        </p:nvPicPr>
        <p:blipFill>
          <a:blip r:embed="rId2"/>
          <a:stretch>
            <a:fillRect/>
          </a:stretch>
        </p:blipFill>
        <p:spPr>
          <a:xfrm>
            <a:off x="0" y="-20011"/>
            <a:ext cx="9186532" cy="5140990"/>
          </a:xfrm>
          <a:prstGeom prst="rect">
            <a:avLst/>
          </a:prstGeom>
        </p:spPr>
      </p:pic>
    </p:spTree>
    <p:extLst>
      <p:ext uri="{BB962C8B-B14F-4D97-AF65-F5344CB8AC3E}">
        <p14:creationId xmlns:p14="http://schemas.microsoft.com/office/powerpoint/2010/main" val="1847563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216)">
            <a:extLst>
              <a:ext uri="{FF2B5EF4-FFF2-40B4-BE49-F238E27FC236}">
                <a16:creationId xmlns:a16="http://schemas.microsoft.com/office/drawing/2014/main" id="{397D8443-0CB9-479A-BBAA-55D038689586}"/>
              </a:ext>
            </a:extLst>
          </p:cNvPr>
          <p:cNvPicPr/>
          <p:nvPr/>
        </p:nvPicPr>
        <p:blipFill>
          <a:blip r:embed="rId3"/>
          <a:stretch>
            <a:fillRect/>
          </a:stretch>
        </p:blipFill>
        <p:spPr>
          <a:xfrm>
            <a:off x="2457041" y="0"/>
            <a:ext cx="4229919" cy="4514850"/>
          </a:xfrm>
          <a:prstGeom prst="rect">
            <a:avLst/>
          </a:prstGeom>
        </p:spPr>
      </p:pic>
      <p:sp>
        <p:nvSpPr>
          <p:cNvPr id="7" name="TextBox 6">
            <a:extLst>
              <a:ext uri="{FF2B5EF4-FFF2-40B4-BE49-F238E27FC236}">
                <a16:creationId xmlns:a16="http://schemas.microsoft.com/office/drawing/2014/main" id="{0EF0B013-E220-4939-88D5-1BE69F4096F9}"/>
              </a:ext>
            </a:extLst>
          </p:cNvPr>
          <p:cNvSpPr txBox="1"/>
          <p:nvPr/>
        </p:nvSpPr>
        <p:spPr>
          <a:xfrm>
            <a:off x="2548746" y="2003910"/>
            <a:ext cx="3391336" cy="923330"/>
          </a:xfrm>
          <a:prstGeom prst="rect">
            <a:avLst/>
          </a:prstGeom>
          <a:noFill/>
        </p:spPr>
        <p:txBody>
          <a:bodyPr wrap="square" rtlCol="0">
            <a:spAutoFit/>
          </a:bodyPr>
          <a:lstStyle/>
          <a:p>
            <a:pPr algn="ctr" defTabSz="685800">
              <a:buClrTx/>
              <a:defRPr/>
            </a:pPr>
            <a:r>
              <a:rPr lang="en-US" sz="5400" b="1" kern="1200">
                <a:solidFill>
                  <a:srgbClr val="0070C0"/>
                </a:solidFill>
                <a:latin typeface="Times New Roman" panose="02020603050405020304" pitchFamily="18" charset="0"/>
                <a:ea typeface="微软雅黑"/>
                <a:cs typeface="Times New Roman" panose="02020603050405020304" pitchFamily="18" charset="0"/>
              </a:rPr>
              <a:t>Khám phá</a:t>
            </a:r>
            <a:endParaRPr lang="en-US" sz="5400" b="1" kern="1200" dirty="0">
              <a:solidFill>
                <a:srgbClr val="0070C0"/>
              </a:solidFill>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1555158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0666A7-7977-934B-9550-0194017516FD}"/>
              </a:ext>
            </a:extLst>
          </p:cNvPr>
          <p:cNvSpPr/>
          <p:nvPr/>
        </p:nvSpPr>
        <p:spPr>
          <a:xfrm>
            <a:off x="494003" y="0"/>
            <a:ext cx="8479873" cy="577850"/>
          </a:xfrm>
          <a:prstGeom prst="rect">
            <a:avLst/>
          </a:prstGeom>
        </p:spPr>
        <p:txBody>
          <a:bodyPr wrap="square">
            <a:spAutoFit/>
          </a:bodyPr>
          <a:lstStyle/>
          <a:p>
            <a:pPr lvl="0">
              <a:lnSpc>
                <a:spcPct val="150000"/>
              </a:lnSpc>
            </a:pPr>
            <a:r>
              <a:rPr lang="en-US" sz="2400">
                <a:solidFill>
                  <a:srgbClr val="FF0000"/>
                </a:solidFill>
                <a:latin typeface="Times New Roman" panose="02020603050405020304" pitchFamily="18" charset="0"/>
                <a:cs typeface="Times New Roman" panose="02020603050405020304" pitchFamily="18" charset="0"/>
              </a:rPr>
              <a:t>Các con hãy suy nghĩ và cho cô biết: Đề kháng có nghĩa là gì?</a:t>
            </a:r>
          </a:p>
        </p:txBody>
      </p:sp>
      <p:sp>
        <p:nvSpPr>
          <p:cNvPr id="4" name="Rectangle 3">
            <a:extLst>
              <a:ext uri="{FF2B5EF4-FFF2-40B4-BE49-F238E27FC236}">
                <a16:creationId xmlns:a16="http://schemas.microsoft.com/office/drawing/2014/main" id="{87EB8C38-6C9E-47C4-9CB2-75D1EDD16147}"/>
              </a:ext>
            </a:extLst>
          </p:cNvPr>
          <p:cNvSpPr/>
          <p:nvPr/>
        </p:nvSpPr>
        <p:spPr>
          <a:xfrm>
            <a:off x="494003" y="422903"/>
            <a:ext cx="8649997" cy="4457952"/>
          </a:xfrm>
          <a:prstGeom prst="rect">
            <a:avLst/>
          </a:prstGeom>
        </p:spPr>
        <p:txBody>
          <a:bodyPr wrap="square">
            <a:spAutoFit/>
          </a:bodyPr>
          <a:lstStyle/>
          <a:p>
            <a:pPr lvl="0">
              <a:lnSpc>
                <a:spcPct val="150000"/>
              </a:lnSpc>
            </a:pPr>
            <a:r>
              <a:rPr lang="en-US" sz="2400">
                <a:solidFill>
                  <a:srgbClr val="E3E7EA">
                    <a:lumMod val="10000"/>
                  </a:srgbClr>
                </a:solidFill>
                <a:latin typeface="Times New Roman" panose="02020603050405020304" pitchFamily="18" charset="0"/>
                <a:cs typeface="Times New Roman" panose="02020603050405020304" pitchFamily="18" charset="0"/>
              </a:rPr>
              <a:t>Đề kháng là khả năng phòng vệ của cơ thể, hàng rào chắn chống lại sự xâm nhập của các yếu tố ngoại lai gây bệnh như vi rút, vi khuẩn, kí sinh trùng.</a:t>
            </a:r>
          </a:p>
          <a:p>
            <a:pPr lvl="0">
              <a:lnSpc>
                <a:spcPct val="150000"/>
              </a:lnSpc>
            </a:pPr>
            <a:r>
              <a:rPr lang="en-US" sz="2400">
                <a:solidFill>
                  <a:srgbClr val="E3E7EA">
                    <a:lumMod val="10000"/>
                  </a:srgbClr>
                </a:solidFill>
                <a:latin typeface="Times New Roman" panose="02020603050405020304" pitchFamily="18" charset="0"/>
                <a:cs typeface="Times New Roman" panose="02020603050405020304" pitchFamily="18" charset="0"/>
              </a:rPr>
              <a:t>Sức đề kháng cũng giống như là nhiều viên gạch xây bao quanh cơ thể chúng ta, mỗi viên gạch cũng giống như mỗi một việc làm có lợi cho sức khỏe sẽ giúp cho bức tường đó ngày càng vững chắc hơn, tăng sức chống chọi với bệnh tật của cơ thể, giúp cơ thể chúng ta mạnh khỏe hơn đấy!</a:t>
            </a:r>
          </a:p>
        </p:txBody>
      </p:sp>
    </p:spTree>
    <p:extLst>
      <p:ext uri="{BB962C8B-B14F-4D97-AF65-F5344CB8AC3E}">
        <p14:creationId xmlns:p14="http://schemas.microsoft.com/office/powerpoint/2010/main" val="222508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EA6FA6-0409-4968-8F2A-D104D5DEBAA9}"/>
              </a:ext>
            </a:extLst>
          </p:cNvPr>
          <p:cNvSpPr txBox="1"/>
          <p:nvPr/>
        </p:nvSpPr>
        <p:spPr>
          <a:xfrm>
            <a:off x="532720" y="289712"/>
            <a:ext cx="8311243" cy="461665"/>
          </a:xfrm>
          <a:prstGeom prst="rect">
            <a:avLst/>
          </a:prstGeom>
          <a:noFill/>
        </p:spPr>
        <p:txBody>
          <a:bodyPr wrap="square" rtlCol="0">
            <a:spAutoFit/>
          </a:bodyPr>
          <a:lstStyle/>
          <a:p>
            <a:pPr algn="just"/>
            <a:r>
              <a:rPr lang="en-US" sz="2400">
                <a:solidFill>
                  <a:srgbClr val="FF0000"/>
                </a:solidFill>
                <a:latin typeface="Times New Roman" panose="02020603050405020304" pitchFamily="18" charset="0"/>
                <a:cs typeface="Times New Roman" panose="02020603050405020304" pitchFamily="18" charset="0"/>
              </a:rPr>
              <a:t>Con hãy quan sát các bức tranh phía dưới, sau đó:</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8754EFCD-0093-4119-980A-7DD2E63AAB63}"/>
              </a:ext>
            </a:extLst>
          </p:cNvPr>
          <p:cNvSpPr/>
          <p:nvPr/>
        </p:nvSpPr>
        <p:spPr>
          <a:xfrm>
            <a:off x="532720" y="751377"/>
            <a:ext cx="8311243" cy="830997"/>
          </a:xfrm>
          <a:prstGeom prst="rect">
            <a:avLst/>
          </a:prstGeom>
        </p:spPr>
        <p:txBody>
          <a:bodyPr wrap="square">
            <a:spAutoFit/>
          </a:bodyPr>
          <a:lstStyle/>
          <a:p>
            <a:pPr marL="342900" indent="-342900">
              <a:buFontTx/>
              <a:buChar char="-"/>
            </a:pPr>
            <a:r>
              <a:rPr lang="vi-VN" sz="2400">
                <a:solidFill>
                  <a:srgbClr val="FF0000"/>
                </a:solidFill>
                <a:latin typeface="Times New Roman" panose="02020603050405020304" pitchFamily="18" charset="0"/>
                <a:cs typeface="Times New Roman" panose="02020603050405020304" pitchFamily="18" charset="0"/>
              </a:rPr>
              <a:t>Kể</a:t>
            </a:r>
            <a:r>
              <a:rPr lang="en-US" sz="2400">
                <a:solidFill>
                  <a:srgbClr val="FF0000"/>
                </a:solidFill>
                <a:latin typeface="Times New Roman" panose="02020603050405020304" pitchFamily="18" charset="0"/>
                <a:cs typeface="Times New Roman" panose="02020603050405020304" pitchFamily="18" charset="0"/>
              </a:rPr>
              <a:t> tên</a:t>
            </a:r>
            <a:r>
              <a:rPr lang="vi-VN" sz="240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những việc cần làm và tác dụng của những việc đó.</a:t>
            </a:r>
          </a:p>
          <a:p>
            <a:pPr marL="342900" indent="-342900">
              <a:buFontTx/>
              <a:buChar char="-"/>
            </a:pPr>
            <a:r>
              <a:rPr lang="vi-VN" sz="2400" dirty="0">
                <a:solidFill>
                  <a:srgbClr val="FF0000"/>
                </a:solidFill>
                <a:latin typeface="Times New Roman" panose="02020603050405020304" pitchFamily="18" charset="0"/>
                <a:cs typeface="Times New Roman" panose="02020603050405020304" pitchFamily="18" charset="0"/>
              </a:rPr>
              <a:t>Nêu cách thực </a:t>
            </a:r>
            <a:r>
              <a:rPr lang="vi-VN" sz="2400">
                <a:solidFill>
                  <a:srgbClr val="FF0000"/>
                </a:solidFill>
                <a:latin typeface="Times New Roman" panose="02020603050405020304" pitchFamily="18" charset="0"/>
                <a:cs typeface="Times New Roman" panose="02020603050405020304" pitchFamily="18" charset="0"/>
              </a:rPr>
              <a:t>hiện </a:t>
            </a:r>
            <a:r>
              <a:rPr lang="en-US" sz="2400">
                <a:solidFill>
                  <a:srgbClr val="FF0000"/>
                </a:solidFill>
                <a:latin typeface="Times New Roman" panose="02020603050405020304" pitchFamily="18" charset="0"/>
                <a:cs typeface="Times New Roman" panose="02020603050405020304" pitchFamily="18" charset="0"/>
              </a:rPr>
              <a:t>những việc đó</a:t>
            </a:r>
            <a:r>
              <a:rPr lang="vi-VN" sz="2400">
                <a:solidFill>
                  <a:srgbClr val="FF0000"/>
                </a:solidFill>
                <a:latin typeface="Times New Roman" panose="02020603050405020304" pitchFamily="18" charset="0"/>
                <a:cs typeface="Times New Roman" panose="02020603050405020304" pitchFamily="18" charset="0"/>
              </a:rPr>
              <a:t> .</a:t>
            </a:r>
            <a:endParaRPr lang="vi-VN" sz="2400" dirty="0">
              <a:solidFill>
                <a:srgbClr val="FF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364D683-1B06-47AB-907F-C5B09050F63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19100" y="1834855"/>
            <a:ext cx="8424863" cy="2418929"/>
          </a:xfrm>
          <a:prstGeom prst="rect">
            <a:avLst/>
          </a:prstGeom>
        </p:spPr>
      </p:pic>
      <p:sp>
        <p:nvSpPr>
          <p:cNvPr id="6" name="Rectangle: Rounded Corners 5">
            <a:extLst>
              <a:ext uri="{FF2B5EF4-FFF2-40B4-BE49-F238E27FC236}">
                <a16:creationId xmlns:a16="http://schemas.microsoft.com/office/drawing/2014/main" id="{35B74A13-54B7-4C56-851F-363CF7177D38}"/>
              </a:ext>
            </a:extLst>
          </p:cNvPr>
          <p:cNvSpPr/>
          <p:nvPr/>
        </p:nvSpPr>
        <p:spPr>
          <a:xfrm>
            <a:off x="713312" y="4221175"/>
            <a:ext cx="2242539" cy="4114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b="1">
                <a:solidFill>
                  <a:srgbClr val="0070C0"/>
                </a:solidFill>
                <a:latin typeface="Times New Roman" panose="02020603050405020304" pitchFamily="18" charset="0"/>
                <a:cs typeface="Times New Roman" panose="02020603050405020304" pitchFamily="18" charset="0"/>
              </a:rPr>
              <a:t>Uống nhiều nước</a:t>
            </a:r>
            <a:endParaRPr lang="vi-VN" sz="1800" b="1" dirty="0">
              <a:solidFill>
                <a:srgbClr val="0070C0"/>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44F14100-E6D7-4726-8ECB-CDAD7B7EFF6F}"/>
              </a:ext>
            </a:extLst>
          </p:cNvPr>
          <p:cNvSpPr/>
          <p:nvPr/>
        </p:nvSpPr>
        <p:spPr>
          <a:xfrm>
            <a:off x="4044847" y="4139642"/>
            <a:ext cx="2036979" cy="574486"/>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b="1">
                <a:solidFill>
                  <a:srgbClr val="0070C0"/>
                </a:solidFill>
                <a:latin typeface="Times New Roman" panose="02020603050405020304" pitchFamily="18" charset="0"/>
                <a:cs typeface="Times New Roman" panose="02020603050405020304" pitchFamily="18" charset="0"/>
              </a:rPr>
              <a:t>Ăn</a:t>
            </a:r>
            <a:r>
              <a:rPr lang="en-US" sz="1800" b="1">
                <a:solidFill>
                  <a:srgbClr val="0070C0"/>
                </a:solidFill>
                <a:latin typeface="Times New Roman" panose="02020603050405020304" pitchFamily="18" charset="0"/>
                <a:cs typeface="Times New Roman" panose="02020603050405020304" pitchFamily="18" charset="0"/>
              </a:rPr>
              <a:t> sữa chua và</a:t>
            </a:r>
            <a:r>
              <a:rPr lang="vi-VN" sz="1800" b="1">
                <a:solidFill>
                  <a:srgbClr val="0070C0"/>
                </a:solidFill>
                <a:latin typeface="Times New Roman" panose="02020603050405020304" pitchFamily="18" charset="0"/>
                <a:cs typeface="Times New Roman" panose="02020603050405020304" pitchFamily="18" charset="0"/>
              </a:rPr>
              <a:t> hoa quả</a:t>
            </a:r>
            <a:endParaRPr lang="vi-VN" sz="1800" b="1" dirty="0">
              <a:solidFill>
                <a:srgbClr val="0070C0"/>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130BCB52-33E8-49B4-BA6E-4FB2E0BFF9F1}"/>
              </a:ext>
            </a:extLst>
          </p:cNvPr>
          <p:cNvSpPr/>
          <p:nvPr/>
        </p:nvSpPr>
        <p:spPr>
          <a:xfrm>
            <a:off x="6709188" y="4139642"/>
            <a:ext cx="1928037" cy="574486"/>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b="1">
                <a:solidFill>
                  <a:srgbClr val="0070C0"/>
                </a:solidFill>
                <a:latin typeface="Times New Roman" panose="02020603050405020304" pitchFamily="18" charset="0"/>
                <a:cs typeface="Times New Roman" panose="02020603050405020304" pitchFamily="18" charset="0"/>
              </a:rPr>
              <a:t>Rửa tay thường xuyên</a:t>
            </a:r>
            <a:endParaRPr lang="vi-VN" sz="1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918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9" grpId="0" build="p"/>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B79C750-DD68-44AB-BA56-04CEA5582703}"/>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r="65599"/>
          <a:stretch/>
        </p:blipFill>
        <p:spPr>
          <a:xfrm>
            <a:off x="706180" y="962985"/>
            <a:ext cx="2898258" cy="2418929"/>
          </a:xfrm>
          <a:prstGeom prst="rect">
            <a:avLst/>
          </a:prstGeom>
        </p:spPr>
      </p:pic>
      <p:sp>
        <p:nvSpPr>
          <p:cNvPr id="11" name="Rectangle: Rounded Corners 10">
            <a:extLst>
              <a:ext uri="{FF2B5EF4-FFF2-40B4-BE49-F238E27FC236}">
                <a16:creationId xmlns:a16="http://schemas.microsoft.com/office/drawing/2014/main" id="{1E73FEE7-D3FB-4320-815F-EB634BFB80FA}"/>
              </a:ext>
            </a:extLst>
          </p:cNvPr>
          <p:cNvSpPr/>
          <p:nvPr/>
        </p:nvSpPr>
        <p:spPr>
          <a:xfrm>
            <a:off x="1000391" y="3349305"/>
            <a:ext cx="2242539" cy="41142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b="1">
                <a:solidFill>
                  <a:srgbClr val="0070C0"/>
                </a:solidFill>
                <a:latin typeface="+mj-lt"/>
              </a:rPr>
              <a:t>Uống nhiều nước</a:t>
            </a:r>
            <a:endParaRPr lang="vi-VN" sz="1800" b="1" dirty="0">
              <a:solidFill>
                <a:srgbClr val="0070C0"/>
              </a:solidFill>
              <a:latin typeface="+mj-lt"/>
            </a:endParaRPr>
          </a:p>
        </p:txBody>
      </p:sp>
      <p:sp>
        <p:nvSpPr>
          <p:cNvPr id="4" name="TextBox 3">
            <a:extLst>
              <a:ext uri="{FF2B5EF4-FFF2-40B4-BE49-F238E27FC236}">
                <a16:creationId xmlns:a16="http://schemas.microsoft.com/office/drawing/2014/main" id="{A6D8E2AF-9CF7-4C49-A92B-050FECC6FB69}"/>
              </a:ext>
            </a:extLst>
          </p:cNvPr>
          <p:cNvSpPr txBox="1"/>
          <p:nvPr/>
        </p:nvSpPr>
        <p:spPr>
          <a:xfrm>
            <a:off x="3785190" y="415397"/>
            <a:ext cx="4890977" cy="1420325"/>
          </a:xfrm>
          <a:prstGeom prst="rect">
            <a:avLst/>
          </a:prstGeom>
          <a:noFill/>
        </p:spPr>
        <p:txBody>
          <a:bodyPr wrap="square" rtlCol="0">
            <a:spAutoFit/>
          </a:bodyPr>
          <a:lstStyle/>
          <a:p>
            <a:pPr algn="just">
              <a:lnSpc>
                <a:spcPct val="150000"/>
              </a:lnSpc>
            </a:pPr>
            <a:r>
              <a:rPr lang="vi-VN" sz="2000" dirty="0">
                <a:solidFill>
                  <a:srgbClr val="FF0000"/>
                </a:solidFill>
                <a:latin typeface="+mj-lt"/>
              </a:rPr>
              <a:t>- Tác dụng: Bổ sung chất khoáng cho cơ thể, giúp làm mát gan, thải độc, làm đẹp da, tăng cường sức khỏe.</a:t>
            </a:r>
          </a:p>
        </p:txBody>
      </p:sp>
      <p:sp>
        <p:nvSpPr>
          <p:cNvPr id="12" name="TextBox 11">
            <a:extLst>
              <a:ext uri="{FF2B5EF4-FFF2-40B4-BE49-F238E27FC236}">
                <a16:creationId xmlns:a16="http://schemas.microsoft.com/office/drawing/2014/main" id="{D2146AD1-DE64-4C74-927D-C2C1AB36C344}"/>
              </a:ext>
            </a:extLst>
          </p:cNvPr>
          <p:cNvSpPr txBox="1"/>
          <p:nvPr/>
        </p:nvSpPr>
        <p:spPr>
          <a:xfrm>
            <a:off x="3785190" y="1821892"/>
            <a:ext cx="4890977" cy="1883657"/>
          </a:xfrm>
          <a:prstGeom prst="rect">
            <a:avLst/>
          </a:prstGeom>
          <a:noFill/>
        </p:spPr>
        <p:txBody>
          <a:bodyPr wrap="square" rtlCol="0">
            <a:spAutoFit/>
          </a:bodyPr>
          <a:lstStyle/>
          <a:p>
            <a:pPr algn="just">
              <a:lnSpc>
                <a:spcPct val="150000"/>
              </a:lnSpc>
            </a:pPr>
            <a:r>
              <a:rPr lang="vi-VN" sz="2000" dirty="0">
                <a:solidFill>
                  <a:srgbClr val="FF0000"/>
                </a:solidFill>
                <a:latin typeface="+mj-lt"/>
              </a:rPr>
              <a:t>- Cách thực hiện: </a:t>
            </a:r>
          </a:p>
          <a:p>
            <a:pPr algn="just">
              <a:lnSpc>
                <a:spcPct val="150000"/>
              </a:lnSpc>
            </a:pPr>
            <a:r>
              <a:rPr lang="vi-VN" sz="2000" dirty="0">
                <a:solidFill>
                  <a:srgbClr val="FF0000"/>
                </a:solidFill>
                <a:latin typeface="+mj-lt"/>
              </a:rPr>
              <a:t>+ Mỗi ngày nên uống từ 1,5 đến 2 lít nước (tương đương khoảng 10 cốc nước)</a:t>
            </a:r>
          </a:p>
          <a:p>
            <a:pPr algn="just">
              <a:lnSpc>
                <a:spcPct val="150000"/>
              </a:lnSpc>
            </a:pPr>
            <a:r>
              <a:rPr lang="vi-VN" sz="2000" dirty="0">
                <a:solidFill>
                  <a:srgbClr val="FF0000"/>
                </a:solidFill>
                <a:latin typeface="+mj-lt"/>
              </a:rPr>
              <a:t>+ Chia đều vào các thời gian trong ngày.</a:t>
            </a:r>
          </a:p>
        </p:txBody>
      </p:sp>
    </p:spTree>
    <p:extLst>
      <p:ext uri="{BB962C8B-B14F-4D97-AF65-F5344CB8AC3E}">
        <p14:creationId xmlns:p14="http://schemas.microsoft.com/office/powerpoint/2010/main" val="293074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12" grpId="0"/>
    </p:bldLst>
  </p:timing>
</p:sld>
</file>

<file path=ppt/theme/theme1.xml><?xml version="1.0" encoding="utf-8"?>
<a:theme xmlns:a="http://schemas.openxmlformats.org/drawingml/2006/main" name="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1348</TotalTime>
  <Words>675</Words>
  <Application>Microsoft Office PowerPoint</Application>
  <PresentationFormat>On-screen Show (16:9)</PresentationFormat>
  <Paragraphs>47</Paragraphs>
  <Slides>17</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Baloo 2</vt:lpstr>
      <vt:lpstr>UTM Androgyne</vt:lpstr>
      <vt:lpstr>Pangolin</vt:lpstr>
      <vt:lpstr>等线</vt:lpstr>
      <vt:lpstr>微软雅黑</vt:lpstr>
      <vt:lpstr>UTM Cookies</vt:lpstr>
      <vt:lpstr>宋体</vt:lpstr>
      <vt:lpstr>Arial</vt:lpstr>
      <vt:lpstr>Calibri</vt:lpstr>
      <vt:lpstr>Times New Roman</vt:lpstr>
      <vt:lpstr>English Vocabulary Workshop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VOCABULARY</dc:title>
  <dc:creator>L.U</dc:creator>
  <cp:lastModifiedBy>Admin</cp:lastModifiedBy>
  <cp:revision>61</cp:revision>
  <dcterms:modified xsi:type="dcterms:W3CDTF">2022-02-09T04:24:28Z</dcterms:modified>
</cp:coreProperties>
</file>