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22"/>
  </p:notesMasterIdLst>
  <p:sldIdLst>
    <p:sldId id="2901" r:id="rId2"/>
    <p:sldId id="275" r:id="rId3"/>
    <p:sldId id="2902" r:id="rId4"/>
    <p:sldId id="2903" r:id="rId5"/>
    <p:sldId id="531" r:id="rId6"/>
    <p:sldId id="2904" r:id="rId7"/>
    <p:sldId id="2905" r:id="rId8"/>
    <p:sldId id="2906" r:id="rId9"/>
    <p:sldId id="2907" r:id="rId10"/>
    <p:sldId id="2908" r:id="rId11"/>
    <p:sldId id="259" r:id="rId12"/>
    <p:sldId id="2909" r:id="rId13"/>
    <p:sldId id="2910" r:id="rId14"/>
    <p:sldId id="2911" r:id="rId15"/>
    <p:sldId id="2912" r:id="rId16"/>
    <p:sldId id="2914" r:id="rId17"/>
    <p:sldId id="2913" r:id="rId18"/>
    <p:sldId id="261" r:id="rId19"/>
    <p:sldId id="265" r:id="rId20"/>
    <p:sldId id="267" r:id="rId21"/>
  </p:sldIdLst>
  <p:sldSz cx="9144000" cy="5143500" type="screen16x9"/>
  <p:notesSz cx="6858000" cy="9144000"/>
  <p:embeddedFontLst>
    <p:embeddedFont>
      <p:font typeface="等线" panose="02010600030101010101" pitchFamily="2" charset="-122"/>
      <p:regular r:id="rId23"/>
      <p:bold r:id="rId24"/>
    </p:embeddedFont>
    <p:embeddedFont>
      <p:font typeface="微软雅黑" panose="020B0503020204020204" pitchFamily="34" charset="-122"/>
      <p:regular r:id="rId25"/>
      <p:bold r:id="rId26"/>
    </p:embeddedFont>
    <p:embeddedFont>
      <p:font typeface="宋体" panose="02010600030101010101" pitchFamily="2" charset="-122"/>
      <p:regular r:id="rId27"/>
    </p:embeddedFont>
    <p:embeddedFont>
      <p:font typeface="Baloo 2" panose="020B0604020202020204" charset="0"/>
      <p:regular r:id="rId28"/>
      <p:bold r:id="rId29"/>
    </p:embeddedFont>
    <p:embeddedFont>
      <p:font typeface="Calibri" panose="020F0502020204030204" pitchFamily="34" charset="0"/>
      <p:regular r:id="rId30"/>
      <p:bold r:id="rId31"/>
      <p:italic r:id="rId32"/>
      <p:boldItalic r:id="rId33"/>
    </p:embeddedFont>
    <p:embeddedFont>
      <p:font typeface="HP001 4 hàng" panose="020B0603050302020204" pitchFamily="34" charset="0"/>
      <p:regular r:id="rId34"/>
      <p:bold r:id="rId35"/>
    </p:embeddedFont>
    <p:embeddedFont>
      <p:font typeface="Pangolin" panose="020B0604020202020204" charset="0"/>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8C54"/>
    <a:srgbClr val="62BB47"/>
    <a:srgbClr val="00A651"/>
    <a:srgbClr val="AC98C9"/>
    <a:srgbClr val="E5E1EE"/>
    <a:srgbClr val="A165AB"/>
    <a:srgbClr val="FAD5E6"/>
    <a:srgbClr val="BDD646"/>
    <a:srgbClr val="E8F0C7"/>
    <a:srgbClr val="DDE9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CEC710F-8ECD-4C85-BF59-EB7B87D8E4C5}">
  <a:tblStyle styleId="{8CEC710F-8ECD-4C85-BF59-EB7B87D8E4C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4660"/>
  </p:normalViewPr>
  <p:slideViewPr>
    <p:cSldViewPr snapToGrid="0">
      <p:cViewPr varScale="1">
        <p:scale>
          <a:sx n="90" d="100"/>
          <a:sy n="90" d="100"/>
        </p:scale>
        <p:origin x="22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81937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677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A38487-C24C-4966-9DA1-EB22F36449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3525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8679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138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407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795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952022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1"/>
        </a:solidFill>
        <a:effectLst/>
      </p:bgPr>
    </p:bg>
    <p:spTree>
      <p:nvGrpSpPr>
        <p:cNvPr id="1" name="Shape 74"/>
        <p:cNvGrpSpPr/>
        <p:nvPr/>
      </p:nvGrpSpPr>
      <p:grpSpPr>
        <a:xfrm>
          <a:off x="0" y="0"/>
          <a:ext cx="0" cy="0"/>
          <a:chOff x="0" y="0"/>
          <a:chExt cx="0" cy="0"/>
        </a:xfrm>
      </p:grpSpPr>
      <p:sp>
        <p:nvSpPr>
          <p:cNvPr id="2" name="Rounded Rectangle 1"/>
          <p:cNvSpPr/>
          <p:nvPr userDrawn="1"/>
        </p:nvSpPr>
        <p:spPr>
          <a:xfrm>
            <a:off x="348343" y="116114"/>
            <a:ext cx="8636000" cy="4717143"/>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1025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5">
            <a:lumMod val="60000"/>
            <a:lumOff val="40000"/>
          </a:schemeClr>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chemeClr val="accent6">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727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AD5E6"/>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BA8C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165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165AB"/>
              </a:solidFill>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8" name="TextBox 17"/>
          <p:cNvSpPr txBox="1"/>
          <p:nvPr userDrawn="1"/>
        </p:nvSpPr>
        <p:spPr>
          <a:xfrm>
            <a:off x="6922851" y="4876800"/>
            <a:ext cx="1605064" cy="215444"/>
          </a:xfrm>
          <a:prstGeom prst="rect">
            <a:avLst/>
          </a:prstGeom>
          <a:noFill/>
        </p:spPr>
        <p:txBody>
          <a:bodyPr wrap="square" rtlCol="0">
            <a:spAutoFit/>
          </a:bodyPr>
          <a:lstStyle/>
          <a:p>
            <a:r>
              <a:rPr lang="en-US" sz="800" dirty="0">
                <a:solidFill>
                  <a:srgbClr val="BA8CBA"/>
                </a:solidFill>
              </a:rPr>
              <a:t>FeistyForwarders_0968120672</a:t>
            </a:r>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ln>
                    <a:solidFill>
                      <a:srgbClr val="A165AB"/>
                    </a:solidFill>
                  </a:ln>
                  <a:solidFill>
                    <a:srgbClr val="BA8CBA"/>
                  </a:solidFill>
                  <a:latin typeface="UTM Cookies" panose="02040603050506020204" pitchFamily="18" charset="0"/>
                </a:rPr>
                <a:t>CHỦ</a:t>
              </a:r>
              <a:r>
                <a:rPr lang="en-US" sz="2800" baseline="0" dirty="0">
                  <a:ln>
                    <a:solidFill>
                      <a:srgbClr val="A165AB"/>
                    </a:solidFill>
                  </a:ln>
                  <a:solidFill>
                    <a:srgbClr val="BA8CBA"/>
                  </a:solidFill>
                  <a:latin typeface="UTM Cookies" panose="02040603050506020204" pitchFamily="18" charset="0"/>
                </a:rPr>
                <a:t> ĐỀ 8</a:t>
              </a:r>
              <a:endParaRPr lang="en-US" sz="2800"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583758" y="551480"/>
            <a:ext cx="3269859" cy="1569660"/>
          </a:xfrm>
          <a:prstGeom prst="rect">
            <a:avLst/>
          </a:prstGeom>
          <a:noFill/>
        </p:spPr>
        <p:txBody>
          <a:bodyPr wrap="square" rtlCol="0">
            <a:spAutoFit/>
          </a:bodyPr>
          <a:lstStyle/>
          <a:p>
            <a:pPr algn="ctr"/>
            <a:r>
              <a:rPr lang="en-US" sz="4800" dirty="0">
                <a:ln w="9525" cmpd="thickThin">
                  <a:solidFill>
                    <a:srgbClr val="7030A0"/>
                  </a:solidFill>
                </a:ln>
                <a:solidFill>
                  <a:srgbClr val="FFC000"/>
                </a:solidFill>
                <a:latin typeface="UTM Cookies" panose="02040603050506020204" pitchFamily="18" charset="0"/>
              </a:rPr>
              <a:t>CHIA SẺ</a:t>
            </a:r>
            <a:r>
              <a:rPr lang="en-US" sz="4800" baseline="0" dirty="0">
                <a:ln w="9525" cmpd="thickThin">
                  <a:solidFill>
                    <a:srgbClr val="7030A0"/>
                  </a:solidFill>
                </a:ln>
                <a:solidFill>
                  <a:srgbClr val="FFC000"/>
                </a:solidFill>
                <a:latin typeface="UTM Cookies" panose="02040603050506020204" pitchFamily="18" charset="0"/>
              </a:rPr>
              <a:t> CỘNG ĐỒNG</a:t>
            </a:r>
            <a:endParaRPr lang="en-US" sz="4800" dirty="0">
              <a:ln w="9525" cmpd="thickThin">
                <a:solidFill>
                  <a:srgbClr val="7030A0"/>
                </a:solidFill>
              </a:ln>
              <a:solidFill>
                <a:srgbClr val="FFC000"/>
              </a:solidFill>
              <a:latin typeface="UTM Cookies" panose="02040603050506020204" pitchFamily="18" charset="0"/>
            </a:endParaRPr>
          </a:p>
        </p:txBody>
      </p:sp>
    </p:spTree>
    <p:extLst>
      <p:ext uri="{BB962C8B-B14F-4D97-AF65-F5344CB8AC3E}">
        <p14:creationId xmlns:p14="http://schemas.microsoft.com/office/powerpoint/2010/main" val="232963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AD5E6"/>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A165A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0905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5E1EE"/>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bg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C98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165AB"/>
              </a:solidFill>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8" name="TextBox 17"/>
          <p:cNvSpPr txBox="1"/>
          <p:nvPr userDrawn="1"/>
        </p:nvSpPr>
        <p:spPr>
          <a:xfrm>
            <a:off x="6922851" y="4876800"/>
            <a:ext cx="1605064" cy="215444"/>
          </a:xfrm>
          <a:prstGeom prst="rect">
            <a:avLst/>
          </a:prstGeom>
          <a:noFill/>
        </p:spPr>
        <p:txBody>
          <a:bodyPr wrap="square" rtlCol="0">
            <a:spAutoFit/>
          </a:bodyPr>
          <a:lstStyle/>
          <a:p>
            <a:r>
              <a:rPr lang="en-US" sz="800" dirty="0">
                <a:solidFill>
                  <a:srgbClr val="AC98C9"/>
                </a:solidFill>
              </a:rPr>
              <a:t>FeistyForwarders_0968120672</a:t>
            </a:r>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ln>
                    <a:solidFill>
                      <a:srgbClr val="A165AB"/>
                    </a:solidFill>
                  </a:ln>
                  <a:solidFill>
                    <a:srgbClr val="BA8CBA"/>
                  </a:solidFill>
                  <a:latin typeface="UTM Cookies" panose="02040603050506020204" pitchFamily="18" charset="0"/>
                </a:rPr>
                <a:t>CHỦ</a:t>
              </a:r>
              <a:r>
                <a:rPr lang="en-US" sz="2800" baseline="0" dirty="0">
                  <a:ln>
                    <a:solidFill>
                      <a:srgbClr val="A165AB"/>
                    </a:solidFill>
                  </a:ln>
                  <a:solidFill>
                    <a:srgbClr val="BA8CBA"/>
                  </a:solidFill>
                  <a:latin typeface="UTM Cookies" panose="02040603050506020204" pitchFamily="18" charset="0"/>
                </a:rPr>
                <a:t> ĐỀ 9</a:t>
              </a:r>
              <a:endParaRPr lang="en-US" sz="2800"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583758" y="551480"/>
            <a:ext cx="3269859" cy="1446550"/>
          </a:xfrm>
          <a:prstGeom prst="rect">
            <a:avLst/>
          </a:prstGeom>
          <a:noFill/>
        </p:spPr>
        <p:txBody>
          <a:bodyPr wrap="square" rtlCol="0">
            <a:spAutoFit/>
          </a:bodyPr>
          <a:lstStyle/>
          <a:p>
            <a:pPr algn="ctr"/>
            <a:r>
              <a:rPr lang="en-US" sz="4400" dirty="0">
                <a:ln w="9525" cmpd="thickThin">
                  <a:solidFill>
                    <a:srgbClr val="7030A0"/>
                  </a:solidFill>
                </a:ln>
                <a:solidFill>
                  <a:srgbClr val="FFC000"/>
                </a:solidFill>
                <a:latin typeface="UTM Cookies" panose="02040603050506020204" pitchFamily="18" charset="0"/>
              </a:rPr>
              <a:t>MÔI</a:t>
            </a:r>
            <a:r>
              <a:rPr lang="en-US" sz="4400" baseline="0" dirty="0">
                <a:ln w="9525" cmpd="thickThin">
                  <a:solidFill>
                    <a:srgbClr val="7030A0"/>
                  </a:solidFill>
                </a:ln>
                <a:solidFill>
                  <a:srgbClr val="FFC000"/>
                </a:solidFill>
                <a:latin typeface="UTM Cookies" panose="02040603050506020204" pitchFamily="18" charset="0"/>
              </a:rPr>
              <a:t> TRƯỜNG QUANH EM</a:t>
            </a:r>
            <a:endParaRPr lang="en-US" sz="4400" dirty="0">
              <a:ln w="9525" cmpd="thickThin">
                <a:solidFill>
                  <a:srgbClr val="7030A0"/>
                </a:solidFill>
              </a:ln>
              <a:solidFill>
                <a:srgbClr val="FFC000"/>
              </a:solidFill>
              <a:latin typeface="UTM Cookies" panose="02040603050506020204" pitchFamily="18" charset="0"/>
            </a:endParaRPr>
          </a:p>
        </p:txBody>
      </p:sp>
    </p:spTree>
    <p:extLst>
      <p:ext uri="{BB962C8B-B14F-4D97-AF65-F5344CB8AC3E}">
        <p14:creationId xmlns:p14="http://schemas.microsoft.com/office/powerpoint/2010/main" val="19156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5E1EE"/>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AC98C9"/>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037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1982991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grpSp>
        <p:nvGrpSpPr>
          <p:cNvPr id="56" name="Google Shape;56;p9"/>
          <p:cNvGrpSpPr/>
          <p:nvPr/>
        </p:nvGrpSpPr>
        <p:grpSpPr>
          <a:xfrm rot="10800000">
            <a:off x="-4" y="-6500"/>
            <a:ext cx="4915193" cy="51564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9"/>
          <p:cNvSpPr txBox="1">
            <a:spLocks noGrp="1"/>
          </p:cNvSpPr>
          <p:nvPr>
            <p:ph type="title"/>
          </p:nvPr>
        </p:nvSpPr>
        <p:spPr>
          <a:xfrm>
            <a:off x="713100" y="1233175"/>
            <a:ext cx="3150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713100" y="2803075"/>
            <a:ext cx="3150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1" name="Google Shape;61;p9"/>
          <p:cNvSpPr txBox="1">
            <a:spLocks noGrp="1"/>
          </p:cNvSpPr>
          <p:nvPr>
            <p:ph type="body" idx="2"/>
          </p:nvPr>
        </p:nvSpPr>
        <p:spPr>
          <a:xfrm>
            <a:off x="4939500" y="724075"/>
            <a:ext cx="34914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62" name="Google Shape;62;p9"/>
          <p:cNvSpPr/>
          <p:nvPr/>
        </p:nvSpPr>
        <p:spPr>
          <a:xfrm rot="10800000" flipH="1">
            <a:off x="7836575" y="-6"/>
            <a:ext cx="1307397" cy="68835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12/25/2021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814601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2021/12/25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2570504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BB29B-02E5-44C1-896D-9796997ADF6D}"/>
              </a:ext>
            </a:extLst>
          </p:cNvPr>
          <p:cNvSpPr>
            <a:spLocks noGrp="1"/>
          </p:cNvSpPr>
          <p:nvPr>
            <p:ph type="ctrTitle"/>
          </p:nvPr>
        </p:nvSpPr>
        <p:spPr>
          <a:xfrm>
            <a:off x="1143000" y="841772"/>
            <a:ext cx="6858000" cy="1790700"/>
          </a:xfrm>
        </p:spPr>
        <p:txBody>
          <a:bodyPr anchor="b"/>
          <a:lstStyle>
            <a:lvl1pPr algn="ctr">
              <a:defRPr sz="4344"/>
            </a:lvl1pPr>
          </a:lstStyle>
          <a:p>
            <a:r>
              <a:rPr lang="en-US"/>
              <a:t>Click to edit Master title style</a:t>
            </a:r>
          </a:p>
        </p:txBody>
      </p:sp>
      <p:sp>
        <p:nvSpPr>
          <p:cNvPr id="3" name="Subtitle 2">
            <a:extLst>
              <a:ext uri="{FF2B5EF4-FFF2-40B4-BE49-F238E27FC236}">
                <a16:creationId xmlns:a16="http://schemas.microsoft.com/office/drawing/2014/main" id="{7F5A44D4-2CE9-4BC5-94FA-2016D0023416}"/>
              </a:ext>
            </a:extLst>
          </p:cNvPr>
          <p:cNvSpPr>
            <a:spLocks noGrp="1"/>
          </p:cNvSpPr>
          <p:nvPr>
            <p:ph type="subTitle" idx="1"/>
          </p:nvPr>
        </p:nvSpPr>
        <p:spPr>
          <a:xfrm>
            <a:off x="1143000" y="2701528"/>
            <a:ext cx="6858000" cy="1241822"/>
          </a:xfrm>
        </p:spPr>
        <p:txBody>
          <a:bodyPr/>
          <a:lstStyle>
            <a:lvl1pPr marL="0" indent="0" algn="ctr">
              <a:buNone/>
              <a:defRPr sz="1727"/>
            </a:lvl1pPr>
            <a:lvl2pPr marL="332295" indent="0" algn="ctr">
              <a:buNone/>
              <a:defRPr sz="1448"/>
            </a:lvl2pPr>
            <a:lvl3pPr marL="664592" indent="0" algn="ctr">
              <a:buNone/>
              <a:defRPr sz="1337"/>
            </a:lvl3pPr>
            <a:lvl4pPr marL="996888" indent="0" algn="ctr">
              <a:buNone/>
              <a:defRPr sz="1169"/>
            </a:lvl4pPr>
            <a:lvl5pPr marL="1329183" indent="0" algn="ctr">
              <a:buNone/>
              <a:defRPr sz="1169"/>
            </a:lvl5pPr>
            <a:lvl6pPr marL="1661480" indent="0" algn="ctr">
              <a:buNone/>
              <a:defRPr sz="1169"/>
            </a:lvl6pPr>
            <a:lvl7pPr marL="1993776" indent="0" algn="ctr">
              <a:buNone/>
              <a:defRPr sz="1169"/>
            </a:lvl7pPr>
            <a:lvl8pPr marL="2326072" indent="0" algn="ctr">
              <a:buNone/>
              <a:defRPr sz="1169"/>
            </a:lvl8pPr>
            <a:lvl9pPr marL="2658368" indent="0" algn="ctr">
              <a:buNone/>
              <a:defRPr sz="1169"/>
            </a:lvl9pPr>
          </a:lstStyle>
          <a:p>
            <a:r>
              <a:rPr lang="en-US"/>
              <a:t>Click to edit Master subtitle style</a:t>
            </a:r>
          </a:p>
        </p:txBody>
      </p:sp>
      <p:sp>
        <p:nvSpPr>
          <p:cNvPr id="4" name="Date Placeholder 3">
            <a:extLst>
              <a:ext uri="{FF2B5EF4-FFF2-40B4-BE49-F238E27FC236}">
                <a16:creationId xmlns:a16="http://schemas.microsoft.com/office/drawing/2014/main" id="{AE3A4D96-D4C2-456B-BC80-B0F8E55A4446}"/>
              </a:ext>
            </a:extLst>
          </p:cNvPr>
          <p:cNvSpPr>
            <a:spLocks noGrp="1"/>
          </p:cNvSpPr>
          <p:nvPr>
            <p:ph type="dt" sz="half" idx="10"/>
          </p:nvPr>
        </p:nvSpPr>
        <p:spPr/>
        <p:txBody>
          <a:bodyPr/>
          <a:lstStyle/>
          <a:p>
            <a:fld id="{9BF06B03-135E-4169-9B02-3E1AF83E1D74}" type="datetimeFigureOut">
              <a:rPr lang="en-US" smtClean="0"/>
              <a:t>12/25/2021</a:t>
            </a:fld>
            <a:endParaRPr lang="en-US"/>
          </a:p>
        </p:txBody>
      </p:sp>
      <p:sp>
        <p:nvSpPr>
          <p:cNvPr id="5" name="Footer Placeholder 4">
            <a:extLst>
              <a:ext uri="{FF2B5EF4-FFF2-40B4-BE49-F238E27FC236}">
                <a16:creationId xmlns:a16="http://schemas.microsoft.com/office/drawing/2014/main" id="{41D015B6-C71E-41B8-8D7C-FD02590AC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B518A-B6CA-40FA-A4F2-2A483DC86223}"/>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414408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9E27F"/>
        </a:solidFill>
        <a:effectLst/>
      </p:bgPr>
    </p:bg>
    <p:spTree>
      <p:nvGrpSpPr>
        <p:cNvPr id="1" name="Shape 74"/>
        <p:cNvGrpSpPr/>
        <p:nvPr/>
      </p:nvGrpSpPr>
      <p:grpSpPr>
        <a:xfrm>
          <a:off x="0" y="0"/>
          <a:ext cx="0" cy="0"/>
          <a:chOff x="0" y="0"/>
          <a:chExt cx="0" cy="0"/>
        </a:xfrm>
      </p:grpSpPr>
      <p:sp>
        <p:nvSpPr>
          <p:cNvPr id="2"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267;p25"/>
          <p:cNvGrpSpPr/>
          <p:nvPr userDrawn="1"/>
        </p:nvGrpSpPr>
        <p:grpSpPr>
          <a:xfrm rot="1093143">
            <a:off x="7684861" y="3602545"/>
            <a:ext cx="975516" cy="936649"/>
            <a:chOff x="3885600" y="2960625"/>
            <a:chExt cx="470600" cy="451850"/>
          </a:xfrm>
        </p:grpSpPr>
        <p:sp>
          <p:nvSpPr>
            <p:cNvPr id="4"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3;p2"/>
          <p:cNvGrpSpPr/>
          <p:nvPr userDrawn="1"/>
        </p:nvGrpSpPr>
        <p:grpSpPr>
          <a:xfrm rot="10800000" flipH="1">
            <a:off x="0" y="1662988"/>
            <a:ext cx="10175022" cy="3480512"/>
            <a:chOff x="1367050" y="3059225"/>
            <a:chExt cx="1407100" cy="848450"/>
          </a:xfrm>
        </p:grpSpPr>
        <p:sp>
          <p:nvSpPr>
            <p:cNvPr id="13"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6"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7" name="TextBox 16"/>
          <p:cNvSpPr txBox="1"/>
          <p:nvPr userDrawn="1"/>
        </p:nvSpPr>
        <p:spPr>
          <a:xfrm>
            <a:off x="6922851" y="4876800"/>
            <a:ext cx="1605064" cy="215444"/>
          </a:xfrm>
          <a:prstGeom prst="rect">
            <a:avLst/>
          </a:prstGeom>
          <a:noFill/>
        </p:spPr>
        <p:txBody>
          <a:bodyPr wrap="square" rtlCol="0">
            <a:spAutoFit/>
          </a:bodyPr>
          <a:lstStyle/>
          <a:p>
            <a:r>
              <a:rPr lang="en-US" sz="800" dirty="0">
                <a:solidFill>
                  <a:srgbClr val="F37022"/>
                </a:solidFill>
              </a:rPr>
              <a:t>FeistyForwarders_0968120672</a:t>
            </a:r>
          </a:p>
        </p:txBody>
      </p:sp>
      <p:sp>
        <p:nvSpPr>
          <p:cNvPr id="18"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246;p25"/>
          <p:cNvGrpSpPr/>
          <p:nvPr userDrawn="1"/>
        </p:nvGrpSpPr>
        <p:grpSpPr>
          <a:xfrm>
            <a:off x="8429016" y="2303715"/>
            <a:ext cx="514295" cy="474382"/>
            <a:chOff x="712875" y="2205450"/>
            <a:chExt cx="233675" cy="215550"/>
          </a:xfrm>
        </p:grpSpPr>
        <p:sp>
          <p:nvSpPr>
            <p:cNvPr id="20"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2;p25"/>
          <p:cNvGrpSpPr/>
          <p:nvPr userDrawn="1"/>
        </p:nvGrpSpPr>
        <p:grpSpPr>
          <a:xfrm>
            <a:off x="7629971" y="2578996"/>
            <a:ext cx="739324" cy="681878"/>
            <a:chOff x="751275" y="1814050"/>
            <a:chExt cx="233675" cy="215525"/>
          </a:xfrm>
        </p:grpSpPr>
        <p:sp>
          <p:nvSpPr>
            <p:cNvPr id="26"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roup 31"/>
          <p:cNvGrpSpPr/>
          <p:nvPr userDrawn="1"/>
        </p:nvGrpSpPr>
        <p:grpSpPr>
          <a:xfrm>
            <a:off x="3620184" y="264720"/>
            <a:ext cx="1776113" cy="1418528"/>
            <a:chOff x="3620184" y="264720"/>
            <a:chExt cx="1776113" cy="1418528"/>
          </a:xfrm>
        </p:grpSpPr>
        <p:sp>
          <p:nvSpPr>
            <p:cNvPr id="33"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chemeClr val="accent6">
                  <a:lumMod val="40000"/>
                  <a:lumOff val="60000"/>
                </a:schemeClr>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TextBox 34"/>
            <p:cNvSpPr txBox="1"/>
            <p:nvPr userDrawn="1"/>
          </p:nvSpPr>
          <p:spPr>
            <a:xfrm>
              <a:off x="3693975" y="710267"/>
              <a:ext cx="1672253" cy="523220"/>
            </a:xfrm>
            <a:prstGeom prst="rect">
              <a:avLst/>
            </a:prstGeom>
            <a:noFill/>
          </p:spPr>
          <p:txBody>
            <a:bodyPr wrap="none" rtlCol="0">
              <a:spAutoFit/>
            </a:bodyPr>
            <a:lstStyle/>
            <a:p>
              <a:r>
                <a:rPr lang="en-US" sz="2800" dirty="0">
                  <a:solidFill>
                    <a:srgbClr val="F37022"/>
                  </a:solidFill>
                  <a:latin typeface="UTM Cookies" panose="02040603050506020204" pitchFamily="18" charset="0"/>
                </a:rPr>
                <a:t>CHỦ</a:t>
              </a:r>
              <a:r>
                <a:rPr lang="en-US" sz="2800" baseline="0" dirty="0">
                  <a:solidFill>
                    <a:srgbClr val="F37022"/>
                  </a:solidFill>
                  <a:latin typeface="UTM Cookies" panose="02040603050506020204" pitchFamily="18" charset="0"/>
                </a:rPr>
                <a:t> ĐỀ 2</a:t>
              </a:r>
              <a:endParaRPr lang="en-US" sz="2800" dirty="0">
                <a:solidFill>
                  <a:srgbClr val="F37022"/>
                </a:solidFill>
                <a:latin typeface="UTM Cookies" panose="02040603050506020204" pitchFamily="18" charset="0"/>
              </a:endParaRPr>
            </a:p>
          </p:txBody>
        </p:sp>
      </p:grpSp>
      <p:sp>
        <p:nvSpPr>
          <p:cNvPr id="36"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201;p25"/>
          <p:cNvGrpSpPr/>
          <p:nvPr userDrawn="1"/>
        </p:nvGrpSpPr>
        <p:grpSpPr>
          <a:xfrm rot="186006">
            <a:off x="3963397" y="1246298"/>
            <a:ext cx="501149" cy="1012800"/>
            <a:chOff x="656025" y="2751350"/>
            <a:chExt cx="311375" cy="629275"/>
          </a:xfrm>
        </p:grpSpPr>
        <p:sp>
          <p:nvSpPr>
            <p:cNvPr id="38"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189785" y="1282768"/>
            <a:ext cx="3852421" cy="769441"/>
          </a:xfrm>
          <a:prstGeom prst="rect">
            <a:avLst/>
          </a:prstGeom>
          <a:noFill/>
        </p:spPr>
        <p:txBody>
          <a:bodyPr wrap="square" rtlCol="0">
            <a:spAutoFit/>
          </a:bodyPr>
          <a:lstStyle/>
          <a:p>
            <a:r>
              <a:rPr lang="en-US" sz="4400" dirty="0">
                <a:ln w="28575" cmpd="thickThin">
                  <a:solidFill>
                    <a:schemeClr val="accent2">
                      <a:lumMod val="50000"/>
                    </a:schemeClr>
                  </a:solidFill>
                </a:ln>
                <a:solidFill>
                  <a:schemeClr val="bg1"/>
                </a:solidFill>
                <a:latin typeface="UTM Cookies" panose="02040603050506020204" pitchFamily="18" charset="0"/>
              </a:rPr>
              <a:t>RÈN</a:t>
            </a:r>
            <a:r>
              <a:rPr lang="en-US" sz="4400" baseline="0" dirty="0">
                <a:ln w="28575" cmpd="thickThin">
                  <a:solidFill>
                    <a:schemeClr val="accent2">
                      <a:lumMod val="50000"/>
                    </a:schemeClr>
                  </a:solidFill>
                </a:ln>
                <a:solidFill>
                  <a:schemeClr val="bg1"/>
                </a:solidFill>
                <a:latin typeface="UTM Cookies" panose="02040603050506020204" pitchFamily="18" charset="0"/>
              </a:rPr>
              <a:t> NẾP SỐNG</a:t>
            </a:r>
            <a:endParaRPr lang="en-US" sz="4400" dirty="0">
              <a:ln w="28575" cmpd="thickThin">
                <a:solidFill>
                  <a:schemeClr val="accent2">
                    <a:lumMod val="50000"/>
                  </a:schemeClr>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174965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9E27F"/>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697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EF8B0"/>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641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DDE9AB"/>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8" name="TextBox 17"/>
          <p:cNvSpPr txBox="1"/>
          <p:nvPr userDrawn="1"/>
        </p:nvSpPr>
        <p:spPr>
          <a:xfrm>
            <a:off x="6922851" y="4876800"/>
            <a:ext cx="1605064" cy="215444"/>
          </a:xfrm>
          <a:prstGeom prst="rect">
            <a:avLst/>
          </a:prstGeom>
          <a:noFill/>
        </p:spPr>
        <p:txBody>
          <a:bodyPr wrap="square" rtlCol="0">
            <a:spAutoFit/>
          </a:bodyPr>
          <a:lstStyle/>
          <a:p>
            <a:r>
              <a:rPr lang="en-US" sz="800" dirty="0">
                <a:solidFill>
                  <a:srgbClr val="438030"/>
                </a:solidFill>
              </a:rPr>
              <a:t>FeistyForwarders_0968120672</a:t>
            </a:r>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solidFill>
                    <a:srgbClr val="438030"/>
                  </a:solidFill>
                  <a:latin typeface="UTM Cookies" panose="02040603050506020204" pitchFamily="18" charset="0"/>
                </a:rPr>
                <a:t>CHỦ</a:t>
              </a:r>
              <a:r>
                <a:rPr lang="en-US" sz="2800" baseline="0" dirty="0">
                  <a:solidFill>
                    <a:srgbClr val="438030"/>
                  </a:solidFill>
                  <a:latin typeface="UTM Cookies" panose="02040603050506020204" pitchFamily="18" charset="0"/>
                </a:rPr>
                <a:t> ĐỀ 4</a:t>
              </a:r>
              <a:endParaRPr lang="en-US" sz="2800" dirty="0">
                <a:solidFill>
                  <a:srgbClr val="438030"/>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538446" y="666654"/>
            <a:ext cx="3269859" cy="1446550"/>
          </a:xfrm>
          <a:prstGeom prst="rect">
            <a:avLst/>
          </a:prstGeom>
          <a:noFill/>
        </p:spPr>
        <p:txBody>
          <a:bodyPr wrap="square" rtlCol="0">
            <a:spAutoFit/>
          </a:bodyPr>
          <a:lstStyle/>
          <a:p>
            <a:pPr algn="ctr"/>
            <a:r>
              <a:rPr lang="en-US" sz="4400" dirty="0">
                <a:ln w="28575" cmpd="thickThin">
                  <a:solidFill>
                    <a:srgbClr val="438030"/>
                  </a:solidFill>
                </a:ln>
                <a:solidFill>
                  <a:schemeClr val="bg1"/>
                </a:solidFill>
                <a:latin typeface="UTM Cookies" panose="02040603050506020204" pitchFamily="18" charset="0"/>
              </a:rPr>
              <a:t>TỰ</a:t>
            </a:r>
            <a:r>
              <a:rPr lang="en-US" sz="4400" baseline="0" dirty="0">
                <a:ln w="28575" cmpd="thickThin">
                  <a:solidFill>
                    <a:srgbClr val="438030"/>
                  </a:solidFill>
                </a:ln>
                <a:solidFill>
                  <a:schemeClr val="bg1"/>
                </a:solidFill>
                <a:latin typeface="UTM Cookies" panose="02040603050506020204" pitchFamily="18" charset="0"/>
              </a:rPr>
              <a:t> PHỤC VỤ BẢN THÂN</a:t>
            </a:r>
            <a:endParaRPr lang="en-US" sz="4400" dirty="0">
              <a:ln w="28575" cmpd="thickThin">
                <a:solidFill>
                  <a:srgbClr val="438030"/>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416176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4802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8F0C7"/>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CCD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2D050"/>
              </a:solidFill>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BDD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8" name="TextBox 17"/>
          <p:cNvSpPr txBox="1"/>
          <p:nvPr userDrawn="1"/>
        </p:nvSpPr>
        <p:spPr>
          <a:xfrm>
            <a:off x="6922851" y="4876800"/>
            <a:ext cx="1605064" cy="215444"/>
          </a:xfrm>
          <a:prstGeom prst="rect">
            <a:avLst/>
          </a:prstGeom>
          <a:noFill/>
        </p:spPr>
        <p:txBody>
          <a:bodyPr wrap="square" rtlCol="0">
            <a:spAutoFit/>
          </a:bodyPr>
          <a:lstStyle/>
          <a:p>
            <a:r>
              <a:rPr lang="en-US" sz="800" dirty="0">
                <a:solidFill>
                  <a:srgbClr val="438030"/>
                </a:solidFill>
              </a:rPr>
              <a:t>FeistyForwarders_0968120672</a:t>
            </a:r>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3F7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ln>
                    <a:solidFill>
                      <a:srgbClr val="438030"/>
                    </a:solidFill>
                  </a:ln>
                  <a:solidFill>
                    <a:srgbClr val="92D050"/>
                  </a:solidFill>
                  <a:latin typeface="UTM Cookies" panose="02040603050506020204" pitchFamily="18" charset="0"/>
                </a:rPr>
                <a:t>CHỦ</a:t>
              </a:r>
              <a:r>
                <a:rPr lang="en-US" sz="2800" baseline="0" dirty="0">
                  <a:ln>
                    <a:solidFill>
                      <a:srgbClr val="438030"/>
                    </a:solidFill>
                  </a:ln>
                  <a:solidFill>
                    <a:srgbClr val="92D050"/>
                  </a:solidFill>
                  <a:latin typeface="UTM Cookies" panose="02040603050506020204" pitchFamily="18" charset="0"/>
                </a:rPr>
                <a:t> ĐỀ 5</a:t>
              </a:r>
              <a:endParaRPr lang="en-US" sz="2800" dirty="0">
                <a:ln>
                  <a:solidFill>
                    <a:srgbClr val="438030"/>
                  </a:solidFill>
                </a:ln>
                <a:solidFill>
                  <a:srgbClr val="92D050"/>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248166" y="710196"/>
            <a:ext cx="3707295" cy="1446550"/>
          </a:xfrm>
          <a:prstGeom prst="rect">
            <a:avLst/>
          </a:prstGeom>
          <a:noFill/>
        </p:spPr>
        <p:txBody>
          <a:bodyPr wrap="square" rtlCol="0">
            <a:spAutoFit/>
          </a:bodyPr>
          <a:lstStyle/>
          <a:p>
            <a:pPr algn="ctr"/>
            <a:r>
              <a:rPr lang="en-US" sz="4400" dirty="0">
                <a:ln w="28575" cmpd="thickThin">
                  <a:solidFill>
                    <a:srgbClr val="438030"/>
                  </a:solidFill>
                </a:ln>
                <a:solidFill>
                  <a:schemeClr val="bg1"/>
                </a:solidFill>
                <a:latin typeface="UTM Cookies" panose="02040603050506020204" pitchFamily="18" charset="0"/>
              </a:rPr>
              <a:t>GIA ĐÌNH</a:t>
            </a:r>
            <a:r>
              <a:rPr lang="en-US" sz="4400" baseline="0" dirty="0">
                <a:ln w="28575" cmpd="thickThin">
                  <a:solidFill>
                    <a:srgbClr val="438030"/>
                  </a:solidFill>
                </a:ln>
                <a:solidFill>
                  <a:schemeClr val="bg1"/>
                </a:solidFill>
                <a:latin typeface="UTM Cookies" panose="02040603050506020204" pitchFamily="18" charset="0"/>
              </a:rPr>
              <a:t> THÂN THƯƠNG</a:t>
            </a:r>
            <a:endParaRPr lang="en-US" sz="4400" dirty="0">
              <a:ln w="28575" cmpd="thickThin">
                <a:solidFill>
                  <a:srgbClr val="438030"/>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285621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8F0C7"/>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BDD64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0733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accent5">
            <a:lumMod val="60000"/>
            <a:lumOff val="40000"/>
          </a:schemeClr>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5">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8" name="TextBox 17"/>
          <p:cNvSpPr txBox="1"/>
          <p:nvPr userDrawn="1"/>
        </p:nvSpPr>
        <p:spPr>
          <a:xfrm>
            <a:off x="6922851" y="4876800"/>
            <a:ext cx="1605064" cy="215444"/>
          </a:xfrm>
          <a:prstGeom prst="rect">
            <a:avLst/>
          </a:prstGeom>
          <a:noFill/>
        </p:spPr>
        <p:txBody>
          <a:bodyPr wrap="square" rtlCol="0">
            <a:spAutoFit/>
          </a:bodyPr>
          <a:lstStyle/>
          <a:p>
            <a:r>
              <a:rPr lang="en-US" sz="800" dirty="0">
                <a:solidFill>
                  <a:schemeClr val="accent5">
                    <a:lumMod val="75000"/>
                  </a:schemeClr>
                </a:solidFill>
              </a:rPr>
              <a:t>FeistyForwarders_0968120672</a:t>
            </a:r>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solidFill>
                    <a:schemeClr val="accent6">
                      <a:lumMod val="50000"/>
                    </a:schemeClr>
                  </a:solidFill>
                  <a:latin typeface="UTM Cookies" panose="02040603050506020204" pitchFamily="18" charset="0"/>
                </a:rPr>
                <a:t>CHỦ</a:t>
              </a:r>
              <a:r>
                <a:rPr lang="en-US" sz="2800" baseline="0" dirty="0">
                  <a:solidFill>
                    <a:schemeClr val="accent6">
                      <a:lumMod val="50000"/>
                    </a:schemeClr>
                  </a:solidFill>
                  <a:latin typeface="UTM Cookies" panose="02040603050506020204" pitchFamily="18" charset="0"/>
                </a:rPr>
                <a:t> ĐỀ 6</a:t>
              </a:r>
              <a:endParaRPr lang="en-US" sz="2800" dirty="0">
                <a:solidFill>
                  <a:schemeClr val="accent6">
                    <a:lumMod val="50000"/>
                  </a:schemeClr>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583758" y="551480"/>
            <a:ext cx="3269859" cy="1938992"/>
          </a:xfrm>
          <a:prstGeom prst="rect">
            <a:avLst/>
          </a:prstGeom>
          <a:noFill/>
        </p:spPr>
        <p:txBody>
          <a:bodyPr wrap="square" rtlCol="0">
            <a:spAutoFit/>
          </a:bodyPr>
          <a:lstStyle/>
          <a:p>
            <a:pPr algn="ctr"/>
            <a:r>
              <a:rPr lang="en-US" sz="4000" dirty="0">
                <a:ln w="28575" cmpd="thickThin">
                  <a:solidFill>
                    <a:srgbClr val="0070C0"/>
                  </a:solidFill>
                </a:ln>
                <a:solidFill>
                  <a:schemeClr val="bg1"/>
                </a:solidFill>
                <a:latin typeface="UTM Cookies" panose="02040603050506020204" pitchFamily="18" charset="0"/>
              </a:rPr>
              <a:t>TỰ</a:t>
            </a:r>
            <a:r>
              <a:rPr lang="en-US" sz="4000" baseline="0" dirty="0">
                <a:ln w="28575" cmpd="thickThin">
                  <a:solidFill>
                    <a:srgbClr val="0070C0"/>
                  </a:solidFill>
                </a:ln>
                <a:solidFill>
                  <a:schemeClr val="bg1"/>
                </a:solidFill>
                <a:latin typeface="UTM Cookies" panose="02040603050506020204" pitchFamily="18" charset="0"/>
              </a:rPr>
              <a:t> CHĂM SÓC VÀ BẢO VỆ BẢN THÂN</a:t>
            </a:r>
            <a:endParaRPr lang="en-US" sz="4000" dirty="0">
              <a:ln w="28575" cmpd="thickThin">
                <a:solidFill>
                  <a:srgbClr val="0070C0"/>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401470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
        <p:nvSpPr>
          <p:cNvPr id="4" name="TextBox 3"/>
          <p:cNvSpPr txBox="1"/>
          <p:nvPr userDrawn="1"/>
        </p:nvSpPr>
        <p:spPr>
          <a:xfrm>
            <a:off x="6922851" y="4876800"/>
            <a:ext cx="1605064" cy="215444"/>
          </a:xfrm>
          <a:prstGeom prst="rect">
            <a:avLst/>
          </a:prstGeom>
          <a:noFill/>
        </p:spPr>
        <p:txBody>
          <a:bodyPr wrap="square" rtlCol="0">
            <a:spAutoFit/>
          </a:bodyPr>
          <a:lstStyle/>
          <a:p>
            <a:r>
              <a:rPr lang="en-US" sz="800" dirty="0">
                <a:solidFill>
                  <a:schemeClr val="tx1"/>
                </a:solidFill>
              </a:rPr>
              <a:t>FeistyForwarders_0968120672</a:t>
            </a:r>
          </a:p>
        </p:txBody>
      </p:sp>
    </p:spTree>
  </p:cSld>
  <p:clrMap bg1="lt1" tx1="dk1" bg2="dk2" tx2="lt2" accent1="accent1" accent2="accent2" accent3="accent3" accent4="accent4" accent5="accent5" accent6="accent6" hlink="hlink" folHlink="folHlink"/>
  <p:sldLayoutIdLst>
    <p:sldLayoutId id="2147483676" r:id="rId1"/>
    <p:sldLayoutId id="2147483671" r:id="rId2"/>
    <p:sldLayoutId id="2147483679" r:id="rId3"/>
    <p:sldLayoutId id="2147483680" r:id="rId4"/>
    <p:sldLayoutId id="2147483672" r:id="rId5"/>
    <p:sldLayoutId id="2147483681" r:id="rId6"/>
    <p:sldLayoutId id="2147483673" r:id="rId7"/>
    <p:sldLayoutId id="2147483682" r:id="rId8"/>
    <p:sldLayoutId id="2147483674" r:id="rId9"/>
    <p:sldLayoutId id="2147483683" r:id="rId10"/>
    <p:sldLayoutId id="2147483675" r:id="rId11"/>
    <p:sldLayoutId id="2147483684" r:id="rId12"/>
    <p:sldLayoutId id="2147483677" r:id="rId13"/>
    <p:sldLayoutId id="2147483685" r:id="rId14"/>
    <p:sldLayoutId id="2147483678" r:id="rId15"/>
    <p:sldLayoutId id="2147483655" r:id="rId16"/>
    <p:sldLayoutId id="2147483686" r:id="rId17"/>
    <p:sldLayoutId id="2147483687" r:id="rId18"/>
    <p:sldLayoutId id="2147483688"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9.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
            <a:ext cx="9144000" cy="5177368"/>
          </a:xfrm>
          <a:prstGeom prst="rect">
            <a:avLst/>
          </a:prstGeom>
        </p:spPr>
      </p:pic>
      <p:sp>
        <p:nvSpPr>
          <p:cNvPr id="2" name="矩形 1"/>
          <p:cNvSpPr/>
          <p:nvPr/>
        </p:nvSpPr>
        <p:spPr>
          <a:xfrm>
            <a:off x="533815" y="411994"/>
            <a:ext cx="8265526" cy="215975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0207" fontAlgn="base">
              <a:spcBef>
                <a:spcPct val="0"/>
              </a:spcBef>
              <a:spcAft>
                <a:spcPct val="0"/>
              </a:spcAft>
            </a:pPr>
            <a:endParaRPr lang="zh-CN" altLang="en-US" sz="1280">
              <a:solidFill>
                <a:prstClr val="white"/>
              </a:solidFill>
              <a:latin typeface="微软雅黑"/>
              <a:ea typeface="微软雅黑"/>
              <a:cs typeface="+mn-ea"/>
              <a:sym typeface="+mn-lt"/>
            </a:endParaRPr>
          </a:p>
        </p:txBody>
      </p:sp>
      <p:sp>
        <p:nvSpPr>
          <p:cNvPr id="6" name="文本框 8"/>
          <p:cNvSpPr txBox="1"/>
          <p:nvPr/>
        </p:nvSpPr>
        <p:spPr>
          <a:xfrm>
            <a:off x="407205" y="1093997"/>
            <a:ext cx="8392136" cy="795750"/>
          </a:xfrm>
          <a:prstGeom prst="rect">
            <a:avLst/>
          </a:prstGeom>
          <a:noFill/>
          <a:ln>
            <a:noFill/>
          </a:ln>
        </p:spPr>
        <p:txBody>
          <a:bodyPr wrap="square" lIns="0" tIns="0" rIns="0" bIns="0" anchor="ctr" anchorCtr="1">
            <a:noAutofit/>
          </a:bodyPr>
          <a:lstStyle/>
          <a:p>
            <a:pPr algn="ctr" defTabSz="685708">
              <a:defRPr/>
            </a:pPr>
            <a:r>
              <a:rPr lang="en-US" altLang="zh-CN" sz="4978" b="1" i="1">
                <a:solidFill>
                  <a:prstClr val="white"/>
                </a:solidFill>
                <a:latin typeface="Times New Roman" panose="02020603050405020304" pitchFamily="18" charset="0"/>
                <a:ea typeface="微软雅黑"/>
                <a:cs typeface="Times New Roman" panose="02020603050405020304" pitchFamily="18" charset="0"/>
                <a:sym typeface="+mn-lt"/>
              </a:rPr>
              <a:t>Chào mừng các con đến với tiết Hoạt động trải nghiệm</a:t>
            </a:r>
            <a:endParaRPr lang="zh-CN" altLang="en-US" sz="4978" b="1" i="1" dirty="0">
              <a:solidFill>
                <a:prstClr val="white"/>
              </a:solidFill>
              <a:latin typeface="Times New Roman" panose="02020603050405020304" pitchFamily="18" charset="0"/>
              <a:ea typeface="微软雅黑"/>
              <a:cs typeface="Times New Roman" panose="02020603050405020304" pitchFamily="18" charset="0"/>
              <a:sym typeface="+mn-lt"/>
            </a:endParaRPr>
          </a:p>
        </p:txBody>
      </p:sp>
    </p:spTree>
    <p:extLst>
      <p:ext uri="{BB962C8B-B14F-4D97-AF65-F5344CB8AC3E}">
        <p14:creationId xmlns:p14="http://schemas.microsoft.com/office/powerpoint/2010/main" val="3200067870"/>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2457041" y="0"/>
            <a:ext cx="4229919" cy="451485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2548746" y="2003910"/>
            <a:ext cx="3391336" cy="923330"/>
          </a:xfrm>
          <a:prstGeom prst="rect">
            <a:avLst/>
          </a:prstGeom>
          <a:noFill/>
        </p:spPr>
        <p:txBody>
          <a:bodyPr wrap="square" rtlCol="0">
            <a:spAutoFit/>
          </a:bodyPr>
          <a:lstStyle/>
          <a:p>
            <a:pPr algn="ctr" defTabSz="685800">
              <a:buClrTx/>
              <a:defRPr/>
            </a:pPr>
            <a:r>
              <a:rPr lang="en-US" sz="5400" b="1" kern="1200">
                <a:solidFill>
                  <a:srgbClr val="0070C0"/>
                </a:solidFill>
                <a:latin typeface="Times New Roman" panose="02020603050405020304" pitchFamily="18" charset="0"/>
                <a:ea typeface="微软雅黑"/>
                <a:cs typeface="Times New Roman" panose="02020603050405020304" pitchFamily="18" charset="0"/>
              </a:rPr>
              <a:t>Liên hệ</a:t>
            </a:r>
            <a:endParaRPr lang="en-US" sz="5400" b="1" kern="1200" dirty="0">
              <a:solidFill>
                <a:srgbClr val="0070C0"/>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7493506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E532C59-C545-415F-8D86-8B4E25A7E1C1}"/>
              </a:ext>
            </a:extLst>
          </p:cNvPr>
          <p:cNvGrpSpPr/>
          <p:nvPr/>
        </p:nvGrpSpPr>
        <p:grpSpPr>
          <a:xfrm>
            <a:off x="609699" y="240011"/>
            <a:ext cx="8173430" cy="905001"/>
            <a:chOff x="609699" y="240011"/>
            <a:chExt cx="8173430" cy="905001"/>
          </a:xfrm>
        </p:grpSpPr>
        <p:pic>
          <p:nvPicPr>
            <p:cNvPr id="2" name="Picture 1">
              <a:extLst>
                <a:ext uri="{FF2B5EF4-FFF2-40B4-BE49-F238E27FC236}">
                  <a16:creationId xmlns:a16="http://schemas.microsoft.com/office/drawing/2014/main" id="{294CFF77-BAFD-498D-83ED-1509D2CA2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99" y="240011"/>
              <a:ext cx="819264" cy="905001"/>
            </a:xfrm>
            <a:prstGeom prst="rect">
              <a:avLst/>
            </a:prstGeom>
          </p:spPr>
        </p:pic>
        <p:sp>
          <p:nvSpPr>
            <p:cNvPr id="5" name="Rectangle 4">
              <a:extLst>
                <a:ext uri="{FF2B5EF4-FFF2-40B4-BE49-F238E27FC236}">
                  <a16:creationId xmlns:a16="http://schemas.microsoft.com/office/drawing/2014/main" id="{7AB1F049-D2F5-4DE5-A645-FC2593112B5C}"/>
                </a:ext>
              </a:extLst>
            </p:cNvPr>
            <p:cNvSpPr/>
            <p:nvPr/>
          </p:nvSpPr>
          <p:spPr>
            <a:xfrm>
              <a:off x="1428963" y="280214"/>
              <a:ext cx="7354166" cy="830997"/>
            </a:xfrm>
            <a:prstGeom prst="rect">
              <a:avLst/>
            </a:prstGeom>
          </p:spPr>
          <p:txBody>
            <a:bodyPr wrap="square">
              <a:spAutoFit/>
            </a:bodyPr>
            <a:lstStyle/>
            <a:p>
              <a:r>
                <a:rPr lang="en-US" sz="2400" b="1">
                  <a:solidFill>
                    <a:srgbClr val="FF7C0A"/>
                  </a:solidFill>
                  <a:latin typeface="Times New Roman" panose="02020603050405020304" pitchFamily="18" charset="0"/>
                  <a:cs typeface="Times New Roman" panose="02020603050405020304" pitchFamily="18" charset="0"/>
                </a:rPr>
                <a:t>Con hãy chia sẻ về chuyến đi của mình cho bố mẹ và ng</a:t>
              </a:r>
              <a:r>
                <a:rPr lang="vi-VN" sz="2400" b="1">
                  <a:solidFill>
                    <a:srgbClr val="FF7C0A"/>
                  </a:solidFill>
                  <a:latin typeface="Times New Roman" panose="02020603050405020304" pitchFamily="18" charset="0"/>
                  <a:cs typeface="Times New Roman" panose="02020603050405020304" pitchFamily="18" charset="0"/>
                </a:rPr>
                <a:t>ư</a:t>
              </a:r>
              <a:r>
                <a:rPr lang="en-US" sz="2400" b="1">
                  <a:solidFill>
                    <a:srgbClr val="FF7C0A"/>
                  </a:solidFill>
                  <a:latin typeface="Times New Roman" panose="02020603050405020304" pitchFamily="18" charset="0"/>
                  <a:cs typeface="Times New Roman" panose="02020603050405020304" pitchFamily="18" charset="0"/>
                </a:rPr>
                <a:t>ời thân nghe, chuyến đi của con có thể là: </a:t>
              </a:r>
              <a:endParaRPr lang="vi-VN" sz="2400" dirty="0">
                <a:latin typeface="Times New Roman" panose="020206030504050203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635D6E14-CF0F-4B32-86F9-59F29DC2AA66}"/>
              </a:ext>
            </a:extLst>
          </p:cNvPr>
          <p:cNvSpPr/>
          <p:nvPr/>
        </p:nvSpPr>
        <p:spPr>
          <a:xfrm>
            <a:off x="460764" y="1642433"/>
            <a:ext cx="3432824" cy="2805320"/>
          </a:xfrm>
          <a:prstGeom prst="rect">
            <a:avLst/>
          </a:prstGeom>
        </p:spPr>
        <p:txBody>
          <a:bodyPr wrap="square">
            <a:spAutoFit/>
          </a:bodyPr>
          <a:lstStyle/>
          <a:p>
            <a:pPr>
              <a:lnSpc>
                <a:spcPct val="150000"/>
              </a:lnSpc>
            </a:pPr>
            <a:r>
              <a:rPr lang="vi-VN" sz="2000" dirty="0">
                <a:solidFill>
                  <a:schemeClr val="tx2">
                    <a:lumMod val="10000"/>
                  </a:schemeClr>
                </a:solidFill>
                <a:latin typeface="Times New Roman" panose="02020603050405020304" pitchFamily="18" charset="0"/>
                <a:cs typeface="Times New Roman" panose="02020603050405020304" pitchFamily="18" charset="0"/>
              </a:rPr>
              <a:t>- Nêu thời gian, địa điểm và những người đi cùng em.</a:t>
            </a:r>
          </a:p>
          <a:p>
            <a:pPr>
              <a:lnSpc>
                <a:spcPct val="150000"/>
              </a:lnSpc>
            </a:pPr>
            <a:r>
              <a:rPr lang="vi-VN" sz="2000" dirty="0">
                <a:solidFill>
                  <a:schemeClr val="tx2">
                    <a:lumMod val="10000"/>
                  </a:schemeClr>
                </a:solidFill>
                <a:latin typeface="Times New Roman" panose="02020603050405020304" pitchFamily="18" charset="0"/>
                <a:cs typeface="Times New Roman" panose="02020603050405020304" pitchFamily="18" charset="0"/>
              </a:rPr>
              <a:t>- Kể những hoạt động trong chuyến đi.</a:t>
            </a:r>
          </a:p>
          <a:p>
            <a:pPr>
              <a:lnSpc>
                <a:spcPct val="150000"/>
              </a:lnSpc>
            </a:pPr>
            <a:r>
              <a:rPr lang="vi-VN" sz="2000" dirty="0">
                <a:solidFill>
                  <a:schemeClr val="tx2">
                    <a:lumMod val="10000"/>
                  </a:schemeClr>
                </a:solidFill>
                <a:latin typeface="Times New Roman" panose="02020603050405020304" pitchFamily="18" charset="0"/>
                <a:cs typeface="Times New Roman" panose="02020603050405020304" pitchFamily="18" charset="0"/>
              </a:rPr>
              <a:t>- Nêu cảm xúc của em sau chuyến đi.</a:t>
            </a:r>
          </a:p>
        </p:txBody>
      </p:sp>
      <p:grpSp>
        <p:nvGrpSpPr>
          <p:cNvPr id="12" name="Group 11">
            <a:extLst>
              <a:ext uri="{FF2B5EF4-FFF2-40B4-BE49-F238E27FC236}">
                <a16:creationId xmlns:a16="http://schemas.microsoft.com/office/drawing/2014/main" id="{B072A848-47B2-442A-99CE-BB84D440606B}"/>
              </a:ext>
            </a:extLst>
          </p:cNvPr>
          <p:cNvGrpSpPr/>
          <p:nvPr/>
        </p:nvGrpSpPr>
        <p:grpSpPr>
          <a:xfrm>
            <a:off x="3893588" y="1199801"/>
            <a:ext cx="4795205" cy="3481965"/>
            <a:chOff x="3893588" y="1199801"/>
            <a:chExt cx="4795205" cy="3481965"/>
          </a:xfrm>
        </p:grpSpPr>
        <p:pic>
          <p:nvPicPr>
            <p:cNvPr id="7" name="Picture 6">
              <a:extLst>
                <a:ext uri="{FF2B5EF4-FFF2-40B4-BE49-F238E27FC236}">
                  <a16:creationId xmlns:a16="http://schemas.microsoft.com/office/drawing/2014/main" id="{7318B652-FC7A-443B-885F-2E54F66082A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893588" y="1199801"/>
              <a:ext cx="4795205" cy="1696297"/>
            </a:xfrm>
            <a:prstGeom prst="rect">
              <a:avLst/>
            </a:prstGeom>
          </p:spPr>
        </p:pic>
        <p:pic>
          <p:nvPicPr>
            <p:cNvPr id="11" name="Picture 10">
              <a:extLst>
                <a:ext uri="{FF2B5EF4-FFF2-40B4-BE49-F238E27FC236}">
                  <a16:creationId xmlns:a16="http://schemas.microsoft.com/office/drawing/2014/main" id="{A6FFF03D-FEAE-4E0F-9D4D-48F6F68C106A}"/>
                </a:ext>
              </a:extLst>
            </p:cNvPr>
            <p:cNvPicPr>
              <a:picLocks noChangeAspect="1"/>
            </p:cNvPicPr>
            <p:nvPr/>
          </p:nvPicPr>
          <p:blipFill>
            <a:blip r:embed="rId5"/>
            <a:stretch>
              <a:fillRect/>
            </a:stretch>
          </p:blipFill>
          <p:spPr>
            <a:xfrm>
              <a:off x="3893588" y="2932646"/>
              <a:ext cx="4795205" cy="1749120"/>
            </a:xfrm>
            <a:prstGeom prst="rect">
              <a:avLst/>
            </a:prstGeom>
          </p:spPr>
        </p:pic>
      </p:grpSp>
      <p:sp>
        <p:nvSpPr>
          <p:cNvPr id="4" name="TextBox 3">
            <a:extLst>
              <a:ext uri="{FF2B5EF4-FFF2-40B4-BE49-F238E27FC236}">
                <a16:creationId xmlns:a16="http://schemas.microsoft.com/office/drawing/2014/main" id="{62034DFE-56C5-4DD7-9248-249413FE5FED}"/>
              </a:ext>
            </a:extLst>
          </p:cNvPr>
          <p:cNvSpPr txBox="1"/>
          <p:nvPr/>
        </p:nvSpPr>
        <p:spPr>
          <a:xfrm>
            <a:off x="848645" y="1092178"/>
            <a:ext cx="2593980" cy="461665"/>
          </a:xfrm>
          <a:prstGeom prst="rect">
            <a:avLst/>
          </a:prstGeom>
          <a:noFill/>
        </p:spPr>
        <p:txBody>
          <a:bodyPr wrap="none" rtlCol="0">
            <a:spAutoFit/>
          </a:bodyPr>
          <a:lstStyle/>
          <a:p>
            <a:r>
              <a:rPr lang="en-US" sz="2400" b="1">
                <a:solidFill>
                  <a:schemeClr val="tx1">
                    <a:lumMod val="90000"/>
                    <a:lumOff val="10000"/>
                  </a:schemeClr>
                </a:solidFill>
                <a:latin typeface="Times New Roman" panose="02020603050405020304" pitchFamily="18" charset="0"/>
                <a:cs typeface="Times New Roman" panose="02020603050405020304" pitchFamily="18" charset="0"/>
              </a:rPr>
              <a:t>Theo các gợi ý sau</a:t>
            </a:r>
          </a:p>
        </p:txBody>
      </p:sp>
    </p:spTree>
    <p:extLst>
      <p:ext uri="{BB962C8B-B14F-4D97-AF65-F5344CB8AC3E}">
        <p14:creationId xmlns:p14="http://schemas.microsoft.com/office/powerpoint/2010/main" val="252081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2457041" y="0"/>
            <a:ext cx="4229919" cy="451485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2548746" y="1844421"/>
            <a:ext cx="3391336" cy="1754326"/>
          </a:xfrm>
          <a:prstGeom prst="rect">
            <a:avLst/>
          </a:prstGeom>
          <a:noFill/>
        </p:spPr>
        <p:txBody>
          <a:bodyPr wrap="square" rtlCol="0">
            <a:spAutoFit/>
          </a:bodyPr>
          <a:lstStyle/>
          <a:p>
            <a:pPr algn="ctr" defTabSz="685800">
              <a:buClrTx/>
              <a:defRPr/>
            </a:pPr>
            <a:r>
              <a:rPr lang="en-US" sz="5400" b="1" kern="1200">
                <a:solidFill>
                  <a:srgbClr val="0070C0"/>
                </a:solidFill>
                <a:latin typeface="Times New Roman" panose="02020603050405020304" pitchFamily="18" charset="0"/>
                <a:ea typeface="微软雅黑"/>
                <a:cs typeface="Times New Roman" panose="02020603050405020304" pitchFamily="18" charset="0"/>
              </a:rPr>
              <a:t>Luyện tập, thực hành</a:t>
            </a:r>
            <a:endParaRPr lang="en-US" sz="5400" b="1" kern="1200" dirty="0">
              <a:solidFill>
                <a:srgbClr val="0070C0"/>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73664681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8AE78D-432C-4E59-8866-CCDAA3D1A281}"/>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587538" y="142346"/>
            <a:ext cx="5497058" cy="4497614"/>
          </a:xfrm>
          <a:prstGeom prst="rect">
            <a:avLst/>
          </a:prstGeom>
        </p:spPr>
      </p:pic>
      <p:sp>
        <p:nvSpPr>
          <p:cNvPr id="4" name="TextBox 3">
            <a:extLst>
              <a:ext uri="{FF2B5EF4-FFF2-40B4-BE49-F238E27FC236}">
                <a16:creationId xmlns:a16="http://schemas.microsoft.com/office/drawing/2014/main" id="{15AE7C2B-8A5A-4B3D-A6A1-B690FA438487}"/>
              </a:ext>
            </a:extLst>
          </p:cNvPr>
          <p:cNvSpPr txBox="1"/>
          <p:nvPr/>
        </p:nvSpPr>
        <p:spPr>
          <a:xfrm>
            <a:off x="648586" y="818708"/>
            <a:ext cx="3051545" cy="2677656"/>
          </a:xfrm>
          <a:prstGeom prst="rect">
            <a:avLst/>
          </a:prstGeom>
          <a:noFill/>
        </p:spPr>
        <p:txBody>
          <a:bodyPr wrap="square" rtlCol="0">
            <a:spAutoFit/>
          </a:bodyPr>
          <a:lstStyle/>
          <a:p>
            <a:r>
              <a:rPr lang="en-US" sz="2800">
                <a:solidFill>
                  <a:srgbClr val="002060"/>
                </a:solidFill>
                <a:latin typeface="Times New Roman" panose="02020603050405020304" pitchFamily="18" charset="0"/>
                <a:cs typeface="Times New Roman" panose="02020603050405020304" pitchFamily="18" charset="0"/>
              </a:rPr>
              <a:t>Con hãy quan sát bức tranh và nêu tên các đồ dùng có trong bức tranh cho bố mẹ và ng</a:t>
            </a:r>
            <a:r>
              <a:rPr lang="vi-VN" sz="2800">
                <a:solidFill>
                  <a:srgbClr val="002060"/>
                </a:solidFill>
                <a:latin typeface="Times New Roman" panose="02020603050405020304" pitchFamily="18" charset="0"/>
                <a:cs typeface="Times New Roman" panose="02020603050405020304" pitchFamily="18" charset="0"/>
              </a:rPr>
              <a:t>ư</a:t>
            </a:r>
            <a:r>
              <a:rPr lang="en-US" sz="2800">
                <a:solidFill>
                  <a:srgbClr val="002060"/>
                </a:solidFill>
                <a:latin typeface="Times New Roman" panose="02020603050405020304" pitchFamily="18" charset="0"/>
                <a:cs typeface="Times New Roman" panose="02020603050405020304" pitchFamily="18" charset="0"/>
              </a:rPr>
              <a:t>ời thân nghe nhé!</a:t>
            </a:r>
          </a:p>
        </p:txBody>
      </p:sp>
      <p:sp>
        <p:nvSpPr>
          <p:cNvPr id="5" name="TextBox 4">
            <a:extLst>
              <a:ext uri="{FF2B5EF4-FFF2-40B4-BE49-F238E27FC236}">
                <a16:creationId xmlns:a16="http://schemas.microsoft.com/office/drawing/2014/main" id="{23A26950-8C1A-42D5-85F6-F232F41F38FF}"/>
              </a:ext>
            </a:extLst>
          </p:cNvPr>
          <p:cNvSpPr txBox="1"/>
          <p:nvPr/>
        </p:nvSpPr>
        <p:spPr>
          <a:xfrm>
            <a:off x="3587538" y="2248584"/>
            <a:ext cx="2700669" cy="646331"/>
          </a:xfrm>
          <a:prstGeom prst="rect">
            <a:avLst/>
          </a:prstGeom>
          <a:noFill/>
        </p:spPr>
        <p:txBody>
          <a:bodyPr wrap="square" rtlCol="0">
            <a:spAutoFit/>
          </a:bodyPr>
          <a:lstStyle/>
          <a:p>
            <a:r>
              <a:rPr lang="en-US" sz="1800">
                <a:latin typeface="Times New Roman" panose="02020603050405020304" pitchFamily="18" charset="0"/>
                <a:cs typeface="Times New Roman" panose="02020603050405020304" pitchFamily="18" charset="0"/>
              </a:rPr>
              <a:t>Dầu gội, khăn mặt, bàn trải đánh răng</a:t>
            </a:r>
          </a:p>
        </p:txBody>
      </p:sp>
      <p:sp>
        <p:nvSpPr>
          <p:cNvPr id="6" name="TextBox 5">
            <a:extLst>
              <a:ext uri="{FF2B5EF4-FFF2-40B4-BE49-F238E27FC236}">
                <a16:creationId xmlns:a16="http://schemas.microsoft.com/office/drawing/2014/main" id="{B6E02DEF-E514-41BE-A980-BDF541622529}"/>
              </a:ext>
            </a:extLst>
          </p:cNvPr>
          <p:cNvSpPr txBox="1"/>
          <p:nvPr/>
        </p:nvSpPr>
        <p:spPr>
          <a:xfrm>
            <a:off x="6948363" y="2388136"/>
            <a:ext cx="1864613" cy="369332"/>
          </a:xfrm>
          <a:prstGeom prst="rect">
            <a:avLst/>
          </a:prstGeom>
          <a:noFill/>
        </p:spPr>
        <p:txBody>
          <a:bodyPr wrap="square" rtlCol="0">
            <a:spAutoFit/>
          </a:bodyPr>
          <a:lstStyle/>
          <a:p>
            <a:r>
              <a:rPr lang="en-US" sz="1800">
                <a:latin typeface="Times New Roman" panose="02020603050405020304" pitchFamily="18" charset="0"/>
                <a:cs typeface="Times New Roman" panose="02020603050405020304" pitchFamily="18" charset="0"/>
              </a:rPr>
              <a:t>Giày dép, quần áo</a:t>
            </a:r>
          </a:p>
        </p:txBody>
      </p:sp>
      <p:sp>
        <p:nvSpPr>
          <p:cNvPr id="7" name="TextBox 6">
            <a:extLst>
              <a:ext uri="{FF2B5EF4-FFF2-40B4-BE49-F238E27FC236}">
                <a16:creationId xmlns:a16="http://schemas.microsoft.com/office/drawing/2014/main" id="{26529E89-AA97-4356-BB58-EE8B06C27987}"/>
              </a:ext>
            </a:extLst>
          </p:cNvPr>
          <p:cNvSpPr txBox="1"/>
          <p:nvPr/>
        </p:nvSpPr>
        <p:spPr>
          <a:xfrm>
            <a:off x="3539290" y="4162287"/>
            <a:ext cx="2482584" cy="646331"/>
          </a:xfrm>
          <a:prstGeom prst="rect">
            <a:avLst/>
          </a:prstGeom>
          <a:noFill/>
        </p:spPr>
        <p:txBody>
          <a:bodyPr wrap="square" rtlCol="0">
            <a:spAutoFit/>
          </a:bodyPr>
          <a:lstStyle/>
          <a:p>
            <a:r>
              <a:rPr lang="en-US" sz="1800">
                <a:latin typeface="Times New Roman" panose="02020603050405020304" pitchFamily="18" charset="0"/>
                <a:cs typeface="Times New Roman" panose="02020603050405020304" pitchFamily="18" charset="0"/>
              </a:rPr>
              <a:t>Va li, túi sách, ba lô để đựng các đồ dùng</a:t>
            </a:r>
          </a:p>
        </p:txBody>
      </p:sp>
      <p:sp>
        <p:nvSpPr>
          <p:cNvPr id="8" name="TextBox 7">
            <a:extLst>
              <a:ext uri="{FF2B5EF4-FFF2-40B4-BE49-F238E27FC236}">
                <a16:creationId xmlns:a16="http://schemas.microsoft.com/office/drawing/2014/main" id="{80E38DB5-19F8-4840-9945-95ECBBB5F479}"/>
              </a:ext>
            </a:extLst>
          </p:cNvPr>
          <p:cNvSpPr txBox="1"/>
          <p:nvPr/>
        </p:nvSpPr>
        <p:spPr>
          <a:xfrm>
            <a:off x="6021874" y="4162287"/>
            <a:ext cx="3110970" cy="646331"/>
          </a:xfrm>
          <a:prstGeom prst="rect">
            <a:avLst/>
          </a:prstGeom>
          <a:noFill/>
        </p:spPr>
        <p:txBody>
          <a:bodyPr wrap="square" rtlCol="0">
            <a:spAutoFit/>
          </a:bodyPr>
          <a:lstStyle/>
          <a:p>
            <a:r>
              <a:rPr lang="en-US" sz="1800">
                <a:latin typeface="Times New Roman" panose="02020603050405020304" pitchFamily="18" charset="0"/>
                <a:cs typeface="Times New Roman" panose="02020603050405020304" pitchFamily="18" charset="0"/>
              </a:rPr>
              <a:t>Kính, mũ, bình n</a:t>
            </a:r>
            <a:r>
              <a:rPr lang="vi-VN" sz="1800">
                <a:latin typeface="Times New Roman" panose="02020603050405020304" pitchFamily="18" charset="0"/>
                <a:cs typeface="Times New Roman" panose="02020603050405020304" pitchFamily="18" charset="0"/>
              </a:rPr>
              <a:t>ư</a:t>
            </a:r>
            <a:r>
              <a:rPr lang="en-US" sz="1800">
                <a:latin typeface="Times New Roman" panose="02020603050405020304" pitchFamily="18" charset="0"/>
                <a:cs typeface="Times New Roman" panose="02020603050405020304" pitchFamily="18" charset="0"/>
              </a:rPr>
              <a:t>ớc, kính che nắng, kem chống nắng, dầu gió</a:t>
            </a:r>
          </a:p>
        </p:txBody>
      </p:sp>
    </p:spTree>
    <p:extLst>
      <p:ext uri="{BB962C8B-B14F-4D97-AF65-F5344CB8AC3E}">
        <p14:creationId xmlns:p14="http://schemas.microsoft.com/office/powerpoint/2010/main" val="282085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C7B2E8-9953-4710-999A-284FABB95F7E}"/>
              </a:ext>
            </a:extLst>
          </p:cNvPr>
          <p:cNvSpPr txBox="1"/>
          <p:nvPr/>
        </p:nvSpPr>
        <p:spPr>
          <a:xfrm>
            <a:off x="760164" y="550843"/>
            <a:ext cx="7921127" cy="3539430"/>
          </a:xfrm>
          <a:prstGeom prst="rect">
            <a:avLst/>
          </a:prstGeom>
          <a:noFill/>
        </p:spPr>
        <p:txBody>
          <a:bodyPr wrap="square" rtlCol="0">
            <a:spAutoFit/>
          </a:bodyPr>
          <a:lstStyle/>
          <a:p>
            <a:r>
              <a:rPr lang="en-US" sz="3200">
                <a:solidFill>
                  <a:srgbClr val="002060"/>
                </a:solidFill>
                <a:latin typeface="Times New Roman" panose="02020603050405020304" pitchFamily="18" charset="0"/>
                <a:cs typeface="Times New Roman" panose="02020603050405020304" pitchFamily="18" charset="0"/>
              </a:rPr>
              <a:t>Các con đã vừa nêu tên các đồ dùng cần thiết cho một chuyến đi. Bây giờ, các con sẽ giới thiệu về đồ dùng cần thiết cho một chuyến đi. Có thể là chuyến đi về quê, đi du lịch, đi tham quan dã ngoại,… Sau đó điền vào phiếu sau rồi nhờ bố mẹ chụp ảnh gửi lại vào zalo cá nhân của cô nhé!</a:t>
            </a:r>
          </a:p>
        </p:txBody>
      </p:sp>
    </p:spTree>
    <p:extLst>
      <p:ext uri="{BB962C8B-B14F-4D97-AF65-F5344CB8AC3E}">
        <p14:creationId xmlns:p14="http://schemas.microsoft.com/office/powerpoint/2010/main" val="1422731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3790C4-00CD-4376-A404-57C4F0A2CE16}"/>
              </a:ext>
            </a:extLst>
          </p:cNvPr>
          <p:cNvPicPr>
            <a:picLocks noChangeAspect="1"/>
          </p:cNvPicPr>
          <p:nvPr/>
        </p:nvPicPr>
        <p:blipFill>
          <a:blip r:embed="rId2"/>
          <a:stretch>
            <a:fillRect/>
          </a:stretch>
        </p:blipFill>
        <p:spPr>
          <a:xfrm>
            <a:off x="0" y="0"/>
            <a:ext cx="8930713" cy="5143499"/>
          </a:xfrm>
          <a:prstGeom prst="rect">
            <a:avLst/>
          </a:prstGeom>
        </p:spPr>
      </p:pic>
    </p:spTree>
    <p:extLst>
      <p:ext uri="{BB962C8B-B14F-4D97-AF65-F5344CB8AC3E}">
        <p14:creationId xmlns:p14="http://schemas.microsoft.com/office/powerpoint/2010/main" val="2944223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6596F8-209F-490C-94E5-076B9B0C7A67}"/>
              </a:ext>
            </a:extLst>
          </p:cNvPr>
          <p:cNvSpPr txBox="1"/>
          <p:nvPr/>
        </p:nvSpPr>
        <p:spPr>
          <a:xfrm>
            <a:off x="841399" y="637951"/>
            <a:ext cx="5951377" cy="1754326"/>
          </a:xfrm>
          <a:prstGeom prst="rect">
            <a:avLst/>
          </a:prstGeom>
          <a:noFill/>
        </p:spPr>
        <p:txBody>
          <a:bodyPr wrap="square" rtlCol="0">
            <a:spAutoFit/>
          </a:bodyPr>
          <a:lstStyle/>
          <a:p>
            <a:r>
              <a:rPr lang="en-US" sz="3600">
                <a:solidFill>
                  <a:srgbClr val="FF0000"/>
                </a:solidFill>
                <a:latin typeface="Times New Roman" panose="02020603050405020304" pitchFamily="18" charset="0"/>
                <a:cs typeface="Times New Roman" panose="02020603050405020304" pitchFamily="18" charset="0"/>
              </a:rPr>
              <a:t>L</a:t>
            </a:r>
            <a:r>
              <a:rPr lang="vi-VN" sz="3600">
                <a:solidFill>
                  <a:srgbClr val="FF0000"/>
                </a:solidFill>
                <a:latin typeface="Times New Roman" panose="02020603050405020304" pitchFamily="18" charset="0"/>
                <a:cs typeface="Times New Roman" panose="02020603050405020304" pitchFamily="18" charset="0"/>
              </a:rPr>
              <a:t>ư</a:t>
            </a:r>
            <a:r>
              <a:rPr lang="en-US" sz="3600">
                <a:solidFill>
                  <a:srgbClr val="FF0000"/>
                </a:solidFill>
                <a:latin typeface="Times New Roman" panose="02020603050405020304" pitchFamily="18" charset="0"/>
                <a:cs typeface="Times New Roman" panose="02020603050405020304" pitchFamily="18" charset="0"/>
              </a:rPr>
              <a:t>u ý: Chúng ta cần mang đủ vật dụng cần thiết, tránh mang thừa khiến hành lý cồng kềnh.</a:t>
            </a:r>
          </a:p>
        </p:txBody>
      </p:sp>
      <p:pic>
        <p:nvPicPr>
          <p:cNvPr id="3" name="Picture 2" descr="A picture containing text, toy, doll&#10;&#10;Description automatically generated">
            <a:extLst>
              <a:ext uri="{FF2B5EF4-FFF2-40B4-BE49-F238E27FC236}">
                <a16:creationId xmlns:a16="http://schemas.microsoft.com/office/drawing/2014/main" id="{B66B016A-5B5E-4BA5-BA72-D8E9969A6A2D}"/>
              </a:ext>
            </a:extLst>
          </p:cNvPr>
          <p:cNvPicPr>
            <a:picLocks noChangeAspect="1"/>
          </p:cNvPicPr>
          <p:nvPr/>
        </p:nvPicPr>
        <p:blipFill rotWithShape="1">
          <a:blip r:embed="rId2">
            <a:clrChange>
              <a:clrFrom>
                <a:srgbClr val="FFFFFF"/>
              </a:clrFrom>
              <a:clrTo>
                <a:srgbClr val="FFFFFF">
                  <a:alpha val="0"/>
                </a:srgbClr>
              </a:clrTo>
            </a:clrChange>
          </a:blip>
          <a:srcRect t="8827" b="16297"/>
          <a:stretch/>
        </p:blipFill>
        <p:spPr>
          <a:xfrm>
            <a:off x="3110613" y="2838893"/>
            <a:ext cx="5283201" cy="2102588"/>
          </a:xfrm>
          <a:prstGeom prst="rect">
            <a:avLst/>
          </a:prstGeom>
        </p:spPr>
      </p:pic>
    </p:spTree>
    <p:extLst>
      <p:ext uri="{BB962C8B-B14F-4D97-AF65-F5344CB8AC3E}">
        <p14:creationId xmlns:p14="http://schemas.microsoft.com/office/powerpoint/2010/main" val="4004686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2457041" y="0"/>
            <a:ext cx="4229919" cy="451485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2548746" y="2003909"/>
            <a:ext cx="3391336" cy="923330"/>
          </a:xfrm>
          <a:prstGeom prst="rect">
            <a:avLst/>
          </a:prstGeom>
          <a:noFill/>
        </p:spPr>
        <p:txBody>
          <a:bodyPr wrap="square" rtlCol="0">
            <a:spAutoFit/>
          </a:bodyPr>
          <a:lstStyle/>
          <a:p>
            <a:pPr algn="ctr" defTabSz="685800">
              <a:buClrTx/>
              <a:defRPr/>
            </a:pPr>
            <a:r>
              <a:rPr lang="en-US" sz="5400" b="1" kern="1200">
                <a:solidFill>
                  <a:srgbClr val="0070C0"/>
                </a:solidFill>
                <a:latin typeface="Times New Roman" panose="02020603050405020304" pitchFamily="18" charset="0"/>
                <a:ea typeface="微软雅黑"/>
                <a:cs typeface="Times New Roman" panose="02020603050405020304" pitchFamily="18" charset="0"/>
              </a:rPr>
              <a:t>Vận dụng</a:t>
            </a:r>
            <a:endParaRPr lang="en-US" sz="5400" b="1" kern="1200" dirty="0">
              <a:solidFill>
                <a:srgbClr val="0070C0"/>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048021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1589FB-80A7-493F-B58E-677C15F24E26}"/>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972185" y="302843"/>
            <a:ext cx="5171815" cy="4497614"/>
          </a:xfrm>
          <a:prstGeom prst="rect">
            <a:avLst/>
          </a:prstGeom>
        </p:spPr>
      </p:pic>
      <p:sp>
        <p:nvSpPr>
          <p:cNvPr id="9" name="Rectangle 8">
            <a:extLst>
              <a:ext uri="{FF2B5EF4-FFF2-40B4-BE49-F238E27FC236}">
                <a16:creationId xmlns:a16="http://schemas.microsoft.com/office/drawing/2014/main" id="{8754EFCD-0093-4119-980A-7DD2E63AAB63}"/>
              </a:ext>
            </a:extLst>
          </p:cNvPr>
          <p:cNvSpPr/>
          <p:nvPr/>
        </p:nvSpPr>
        <p:spPr>
          <a:xfrm>
            <a:off x="272970" y="1596020"/>
            <a:ext cx="3784060" cy="3349956"/>
          </a:xfrm>
          <a:prstGeom prst="rect">
            <a:avLst/>
          </a:prstGeom>
        </p:spPr>
        <p:txBody>
          <a:bodyPr wrap="square">
            <a:spAutoFit/>
          </a:bodyPr>
          <a:lstStyle/>
          <a:p>
            <a:pPr marL="342900" indent="-342900">
              <a:lnSpc>
                <a:spcPct val="150000"/>
              </a:lnSpc>
              <a:buFontTx/>
              <a:buChar char="-"/>
            </a:pPr>
            <a:r>
              <a:rPr lang="en-US" sz="2400">
                <a:solidFill>
                  <a:srgbClr val="FF0000"/>
                </a:solidFill>
                <a:latin typeface="Times New Roman" panose="02020603050405020304" pitchFamily="18" charset="0"/>
                <a:cs typeface="Times New Roman" panose="02020603050405020304" pitchFamily="18" charset="0"/>
              </a:rPr>
              <a:t>Bước 1: </a:t>
            </a:r>
            <a:r>
              <a:rPr lang="vi-VN" sz="2400">
                <a:solidFill>
                  <a:srgbClr val="FF0000"/>
                </a:solidFill>
                <a:latin typeface="Times New Roman" panose="02020603050405020304" pitchFamily="18" charset="0"/>
                <a:cs typeface="Times New Roman" panose="02020603050405020304" pitchFamily="18" charset="0"/>
              </a:rPr>
              <a:t>Chọn </a:t>
            </a:r>
            <a:r>
              <a:rPr lang="vi-VN" sz="2400" dirty="0">
                <a:solidFill>
                  <a:srgbClr val="FF0000"/>
                </a:solidFill>
                <a:latin typeface="Times New Roman" panose="02020603050405020304" pitchFamily="18" charset="0"/>
                <a:cs typeface="Times New Roman" panose="02020603050405020304" pitchFamily="18" charset="0"/>
              </a:rPr>
              <a:t>đồ dùng muốn sắm vai.</a:t>
            </a:r>
          </a:p>
          <a:p>
            <a:pPr marL="342900" indent="-342900">
              <a:lnSpc>
                <a:spcPct val="150000"/>
              </a:lnSpc>
              <a:buFontTx/>
              <a:buChar char="-"/>
            </a:pPr>
            <a:r>
              <a:rPr lang="en-US" sz="2400">
                <a:solidFill>
                  <a:srgbClr val="FF0000"/>
                </a:solidFill>
                <a:latin typeface="Times New Roman" panose="02020603050405020304" pitchFamily="18" charset="0"/>
                <a:cs typeface="Times New Roman" panose="02020603050405020304" pitchFamily="18" charset="0"/>
              </a:rPr>
              <a:t>Bước 2: </a:t>
            </a:r>
            <a:r>
              <a:rPr lang="vi-VN" sz="2400">
                <a:solidFill>
                  <a:srgbClr val="FF0000"/>
                </a:solidFill>
                <a:latin typeface="Times New Roman" panose="02020603050405020304" pitchFamily="18" charset="0"/>
                <a:cs typeface="Times New Roman" panose="02020603050405020304" pitchFamily="18" charset="0"/>
              </a:rPr>
              <a:t>Chuẩn </a:t>
            </a:r>
            <a:r>
              <a:rPr lang="vi-VN" sz="2400" dirty="0">
                <a:solidFill>
                  <a:srgbClr val="FF0000"/>
                </a:solidFill>
                <a:latin typeface="Times New Roman" panose="02020603050405020304" pitchFamily="18" charset="0"/>
                <a:cs typeface="Times New Roman" panose="02020603050405020304" pitchFamily="18" charset="0"/>
              </a:rPr>
              <a:t>bị lời giới thiệu tên và công dụng của đồ dùng đó.</a:t>
            </a:r>
          </a:p>
          <a:p>
            <a:pPr marL="342900" indent="-342900">
              <a:lnSpc>
                <a:spcPct val="150000"/>
              </a:lnSpc>
              <a:buFontTx/>
              <a:buChar char="-"/>
            </a:pPr>
            <a:r>
              <a:rPr lang="en-US" sz="2400">
                <a:solidFill>
                  <a:srgbClr val="FF0000"/>
                </a:solidFill>
                <a:latin typeface="Times New Roman" panose="02020603050405020304" pitchFamily="18" charset="0"/>
                <a:cs typeface="Times New Roman" panose="02020603050405020304" pitchFamily="18" charset="0"/>
              </a:rPr>
              <a:t>Bước 3: </a:t>
            </a:r>
            <a:r>
              <a:rPr lang="vi-VN" sz="2400">
                <a:solidFill>
                  <a:srgbClr val="FF0000"/>
                </a:solidFill>
                <a:latin typeface="Times New Roman" panose="02020603050405020304" pitchFamily="18" charset="0"/>
                <a:cs typeface="Times New Roman" panose="02020603050405020304" pitchFamily="18" charset="0"/>
              </a:rPr>
              <a:t>Sắm </a:t>
            </a:r>
            <a:r>
              <a:rPr lang="vi-VN" sz="2400" dirty="0">
                <a:solidFill>
                  <a:srgbClr val="FF0000"/>
                </a:solidFill>
                <a:latin typeface="Times New Roman" panose="02020603050405020304" pitchFamily="18" charset="0"/>
                <a:cs typeface="Times New Roman" panose="02020603050405020304" pitchFamily="18" charset="0"/>
              </a:rPr>
              <a:t>vai đồ dùng.</a:t>
            </a:r>
          </a:p>
        </p:txBody>
      </p:sp>
      <p:grpSp>
        <p:nvGrpSpPr>
          <p:cNvPr id="6" name="Group 5">
            <a:extLst>
              <a:ext uri="{FF2B5EF4-FFF2-40B4-BE49-F238E27FC236}">
                <a16:creationId xmlns:a16="http://schemas.microsoft.com/office/drawing/2014/main" id="{1D81713E-450A-420A-8603-27A410A16C41}"/>
              </a:ext>
            </a:extLst>
          </p:cNvPr>
          <p:cNvGrpSpPr/>
          <p:nvPr/>
        </p:nvGrpSpPr>
        <p:grpSpPr>
          <a:xfrm>
            <a:off x="4631405" y="2359099"/>
            <a:ext cx="3880883" cy="1011422"/>
            <a:chOff x="4394830" y="2571750"/>
            <a:chExt cx="3880883" cy="1011422"/>
          </a:xfrm>
        </p:grpSpPr>
        <p:sp>
          <p:nvSpPr>
            <p:cNvPr id="3" name="Speech Bubble: Oval 2">
              <a:extLst>
                <a:ext uri="{FF2B5EF4-FFF2-40B4-BE49-F238E27FC236}">
                  <a16:creationId xmlns:a16="http://schemas.microsoft.com/office/drawing/2014/main" id="{6A62C142-738C-4F70-8C3B-1DAB66211EC0}"/>
                </a:ext>
              </a:extLst>
            </p:cNvPr>
            <p:cNvSpPr/>
            <p:nvPr/>
          </p:nvSpPr>
          <p:spPr>
            <a:xfrm>
              <a:off x="4394830" y="2571750"/>
              <a:ext cx="3880883" cy="1011422"/>
            </a:xfrm>
            <a:prstGeom prst="wedgeEllipseCallou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20DA5A64-5A5C-4EEA-8ECA-724D3A301475}"/>
                </a:ext>
              </a:extLst>
            </p:cNvPr>
            <p:cNvSpPr/>
            <p:nvPr/>
          </p:nvSpPr>
          <p:spPr>
            <a:xfrm>
              <a:off x="4618861" y="2640090"/>
              <a:ext cx="3432823" cy="830997"/>
            </a:xfrm>
            <a:prstGeom prst="rect">
              <a:avLst/>
            </a:prstGeom>
          </p:spPr>
          <p:txBody>
            <a:bodyPr wrap="square">
              <a:spAutoFit/>
            </a:bodyPr>
            <a:lstStyle/>
            <a:p>
              <a:pPr algn="ctr"/>
              <a:r>
                <a:rPr lang="vi-VN" sz="1600" dirty="0">
                  <a:solidFill>
                    <a:srgbClr val="002060"/>
                  </a:solidFill>
                  <a:latin typeface="Times New Roman" panose="02020603050405020304" pitchFamily="18" charset="0"/>
                  <a:cs typeface="Times New Roman" panose="02020603050405020304" pitchFamily="18" charset="0"/>
                </a:rPr>
                <a:t>Tôi là ba lô, tôi sẽ giúp các bạn mang quần áo và các đồ dùng thật gọn gàng. Hãy mang tôi theo!</a:t>
              </a:r>
            </a:p>
          </p:txBody>
        </p:sp>
      </p:grpSp>
      <p:sp>
        <p:nvSpPr>
          <p:cNvPr id="7" name="TextBox 6">
            <a:extLst>
              <a:ext uri="{FF2B5EF4-FFF2-40B4-BE49-F238E27FC236}">
                <a16:creationId xmlns:a16="http://schemas.microsoft.com/office/drawing/2014/main" id="{537BC22E-FD48-4C21-AD2F-A5969D8D0978}"/>
              </a:ext>
            </a:extLst>
          </p:cNvPr>
          <p:cNvSpPr txBox="1"/>
          <p:nvPr/>
        </p:nvSpPr>
        <p:spPr>
          <a:xfrm>
            <a:off x="417220" y="302843"/>
            <a:ext cx="4059087" cy="1569660"/>
          </a:xfrm>
          <a:prstGeom prst="rect">
            <a:avLst/>
          </a:prstGeom>
          <a:noFill/>
        </p:spPr>
        <p:txBody>
          <a:bodyPr wrap="square" rtlCol="0">
            <a:spAutoFit/>
          </a:bodyPr>
          <a:lstStyle/>
          <a:p>
            <a:r>
              <a:rPr lang="en-US" sz="2400">
                <a:solidFill>
                  <a:srgbClr val="002060"/>
                </a:solidFill>
                <a:latin typeface="Times New Roman" panose="02020603050405020304" pitchFamily="18" charset="0"/>
                <a:cs typeface="Times New Roman" panose="02020603050405020304" pitchFamily="18" charset="0"/>
              </a:rPr>
              <a:t>Con hãy sắm vai một trong các đồ dùng cá nhân để thuyết phục mình đi xa mang mình theo theo các b</a:t>
            </a:r>
            <a:r>
              <a:rPr lang="vi-VN" sz="2400">
                <a:solidFill>
                  <a:srgbClr val="002060"/>
                </a:solidFill>
                <a:latin typeface="Times New Roman" panose="02020603050405020304" pitchFamily="18" charset="0"/>
                <a:cs typeface="Times New Roman" panose="02020603050405020304" pitchFamily="18" charset="0"/>
              </a:rPr>
              <a:t>ư</a:t>
            </a:r>
            <a:r>
              <a:rPr lang="en-US" sz="2400">
                <a:solidFill>
                  <a:srgbClr val="002060"/>
                </a:solidFill>
                <a:latin typeface="Times New Roman" panose="02020603050405020304" pitchFamily="18" charset="0"/>
                <a:cs typeface="Times New Roman" panose="02020603050405020304" pitchFamily="18" charset="0"/>
              </a:rPr>
              <a:t>ớc sau:</a:t>
            </a:r>
          </a:p>
        </p:txBody>
      </p:sp>
      <p:sp>
        <p:nvSpPr>
          <p:cNvPr id="8" name="TextBox 7">
            <a:extLst>
              <a:ext uri="{FF2B5EF4-FFF2-40B4-BE49-F238E27FC236}">
                <a16:creationId xmlns:a16="http://schemas.microsoft.com/office/drawing/2014/main" id="{7334AAC9-CB31-444A-8057-C24144AE330C}"/>
              </a:ext>
            </a:extLst>
          </p:cNvPr>
          <p:cNvSpPr txBox="1"/>
          <p:nvPr/>
        </p:nvSpPr>
        <p:spPr>
          <a:xfrm>
            <a:off x="4599506" y="302843"/>
            <a:ext cx="875561" cy="400110"/>
          </a:xfrm>
          <a:prstGeom prst="rect">
            <a:avLst/>
          </a:prstGeom>
          <a:noFill/>
        </p:spPr>
        <p:txBody>
          <a:bodyPr wrap="none" rtlCol="0">
            <a:spAutoFit/>
          </a:bodyPr>
          <a:lstStyle/>
          <a:p>
            <a:r>
              <a:rPr lang="en-US" sz="2000" b="1">
                <a:solidFill>
                  <a:srgbClr val="FF0000"/>
                </a:solidFill>
                <a:latin typeface="Times New Roman" panose="02020603050405020304" pitchFamily="18" charset="0"/>
                <a:cs typeface="Times New Roman" panose="02020603050405020304" pitchFamily="18" charset="0"/>
              </a:rPr>
              <a:t>Ví dụ:</a:t>
            </a:r>
          </a:p>
        </p:txBody>
      </p:sp>
    </p:spTree>
    <p:extLst>
      <p:ext uri="{BB962C8B-B14F-4D97-AF65-F5344CB8AC3E}">
        <p14:creationId xmlns:p14="http://schemas.microsoft.com/office/powerpoint/2010/main" val="215918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B2FF9607-6D8D-4B98-A5EB-A2B0C8D2F53C}"/>
              </a:ext>
            </a:extLst>
          </p:cNvPr>
          <p:cNvGrpSpPr/>
          <p:nvPr/>
        </p:nvGrpSpPr>
        <p:grpSpPr>
          <a:xfrm>
            <a:off x="206647" y="196322"/>
            <a:ext cx="8768256" cy="2108744"/>
            <a:chOff x="112311" y="153793"/>
            <a:chExt cx="15108736" cy="2108744"/>
          </a:xfrm>
        </p:grpSpPr>
        <p:pic>
          <p:nvPicPr>
            <p:cNvPr id="2" name="Picture 1">
              <a:extLst>
                <a:ext uri="{FF2B5EF4-FFF2-40B4-BE49-F238E27FC236}">
                  <a16:creationId xmlns:a16="http://schemas.microsoft.com/office/drawing/2014/main" id="{90B970D3-415C-4E02-B66F-FFD0FD224E92}"/>
                </a:ext>
              </a:extLst>
            </p:cNvPr>
            <p:cNvPicPr>
              <a:picLocks noChangeAspect="1"/>
            </p:cNvPicPr>
            <p:nvPr/>
          </p:nvPicPr>
          <p:blipFill rotWithShape="1">
            <a:blip r:embed="rId3">
              <a:clrChange>
                <a:clrFrom>
                  <a:srgbClr val="FFFFFF"/>
                </a:clrFrom>
                <a:clrTo>
                  <a:srgbClr val="FFFFFF">
                    <a:alpha val="0"/>
                  </a:srgbClr>
                </a:clrTo>
              </a:clrChange>
            </a:blip>
            <a:srcRect t="31866"/>
            <a:stretch/>
          </p:blipFill>
          <p:spPr>
            <a:xfrm>
              <a:off x="112311" y="366595"/>
              <a:ext cx="14528800" cy="1895942"/>
            </a:xfrm>
            <a:prstGeom prst="rect">
              <a:avLst/>
            </a:prstGeom>
          </p:spPr>
        </p:pic>
        <p:sp>
          <p:nvSpPr>
            <p:cNvPr id="34" name="Rectangle 33">
              <a:extLst>
                <a:ext uri="{FF2B5EF4-FFF2-40B4-BE49-F238E27FC236}">
                  <a16:creationId xmlns:a16="http://schemas.microsoft.com/office/drawing/2014/main" id="{54EEC395-BD3E-46C9-91D5-843BF564C4F6}"/>
                </a:ext>
              </a:extLst>
            </p:cNvPr>
            <p:cNvSpPr/>
            <p:nvPr/>
          </p:nvSpPr>
          <p:spPr>
            <a:xfrm>
              <a:off x="1528781" y="153793"/>
              <a:ext cx="13692266" cy="1953868"/>
            </a:xfrm>
            <a:prstGeom prst="rect">
              <a:avLst/>
            </a:prstGeom>
          </p:spPr>
          <p:txBody>
            <a:bodyPr wrap="square">
              <a:spAutoFit/>
            </a:bodyPr>
            <a:lstStyle/>
            <a:p>
              <a:pPr>
                <a:lnSpc>
                  <a:spcPct val="150000"/>
                </a:lnSpc>
              </a:pPr>
              <a:r>
                <a:rPr lang="en-US" sz="2800" b="1">
                  <a:solidFill>
                    <a:srgbClr val="00A651"/>
                  </a:solidFill>
                  <a:latin typeface="Times New Roman" panose="02020603050405020304" pitchFamily="18" charset="0"/>
                  <a:cs typeface="Times New Roman" panose="02020603050405020304" pitchFamily="18" charset="0"/>
                </a:rPr>
                <a:t>Sau tiết học, con hãy trao đổi </a:t>
              </a:r>
              <a:r>
                <a:rPr lang="vi-VN" sz="2800">
                  <a:latin typeface="Times New Roman" panose="02020603050405020304" pitchFamily="18" charset="0"/>
                  <a:cs typeface="Times New Roman" panose="02020603050405020304" pitchFamily="18" charset="0"/>
                </a:rPr>
                <a:t>với bố mẹ về kế hoạch một chuyến đi sắp tới của gia đình và những đồ dùng cá nhân em dự định mang theo.</a:t>
              </a:r>
              <a:endParaRPr lang="en-US" sz="2800" b="1" dirty="0">
                <a:solidFill>
                  <a:srgbClr val="00A651"/>
                </a:solidFill>
                <a:latin typeface="Times New Roman" panose="02020603050405020304" pitchFamily="18" charset="0"/>
                <a:cs typeface="Times New Roman" panose="02020603050405020304" pitchFamily="18" charset="0"/>
              </a:endParaRPr>
            </a:p>
          </p:txBody>
        </p:sp>
        <p:sp>
          <p:nvSpPr>
            <p:cNvPr id="43" name="Oval 42">
              <a:extLst>
                <a:ext uri="{FF2B5EF4-FFF2-40B4-BE49-F238E27FC236}">
                  <a16:creationId xmlns:a16="http://schemas.microsoft.com/office/drawing/2014/main" id="{11EE77CE-B078-4762-9AE2-5C7211CA853C}"/>
                </a:ext>
              </a:extLst>
            </p:cNvPr>
            <p:cNvSpPr/>
            <p:nvPr/>
          </p:nvSpPr>
          <p:spPr>
            <a:xfrm>
              <a:off x="692249" y="162725"/>
              <a:ext cx="766258" cy="766106"/>
            </a:xfrm>
            <a:prstGeom prst="ellipse">
              <a:avLst/>
            </a:prstGeom>
            <a:solidFill>
              <a:srgbClr val="00A651"/>
            </a:solidFill>
            <a:ln>
              <a:solidFill>
                <a:srgbClr val="1A8C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4" name="Freeform 7">
              <a:extLst>
                <a:ext uri="{FF2B5EF4-FFF2-40B4-BE49-F238E27FC236}">
                  <a16:creationId xmlns:a16="http://schemas.microsoft.com/office/drawing/2014/main" id="{DE3C670E-8440-45B9-BD08-3106088D3E94}"/>
                </a:ext>
              </a:extLst>
            </p:cNvPr>
            <p:cNvSpPr/>
            <p:nvPr/>
          </p:nvSpPr>
          <p:spPr>
            <a:xfrm>
              <a:off x="692249" y="454039"/>
              <a:ext cx="653240" cy="512660"/>
            </a:xfrm>
            <a:custGeom>
              <a:avLst/>
              <a:gdLst>
                <a:gd name="connsiteX0" fmla="*/ 85725 w 2714625"/>
                <a:gd name="connsiteY0" fmla="*/ 1038225 h 2124075"/>
                <a:gd name="connsiteX1" fmla="*/ 1166812 w 2714625"/>
                <a:gd name="connsiteY1" fmla="*/ 190500 h 2124075"/>
                <a:gd name="connsiteX2" fmla="*/ 1700212 w 2714625"/>
                <a:gd name="connsiteY2" fmla="*/ 466725 h 2124075"/>
                <a:gd name="connsiteX3" fmla="*/ 1700212 w 2714625"/>
                <a:gd name="connsiteY3" fmla="*/ 219075 h 2124075"/>
                <a:gd name="connsiteX4" fmla="*/ 1909762 w 2714625"/>
                <a:gd name="connsiteY4" fmla="*/ 219075 h 2124075"/>
                <a:gd name="connsiteX5" fmla="*/ 1909762 w 2714625"/>
                <a:gd name="connsiteY5" fmla="*/ 633413 h 2124075"/>
                <a:gd name="connsiteX6" fmla="*/ 2357437 w 2714625"/>
                <a:gd name="connsiteY6" fmla="*/ 1081088 h 2124075"/>
                <a:gd name="connsiteX7" fmla="*/ 2176462 w 2714625"/>
                <a:gd name="connsiteY7" fmla="*/ 1162050 h 2124075"/>
                <a:gd name="connsiteX8" fmla="*/ 2176462 w 2714625"/>
                <a:gd name="connsiteY8" fmla="*/ 1924050 h 2124075"/>
                <a:gd name="connsiteX9" fmla="*/ 1857375 w 2714625"/>
                <a:gd name="connsiteY9" fmla="*/ 1924050 h 2124075"/>
                <a:gd name="connsiteX10" fmla="*/ 1857375 w 2714625"/>
                <a:gd name="connsiteY10" fmla="*/ 1385888 h 2124075"/>
                <a:gd name="connsiteX11" fmla="*/ 1390650 w 2714625"/>
                <a:gd name="connsiteY11" fmla="*/ 1385888 h 2124075"/>
                <a:gd name="connsiteX12" fmla="*/ 1390650 w 2714625"/>
                <a:gd name="connsiteY12" fmla="*/ 1905000 h 2124075"/>
                <a:gd name="connsiteX13" fmla="*/ 1066800 w 2714625"/>
                <a:gd name="connsiteY13" fmla="*/ 1581150 h 2124075"/>
                <a:gd name="connsiteX14" fmla="*/ 52387 w 2714625"/>
                <a:gd name="connsiteY14" fmla="*/ 1181100 h 2124075"/>
                <a:gd name="connsiteX15" fmla="*/ 52387 w 2714625"/>
                <a:gd name="connsiteY15" fmla="*/ 1371600 h 2124075"/>
                <a:gd name="connsiteX16" fmla="*/ 847725 w 2714625"/>
                <a:gd name="connsiteY16" fmla="*/ 1666875 h 2124075"/>
                <a:gd name="connsiteX17" fmla="*/ 738187 w 2714625"/>
                <a:gd name="connsiteY17" fmla="*/ 1757363 h 2124075"/>
                <a:gd name="connsiteX18" fmla="*/ 138112 w 2714625"/>
                <a:gd name="connsiteY18" fmla="*/ 1543050 h 2124075"/>
                <a:gd name="connsiteX19" fmla="*/ 138112 w 2714625"/>
                <a:gd name="connsiteY19" fmla="*/ 1695450 h 2124075"/>
                <a:gd name="connsiteX20" fmla="*/ 776287 w 2714625"/>
                <a:gd name="connsiteY20" fmla="*/ 1924050 h 2124075"/>
                <a:gd name="connsiteX21" fmla="*/ 757237 w 2714625"/>
                <a:gd name="connsiteY21" fmla="*/ 1947863 h 2124075"/>
                <a:gd name="connsiteX22" fmla="*/ 219075 w 2714625"/>
                <a:gd name="connsiteY22" fmla="*/ 1747838 h 2124075"/>
                <a:gd name="connsiteX23" fmla="*/ 176212 w 2714625"/>
                <a:gd name="connsiteY23" fmla="*/ 1862138 h 2124075"/>
                <a:gd name="connsiteX24" fmla="*/ 776287 w 2714625"/>
                <a:gd name="connsiteY24" fmla="*/ 2100263 h 2124075"/>
                <a:gd name="connsiteX25" fmla="*/ 1162050 w 2714625"/>
                <a:gd name="connsiteY25" fmla="*/ 2124075 h 2124075"/>
                <a:gd name="connsiteX26" fmla="*/ 1162050 w 2714625"/>
                <a:gd name="connsiteY26" fmla="*/ 2066925 h 2124075"/>
                <a:gd name="connsiteX27" fmla="*/ 1576387 w 2714625"/>
                <a:gd name="connsiteY27" fmla="*/ 2066925 h 2124075"/>
                <a:gd name="connsiteX28" fmla="*/ 1576387 w 2714625"/>
                <a:gd name="connsiteY28" fmla="*/ 1743075 h 2124075"/>
                <a:gd name="connsiteX29" fmla="*/ 1538287 w 2714625"/>
                <a:gd name="connsiteY29" fmla="*/ 1743075 h 2124075"/>
                <a:gd name="connsiteX30" fmla="*/ 1538287 w 2714625"/>
                <a:gd name="connsiteY30" fmla="*/ 1519238 h 2124075"/>
                <a:gd name="connsiteX31" fmla="*/ 1695450 w 2714625"/>
                <a:gd name="connsiteY31" fmla="*/ 1519238 h 2124075"/>
                <a:gd name="connsiteX32" fmla="*/ 1695450 w 2714625"/>
                <a:gd name="connsiteY32" fmla="*/ 2124075 h 2124075"/>
                <a:gd name="connsiteX33" fmla="*/ 1871662 w 2714625"/>
                <a:gd name="connsiteY33" fmla="*/ 2124075 h 2124075"/>
                <a:gd name="connsiteX34" fmla="*/ 1871662 w 2714625"/>
                <a:gd name="connsiteY34" fmla="*/ 2066925 h 2124075"/>
                <a:gd name="connsiteX35" fmla="*/ 2352675 w 2714625"/>
                <a:gd name="connsiteY35" fmla="*/ 2066925 h 2124075"/>
                <a:gd name="connsiteX36" fmla="*/ 2352675 w 2714625"/>
                <a:gd name="connsiteY36" fmla="*/ 1766888 h 2124075"/>
                <a:gd name="connsiteX37" fmla="*/ 2400300 w 2714625"/>
                <a:gd name="connsiteY37" fmla="*/ 1766888 h 2124075"/>
                <a:gd name="connsiteX38" fmla="*/ 2400300 w 2714625"/>
                <a:gd name="connsiteY38" fmla="*/ 1266825 h 2124075"/>
                <a:gd name="connsiteX39" fmla="*/ 2447925 w 2714625"/>
                <a:gd name="connsiteY39" fmla="*/ 1266825 h 2124075"/>
                <a:gd name="connsiteX40" fmla="*/ 2447925 w 2714625"/>
                <a:gd name="connsiteY40" fmla="*/ 1223963 h 2124075"/>
                <a:gd name="connsiteX41" fmla="*/ 2714625 w 2714625"/>
                <a:gd name="connsiteY41" fmla="*/ 1223963 h 2124075"/>
                <a:gd name="connsiteX42" fmla="*/ 2714625 w 2714625"/>
                <a:gd name="connsiteY42" fmla="*/ 1138238 h 2124075"/>
                <a:gd name="connsiteX43" fmla="*/ 2686050 w 2714625"/>
                <a:gd name="connsiteY43" fmla="*/ 1138238 h 2124075"/>
                <a:gd name="connsiteX44" fmla="*/ 2686050 w 2714625"/>
                <a:gd name="connsiteY44" fmla="*/ 1085850 h 2124075"/>
                <a:gd name="connsiteX45" fmla="*/ 2595562 w 2714625"/>
                <a:gd name="connsiteY45" fmla="*/ 1085850 h 2124075"/>
                <a:gd name="connsiteX46" fmla="*/ 2043112 w 2714625"/>
                <a:gd name="connsiteY46" fmla="*/ 533400 h 2124075"/>
                <a:gd name="connsiteX47" fmla="*/ 2043112 w 2714625"/>
                <a:gd name="connsiteY47" fmla="*/ 95250 h 2124075"/>
                <a:gd name="connsiteX48" fmla="*/ 1562100 w 2714625"/>
                <a:gd name="connsiteY48" fmla="*/ 95250 h 2124075"/>
                <a:gd name="connsiteX49" fmla="*/ 1562100 w 2714625"/>
                <a:gd name="connsiteY49" fmla="*/ 223838 h 2124075"/>
                <a:gd name="connsiteX50" fmla="*/ 1166812 w 2714625"/>
                <a:gd name="connsiteY50" fmla="*/ 0 h 2124075"/>
                <a:gd name="connsiteX51" fmla="*/ 0 w 2714625"/>
                <a:gd name="connsiteY51" fmla="*/ 890588 h 2124075"/>
                <a:gd name="connsiteX52" fmla="*/ 85725 w 2714625"/>
                <a:gd name="connsiteY52" fmla="*/ 1038225 h 2124075"/>
                <a:gd name="connsiteX0" fmla="*/ 85725 w 2714625"/>
                <a:gd name="connsiteY0" fmla="*/ 1044575 h 2130425"/>
                <a:gd name="connsiteX1" fmla="*/ 1166812 w 2714625"/>
                <a:gd name="connsiteY1" fmla="*/ 196850 h 2130425"/>
                <a:gd name="connsiteX2" fmla="*/ 1700212 w 2714625"/>
                <a:gd name="connsiteY2" fmla="*/ 473075 h 2130425"/>
                <a:gd name="connsiteX3" fmla="*/ 1700212 w 2714625"/>
                <a:gd name="connsiteY3" fmla="*/ 225425 h 2130425"/>
                <a:gd name="connsiteX4" fmla="*/ 1909762 w 2714625"/>
                <a:gd name="connsiteY4" fmla="*/ 225425 h 2130425"/>
                <a:gd name="connsiteX5" fmla="*/ 1909762 w 2714625"/>
                <a:gd name="connsiteY5" fmla="*/ 639763 h 2130425"/>
                <a:gd name="connsiteX6" fmla="*/ 2357437 w 2714625"/>
                <a:gd name="connsiteY6" fmla="*/ 1087438 h 2130425"/>
                <a:gd name="connsiteX7" fmla="*/ 2176462 w 2714625"/>
                <a:gd name="connsiteY7" fmla="*/ 1168400 h 2130425"/>
                <a:gd name="connsiteX8" fmla="*/ 2176462 w 2714625"/>
                <a:gd name="connsiteY8" fmla="*/ 1930400 h 2130425"/>
                <a:gd name="connsiteX9" fmla="*/ 1857375 w 2714625"/>
                <a:gd name="connsiteY9" fmla="*/ 1930400 h 2130425"/>
                <a:gd name="connsiteX10" fmla="*/ 1857375 w 2714625"/>
                <a:gd name="connsiteY10" fmla="*/ 1392238 h 2130425"/>
                <a:gd name="connsiteX11" fmla="*/ 1390650 w 2714625"/>
                <a:gd name="connsiteY11" fmla="*/ 1392238 h 2130425"/>
                <a:gd name="connsiteX12" fmla="*/ 1390650 w 2714625"/>
                <a:gd name="connsiteY12" fmla="*/ 1911350 h 2130425"/>
                <a:gd name="connsiteX13" fmla="*/ 1066800 w 2714625"/>
                <a:gd name="connsiteY13" fmla="*/ 1587500 h 2130425"/>
                <a:gd name="connsiteX14" fmla="*/ 52387 w 2714625"/>
                <a:gd name="connsiteY14" fmla="*/ 1187450 h 2130425"/>
                <a:gd name="connsiteX15" fmla="*/ 52387 w 2714625"/>
                <a:gd name="connsiteY15" fmla="*/ 1377950 h 2130425"/>
                <a:gd name="connsiteX16" fmla="*/ 847725 w 2714625"/>
                <a:gd name="connsiteY16" fmla="*/ 1673225 h 2130425"/>
                <a:gd name="connsiteX17" fmla="*/ 738187 w 2714625"/>
                <a:gd name="connsiteY17" fmla="*/ 1763713 h 2130425"/>
                <a:gd name="connsiteX18" fmla="*/ 138112 w 2714625"/>
                <a:gd name="connsiteY18" fmla="*/ 1549400 h 2130425"/>
                <a:gd name="connsiteX19" fmla="*/ 138112 w 2714625"/>
                <a:gd name="connsiteY19" fmla="*/ 1701800 h 2130425"/>
                <a:gd name="connsiteX20" fmla="*/ 776287 w 2714625"/>
                <a:gd name="connsiteY20" fmla="*/ 1930400 h 2130425"/>
                <a:gd name="connsiteX21" fmla="*/ 757237 w 2714625"/>
                <a:gd name="connsiteY21" fmla="*/ 1954213 h 2130425"/>
                <a:gd name="connsiteX22" fmla="*/ 219075 w 2714625"/>
                <a:gd name="connsiteY22" fmla="*/ 1754188 h 2130425"/>
                <a:gd name="connsiteX23" fmla="*/ 176212 w 2714625"/>
                <a:gd name="connsiteY23" fmla="*/ 1868488 h 2130425"/>
                <a:gd name="connsiteX24" fmla="*/ 776287 w 2714625"/>
                <a:gd name="connsiteY24" fmla="*/ 2106613 h 2130425"/>
                <a:gd name="connsiteX25" fmla="*/ 1162050 w 2714625"/>
                <a:gd name="connsiteY25" fmla="*/ 2130425 h 2130425"/>
                <a:gd name="connsiteX26" fmla="*/ 1162050 w 2714625"/>
                <a:gd name="connsiteY26" fmla="*/ 2073275 h 2130425"/>
                <a:gd name="connsiteX27" fmla="*/ 1576387 w 2714625"/>
                <a:gd name="connsiteY27" fmla="*/ 2073275 h 2130425"/>
                <a:gd name="connsiteX28" fmla="*/ 1576387 w 2714625"/>
                <a:gd name="connsiteY28" fmla="*/ 1749425 h 2130425"/>
                <a:gd name="connsiteX29" fmla="*/ 1538287 w 2714625"/>
                <a:gd name="connsiteY29" fmla="*/ 1749425 h 2130425"/>
                <a:gd name="connsiteX30" fmla="*/ 1538287 w 2714625"/>
                <a:gd name="connsiteY30" fmla="*/ 1525588 h 2130425"/>
                <a:gd name="connsiteX31" fmla="*/ 1695450 w 2714625"/>
                <a:gd name="connsiteY31" fmla="*/ 1525588 h 2130425"/>
                <a:gd name="connsiteX32" fmla="*/ 1695450 w 2714625"/>
                <a:gd name="connsiteY32" fmla="*/ 2130425 h 2130425"/>
                <a:gd name="connsiteX33" fmla="*/ 1871662 w 2714625"/>
                <a:gd name="connsiteY33" fmla="*/ 2130425 h 2130425"/>
                <a:gd name="connsiteX34" fmla="*/ 1871662 w 2714625"/>
                <a:gd name="connsiteY34" fmla="*/ 2073275 h 2130425"/>
                <a:gd name="connsiteX35" fmla="*/ 2352675 w 2714625"/>
                <a:gd name="connsiteY35" fmla="*/ 2073275 h 2130425"/>
                <a:gd name="connsiteX36" fmla="*/ 2352675 w 2714625"/>
                <a:gd name="connsiteY36" fmla="*/ 1773238 h 2130425"/>
                <a:gd name="connsiteX37" fmla="*/ 2400300 w 2714625"/>
                <a:gd name="connsiteY37" fmla="*/ 1773238 h 2130425"/>
                <a:gd name="connsiteX38" fmla="*/ 2400300 w 2714625"/>
                <a:gd name="connsiteY38" fmla="*/ 1273175 h 2130425"/>
                <a:gd name="connsiteX39" fmla="*/ 2447925 w 2714625"/>
                <a:gd name="connsiteY39" fmla="*/ 1273175 h 2130425"/>
                <a:gd name="connsiteX40" fmla="*/ 2447925 w 2714625"/>
                <a:gd name="connsiteY40" fmla="*/ 1230313 h 2130425"/>
                <a:gd name="connsiteX41" fmla="*/ 2714625 w 2714625"/>
                <a:gd name="connsiteY41" fmla="*/ 1230313 h 2130425"/>
                <a:gd name="connsiteX42" fmla="*/ 2714625 w 2714625"/>
                <a:gd name="connsiteY42" fmla="*/ 1144588 h 2130425"/>
                <a:gd name="connsiteX43" fmla="*/ 2686050 w 2714625"/>
                <a:gd name="connsiteY43" fmla="*/ 1144588 h 2130425"/>
                <a:gd name="connsiteX44" fmla="*/ 2686050 w 2714625"/>
                <a:gd name="connsiteY44" fmla="*/ 1092200 h 2130425"/>
                <a:gd name="connsiteX45" fmla="*/ 2595562 w 2714625"/>
                <a:gd name="connsiteY45" fmla="*/ 1092200 h 2130425"/>
                <a:gd name="connsiteX46" fmla="*/ 2043112 w 2714625"/>
                <a:gd name="connsiteY46" fmla="*/ 539750 h 2130425"/>
                <a:gd name="connsiteX47" fmla="*/ 2043112 w 2714625"/>
                <a:gd name="connsiteY47" fmla="*/ 101600 h 2130425"/>
                <a:gd name="connsiteX48" fmla="*/ 1562100 w 2714625"/>
                <a:gd name="connsiteY48" fmla="*/ 101600 h 2130425"/>
                <a:gd name="connsiteX49" fmla="*/ 1562100 w 2714625"/>
                <a:gd name="connsiteY49" fmla="*/ 230188 h 2130425"/>
                <a:gd name="connsiteX50" fmla="*/ 1135062 w 2714625"/>
                <a:gd name="connsiteY50" fmla="*/ 0 h 2130425"/>
                <a:gd name="connsiteX51" fmla="*/ 0 w 2714625"/>
                <a:gd name="connsiteY51" fmla="*/ 896938 h 2130425"/>
                <a:gd name="connsiteX52" fmla="*/ 85725 w 2714625"/>
                <a:gd name="connsiteY52" fmla="*/ 1044575 h 2130425"/>
                <a:gd name="connsiteX0" fmla="*/ 85725 w 2714625"/>
                <a:gd name="connsiteY0" fmla="*/ 1044575 h 2130425"/>
                <a:gd name="connsiteX1" fmla="*/ 1166812 w 2714625"/>
                <a:gd name="connsiteY1" fmla="*/ 196850 h 2130425"/>
                <a:gd name="connsiteX2" fmla="*/ 1700212 w 2714625"/>
                <a:gd name="connsiteY2" fmla="*/ 473075 h 2130425"/>
                <a:gd name="connsiteX3" fmla="*/ 1700212 w 2714625"/>
                <a:gd name="connsiteY3" fmla="*/ 225425 h 2130425"/>
                <a:gd name="connsiteX4" fmla="*/ 1909762 w 2714625"/>
                <a:gd name="connsiteY4" fmla="*/ 225425 h 2130425"/>
                <a:gd name="connsiteX5" fmla="*/ 1909762 w 2714625"/>
                <a:gd name="connsiteY5" fmla="*/ 639763 h 2130425"/>
                <a:gd name="connsiteX6" fmla="*/ 2357437 w 2714625"/>
                <a:gd name="connsiteY6" fmla="*/ 1087438 h 2130425"/>
                <a:gd name="connsiteX7" fmla="*/ 2176462 w 2714625"/>
                <a:gd name="connsiteY7" fmla="*/ 1168400 h 2130425"/>
                <a:gd name="connsiteX8" fmla="*/ 2176462 w 2714625"/>
                <a:gd name="connsiteY8" fmla="*/ 1930400 h 2130425"/>
                <a:gd name="connsiteX9" fmla="*/ 1857375 w 2714625"/>
                <a:gd name="connsiteY9" fmla="*/ 1930400 h 2130425"/>
                <a:gd name="connsiteX10" fmla="*/ 1857375 w 2714625"/>
                <a:gd name="connsiteY10" fmla="*/ 1392238 h 2130425"/>
                <a:gd name="connsiteX11" fmla="*/ 1390650 w 2714625"/>
                <a:gd name="connsiteY11" fmla="*/ 1392238 h 2130425"/>
                <a:gd name="connsiteX12" fmla="*/ 1390650 w 2714625"/>
                <a:gd name="connsiteY12" fmla="*/ 1911350 h 2130425"/>
                <a:gd name="connsiteX13" fmla="*/ 1066800 w 2714625"/>
                <a:gd name="connsiteY13" fmla="*/ 1587500 h 2130425"/>
                <a:gd name="connsiteX14" fmla="*/ 52387 w 2714625"/>
                <a:gd name="connsiteY14" fmla="*/ 1187450 h 2130425"/>
                <a:gd name="connsiteX15" fmla="*/ 52387 w 2714625"/>
                <a:gd name="connsiteY15" fmla="*/ 1377950 h 2130425"/>
                <a:gd name="connsiteX16" fmla="*/ 847725 w 2714625"/>
                <a:gd name="connsiteY16" fmla="*/ 1673225 h 2130425"/>
                <a:gd name="connsiteX17" fmla="*/ 738187 w 2714625"/>
                <a:gd name="connsiteY17" fmla="*/ 1763713 h 2130425"/>
                <a:gd name="connsiteX18" fmla="*/ 138112 w 2714625"/>
                <a:gd name="connsiteY18" fmla="*/ 1549400 h 2130425"/>
                <a:gd name="connsiteX19" fmla="*/ 138112 w 2714625"/>
                <a:gd name="connsiteY19" fmla="*/ 1701800 h 2130425"/>
                <a:gd name="connsiteX20" fmla="*/ 776287 w 2714625"/>
                <a:gd name="connsiteY20" fmla="*/ 1930400 h 2130425"/>
                <a:gd name="connsiteX21" fmla="*/ 764381 w 2714625"/>
                <a:gd name="connsiteY21" fmla="*/ 1947070 h 2130425"/>
                <a:gd name="connsiteX22" fmla="*/ 219075 w 2714625"/>
                <a:gd name="connsiteY22" fmla="*/ 1754188 h 2130425"/>
                <a:gd name="connsiteX23" fmla="*/ 176212 w 2714625"/>
                <a:gd name="connsiteY23" fmla="*/ 1868488 h 2130425"/>
                <a:gd name="connsiteX24" fmla="*/ 776287 w 2714625"/>
                <a:gd name="connsiteY24" fmla="*/ 2106613 h 2130425"/>
                <a:gd name="connsiteX25" fmla="*/ 1162050 w 2714625"/>
                <a:gd name="connsiteY25" fmla="*/ 2130425 h 2130425"/>
                <a:gd name="connsiteX26" fmla="*/ 1162050 w 2714625"/>
                <a:gd name="connsiteY26" fmla="*/ 2073275 h 2130425"/>
                <a:gd name="connsiteX27" fmla="*/ 1576387 w 2714625"/>
                <a:gd name="connsiteY27" fmla="*/ 2073275 h 2130425"/>
                <a:gd name="connsiteX28" fmla="*/ 1576387 w 2714625"/>
                <a:gd name="connsiteY28" fmla="*/ 1749425 h 2130425"/>
                <a:gd name="connsiteX29" fmla="*/ 1538287 w 2714625"/>
                <a:gd name="connsiteY29" fmla="*/ 1749425 h 2130425"/>
                <a:gd name="connsiteX30" fmla="*/ 1538287 w 2714625"/>
                <a:gd name="connsiteY30" fmla="*/ 1525588 h 2130425"/>
                <a:gd name="connsiteX31" fmla="*/ 1695450 w 2714625"/>
                <a:gd name="connsiteY31" fmla="*/ 1525588 h 2130425"/>
                <a:gd name="connsiteX32" fmla="*/ 1695450 w 2714625"/>
                <a:gd name="connsiteY32" fmla="*/ 2130425 h 2130425"/>
                <a:gd name="connsiteX33" fmla="*/ 1871662 w 2714625"/>
                <a:gd name="connsiteY33" fmla="*/ 2130425 h 2130425"/>
                <a:gd name="connsiteX34" fmla="*/ 1871662 w 2714625"/>
                <a:gd name="connsiteY34" fmla="*/ 2073275 h 2130425"/>
                <a:gd name="connsiteX35" fmla="*/ 2352675 w 2714625"/>
                <a:gd name="connsiteY35" fmla="*/ 2073275 h 2130425"/>
                <a:gd name="connsiteX36" fmla="*/ 2352675 w 2714625"/>
                <a:gd name="connsiteY36" fmla="*/ 1773238 h 2130425"/>
                <a:gd name="connsiteX37" fmla="*/ 2400300 w 2714625"/>
                <a:gd name="connsiteY37" fmla="*/ 1773238 h 2130425"/>
                <a:gd name="connsiteX38" fmla="*/ 2400300 w 2714625"/>
                <a:gd name="connsiteY38" fmla="*/ 1273175 h 2130425"/>
                <a:gd name="connsiteX39" fmla="*/ 2447925 w 2714625"/>
                <a:gd name="connsiteY39" fmla="*/ 1273175 h 2130425"/>
                <a:gd name="connsiteX40" fmla="*/ 2447925 w 2714625"/>
                <a:gd name="connsiteY40" fmla="*/ 1230313 h 2130425"/>
                <a:gd name="connsiteX41" fmla="*/ 2714625 w 2714625"/>
                <a:gd name="connsiteY41" fmla="*/ 1230313 h 2130425"/>
                <a:gd name="connsiteX42" fmla="*/ 2714625 w 2714625"/>
                <a:gd name="connsiteY42" fmla="*/ 1144588 h 2130425"/>
                <a:gd name="connsiteX43" fmla="*/ 2686050 w 2714625"/>
                <a:gd name="connsiteY43" fmla="*/ 1144588 h 2130425"/>
                <a:gd name="connsiteX44" fmla="*/ 2686050 w 2714625"/>
                <a:gd name="connsiteY44" fmla="*/ 1092200 h 2130425"/>
                <a:gd name="connsiteX45" fmla="*/ 2595562 w 2714625"/>
                <a:gd name="connsiteY45" fmla="*/ 1092200 h 2130425"/>
                <a:gd name="connsiteX46" fmla="*/ 2043112 w 2714625"/>
                <a:gd name="connsiteY46" fmla="*/ 539750 h 2130425"/>
                <a:gd name="connsiteX47" fmla="*/ 2043112 w 2714625"/>
                <a:gd name="connsiteY47" fmla="*/ 101600 h 2130425"/>
                <a:gd name="connsiteX48" fmla="*/ 1562100 w 2714625"/>
                <a:gd name="connsiteY48" fmla="*/ 101600 h 2130425"/>
                <a:gd name="connsiteX49" fmla="*/ 1562100 w 2714625"/>
                <a:gd name="connsiteY49" fmla="*/ 230188 h 2130425"/>
                <a:gd name="connsiteX50" fmla="*/ 1135062 w 2714625"/>
                <a:gd name="connsiteY50" fmla="*/ 0 h 2130425"/>
                <a:gd name="connsiteX51" fmla="*/ 0 w 2714625"/>
                <a:gd name="connsiteY51" fmla="*/ 896938 h 2130425"/>
                <a:gd name="connsiteX52" fmla="*/ 85725 w 2714625"/>
                <a:gd name="connsiteY52" fmla="*/ 1044575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714625" h="2130425">
                  <a:moveTo>
                    <a:pt x="85725" y="1044575"/>
                  </a:moveTo>
                  <a:lnTo>
                    <a:pt x="1166812" y="196850"/>
                  </a:lnTo>
                  <a:lnTo>
                    <a:pt x="1700212" y="473075"/>
                  </a:lnTo>
                  <a:lnTo>
                    <a:pt x="1700212" y="225425"/>
                  </a:lnTo>
                  <a:lnTo>
                    <a:pt x="1909762" y="225425"/>
                  </a:lnTo>
                  <a:lnTo>
                    <a:pt x="1909762" y="639763"/>
                  </a:lnTo>
                  <a:lnTo>
                    <a:pt x="2357437" y="1087438"/>
                  </a:lnTo>
                  <a:lnTo>
                    <a:pt x="2176462" y="1168400"/>
                  </a:lnTo>
                  <a:lnTo>
                    <a:pt x="2176462" y="1930400"/>
                  </a:lnTo>
                  <a:lnTo>
                    <a:pt x="1857375" y="1930400"/>
                  </a:lnTo>
                  <a:lnTo>
                    <a:pt x="1857375" y="1392238"/>
                  </a:lnTo>
                  <a:lnTo>
                    <a:pt x="1390650" y="1392238"/>
                  </a:lnTo>
                  <a:lnTo>
                    <a:pt x="1390650" y="1911350"/>
                  </a:lnTo>
                  <a:lnTo>
                    <a:pt x="1066800" y="1587500"/>
                  </a:lnTo>
                  <a:lnTo>
                    <a:pt x="52387" y="1187450"/>
                  </a:lnTo>
                  <a:lnTo>
                    <a:pt x="52387" y="1377950"/>
                  </a:lnTo>
                  <a:lnTo>
                    <a:pt x="847725" y="1673225"/>
                  </a:lnTo>
                  <a:lnTo>
                    <a:pt x="738187" y="1763713"/>
                  </a:lnTo>
                  <a:lnTo>
                    <a:pt x="138112" y="1549400"/>
                  </a:lnTo>
                  <a:lnTo>
                    <a:pt x="138112" y="1701800"/>
                  </a:lnTo>
                  <a:lnTo>
                    <a:pt x="776287" y="1930400"/>
                  </a:lnTo>
                  <a:lnTo>
                    <a:pt x="764381" y="1947070"/>
                  </a:lnTo>
                  <a:lnTo>
                    <a:pt x="219075" y="1754188"/>
                  </a:lnTo>
                  <a:lnTo>
                    <a:pt x="176212" y="1868488"/>
                  </a:lnTo>
                  <a:lnTo>
                    <a:pt x="776287" y="2106613"/>
                  </a:lnTo>
                  <a:lnTo>
                    <a:pt x="1162050" y="2130425"/>
                  </a:lnTo>
                  <a:lnTo>
                    <a:pt x="1162050" y="2073275"/>
                  </a:lnTo>
                  <a:lnTo>
                    <a:pt x="1576387" y="2073275"/>
                  </a:lnTo>
                  <a:lnTo>
                    <a:pt x="1576387" y="1749425"/>
                  </a:lnTo>
                  <a:lnTo>
                    <a:pt x="1538287" y="1749425"/>
                  </a:lnTo>
                  <a:lnTo>
                    <a:pt x="1538287" y="1525588"/>
                  </a:lnTo>
                  <a:lnTo>
                    <a:pt x="1695450" y="1525588"/>
                  </a:lnTo>
                  <a:lnTo>
                    <a:pt x="1695450" y="2130425"/>
                  </a:lnTo>
                  <a:lnTo>
                    <a:pt x="1871662" y="2130425"/>
                  </a:lnTo>
                  <a:lnTo>
                    <a:pt x="1871662" y="2073275"/>
                  </a:lnTo>
                  <a:lnTo>
                    <a:pt x="2352675" y="2073275"/>
                  </a:lnTo>
                  <a:lnTo>
                    <a:pt x="2352675" y="1773238"/>
                  </a:lnTo>
                  <a:lnTo>
                    <a:pt x="2400300" y="1773238"/>
                  </a:lnTo>
                  <a:lnTo>
                    <a:pt x="2400300" y="1273175"/>
                  </a:lnTo>
                  <a:lnTo>
                    <a:pt x="2447925" y="1273175"/>
                  </a:lnTo>
                  <a:lnTo>
                    <a:pt x="2447925" y="1230313"/>
                  </a:lnTo>
                  <a:lnTo>
                    <a:pt x="2714625" y="1230313"/>
                  </a:lnTo>
                  <a:lnTo>
                    <a:pt x="2714625" y="1144588"/>
                  </a:lnTo>
                  <a:lnTo>
                    <a:pt x="2686050" y="1144588"/>
                  </a:lnTo>
                  <a:lnTo>
                    <a:pt x="2686050" y="1092200"/>
                  </a:lnTo>
                  <a:lnTo>
                    <a:pt x="2595562" y="1092200"/>
                  </a:lnTo>
                  <a:lnTo>
                    <a:pt x="2043112" y="539750"/>
                  </a:lnTo>
                  <a:lnTo>
                    <a:pt x="2043112" y="101600"/>
                  </a:lnTo>
                  <a:lnTo>
                    <a:pt x="1562100" y="101600"/>
                  </a:lnTo>
                  <a:lnTo>
                    <a:pt x="1562100" y="230188"/>
                  </a:lnTo>
                  <a:lnTo>
                    <a:pt x="1135062" y="0"/>
                  </a:lnTo>
                  <a:lnTo>
                    <a:pt x="0" y="896938"/>
                  </a:lnTo>
                  <a:lnTo>
                    <a:pt x="85725" y="10445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45" name="Freeform 8">
              <a:extLst>
                <a:ext uri="{FF2B5EF4-FFF2-40B4-BE49-F238E27FC236}">
                  <a16:creationId xmlns:a16="http://schemas.microsoft.com/office/drawing/2014/main" id="{06D8A0B4-06C3-4AC7-9B9F-E0EC2372E202}"/>
                </a:ext>
              </a:extLst>
            </p:cNvPr>
            <p:cNvSpPr/>
            <p:nvPr/>
          </p:nvSpPr>
          <p:spPr>
            <a:xfrm>
              <a:off x="1198768" y="486524"/>
              <a:ext cx="102976" cy="118508"/>
            </a:xfrm>
            <a:custGeom>
              <a:avLst/>
              <a:gdLst>
                <a:gd name="connsiteX0" fmla="*/ 155609 w 427928"/>
                <a:gd name="connsiteY0" fmla="*/ 70 h 492474"/>
                <a:gd name="connsiteX1" fmla="*/ 57184 w 427928"/>
                <a:gd name="connsiteY1" fmla="*/ 111195 h 492474"/>
                <a:gd name="connsiteX2" fmla="*/ 34 w 427928"/>
                <a:gd name="connsiteY2" fmla="*/ 235020 h 492474"/>
                <a:gd name="connsiteX3" fmla="*/ 50834 w 427928"/>
                <a:gd name="connsiteY3" fmla="*/ 393770 h 492474"/>
                <a:gd name="connsiteX4" fmla="*/ 171484 w 427928"/>
                <a:gd name="connsiteY4" fmla="*/ 469970 h 492474"/>
                <a:gd name="connsiteX5" fmla="*/ 292134 w 427928"/>
                <a:gd name="connsiteY5" fmla="*/ 492195 h 492474"/>
                <a:gd name="connsiteX6" fmla="*/ 349284 w 427928"/>
                <a:gd name="connsiteY6" fmla="*/ 479495 h 492474"/>
                <a:gd name="connsiteX7" fmla="*/ 412784 w 427928"/>
                <a:gd name="connsiteY7" fmla="*/ 438220 h 492474"/>
                <a:gd name="connsiteX8" fmla="*/ 406434 w 427928"/>
                <a:gd name="connsiteY8" fmla="*/ 422345 h 492474"/>
                <a:gd name="connsiteX9" fmla="*/ 184184 w 427928"/>
                <a:gd name="connsiteY9" fmla="*/ 215970 h 492474"/>
                <a:gd name="connsiteX10" fmla="*/ 168309 w 427928"/>
                <a:gd name="connsiteY10" fmla="*/ 171520 h 492474"/>
                <a:gd name="connsiteX11" fmla="*/ 165134 w 427928"/>
                <a:gd name="connsiteY11" fmla="*/ 95320 h 492474"/>
                <a:gd name="connsiteX12" fmla="*/ 155609 w 427928"/>
                <a:gd name="connsiteY12" fmla="*/ 70 h 49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7928" h="492474">
                  <a:moveTo>
                    <a:pt x="155609" y="70"/>
                  </a:moveTo>
                  <a:cubicBezTo>
                    <a:pt x="137617" y="2716"/>
                    <a:pt x="83113" y="72037"/>
                    <a:pt x="57184" y="111195"/>
                  </a:cubicBezTo>
                  <a:cubicBezTo>
                    <a:pt x="31255" y="150353"/>
                    <a:pt x="1092" y="187924"/>
                    <a:pt x="34" y="235020"/>
                  </a:cubicBezTo>
                  <a:cubicBezTo>
                    <a:pt x="-1024" y="282116"/>
                    <a:pt x="22259" y="354612"/>
                    <a:pt x="50834" y="393770"/>
                  </a:cubicBezTo>
                  <a:cubicBezTo>
                    <a:pt x="79409" y="432928"/>
                    <a:pt x="131267" y="453566"/>
                    <a:pt x="171484" y="469970"/>
                  </a:cubicBezTo>
                  <a:cubicBezTo>
                    <a:pt x="211701" y="486374"/>
                    <a:pt x="262501" y="490608"/>
                    <a:pt x="292134" y="492195"/>
                  </a:cubicBezTo>
                  <a:cubicBezTo>
                    <a:pt x="321767" y="493782"/>
                    <a:pt x="329176" y="488491"/>
                    <a:pt x="349284" y="479495"/>
                  </a:cubicBezTo>
                  <a:cubicBezTo>
                    <a:pt x="369392" y="470499"/>
                    <a:pt x="403259" y="447745"/>
                    <a:pt x="412784" y="438220"/>
                  </a:cubicBezTo>
                  <a:cubicBezTo>
                    <a:pt x="422309" y="428695"/>
                    <a:pt x="444534" y="459387"/>
                    <a:pt x="406434" y="422345"/>
                  </a:cubicBezTo>
                  <a:cubicBezTo>
                    <a:pt x="368334" y="385303"/>
                    <a:pt x="223872" y="257774"/>
                    <a:pt x="184184" y="215970"/>
                  </a:cubicBezTo>
                  <a:cubicBezTo>
                    <a:pt x="144496" y="174166"/>
                    <a:pt x="171484" y="191628"/>
                    <a:pt x="168309" y="171520"/>
                  </a:cubicBezTo>
                  <a:cubicBezTo>
                    <a:pt x="165134" y="151412"/>
                    <a:pt x="165663" y="120720"/>
                    <a:pt x="165134" y="95320"/>
                  </a:cubicBezTo>
                  <a:cubicBezTo>
                    <a:pt x="164605" y="69920"/>
                    <a:pt x="173601" y="-2576"/>
                    <a:pt x="155609" y="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46" name="Rectangle 45">
              <a:extLst>
                <a:ext uri="{FF2B5EF4-FFF2-40B4-BE49-F238E27FC236}">
                  <a16:creationId xmlns:a16="http://schemas.microsoft.com/office/drawing/2014/main" id="{80B358FF-4610-4CAF-A6AE-91BE30924F15}"/>
                </a:ext>
              </a:extLst>
            </p:cNvPr>
            <p:cNvSpPr/>
            <p:nvPr/>
          </p:nvSpPr>
          <p:spPr>
            <a:xfrm>
              <a:off x="923328" y="585327"/>
              <a:ext cx="118573" cy="116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49" name="Rectangle 48">
              <a:extLst>
                <a:ext uri="{FF2B5EF4-FFF2-40B4-BE49-F238E27FC236}">
                  <a16:creationId xmlns:a16="http://schemas.microsoft.com/office/drawing/2014/main" id="{7BB118B4-5882-4BD1-8D6F-6EB143197783}"/>
                </a:ext>
              </a:extLst>
            </p:cNvPr>
            <p:cNvSpPr/>
            <p:nvPr/>
          </p:nvSpPr>
          <p:spPr>
            <a:xfrm>
              <a:off x="957964" y="618967"/>
              <a:ext cx="50398" cy="49148"/>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50" name="Freeform 10">
              <a:extLst>
                <a:ext uri="{FF2B5EF4-FFF2-40B4-BE49-F238E27FC236}">
                  <a16:creationId xmlns:a16="http://schemas.microsoft.com/office/drawing/2014/main" id="{FB67C750-8051-46CC-9E23-84511BBDF0B5}"/>
                </a:ext>
              </a:extLst>
            </p:cNvPr>
            <p:cNvSpPr/>
            <p:nvPr/>
          </p:nvSpPr>
          <p:spPr>
            <a:xfrm>
              <a:off x="900904" y="860161"/>
              <a:ext cx="64178" cy="75065"/>
            </a:xfrm>
            <a:custGeom>
              <a:avLst/>
              <a:gdLst>
                <a:gd name="connsiteX0" fmla="*/ 266700 w 266700"/>
                <a:gd name="connsiteY0" fmla="*/ 97631 h 311944"/>
                <a:gd name="connsiteX1" fmla="*/ 266700 w 266700"/>
                <a:gd name="connsiteY1" fmla="*/ 311944 h 311944"/>
                <a:gd name="connsiteX2" fmla="*/ 85725 w 266700"/>
                <a:gd name="connsiteY2" fmla="*/ 311944 h 311944"/>
                <a:gd name="connsiteX3" fmla="*/ 85725 w 266700"/>
                <a:gd name="connsiteY3" fmla="*/ 276225 h 311944"/>
                <a:gd name="connsiteX4" fmla="*/ 190500 w 266700"/>
                <a:gd name="connsiteY4" fmla="*/ 276225 h 311944"/>
                <a:gd name="connsiteX5" fmla="*/ 104775 w 266700"/>
                <a:gd name="connsiteY5" fmla="*/ 190500 h 311944"/>
                <a:gd name="connsiteX6" fmla="*/ 0 w 266700"/>
                <a:gd name="connsiteY6" fmla="*/ 190500 h 311944"/>
                <a:gd name="connsiteX7" fmla="*/ 0 w 266700"/>
                <a:gd name="connsiteY7" fmla="*/ 140494 h 311944"/>
                <a:gd name="connsiteX8" fmla="*/ 69056 w 266700"/>
                <a:gd name="connsiteY8" fmla="*/ 140494 h 311944"/>
                <a:gd name="connsiteX9" fmla="*/ 69056 w 266700"/>
                <a:gd name="connsiteY9" fmla="*/ 104775 h 311944"/>
                <a:gd name="connsiteX10" fmla="*/ 130969 w 266700"/>
                <a:gd name="connsiteY10" fmla="*/ 104775 h 311944"/>
                <a:gd name="connsiteX11" fmla="*/ 130969 w 266700"/>
                <a:gd name="connsiteY11" fmla="*/ 64294 h 311944"/>
                <a:gd name="connsiteX12" fmla="*/ 83344 w 266700"/>
                <a:gd name="connsiteY12" fmla="*/ 64294 h 311944"/>
                <a:gd name="connsiteX13" fmla="*/ 83344 w 266700"/>
                <a:gd name="connsiteY13" fmla="*/ 0 h 311944"/>
                <a:gd name="connsiteX14" fmla="*/ 154781 w 266700"/>
                <a:gd name="connsiteY14" fmla="*/ 0 h 311944"/>
                <a:gd name="connsiteX15" fmla="*/ 266700 w 266700"/>
                <a:gd name="connsiteY15" fmla="*/ 97631 h 31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700" h="311944">
                  <a:moveTo>
                    <a:pt x="266700" y="97631"/>
                  </a:moveTo>
                  <a:lnTo>
                    <a:pt x="266700" y="311944"/>
                  </a:lnTo>
                  <a:lnTo>
                    <a:pt x="85725" y="311944"/>
                  </a:lnTo>
                  <a:lnTo>
                    <a:pt x="85725" y="276225"/>
                  </a:lnTo>
                  <a:lnTo>
                    <a:pt x="190500" y="276225"/>
                  </a:lnTo>
                  <a:lnTo>
                    <a:pt x="104775" y="190500"/>
                  </a:lnTo>
                  <a:lnTo>
                    <a:pt x="0" y="190500"/>
                  </a:lnTo>
                  <a:lnTo>
                    <a:pt x="0" y="140494"/>
                  </a:lnTo>
                  <a:lnTo>
                    <a:pt x="69056" y="140494"/>
                  </a:lnTo>
                  <a:lnTo>
                    <a:pt x="69056" y="104775"/>
                  </a:lnTo>
                  <a:lnTo>
                    <a:pt x="130969" y="104775"/>
                  </a:lnTo>
                  <a:lnTo>
                    <a:pt x="130969" y="64294"/>
                  </a:lnTo>
                  <a:lnTo>
                    <a:pt x="83344" y="64294"/>
                  </a:lnTo>
                  <a:lnTo>
                    <a:pt x="83344" y="0"/>
                  </a:lnTo>
                  <a:lnTo>
                    <a:pt x="154781" y="0"/>
                  </a:lnTo>
                  <a:lnTo>
                    <a:pt x="266700" y="97631"/>
                  </a:lnTo>
                  <a:close/>
                </a:path>
              </a:pathLst>
            </a:cu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pic>
        <p:nvPicPr>
          <p:cNvPr id="5" name="Picture 4" descr="A picture containing text, toy, doll&#10;&#10;Description automatically generated">
            <a:extLst>
              <a:ext uri="{FF2B5EF4-FFF2-40B4-BE49-F238E27FC236}">
                <a16:creationId xmlns:a16="http://schemas.microsoft.com/office/drawing/2014/main" id="{B93A571F-390B-450F-AE87-E706A6CFB8F6}"/>
              </a:ext>
            </a:extLst>
          </p:cNvPr>
          <p:cNvPicPr>
            <a:picLocks noChangeAspect="1"/>
          </p:cNvPicPr>
          <p:nvPr/>
        </p:nvPicPr>
        <p:blipFill rotWithShape="1">
          <a:blip r:embed="rId4">
            <a:clrChange>
              <a:clrFrom>
                <a:srgbClr val="FFFFFF"/>
              </a:clrFrom>
              <a:clrTo>
                <a:srgbClr val="FFFFFF">
                  <a:alpha val="0"/>
                </a:srgbClr>
              </a:clrTo>
            </a:clrChange>
          </a:blip>
          <a:srcRect t="8827" b="16297"/>
          <a:stretch/>
        </p:blipFill>
        <p:spPr>
          <a:xfrm>
            <a:off x="1930399" y="1860133"/>
            <a:ext cx="5283201" cy="3283367"/>
          </a:xfrm>
          <a:prstGeom prst="rect">
            <a:avLst/>
          </a:prstGeom>
        </p:spPr>
      </p:pic>
    </p:spTree>
    <p:extLst>
      <p:ext uri="{BB962C8B-B14F-4D97-AF65-F5344CB8AC3E}">
        <p14:creationId xmlns:p14="http://schemas.microsoft.com/office/powerpoint/2010/main" val="194987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2457041" y="0"/>
            <a:ext cx="4229919" cy="451485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2548746" y="2003910"/>
            <a:ext cx="3391336" cy="923330"/>
          </a:xfrm>
          <a:prstGeom prst="rect">
            <a:avLst/>
          </a:prstGeom>
          <a:noFill/>
        </p:spPr>
        <p:txBody>
          <a:bodyPr wrap="square" rtlCol="0">
            <a:spAutoFit/>
          </a:bodyPr>
          <a:lstStyle/>
          <a:p>
            <a:pPr algn="ctr" defTabSz="685800">
              <a:buClrTx/>
              <a:defRPr/>
            </a:pPr>
            <a:r>
              <a:rPr lang="en-US" sz="5400" b="1" kern="1200" dirty="0" err="1">
                <a:solidFill>
                  <a:srgbClr val="0070C0"/>
                </a:solidFill>
                <a:latin typeface="Times New Roman" panose="02020603050405020304" pitchFamily="18" charset="0"/>
                <a:ea typeface="微软雅黑"/>
                <a:cs typeface="Times New Roman" panose="02020603050405020304" pitchFamily="18" charset="0"/>
              </a:rPr>
              <a:t>Khởi</a:t>
            </a:r>
            <a:r>
              <a:rPr lang="en-US" sz="5400" b="1" kern="1200" dirty="0">
                <a:solidFill>
                  <a:srgbClr val="0070C0"/>
                </a:solidFill>
                <a:latin typeface="Times New Roman" panose="02020603050405020304" pitchFamily="18" charset="0"/>
                <a:ea typeface="微软雅黑"/>
                <a:cs typeface="Times New Roman" panose="02020603050405020304" pitchFamily="18" charset="0"/>
              </a:rPr>
              <a:t> </a:t>
            </a:r>
            <a:r>
              <a:rPr lang="en-US" sz="5400" b="1" kern="1200" dirty="0" err="1">
                <a:solidFill>
                  <a:srgbClr val="0070C0"/>
                </a:solidFill>
                <a:latin typeface="Times New Roman" panose="02020603050405020304" pitchFamily="18" charset="0"/>
                <a:ea typeface="微软雅黑"/>
                <a:cs typeface="Times New Roman" panose="02020603050405020304" pitchFamily="18" charset="0"/>
              </a:rPr>
              <a:t>động</a:t>
            </a:r>
            <a:endParaRPr lang="en-US" sz="5400" b="1" kern="1200" dirty="0">
              <a:solidFill>
                <a:srgbClr val="0070C0"/>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402399898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217972" y="4581527"/>
            <a:ext cx="8708057" cy="558536"/>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217972" y="3"/>
            <a:ext cx="8708057" cy="276226"/>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3"/>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3"/>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237" y="1064413"/>
            <a:ext cx="2045873" cy="1817788"/>
          </a:xfrm>
          <a:prstGeom prst="rect">
            <a:avLst/>
          </a:prstGeom>
        </p:spPr>
      </p:pic>
      <p:pic>
        <p:nvPicPr>
          <p:cNvPr id="9" name="图片 43">
            <a:extLst>
              <a:ext uri="{FF2B5EF4-FFF2-40B4-BE49-F238E27FC236}">
                <a16:creationId xmlns:a16="http://schemas.microsoft.com/office/drawing/2014/main" id="{839B62AF-AC7B-4DF2-8D1A-02CAE1D3E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072" y="249325"/>
            <a:ext cx="1163729" cy="1971843"/>
          </a:xfrm>
          <a:prstGeom prst="rect">
            <a:avLst/>
          </a:prstGeom>
        </p:spPr>
      </p:pic>
      <p:pic>
        <p:nvPicPr>
          <p:cNvPr id="10" name="图片 30">
            <a:extLst>
              <a:ext uri="{FF2B5EF4-FFF2-40B4-BE49-F238E27FC236}">
                <a16:creationId xmlns:a16="http://schemas.microsoft.com/office/drawing/2014/main" id="{EBF68672-5F38-4E5A-9D6B-7255921E42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6960" y="1861252"/>
            <a:ext cx="1818806" cy="3243258"/>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399072" y="1583368"/>
            <a:ext cx="6779892" cy="3358075"/>
          </a:xfrm>
          <a:prstGeom prst="rect">
            <a:avLst/>
          </a:prstGeom>
          <a:noFill/>
        </p:spPr>
        <p:txBody>
          <a:bodyPr wrap="square" lIns="66461" tIns="33230" rIns="66461" bIns="33230" rtlCol="0">
            <a:spAutoFit/>
          </a:bodyPr>
          <a:lstStyle/>
          <a:p>
            <a:pPr algn="ctr">
              <a:lnSpc>
                <a:spcPct val="150000"/>
              </a:lnSpc>
            </a:pPr>
            <a:r>
              <a:rPr lang="en-US" sz="4950" dirty="0" err="1">
                <a:solidFill>
                  <a:srgbClr val="FF0000"/>
                </a:solidFill>
                <a:latin typeface="Times New Roman" panose="02020603050405020304" pitchFamily="18" charset="0"/>
                <a:cs typeface="Times New Roman" panose="02020603050405020304" pitchFamily="18" charset="0"/>
              </a:rPr>
              <a:t>Tạm</a:t>
            </a:r>
            <a:r>
              <a:rPr lang="en-US" sz="4950" dirty="0">
                <a:solidFill>
                  <a:srgbClr val="FF0000"/>
                </a:solidFill>
                <a:latin typeface="Times New Roman" panose="02020603050405020304" pitchFamily="18" charset="0"/>
                <a:cs typeface="Times New Roman" panose="02020603050405020304" pitchFamily="18" charset="0"/>
              </a:rPr>
              <a:t> </a:t>
            </a:r>
            <a:r>
              <a:rPr lang="en-US" sz="4950" dirty="0" err="1">
                <a:solidFill>
                  <a:srgbClr val="FF0000"/>
                </a:solidFill>
                <a:latin typeface="Times New Roman" panose="02020603050405020304" pitchFamily="18" charset="0"/>
                <a:cs typeface="Times New Roman" panose="02020603050405020304" pitchFamily="18" charset="0"/>
              </a:rPr>
              <a:t>biệt</a:t>
            </a:r>
            <a:r>
              <a:rPr lang="en-US" sz="4950" dirty="0">
                <a:solidFill>
                  <a:srgbClr val="FF0000"/>
                </a:solidFill>
                <a:latin typeface="Times New Roman" panose="02020603050405020304" pitchFamily="18" charset="0"/>
                <a:cs typeface="Times New Roman" panose="02020603050405020304" pitchFamily="18" charset="0"/>
              </a:rPr>
              <a:t> </a:t>
            </a:r>
            <a:r>
              <a:rPr lang="en-US" sz="4950" dirty="0" err="1">
                <a:solidFill>
                  <a:srgbClr val="FF0000"/>
                </a:solidFill>
                <a:latin typeface="Times New Roman" panose="02020603050405020304" pitchFamily="18" charset="0"/>
                <a:cs typeface="Times New Roman" panose="02020603050405020304" pitchFamily="18" charset="0"/>
              </a:rPr>
              <a:t>và</a:t>
            </a:r>
            <a:r>
              <a:rPr lang="en-US" sz="4950" dirty="0">
                <a:solidFill>
                  <a:srgbClr val="FF0000"/>
                </a:solidFill>
                <a:latin typeface="Times New Roman" panose="02020603050405020304" pitchFamily="18" charset="0"/>
                <a:cs typeface="Times New Roman" panose="02020603050405020304" pitchFamily="18" charset="0"/>
              </a:rPr>
              <a:t> </a:t>
            </a:r>
            <a:r>
              <a:rPr lang="en-US" sz="4950" dirty="0" err="1">
                <a:solidFill>
                  <a:srgbClr val="FF0000"/>
                </a:solidFill>
                <a:latin typeface="Times New Roman" panose="02020603050405020304" pitchFamily="18" charset="0"/>
                <a:cs typeface="Times New Roman" panose="02020603050405020304" pitchFamily="18" charset="0"/>
              </a:rPr>
              <a:t>hẹn</a:t>
            </a:r>
            <a:r>
              <a:rPr lang="en-US" sz="4950" dirty="0">
                <a:solidFill>
                  <a:srgbClr val="FF0000"/>
                </a:solidFill>
                <a:latin typeface="Times New Roman" panose="02020603050405020304" pitchFamily="18" charset="0"/>
                <a:cs typeface="Times New Roman" panose="02020603050405020304" pitchFamily="18" charset="0"/>
              </a:rPr>
              <a:t> </a:t>
            </a:r>
            <a:r>
              <a:rPr lang="en-US" sz="4950" dirty="0" err="1">
                <a:solidFill>
                  <a:srgbClr val="FF0000"/>
                </a:solidFill>
                <a:latin typeface="Times New Roman" panose="02020603050405020304" pitchFamily="18" charset="0"/>
                <a:cs typeface="Times New Roman" panose="02020603050405020304" pitchFamily="18" charset="0"/>
              </a:rPr>
              <a:t>gặp</a:t>
            </a:r>
            <a:r>
              <a:rPr lang="en-US" sz="4950" dirty="0">
                <a:solidFill>
                  <a:srgbClr val="FF0000"/>
                </a:solidFill>
                <a:latin typeface="Times New Roman" panose="02020603050405020304" pitchFamily="18" charset="0"/>
                <a:cs typeface="Times New Roman" panose="02020603050405020304" pitchFamily="18" charset="0"/>
              </a:rPr>
              <a:t> </a:t>
            </a:r>
            <a:r>
              <a:rPr lang="en-US" sz="4950" dirty="0" err="1">
                <a:solidFill>
                  <a:srgbClr val="FF0000"/>
                </a:solidFill>
                <a:latin typeface="Times New Roman" panose="02020603050405020304" pitchFamily="18" charset="0"/>
                <a:cs typeface="Times New Roman" panose="02020603050405020304" pitchFamily="18" charset="0"/>
              </a:rPr>
              <a:t>lại</a:t>
            </a:r>
            <a:r>
              <a:rPr lang="en-US" sz="4950" dirty="0">
                <a:solidFill>
                  <a:srgbClr val="FF0000"/>
                </a:solidFill>
                <a:latin typeface="Times New Roman" panose="02020603050405020304" pitchFamily="18" charset="0"/>
                <a:cs typeface="Times New Roman" panose="02020603050405020304" pitchFamily="18" charset="0"/>
              </a:rPr>
              <a:t> </a:t>
            </a:r>
          </a:p>
          <a:p>
            <a:pPr algn="ctr">
              <a:lnSpc>
                <a:spcPct val="150000"/>
              </a:lnSpc>
            </a:pPr>
            <a:r>
              <a:rPr lang="en-US" sz="4950" dirty="0" err="1">
                <a:solidFill>
                  <a:srgbClr val="FF0000"/>
                </a:solidFill>
                <a:latin typeface="Times New Roman" panose="02020603050405020304" pitchFamily="18" charset="0"/>
                <a:cs typeface="Times New Roman" panose="02020603050405020304" pitchFamily="18" charset="0"/>
              </a:rPr>
              <a:t>các</a:t>
            </a:r>
            <a:r>
              <a:rPr lang="en-US" sz="4950" dirty="0">
                <a:solidFill>
                  <a:srgbClr val="FF0000"/>
                </a:solidFill>
                <a:latin typeface="Times New Roman" panose="02020603050405020304" pitchFamily="18" charset="0"/>
                <a:cs typeface="Times New Roman" panose="02020603050405020304" pitchFamily="18" charset="0"/>
              </a:rPr>
              <a:t> con </a:t>
            </a:r>
            <a:r>
              <a:rPr lang="en-US" sz="4950" dirty="0" err="1">
                <a:solidFill>
                  <a:srgbClr val="FF0000"/>
                </a:solidFill>
                <a:latin typeface="Times New Roman" panose="02020603050405020304" pitchFamily="18" charset="0"/>
                <a:cs typeface="Times New Roman" panose="02020603050405020304" pitchFamily="18" charset="0"/>
              </a:rPr>
              <a:t>vào</a:t>
            </a:r>
            <a:r>
              <a:rPr lang="en-US" sz="4950" dirty="0">
                <a:solidFill>
                  <a:srgbClr val="FF0000"/>
                </a:solidFill>
                <a:latin typeface="Times New Roman" panose="02020603050405020304" pitchFamily="18" charset="0"/>
                <a:cs typeface="Times New Roman" panose="02020603050405020304" pitchFamily="18" charset="0"/>
              </a:rPr>
              <a:t> </a:t>
            </a:r>
            <a:r>
              <a:rPr lang="en-US" sz="4950" dirty="0" err="1">
                <a:solidFill>
                  <a:srgbClr val="FF0000"/>
                </a:solidFill>
                <a:latin typeface="Times New Roman" panose="02020603050405020304" pitchFamily="18" charset="0"/>
                <a:cs typeface="Times New Roman" panose="02020603050405020304" pitchFamily="18" charset="0"/>
              </a:rPr>
              <a:t>những</a:t>
            </a:r>
            <a:r>
              <a:rPr lang="en-US" sz="4950" dirty="0">
                <a:solidFill>
                  <a:srgbClr val="FF0000"/>
                </a:solidFill>
                <a:latin typeface="Times New Roman" panose="02020603050405020304" pitchFamily="18" charset="0"/>
                <a:cs typeface="Times New Roman" panose="02020603050405020304" pitchFamily="18" charset="0"/>
              </a:rPr>
              <a:t> </a:t>
            </a:r>
            <a:r>
              <a:rPr lang="en-US" sz="4950" dirty="0" err="1">
                <a:solidFill>
                  <a:srgbClr val="FF0000"/>
                </a:solidFill>
                <a:latin typeface="Times New Roman" panose="02020603050405020304" pitchFamily="18" charset="0"/>
                <a:cs typeface="Times New Roman" panose="02020603050405020304" pitchFamily="18" charset="0"/>
              </a:rPr>
              <a:t>tiết</a:t>
            </a:r>
            <a:r>
              <a:rPr lang="en-US" sz="4950" dirty="0">
                <a:solidFill>
                  <a:srgbClr val="FF0000"/>
                </a:solidFill>
                <a:latin typeface="Times New Roman" panose="02020603050405020304" pitchFamily="18" charset="0"/>
                <a:cs typeface="Times New Roman" panose="02020603050405020304" pitchFamily="18" charset="0"/>
              </a:rPr>
              <a:t> </a:t>
            </a:r>
            <a:r>
              <a:rPr lang="en-US" sz="4950" dirty="0" err="1">
                <a:solidFill>
                  <a:srgbClr val="FF0000"/>
                </a:solidFill>
                <a:latin typeface="Times New Roman" panose="02020603050405020304" pitchFamily="18" charset="0"/>
                <a:cs typeface="Times New Roman" panose="02020603050405020304" pitchFamily="18" charset="0"/>
              </a:rPr>
              <a:t>học</a:t>
            </a:r>
            <a:r>
              <a:rPr lang="en-US" sz="4950" dirty="0">
                <a:solidFill>
                  <a:srgbClr val="FF0000"/>
                </a:solidFill>
                <a:latin typeface="Times New Roman" panose="02020603050405020304" pitchFamily="18" charset="0"/>
                <a:cs typeface="Times New Roman" panose="02020603050405020304" pitchFamily="18" charset="0"/>
              </a:rPr>
              <a:t> </a:t>
            </a:r>
            <a:r>
              <a:rPr lang="en-US" sz="4950" dirty="0" err="1">
                <a:solidFill>
                  <a:srgbClr val="FF0000"/>
                </a:solidFill>
                <a:latin typeface="Times New Roman" panose="02020603050405020304" pitchFamily="18" charset="0"/>
                <a:cs typeface="Times New Roman" panose="02020603050405020304" pitchFamily="18" charset="0"/>
              </a:rPr>
              <a:t>sau</a:t>
            </a:r>
            <a:r>
              <a:rPr lang="en-US" sz="495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1862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fltVal val="0"/>
                                          </p:val>
                                        </p:tav>
                                        <p:tav tm="100000">
                                          <p:val>
                                            <p:strVal val="#ppt_h"/>
                                          </p:val>
                                        </p:tav>
                                      </p:tavLst>
                                    </p:anim>
                                    <p:animEffect transition="in" filter="fade">
                                      <p:cBhvr>
                                        <p:cTn id="14" dur="750"/>
                                        <p:tgtEl>
                                          <p:spTgt spid="9"/>
                                        </p:tgtEl>
                                      </p:cBhvr>
                                    </p:animEffect>
                                  </p:childTnLst>
                                </p:cTn>
                              </p:par>
                            </p:childTnLst>
                          </p:cTn>
                        </p:par>
                        <p:par>
                          <p:cTn id="15" fill="hold">
                            <p:stCondLst>
                              <p:cond delay="75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750"/>
                                        <p:tgtEl>
                                          <p:spTgt spid="10"/>
                                        </p:tgtEl>
                                      </p:cBhvr>
                                    </p:animEffect>
                                  </p:childTnLst>
                                </p:cTn>
                              </p:par>
                            </p:childTnLst>
                          </p:cTn>
                        </p:par>
                        <p:par>
                          <p:cTn id="19" fill="hold">
                            <p:stCondLst>
                              <p:cond delay="1500"/>
                            </p:stCondLst>
                            <p:childTnLst>
                              <p:par>
                                <p:cTn id="20" presetID="6"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C7CD2-60CE-4B40-8CCD-A19F1F7C1109}"/>
              </a:ext>
            </a:extLst>
          </p:cNvPr>
          <p:cNvSpPr>
            <a:spLocks noGrp="1"/>
          </p:cNvSpPr>
          <p:nvPr>
            <p:ph type="title"/>
          </p:nvPr>
        </p:nvSpPr>
        <p:spPr/>
        <p:txBody>
          <a:bodyPr/>
          <a:lstStyle/>
          <a:p>
            <a:endParaRPr lang="en-US"/>
          </a:p>
        </p:txBody>
      </p:sp>
      <p:pic>
        <p:nvPicPr>
          <p:cNvPr id="4" name="Em Đi Chơi Thuyền">
            <a:hlinkClick r:id="" action="ppaction://media"/>
            <a:extLst>
              <a:ext uri="{FF2B5EF4-FFF2-40B4-BE49-F238E27FC236}">
                <a16:creationId xmlns:a16="http://schemas.microsoft.com/office/drawing/2014/main" id="{40FD5938-0A6C-434F-9FB8-50705108C74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445025"/>
            <a:ext cx="9144000" cy="4654049"/>
          </a:xfrm>
        </p:spPr>
      </p:pic>
      <p:sp>
        <p:nvSpPr>
          <p:cNvPr id="5" name="TextBox 4">
            <a:extLst>
              <a:ext uri="{FF2B5EF4-FFF2-40B4-BE49-F238E27FC236}">
                <a16:creationId xmlns:a16="http://schemas.microsoft.com/office/drawing/2014/main" id="{516DB5E5-6964-4E0C-BC11-186A8CF8DB03}"/>
              </a:ext>
            </a:extLst>
          </p:cNvPr>
          <p:cNvSpPr txBox="1"/>
          <p:nvPr/>
        </p:nvSpPr>
        <p:spPr>
          <a:xfrm>
            <a:off x="339110" y="1894"/>
            <a:ext cx="8465779" cy="461665"/>
          </a:xfrm>
          <a:prstGeom prst="rect">
            <a:avLst/>
          </a:prstGeom>
          <a:noFill/>
        </p:spPr>
        <p:txBody>
          <a:bodyPr wrap="none" rtlCol="0">
            <a:spAutoFit/>
          </a:bodyPr>
          <a:lstStyle/>
          <a:p>
            <a:r>
              <a:rPr lang="en-US" sz="2400">
                <a:solidFill>
                  <a:schemeClr val="tx1">
                    <a:lumMod val="90000"/>
                    <a:lumOff val="10000"/>
                  </a:schemeClr>
                </a:solidFill>
                <a:highlight>
                  <a:srgbClr val="FFFF00"/>
                </a:highlight>
                <a:latin typeface="Times New Roman" panose="02020603050405020304" pitchFamily="18" charset="0"/>
                <a:cs typeface="Times New Roman" panose="02020603050405020304" pitchFamily="18" charset="0"/>
              </a:rPr>
              <a:t>Con hãy hát theo lời bài hát và vận động theo nhạc của bài hát nhé!</a:t>
            </a:r>
          </a:p>
        </p:txBody>
      </p:sp>
    </p:spTree>
    <p:extLst>
      <p:ext uri="{BB962C8B-B14F-4D97-AF65-F5344CB8AC3E}">
        <p14:creationId xmlns:p14="http://schemas.microsoft.com/office/powerpoint/2010/main" val="96267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043545-6380-457E-89D7-2390802E85EE}"/>
              </a:ext>
            </a:extLst>
          </p:cNvPr>
          <p:cNvSpPr txBox="1"/>
          <p:nvPr/>
        </p:nvSpPr>
        <p:spPr>
          <a:xfrm>
            <a:off x="744280" y="425302"/>
            <a:ext cx="7836194" cy="1815882"/>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Qua bài hát, chúng mình thấy các bạn nhỏ đã đ</a:t>
            </a:r>
            <a:r>
              <a:rPr lang="vi-VN" sz="2800">
                <a:latin typeface="Times New Roman" panose="02020603050405020304" pitchFamily="18" charset="0"/>
                <a:cs typeface="Times New Roman" panose="02020603050405020304" pitchFamily="18" charset="0"/>
              </a:rPr>
              <a:t>ư</a:t>
            </a:r>
            <a:r>
              <a:rPr lang="en-US" sz="2800">
                <a:latin typeface="Times New Roman" panose="02020603050405020304" pitchFamily="18" charset="0"/>
                <a:cs typeface="Times New Roman" panose="02020603050405020304" pitchFamily="18" charset="0"/>
              </a:rPr>
              <a:t>ợc bố mẹ đ</a:t>
            </a:r>
            <a:r>
              <a:rPr lang="vi-VN" sz="2800">
                <a:latin typeface="Times New Roman" panose="02020603050405020304" pitchFamily="18" charset="0"/>
                <a:cs typeface="Times New Roman" panose="02020603050405020304" pitchFamily="18" charset="0"/>
              </a:rPr>
              <a:t>ư</a:t>
            </a:r>
            <a:r>
              <a:rPr lang="en-US" sz="2800">
                <a:latin typeface="Times New Roman" panose="02020603050405020304" pitchFamily="18" charset="0"/>
                <a:cs typeface="Times New Roman" panose="02020603050405020304" pitchFamily="18" charset="0"/>
              </a:rPr>
              <a:t>a đi ch</a:t>
            </a:r>
            <a:r>
              <a:rPr lang="vi-VN" sz="2800">
                <a:latin typeface="Times New Roman" panose="02020603050405020304" pitchFamily="18" charset="0"/>
                <a:cs typeface="Times New Roman" panose="02020603050405020304" pitchFamily="18" charset="0"/>
              </a:rPr>
              <a:t>ơ</a:t>
            </a:r>
            <a:r>
              <a:rPr lang="en-US" sz="2800">
                <a:latin typeface="Times New Roman" panose="02020603050405020304" pitchFamily="18" charset="0"/>
                <a:cs typeface="Times New Roman" panose="02020603050405020304" pitchFamily="18" charset="0"/>
              </a:rPr>
              <a:t>i thuyền, các bạn đã lựa chọn trang phục và các đồ dùng rất phù hợp với hoạt động đúng không nào!</a:t>
            </a:r>
          </a:p>
        </p:txBody>
      </p:sp>
      <p:sp>
        <p:nvSpPr>
          <p:cNvPr id="3" name="TextBox 2">
            <a:extLst>
              <a:ext uri="{FF2B5EF4-FFF2-40B4-BE49-F238E27FC236}">
                <a16:creationId xmlns:a16="http://schemas.microsoft.com/office/drawing/2014/main" id="{AF3D8A95-242D-4A8D-8418-2AF78BF4BAD7}"/>
              </a:ext>
            </a:extLst>
          </p:cNvPr>
          <p:cNvSpPr txBox="1"/>
          <p:nvPr/>
        </p:nvSpPr>
        <p:spPr>
          <a:xfrm>
            <a:off x="733650" y="2307269"/>
            <a:ext cx="7836193" cy="1815882"/>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Vậy trong những chuyến đi ch</a:t>
            </a:r>
            <a:r>
              <a:rPr lang="vi-VN" sz="2800">
                <a:latin typeface="Times New Roman" panose="02020603050405020304" pitchFamily="18" charset="0"/>
                <a:cs typeface="Times New Roman" panose="02020603050405020304" pitchFamily="18" charset="0"/>
              </a:rPr>
              <a:t>ơ</a:t>
            </a:r>
            <a:r>
              <a:rPr lang="en-US" sz="2800">
                <a:latin typeface="Times New Roman" panose="02020603050405020304" pitchFamily="18" charset="0"/>
                <a:cs typeface="Times New Roman" panose="02020603050405020304" pitchFamily="18" charset="0"/>
              </a:rPr>
              <a:t>i xa, chúng mình cần mang theo những đồ dùng nào khác nữa nhỉ? Để biết đ</a:t>
            </a:r>
            <a:r>
              <a:rPr lang="vi-VN" sz="2800">
                <a:latin typeface="Times New Roman" panose="02020603050405020304" pitchFamily="18" charset="0"/>
                <a:cs typeface="Times New Roman" panose="02020603050405020304" pitchFamily="18" charset="0"/>
              </a:rPr>
              <a:t>ư</a:t>
            </a:r>
            <a:r>
              <a:rPr lang="en-US" sz="2800">
                <a:latin typeface="Times New Roman" panose="02020603050405020304" pitchFamily="18" charset="0"/>
                <a:cs typeface="Times New Roman" panose="02020603050405020304" pitchFamily="18" charset="0"/>
              </a:rPr>
              <a:t>ợc điều đó, cô trò mình cùng vào tiết học ngày hôm nay để tìm hiểu nhé!</a:t>
            </a:r>
          </a:p>
        </p:txBody>
      </p:sp>
    </p:spTree>
    <p:extLst>
      <p:ext uri="{BB962C8B-B14F-4D97-AF65-F5344CB8AC3E}">
        <p14:creationId xmlns:p14="http://schemas.microsoft.com/office/powerpoint/2010/main" val="120359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18" y="0"/>
            <a:ext cx="9144000" cy="51435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4258" y="3072989"/>
            <a:ext cx="2182260" cy="2186642"/>
          </a:xfrm>
          <a:prstGeom prst="rect">
            <a:avLst/>
          </a:prstGeom>
        </p:spPr>
      </p:pic>
      <p:pic>
        <p:nvPicPr>
          <p:cNvPr id="6" name="Content Placeholder 3">
            <a:extLst>
              <a:ext uri="{FF2B5EF4-FFF2-40B4-BE49-F238E27FC236}">
                <a16:creationId xmlns:a16="http://schemas.microsoft.com/office/drawing/2014/main" id="{84B84F12-690D-4DF3-AE57-0A3EEABEFA7F}"/>
              </a:ext>
            </a:extLst>
          </p:cNvPr>
          <p:cNvPicPr>
            <a:picLocks noGrp="1" noChangeAspect="1"/>
          </p:cNvPicPr>
          <p:nvPr>
            <p:ph idx="1"/>
          </p:nvPr>
        </p:nvPicPr>
        <p:blipFill>
          <a:blip r:embed="rId5"/>
          <a:stretch>
            <a:fillRect/>
          </a:stretch>
        </p:blipFill>
        <p:spPr>
          <a:xfrm>
            <a:off x="689823" y="1187994"/>
            <a:ext cx="7027646" cy="1884994"/>
          </a:xfrm>
          <a:prstGeom prst="rect">
            <a:avLst/>
          </a:prstGeom>
        </p:spPr>
      </p:pic>
      <p:sp>
        <p:nvSpPr>
          <p:cNvPr id="2" name="TextBox 1">
            <a:extLst>
              <a:ext uri="{FF2B5EF4-FFF2-40B4-BE49-F238E27FC236}">
                <a16:creationId xmlns:a16="http://schemas.microsoft.com/office/drawing/2014/main" id="{DE683EA7-A062-495F-9D4F-E6FEF92C42C6}"/>
              </a:ext>
            </a:extLst>
          </p:cNvPr>
          <p:cNvSpPr txBox="1"/>
          <p:nvPr/>
        </p:nvSpPr>
        <p:spPr>
          <a:xfrm>
            <a:off x="1437360" y="1421294"/>
            <a:ext cx="5379999" cy="456728"/>
          </a:xfrm>
          <a:prstGeom prst="rect">
            <a:avLst/>
          </a:prstGeom>
          <a:noFill/>
        </p:spPr>
        <p:txBody>
          <a:bodyPr wrap="none" rtlCol="0">
            <a:spAutoFit/>
          </a:bodyPr>
          <a:lstStyle/>
          <a:p>
            <a:r>
              <a:rPr lang="en-US" sz="2368" b="1">
                <a:solidFill>
                  <a:schemeClr val="tx1">
                    <a:lumMod val="90000"/>
                    <a:lumOff val="10000"/>
                  </a:schemeClr>
                </a:solidFill>
                <a:latin typeface="HP001 4 hàng" panose="020B0603050302020204" pitchFamily="34" charset="0"/>
              </a:rPr>
              <a:t>Thứ t</a:t>
            </a:r>
            <a:r>
              <a:rPr lang="vi-VN" sz="2368" b="1">
                <a:solidFill>
                  <a:schemeClr val="tx1">
                    <a:lumMod val="90000"/>
                    <a:lumOff val="10000"/>
                  </a:schemeClr>
                </a:solidFill>
                <a:latin typeface="HP001 4 hàng" panose="020B0603050302020204" pitchFamily="34" charset="0"/>
              </a:rPr>
              <a:t>ư</a:t>
            </a:r>
            <a:r>
              <a:rPr lang="en-US" sz="2368" b="1">
                <a:solidFill>
                  <a:schemeClr val="tx1">
                    <a:lumMod val="90000"/>
                    <a:lumOff val="10000"/>
                  </a:schemeClr>
                </a:solidFill>
                <a:latin typeface="HP001 4 hàng" panose="020B0603050302020204" pitchFamily="34" charset="0"/>
              </a:rPr>
              <a:t> ngày 28 tháng 12 năm 2021</a:t>
            </a:r>
          </a:p>
        </p:txBody>
      </p:sp>
      <p:sp>
        <p:nvSpPr>
          <p:cNvPr id="3" name="TextBox 2">
            <a:extLst>
              <a:ext uri="{FF2B5EF4-FFF2-40B4-BE49-F238E27FC236}">
                <a16:creationId xmlns:a16="http://schemas.microsoft.com/office/drawing/2014/main" id="{AE9295C8-0CE8-4C44-BB5F-19BA19F37DD5}"/>
              </a:ext>
            </a:extLst>
          </p:cNvPr>
          <p:cNvSpPr txBox="1"/>
          <p:nvPr/>
        </p:nvSpPr>
        <p:spPr>
          <a:xfrm>
            <a:off x="2243563" y="1883750"/>
            <a:ext cx="3195105" cy="456728"/>
          </a:xfrm>
          <a:prstGeom prst="rect">
            <a:avLst/>
          </a:prstGeom>
          <a:noFill/>
        </p:spPr>
        <p:txBody>
          <a:bodyPr wrap="none" rtlCol="0">
            <a:spAutoFit/>
          </a:bodyPr>
          <a:lstStyle/>
          <a:p>
            <a:r>
              <a:rPr lang="en-US" sz="2368" b="1">
                <a:solidFill>
                  <a:schemeClr val="tx1">
                    <a:lumMod val="90000"/>
                    <a:lumOff val="10000"/>
                  </a:schemeClr>
                </a:solidFill>
                <a:latin typeface="HP001 4 hàng" panose="020B0603050302020204" pitchFamily="34" charset="0"/>
              </a:rPr>
              <a:t>Hoạt động trải nghiệm</a:t>
            </a:r>
          </a:p>
        </p:txBody>
      </p:sp>
      <p:sp>
        <p:nvSpPr>
          <p:cNvPr id="9" name="TextBox 8">
            <a:extLst>
              <a:ext uri="{FF2B5EF4-FFF2-40B4-BE49-F238E27FC236}">
                <a16:creationId xmlns:a16="http://schemas.microsoft.com/office/drawing/2014/main" id="{A94E668A-7644-4BF8-AB2C-23A552CB0341}"/>
              </a:ext>
            </a:extLst>
          </p:cNvPr>
          <p:cNvSpPr txBox="1"/>
          <p:nvPr/>
        </p:nvSpPr>
        <p:spPr>
          <a:xfrm>
            <a:off x="1355890" y="2344021"/>
            <a:ext cx="4470483" cy="431575"/>
          </a:xfrm>
          <a:prstGeom prst="rect">
            <a:avLst/>
          </a:prstGeom>
          <a:noFill/>
        </p:spPr>
        <p:txBody>
          <a:bodyPr wrap="none" lIns="66530" tIns="33265" rIns="66530" bIns="33265" rtlCol="0">
            <a:spAutoFit/>
          </a:bodyPr>
          <a:lstStyle/>
          <a:p>
            <a:pPr algn="ctr"/>
            <a:r>
              <a:rPr lang="en-US" sz="2368" b="1">
                <a:solidFill>
                  <a:schemeClr val="tx1">
                    <a:lumMod val="90000"/>
                    <a:lumOff val="10000"/>
                  </a:schemeClr>
                </a:solidFill>
                <a:latin typeface="HP001 4 hàng" panose="020B0603050302020204" pitchFamily="34" charset="0"/>
                <a:cs typeface="Times New Roman" panose="02020603050405020304" pitchFamily="18" charset="0"/>
              </a:rPr>
              <a:t>Bài 17: Hành trang lên đ</a:t>
            </a:r>
            <a:r>
              <a:rPr lang="vi-VN" sz="2368" b="1">
                <a:solidFill>
                  <a:schemeClr val="tx1">
                    <a:lumMod val="90000"/>
                    <a:lumOff val="10000"/>
                  </a:schemeClr>
                </a:solidFill>
                <a:latin typeface="HP001 4 hàng" panose="020B0603050302020204" pitchFamily="34" charset="0"/>
                <a:cs typeface="Times New Roman" panose="02020603050405020304" pitchFamily="18" charset="0"/>
              </a:rPr>
              <a:t>ư</a:t>
            </a:r>
            <a:r>
              <a:rPr lang="en-US" sz="2368" b="1">
                <a:solidFill>
                  <a:schemeClr val="tx1">
                    <a:lumMod val="90000"/>
                    <a:lumOff val="10000"/>
                  </a:schemeClr>
                </a:solidFill>
                <a:latin typeface="HP001 4 hàng" panose="020B0603050302020204" pitchFamily="34" charset="0"/>
                <a:cs typeface="Times New Roman" panose="02020603050405020304" pitchFamily="18" charset="0"/>
              </a:rPr>
              <a:t>ờng</a:t>
            </a:r>
            <a:endParaRPr lang="en-US" sz="2368" b="1" dirty="0">
              <a:solidFill>
                <a:schemeClr val="tx1">
                  <a:lumMod val="90000"/>
                  <a:lumOff val="10000"/>
                </a:schemeClr>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493320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2457041" y="0"/>
            <a:ext cx="4229919" cy="451485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2548746" y="2003910"/>
            <a:ext cx="3391336" cy="923330"/>
          </a:xfrm>
          <a:prstGeom prst="rect">
            <a:avLst/>
          </a:prstGeom>
          <a:noFill/>
        </p:spPr>
        <p:txBody>
          <a:bodyPr wrap="square" rtlCol="0">
            <a:spAutoFit/>
          </a:bodyPr>
          <a:lstStyle/>
          <a:p>
            <a:pPr algn="ctr" defTabSz="685800">
              <a:buClrTx/>
              <a:defRPr/>
            </a:pPr>
            <a:r>
              <a:rPr lang="en-US" sz="5400" b="1" kern="1200">
                <a:solidFill>
                  <a:srgbClr val="0070C0"/>
                </a:solidFill>
                <a:latin typeface="Times New Roman" panose="02020603050405020304" pitchFamily="18" charset="0"/>
                <a:ea typeface="微软雅黑"/>
                <a:cs typeface="Times New Roman" panose="02020603050405020304" pitchFamily="18" charset="0"/>
              </a:rPr>
              <a:t>Khám phá</a:t>
            </a:r>
            <a:endParaRPr lang="en-US" sz="5400" b="1" kern="1200" dirty="0">
              <a:solidFill>
                <a:srgbClr val="0070C0"/>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55515889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DD9101-9E01-47E3-B284-BFB865A7BC84}"/>
              </a:ext>
            </a:extLst>
          </p:cNvPr>
          <p:cNvSpPr/>
          <p:nvPr/>
        </p:nvSpPr>
        <p:spPr>
          <a:xfrm>
            <a:off x="599624" y="504323"/>
            <a:ext cx="8416786" cy="5185522"/>
          </a:xfrm>
          <a:prstGeom prst="rect">
            <a:avLst/>
          </a:prstGeom>
        </p:spPr>
        <p:txBody>
          <a:bodyPr wrap="square">
            <a:spAutoFit/>
          </a:bodyPr>
          <a:lstStyle/>
          <a:p>
            <a:pPr>
              <a:lnSpc>
                <a:spcPct val="150000"/>
              </a:lnSpc>
            </a:pPr>
            <a:r>
              <a:rPr lang="en-US" sz="2800" b="1">
                <a:solidFill>
                  <a:srgbClr val="FF7C0A"/>
                </a:solidFill>
                <a:latin typeface="Times New Roman" panose="02020603050405020304" pitchFamily="18" charset="0"/>
                <a:cs typeface="Times New Roman" panose="02020603050405020304" pitchFamily="18" charset="0"/>
              </a:rPr>
              <a:t>Mời các con cùng đọc phần chia sẻ chuyến đi của một bạn Hoa, sau đó trả lời cho cô các câu hỏi:</a:t>
            </a:r>
          </a:p>
          <a:p>
            <a:pPr marL="342900" indent="-342900">
              <a:lnSpc>
                <a:spcPct val="150000"/>
              </a:lnSpc>
              <a:buFontTx/>
              <a:buChar char="-"/>
            </a:pPr>
            <a:r>
              <a:rPr lang="en-US" sz="2800">
                <a:solidFill>
                  <a:schemeClr val="tx2">
                    <a:lumMod val="10000"/>
                  </a:schemeClr>
                </a:solidFill>
                <a:latin typeface="Times New Roman" panose="02020603050405020304" pitchFamily="18" charset="0"/>
                <a:cs typeface="Times New Roman" panose="02020603050405020304" pitchFamily="18" charset="0"/>
              </a:rPr>
              <a:t>T</a:t>
            </a:r>
            <a:r>
              <a:rPr lang="vi-VN" sz="2800">
                <a:solidFill>
                  <a:schemeClr val="tx2">
                    <a:lumMod val="10000"/>
                  </a:schemeClr>
                </a:solidFill>
                <a:latin typeface="Times New Roman" panose="02020603050405020304" pitchFamily="18" charset="0"/>
                <a:cs typeface="Times New Roman" panose="02020603050405020304" pitchFamily="18" charset="0"/>
              </a:rPr>
              <a:t>hời gian, địa điểm và những người đi cùng</a:t>
            </a:r>
            <a:r>
              <a:rPr lang="en-US" sz="2800">
                <a:solidFill>
                  <a:schemeClr val="tx2">
                    <a:lumMod val="10000"/>
                  </a:schemeClr>
                </a:solidFill>
                <a:latin typeface="Times New Roman" panose="02020603050405020304" pitchFamily="18" charset="0"/>
                <a:cs typeface="Times New Roman" panose="02020603050405020304" pitchFamily="18" charset="0"/>
              </a:rPr>
              <a:t> bạn Hoa?</a:t>
            </a:r>
          </a:p>
          <a:p>
            <a:pPr marL="342900" indent="-342900">
              <a:lnSpc>
                <a:spcPct val="150000"/>
              </a:lnSpc>
              <a:buFontTx/>
              <a:buChar char="-"/>
            </a:pPr>
            <a:r>
              <a:rPr lang="en-US" sz="2800">
                <a:solidFill>
                  <a:schemeClr val="tx2">
                    <a:lumMod val="10000"/>
                  </a:schemeClr>
                </a:solidFill>
                <a:latin typeface="Times New Roman" panose="02020603050405020304" pitchFamily="18" charset="0"/>
                <a:cs typeface="Times New Roman" panose="02020603050405020304" pitchFamily="18" charset="0"/>
              </a:rPr>
              <a:t>N</a:t>
            </a:r>
            <a:r>
              <a:rPr lang="vi-VN" sz="2800">
                <a:solidFill>
                  <a:schemeClr val="tx2">
                    <a:lumMod val="10000"/>
                  </a:schemeClr>
                </a:solidFill>
                <a:latin typeface="Times New Roman" panose="02020603050405020304" pitchFamily="18" charset="0"/>
                <a:cs typeface="Times New Roman" panose="02020603050405020304" pitchFamily="18" charset="0"/>
              </a:rPr>
              <a:t>hững hoạt động trong chuyến đi</a:t>
            </a:r>
            <a:r>
              <a:rPr lang="en-US" sz="2800">
                <a:solidFill>
                  <a:schemeClr val="tx2">
                    <a:lumMod val="10000"/>
                  </a:schemeClr>
                </a:solidFill>
                <a:latin typeface="Times New Roman" panose="02020603050405020304" pitchFamily="18" charset="0"/>
                <a:cs typeface="Times New Roman" panose="02020603050405020304" pitchFamily="18" charset="0"/>
              </a:rPr>
              <a:t> của bạn là gì?</a:t>
            </a:r>
          </a:p>
          <a:p>
            <a:pPr marL="342900" indent="-342900">
              <a:lnSpc>
                <a:spcPct val="150000"/>
              </a:lnSpc>
              <a:buFontTx/>
              <a:buChar char="-"/>
            </a:pPr>
            <a:r>
              <a:rPr lang="en-US" sz="2800">
                <a:solidFill>
                  <a:schemeClr val="tx2">
                    <a:lumMod val="10000"/>
                  </a:schemeClr>
                </a:solidFill>
                <a:latin typeface="Times New Roman" panose="02020603050405020304" pitchFamily="18" charset="0"/>
                <a:cs typeface="Times New Roman" panose="02020603050405020304" pitchFamily="18" charset="0"/>
              </a:rPr>
              <a:t>Bạn Hoa có cảm xúc gì trong chuyến đi?</a:t>
            </a:r>
          </a:p>
          <a:p>
            <a:pPr marL="342900" indent="-342900">
              <a:lnSpc>
                <a:spcPct val="150000"/>
              </a:lnSpc>
              <a:buFontTx/>
              <a:buChar char="-"/>
            </a:pPr>
            <a:endParaRPr lang="vi-VN" sz="2800">
              <a:solidFill>
                <a:schemeClr val="tx2">
                  <a:lumMod val="10000"/>
                </a:schemeClr>
              </a:solidFill>
              <a:latin typeface="Times New Roman" panose="02020603050405020304" pitchFamily="18" charset="0"/>
              <a:cs typeface="Times New Roman" panose="02020603050405020304" pitchFamily="18" charset="0"/>
            </a:endParaRPr>
          </a:p>
          <a:p>
            <a:pPr marL="342900" indent="-342900">
              <a:lnSpc>
                <a:spcPct val="150000"/>
              </a:lnSpc>
              <a:buFontTx/>
              <a:buChar char="-"/>
            </a:pPr>
            <a:endParaRPr lang="en-US" sz="2800">
              <a:solidFill>
                <a:schemeClr val="tx2">
                  <a:lumMod val="10000"/>
                </a:schemeClr>
              </a:solidFill>
              <a:latin typeface="Times New Roman" panose="02020603050405020304" pitchFamily="18" charset="0"/>
              <a:cs typeface="Times New Roman" panose="02020603050405020304" pitchFamily="18" charset="0"/>
            </a:endParaRPr>
          </a:p>
          <a:p>
            <a:pPr marL="342900" indent="-342900">
              <a:lnSpc>
                <a:spcPct val="150000"/>
              </a:lnSpc>
              <a:buFontTx/>
              <a:buChar char="-"/>
            </a:pP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0411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4CFF77-BAFD-498D-83ED-1509D2CA2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99" y="233947"/>
            <a:ext cx="824754" cy="911065"/>
          </a:xfrm>
          <a:prstGeom prst="rect">
            <a:avLst/>
          </a:prstGeom>
        </p:spPr>
      </p:pic>
      <p:pic>
        <p:nvPicPr>
          <p:cNvPr id="7" name="Picture 6">
            <a:extLst>
              <a:ext uri="{FF2B5EF4-FFF2-40B4-BE49-F238E27FC236}">
                <a16:creationId xmlns:a16="http://schemas.microsoft.com/office/drawing/2014/main" id="{7318B652-FC7A-443B-885F-2E54F66082A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r="50000"/>
          <a:stretch/>
        </p:blipFill>
        <p:spPr>
          <a:xfrm>
            <a:off x="523067" y="1343525"/>
            <a:ext cx="3841872" cy="2718113"/>
          </a:xfrm>
          <a:prstGeom prst="rect">
            <a:avLst/>
          </a:prstGeom>
        </p:spPr>
      </p:pic>
      <p:sp>
        <p:nvSpPr>
          <p:cNvPr id="4" name="TextBox 3">
            <a:extLst>
              <a:ext uri="{FF2B5EF4-FFF2-40B4-BE49-F238E27FC236}">
                <a16:creationId xmlns:a16="http://schemas.microsoft.com/office/drawing/2014/main" id="{F02B7811-428C-4A0E-A300-2AA6E9D77FDD}"/>
              </a:ext>
            </a:extLst>
          </p:cNvPr>
          <p:cNvSpPr txBox="1"/>
          <p:nvPr/>
        </p:nvSpPr>
        <p:spPr>
          <a:xfrm>
            <a:off x="4133543" y="413029"/>
            <a:ext cx="4784648" cy="4154984"/>
          </a:xfrm>
          <a:prstGeom prst="rect">
            <a:avLst/>
          </a:prstGeom>
          <a:noFill/>
        </p:spPr>
        <p:txBody>
          <a:bodyPr wrap="square" rtlCol="0">
            <a:spAutoFit/>
          </a:bodyPr>
          <a:lstStyle/>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Nghỉ </a:t>
            </a:r>
            <a:r>
              <a:rPr lang="vi-VN" sz="2400" dirty="0">
                <a:solidFill>
                  <a:srgbClr val="002060"/>
                </a:solidFill>
                <a:latin typeface="Times New Roman" panose="02020603050405020304" pitchFamily="18" charset="0"/>
                <a:cs typeface="Times New Roman" panose="02020603050405020304" pitchFamily="18" charset="0"/>
              </a:rPr>
              <a:t>hè vừa rồi, em về quê chơi thăm ông bà. Em đi cùng bố mẹ và em gái của </a:t>
            </a:r>
            <a:r>
              <a:rPr lang="vi-VN" sz="2400">
                <a:solidFill>
                  <a:srgbClr val="002060"/>
                </a:solidFill>
                <a:latin typeface="Times New Roman" panose="02020603050405020304" pitchFamily="18" charset="0"/>
                <a:cs typeface="Times New Roman" panose="02020603050405020304" pitchFamily="18" charset="0"/>
              </a:rPr>
              <a:t>em.</a:t>
            </a:r>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Tới đó, em được làm rất nhiều việc mà ở thành phố không có. Em trèo cây trong vườn nhà để hái quả, chơi thả diều trên những cánh đồng. Thỉnh thoảng em còn ra phụ ông bà cho gà ăn, nhặt rau,...</a:t>
            </a:r>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Chuyến đi để lại cho em thật nhiều kỉ niệm đáng nhớ. Em mong lại được quay lại đây thêm nhiều lần nữa.</a:t>
            </a:r>
            <a:endParaRPr lang="vi-VN"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518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DD9101-9E01-47E3-B284-BFB865A7BC84}"/>
              </a:ext>
            </a:extLst>
          </p:cNvPr>
          <p:cNvSpPr/>
          <p:nvPr/>
        </p:nvSpPr>
        <p:spPr>
          <a:xfrm>
            <a:off x="642154" y="-44642"/>
            <a:ext cx="8416786" cy="5831853"/>
          </a:xfrm>
          <a:prstGeom prst="rect">
            <a:avLst/>
          </a:prstGeom>
        </p:spPr>
        <p:txBody>
          <a:bodyPr wrap="square">
            <a:spAutoFit/>
          </a:bodyPr>
          <a:lstStyle/>
          <a:p>
            <a:pPr>
              <a:lnSpc>
                <a:spcPct val="150000"/>
              </a:lnSpc>
            </a:pPr>
            <a:r>
              <a:rPr lang="en-US" sz="2800" b="1">
                <a:solidFill>
                  <a:srgbClr val="FF7C0A"/>
                </a:solidFill>
                <a:latin typeface="Times New Roman" panose="02020603050405020304" pitchFamily="18" charset="0"/>
                <a:cs typeface="Times New Roman" panose="02020603050405020304" pitchFamily="18" charset="0"/>
              </a:rPr>
              <a:t>Bây giờ, các con hãy trả lời cho cô các câu hỏi:</a:t>
            </a:r>
          </a:p>
          <a:p>
            <a:pPr marL="342900" indent="-342900">
              <a:lnSpc>
                <a:spcPct val="150000"/>
              </a:lnSpc>
              <a:buFontTx/>
              <a:buChar char="-"/>
            </a:pPr>
            <a:r>
              <a:rPr lang="en-US" sz="2800">
                <a:solidFill>
                  <a:schemeClr val="tx2">
                    <a:lumMod val="10000"/>
                  </a:schemeClr>
                </a:solidFill>
                <a:latin typeface="Times New Roman" panose="02020603050405020304" pitchFamily="18" charset="0"/>
                <a:cs typeface="Times New Roman" panose="02020603050405020304" pitchFamily="18" charset="0"/>
              </a:rPr>
              <a:t>T</a:t>
            </a:r>
            <a:r>
              <a:rPr lang="vi-VN" sz="2800">
                <a:solidFill>
                  <a:schemeClr val="tx2">
                    <a:lumMod val="10000"/>
                  </a:schemeClr>
                </a:solidFill>
                <a:latin typeface="Times New Roman" panose="02020603050405020304" pitchFamily="18" charset="0"/>
                <a:cs typeface="Times New Roman" panose="02020603050405020304" pitchFamily="18" charset="0"/>
              </a:rPr>
              <a:t>hời gian, địa điểm và những người đi cùng</a:t>
            </a:r>
            <a:r>
              <a:rPr lang="en-US" sz="2800">
                <a:solidFill>
                  <a:schemeClr val="tx2">
                    <a:lumMod val="10000"/>
                  </a:schemeClr>
                </a:solidFill>
                <a:latin typeface="Times New Roman" panose="02020603050405020304" pitchFamily="18" charset="0"/>
                <a:cs typeface="Times New Roman" panose="02020603050405020304" pitchFamily="18" charset="0"/>
              </a:rPr>
              <a:t> bạn Hoa?</a:t>
            </a:r>
          </a:p>
          <a:p>
            <a:pPr marL="342900" indent="-342900">
              <a:lnSpc>
                <a:spcPct val="150000"/>
              </a:lnSpc>
              <a:buFontTx/>
              <a:buChar char="-"/>
            </a:pPr>
            <a:endParaRPr lang="en-US" sz="2800">
              <a:solidFill>
                <a:schemeClr val="tx2">
                  <a:lumMod val="10000"/>
                </a:schemeClr>
              </a:solidFill>
              <a:latin typeface="Times New Roman" panose="02020603050405020304" pitchFamily="18" charset="0"/>
              <a:cs typeface="Times New Roman" panose="02020603050405020304" pitchFamily="18" charset="0"/>
            </a:endParaRPr>
          </a:p>
          <a:p>
            <a:pPr marL="342900" indent="-342900">
              <a:lnSpc>
                <a:spcPct val="150000"/>
              </a:lnSpc>
              <a:buFontTx/>
              <a:buChar char="-"/>
            </a:pPr>
            <a:r>
              <a:rPr lang="en-US" sz="2800">
                <a:solidFill>
                  <a:schemeClr val="tx2">
                    <a:lumMod val="10000"/>
                  </a:schemeClr>
                </a:solidFill>
                <a:latin typeface="Times New Roman" panose="02020603050405020304" pitchFamily="18" charset="0"/>
                <a:cs typeface="Times New Roman" panose="02020603050405020304" pitchFamily="18" charset="0"/>
              </a:rPr>
              <a:t>N</a:t>
            </a:r>
            <a:r>
              <a:rPr lang="vi-VN" sz="2800">
                <a:solidFill>
                  <a:schemeClr val="tx2">
                    <a:lumMod val="10000"/>
                  </a:schemeClr>
                </a:solidFill>
                <a:latin typeface="Times New Roman" panose="02020603050405020304" pitchFamily="18" charset="0"/>
                <a:cs typeface="Times New Roman" panose="02020603050405020304" pitchFamily="18" charset="0"/>
              </a:rPr>
              <a:t>hững hoạt động trong chuyến đi</a:t>
            </a:r>
            <a:r>
              <a:rPr lang="en-US" sz="2800">
                <a:solidFill>
                  <a:schemeClr val="tx2">
                    <a:lumMod val="10000"/>
                  </a:schemeClr>
                </a:solidFill>
                <a:latin typeface="Times New Roman" panose="02020603050405020304" pitchFamily="18" charset="0"/>
                <a:cs typeface="Times New Roman" panose="02020603050405020304" pitchFamily="18" charset="0"/>
              </a:rPr>
              <a:t> của bạn là gì?</a:t>
            </a:r>
          </a:p>
          <a:p>
            <a:pPr>
              <a:lnSpc>
                <a:spcPct val="150000"/>
              </a:lnSpc>
            </a:pPr>
            <a:endParaRPr lang="en-US" sz="2800">
              <a:solidFill>
                <a:schemeClr val="tx2">
                  <a:lumMod val="10000"/>
                </a:schemeClr>
              </a:solidFill>
              <a:latin typeface="Times New Roman" panose="02020603050405020304" pitchFamily="18" charset="0"/>
              <a:cs typeface="Times New Roman" panose="02020603050405020304" pitchFamily="18" charset="0"/>
            </a:endParaRPr>
          </a:p>
          <a:p>
            <a:pPr marL="342900" indent="-342900">
              <a:lnSpc>
                <a:spcPct val="150000"/>
              </a:lnSpc>
              <a:buFontTx/>
              <a:buChar char="-"/>
            </a:pPr>
            <a:r>
              <a:rPr lang="en-US" sz="2800">
                <a:solidFill>
                  <a:schemeClr val="tx2">
                    <a:lumMod val="10000"/>
                  </a:schemeClr>
                </a:solidFill>
                <a:latin typeface="Times New Roman" panose="02020603050405020304" pitchFamily="18" charset="0"/>
                <a:cs typeface="Times New Roman" panose="02020603050405020304" pitchFamily="18" charset="0"/>
              </a:rPr>
              <a:t>Bạn Hoa có cảm xúc gì trong chuyến đi?</a:t>
            </a:r>
          </a:p>
          <a:p>
            <a:pPr marL="342900" indent="-342900">
              <a:lnSpc>
                <a:spcPct val="150000"/>
              </a:lnSpc>
              <a:buFontTx/>
              <a:buChar char="-"/>
            </a:pPr>
            <a:endParaRPr lang="vi-VN" sz="2800">
              <a:solidFill>
                <a:schemeClr val="tx2">
                  <a:lumMod val="10000"/>
                </a:schemeClr>
              </a:solidFill>
              <a:latin typeface="Times New Roman" panose="02020603050405020304" pitchFamily="18" charset="0"/>
              <a:cs typeface="Times New Roman" panose="02020603050405020304" pitchFamily="18" charset="0"/>
            </a:endParaRPr>
          </a:p>
          <a:p>
            <a:pPr marL="342900" indent="-342900">
              <a:lnSpc>
                <a:spcPct val="150000"/>
              </a:lnSpc>
              <a:buFontTx/>
              <a:buChar char="-"/>
            </a:pPr>
            <a:endParaRPr lang="en-US" sz="2800">
              <a:solidFill>
                <a:schemeClr val="tx2">
                  <a:lumMod val="10000"/>
                </a:schemeClr>
              </a:solidFill>
              <a:latin typeface="Times New Roman" panose="02020603050405020304" pitchFamily="18" charset="0"/>
              <a:cs typeface="Times New Roman" panose="02020603050405020304" pitchFamily="18" charset="0"/>
            </a:endParaRPr>
          </a:p>
          <a:p>
            <a:pPr marL="342900" indent="-342900">
              <a:lnSpc>
                <a:spcPct val="150000"/>
              </a:lnSpc>
              <a:buFontTx/>
              <a:buChar char="-"/>
            </a:pPr>
            <a:endParaRPr lang="vi-VN"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645EC1F-7521-400A-8BE0-444F7C7DE7F0}"/>
              </a:ext>
            </a:extLst>
          </p:cNvPr>
          <p:cNvSpPr txBox="1"/>
          <p:nvPr/>
        </p:nvSpPr>
        <p:spPr>
          <a:xfrm>
            <a:off x="956930" y="1275144"/>
            <a:ext cx="6776214" cy="523220"/>
          </a:xfrm>
          <a:prstGeom prst="rect">
            <a:avLst/>
          </a:prstGeom>
          <a:noFill/>
        </p:spPr>
        <p:txBody>
          <a:bodyPr wrap="none" rtlCol="0">
            <a:spAutoFit/>
          </a:bodyPr>
          <a:lstStyle/>
          <a:p>
            <a:r>
              <a:rPr lang="en-US" sz="2800">
                <a:solidFill>
                  <a:schemeClr val="accent6">
                    <a:lumMod val="50000"/>
                  </a:schemeClr>
                </a:solidFill>
                <a:latin typeface="Times New Roman" panose="02020603050405020304" pitchFamily="18" charset="0"/>
                <a:cs typeface="Times New Roman" panose="02020603050405020304" pitchFamily="18" charset="0"/>
              </a:rPr>
              <a:t>Bạn Hoa đi cùng bố mẹ và em gái của bạn ấy.</a:t>
            </a:r>
          </a:p>
        </p:txBody>
      </p:sp>
      <p:sp>
        <p:nvSpPr>
          <p:cNvPr id="5" name="TextBox 4">
            <a:extLst>
              <a:ext uri="{FF2B5EF4-FFF2-40B4-BE49-F238E27FC236}">
                <a16:creationId xmlns:a16="http://schemas.microsoft.com/office/drawing/2014/main" id="{4C481B93-102E-4D67-A830-3016FF8541D9}"/>
              </a:ext>
            </a:extLst>
          </p:cNvPr>
          <p:cNvSpPr txBox="1"/>
          <p:nvPr/>
        </p:nvSpPr>
        <p:spPr>
          <a:xfrm>
            <a:off x="942482" y="2390989"/>
            <a:ext cx="8201517" cy="954107"/>
          </a:xfrm>
          <a:prstGeom prst="rect">
            <a:avLst/>
          </a:prstGeom>
          <a:noFill/>
        </p:spPr>
        <p:txBody>
          <a:bodyPr wrap="square" rtlCol="0">
            <a:spAutoFit/>
          </a:bodyPr>
          <a:lstStyle/>
          <a:p>
            <a:r>
              <a:rPr lang="en-US" sz="2800">
                <a:solidFill>
                  <a:schemeClr val="accent6">
                    <a:lumMod val="50000"/>
                  </a:schemeClr>
                </a:solidFill>
                <a:latin typeface="Times New Roman" panose="02020603050405020304" pitchFamily="18" charset="0"/>
                <a:cs typeface="Times New Roman" panose="02020603050405020304" pitchFamily="18" charset="0"/>
              </a:rPr>
              <a:t>Những hoạt động trong chuyến đi của Hoa là: Trèo cây, đi thả diều, phụ ông bà cho gà ăn, nhặt rau </a:t>
            </a:r>
          </a:p>
        </p:txBody>
      </p:sp>
      <p:sp>
        <p:nvSpPr>
          <p:cNvPr id="6" name="TextBox 5">
            <a:extLst>
              <a:ext uri="{FF2B5EF4-FFF2-40B4-BE49-F238E27FC236}">
                <a16:creationId xmlns:a16="http://schemas.microsoft.com/office/drawing/2014/main" id="{8DE24D3C-1630-412A-A69E-4E37E3EC2341}"/>
              </a:ext>
            </a:extLst>
          </p:cNvPr>
          <p:cNvSpPr txBox="1"/>
          <p:nvPr/>
        </p:nvSpPr>
        <p:spPr>
          <a:xfrm>
            <a:off x="942481" y="3616495"/>
            <a:ext cx="8201519" cy="1384995"/>
          </a:xfrm>
          <a:prstGeom prst="rect">
            <a:avLst/>
          </a:prstGeom>
          <a:noFill/>
        </p:spPr>
        <p:txBody>
          <a:bodyPr wrap="square" rtlCol="0">
            <a:spAutoFit/>
          </a:bodyPr>
          <a:lstStyle/>
          <a:p>
            <a:r>
              <a:rPr lang="en-US" sz="2800">
                <a:solidFill>
                  <a:schemeClr val="accent6">
                    <a:lumMod val="50000"/>
                  </a:schemeClr>
                </a:solidFill>
                <a:latin typeface="Times New Roman" panose="02020603050405020304" pitchFamily="18" charset="0"/>
                <a:cs typeface="Times New Roman" panose="02020603050405020304" pitchFamily="18" charset="0"/>
              </a:rPr>
              <a:t>Bạn Hoa có cảm xúc sau chuyến đi là: Chuyến đi để lại cho bạn ấy nhiều kỉ niệm đáng nhớ và bạn ấy mong lại đ</a:t>
            </a:r>
            <a:r>
              <a:rPr lang="vi-VN" sz="2800">
                <a:solidFill>
                  <a:schemeClr val="accent6">
                    <a:lumMod val="50000"/>
                  </a:schemeClr>
                </a:solidFill>
                <a:latin typeface="Times New Roman" panose="02020603050405020304" pitchFamily="18" charset="0"/>
                <a:cs typeface="Times New Roman" panose="02020603050405020304" pitchFamily="18" charset="0"/>
              </a:rPr>
              <a:t>ư</a:t>
            </a:r>
            <a:r>
              <a:rPr lang="en-US" sz="2800">
                <a:solidFill>
                  <a:schemeClr val="accent6">
                    <a:lumMod val="50000"/>
                  </a:schemeClr>
                </a:solidFill>
                <a:latin typeface="Times New Roman" panose="02020603050405020304" pitchFamily="18" charset="0"/>
                <a:cs typeface="Times New Roman" panose="02020603050405020304" pitchFamily="18" charset="0"/>
              </a:rPr>
              <a:t>ợc về quê thêm nhiều lần nữa.</a:t>
            </a:r>
          </a:p>
        </p:txBody>
      </p:sp>
    </p:spTree>
    <p:extLst>
      <p:ext uri="{BB962C8B-B14F-4D97-AF65-F5344CB8AC3E}">
        <p14:creationId xmlns:p14="http://schemas.microsoft.com/office/powerpoint/2010/main" val="333089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theme/theme1.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540</TotalTime>
  <Words>824</Words>
  <Application>Microsoft Office PowerPoint</Application>
  <PresentationFormat>On-screen Show (16:9)</PresentationFormat>
  <Paragraphs>56</Paragraphs>
  <Slides>20</Slides>
  <Notes>8</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UTM Cookies</vt:lpstr>
      <vt:lpstr>Baloo 2</vt:lpstr>
      <vt:lpstr>微软雅黑</vt:lpstr>
      <vt:lpstr>Calibri</vt:lpstr>
      <vt:lpstr>宋体</vt:lpstr>
      <vt:lpstr>Pangolin</vt:lpstr>
      <vt:lpstr>HP001 4 hàng</vt:lpstr>
      <vt:lpstr>等线</vt:lpstr>
      <vt:lpstr>Times New Roman</vt:lpstr>
      <vt:lpstr>Arial</vt:lpstr>
      <vt:lpstr>UTM Androgyne</vt:lpstr>
      <vt:lpstr>English Vocabulary Workshop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VOCABULARY</dc:title>
  <dc:creator>L.U</dc:creator>
  <cp:lastModifiedBy>Admin</cp:lastModifiedBy>
  <cp:revision>53</cp:revision>
  <dcterms:modified xsi:type="dcterms:W3CDTF">2021-12-25T06:53:00Z</dcterms:modified>
</cp:coreProperties>
</file>