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0" r:id="rId2"/>
    <p:sldId id="271" r:id="rId3"/>
    <p:sldId id="257" r:id="rId4"/>
    <p:sldId id="273" r:id="rId5"/>
    <p:sldId id="258" r:id="rId6"/>
    <p:sldId id="269" r:id="rId7"/>
    <p:sldId id="259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66" d="100"/>
          <a:sy n="66" d="100"/>
        </p:scale>
        <p:origin x="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8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649657" y="3033108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820297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xmlns="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1393372" y="2631072"/>
            <a:ext cx="8787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001 4 hang 1 ô ly" panose="020B0603050302020204" pitchFamily="34" charset="-93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-93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=""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7161" y="2016473"/>
            <a:ext cx="47788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</a:p>
          <a:p>
            <a:endParaRPr lang="vi-VN" sz="6000"/>
          </a:p>
        </p:txBody>
      </p:sp>
    </p:spTree>
    <p:extLst>
      <p:ext uri="{BB962C8B-B14F-4D97-AF65-F5344CB8AC3E}">
        <p14:creationId xmlns:p14="http://schemas.microsoft.com/office/powerpoint/2010/main" val="3003107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74" y="420290"/>
            <a:ext cx="11938000" cy="6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604" y="2076823"/>
            <a:ext cx="8963712" cy="2360193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xmlns="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58" y="2378441"/>
            <a:ext cx="2546478" cy="4324344"/>
          </a:xfrm>
          <a:prstGeom prst="rect">
            <a:avLst/>
          </a:prstGeom>
        </p:spPr>
      </p:pic>
      <p:pic>
        <p:nvPicPr>
          <p:cNvPr id="14" name="图片 43">
            <a:extLst>
              <a:ext uri="{FF2B5EF4-FFF2-40B4-BE49-F238E27FC236}">
                <a16:creationId xmlns:a16="http://schemas.microsoft.com/office/drawing/2014/main" xmlns="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8" y="456975"/>
            <a:ext cx="1629316" cy="262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9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-6957" y="1206541"/>
            <a:ext cx="12191999" cy="56468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87CBB1-8222-4A27-A9BD-F2DE25383552}"/>
              </a:ext>
            </a:extLst>
          </p:cNvPr>
          <p:cNvSpPr txBox="1"/>
          <p:nvPr/>
        </p:nvSpPr>
        <p:spPr>
          <a:xfrm>
            <a:off x="184107" y="515530"/>
            <a:ext cx="595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Hai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học sinh của trường nào?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1B6006-40BB-4FA8-9B48-466C85FCE888}"/>
              </a:ext>
            </a:extLst>
          </p:cNvPr>
          <p:cNvSpPr txBox="1"/>
          <p:nvPr/>
        </p:nvSpPr>
        <p:spPr>
          <a:xfrm>
            <a:off x="184107" y="1638914"/>
            <a:ext cx="595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44E3CEDA-2C56-4C15-BB6C-DF752D70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689" y="6160343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4C4176-9F79-4706-BC4E-2B2649F40DCD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xmlns="" id="{49EE59E7-A8B4-418C-B17A-9A0F5C7E7E5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xmlns="" id="{6C69C72A-A812-4926-A328-A8EFF222270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3B482C-BEE0-4E5A-A972-FC7AED5B5F45}"/>
              </a:ext>
            </a:extLst>
          </p:cNvPr>
          <p:cNvSpPr txBox="1"/>
          <p:nvPr/>
        </p:nvSpPr>
        <p:spPr>
          <a:xfrm>
            <a:off x="0" y="729110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7DDB43-0516-4F5B-B23C-1F2F503EFE87}"/>
              </a:ext>
            </a:extLst>
          </p:cNvPr>
          <p:cNvSpPr txBox="1"/>
          <p:nvPr/>
        </p:nvSpPr>
        <p:spPr>
          <a:xfrm>
            <a:off x="730110" y="368302"/>
            <a:ext cx="860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848A5A-045D-459F-ACA8-66CA3D225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7232296" y="4313339"/>
            <a:ext cx="3639245" cy="225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68A3D83-2973-45D7-B39F-68B7517FD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709988" y="4170013"/>
            <a:ext cx="1816768" cy="2121420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xmlns="" id="{17BC1CCE-3387-42BE-B159-0FBC7EE3586E}"/>
              </a:ext>
            </a:extLst>
          </p:cNvPr>
          <p:cNvSpPr>
            <a:spLocks noEditPoints="1"/>
          </p:cNvSpPr>
          <p:nvPr/>
        </p:nvSpPr>
        <p:spPr bwMode="auto">
          <a:xfrm rot="17111661">
            <a:off x="5331661" y="4894108"/>
            <a:ext cx="371364" cy="1098378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39746E0-2082-48B6-BFCC-A14E2FD0B269}"/>
              </a:ext>
            </a:extLst>
          </p:cNvPr>
          <p:cNvSpPr txBox="1"/>
          <p:nvPr/>
        </p:nvSpPr>
        <p:spPr>
          <a:xfrm>
            <a:off x="849283" y="368302"/>
            <a:ext cx="938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23BE28-1745-4A78-AB71-1E5BCEA45D5F}"/>
              </a:ext>
            </a:extLst>
          </p:cNvPr>
          <p:cNvSpPr txBox="1"/>
          <p:nvPr/>
        </p:nvSpPr>
        <p:spPr>
          <a:xfrm>
            <a:off x="194618" y="915866"/>
            <a:ext cx="130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FE4D81-FD33-4E16-8147-4A37BC5916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36" y="1261576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EDB8E4-571A-4E6D-95C0-8349B5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0B046B-3624-40C8-A328-49811B329CC5}"/>
              </a:ext>
            </a:extLst>
          </p:cNvPr>
          <p:cNvSpPr txBox="1"/>
          <p:nvPr/>
        </p:nvSpPr>
        <p:spPr>
          <a:xfrm>
            <a:off x="2009804" y="3926438"/>
            <a:ext cx="209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499320E-E9F1-4352-AE1D-CEF7B73E00EE}"/>
              </a:ext>
            </a:extLst>
          </p:cNvPr>
          <p:cNvSpPr txBox="1"/>
          <p:nvPr/>
        </p:nvSpPr>
        <p:spPr>
          <a:xfrm>
            <a:off x="8344440" y="3878457"/>
            <a:ext cx="2802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CBB41E-6ECD-4E3D-836F-0CDD4B9B6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/>
        </p:blipFill>
        <p:spPr>
          <a:xfrm>
            <a:off x="4154745" y="4644777"/>
            <a:ext cx="3931953" cy="22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4CFF526-505B-4133-B70C-9C4CA96A523A}"/>
              </a:ext>
            </a:extLst>
          </p:cNvPr>
          <p:cNvGrpSpPr/>
          <p:nvPr/>
        </p:nvGrpSpPr>
        <p:grpSpPr>
          <a:xfrm>
            <a:off x="1" y="2436188"/>
            <a:ext cx="12191999" cy="2612378"/>
            <a:chOff x="1249190" y="1653135"/>
            <a:chExt cx="10116604" cy="142694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xmlns="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4269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C6249FF-40ED-4813-9521-BA7C63C23B84}"/>
                </a:ext>
              </a:extLst>
            </p:cNvPr>
            <p:cNvSpPr/>
            <p:nvPr/>
          </p:nvSpPr>
          <p:spPr>
            <a:xfrm>
              <a:off x="1439022" y="1760469"/>
              <a:ext cx="9926772" cy="1285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6600" b="1" dirty="0">
                  <a:solidFill>
                    <a:srgbClr val="002060"/>
                  </a:solidFill>
                  <a:latin typeface="HP001 4 hang 1 ô ly" panose="020B0603050302020204" pitchFamily="34" charset="-93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6600" b="1" i="1" dirty="0">
                <a:solidFill>
                  <a:srgbClr val="002060"/>
                </a:solidFill>
                <a:latin typeface="HP001 4 hang 1 ô ly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4878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6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6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2418156" y="572783"/>
            <a:ext cx="6508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88435B-C5C6-47D3-84BB-EC9C1F94AADA}"/>
              </a:ext>
            </a:extLst>
          </p:cNvPr>
          <p:cNvSpPr txBox="1"/>
          <p:nvPr/>
        </p:nvSpPr>
        <p:spPr>
          <a:xfrm>
            <a:off x="1585477" y="1910767"/>
            <a:ext cx="10084415" cy="404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Bữa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57.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158</Words>
  <Application>Microsoft Office PowerPoint</Application>
  <PresentationFormat>Widescreen</PresentationFormat>
  <Paragraphs>26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SimSun</vt:lpstr>
      <vt:lpstr>Arial</vt:lpstr>
      <vt:lpstr>Arial-Rounded</vt:lpstr>
      <vt:lpstr>Calibri</vt:lpstr>
      <vt:lpstr>Calibri Light</vt:lpstr>
      <vt:lpstr>HP001 4 hang 1 ô ly</vt:lpstr>
      <vt:lpstr>iCiel Crocante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DELLL</cp:lastModifiedBy>
  <cp:revision>139</cp:revision>
  <dcterms:created xsi:type="dcterms:W3CDTF">2021-06-15T15:52:51Z</dcterms:created>
  <dcterms:modified xsi:type="dcterms:W3CDTF">2021-10-11T04:17:45Z</dcterms:modified>
</cp:coreProperties>
</file>