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11" r:id="rId6"/>
    <p:sldMasterId id="2147483723" r:id="rId7"/>
  </p:sldMasterIdLst>
  <p:notesMasterIdLst>
    <p:notesMasterId r:id="rId27"/>
  </p:notesMasterIdLst>
  <p:sldIdLst>
    <p:sldId id="259" r:id="rId8"/>
    <p:sldId id="297" r:id="rId9"/>
    <p:sldId id="371" r:id="rId10"/>
    <p:sldId id="372" r:id="rId11"/>
    <p:sldId id="373" r:id="rId12"/>
    <p:sldId id="295" r:id="rId13"/>
    <p:sldId id="344" r:id="rId14"/>
    <p:sldId id="257" r:id="rId15"/>
    <p:sldId id="374" r:id="rId16"/>
    <p:sldId id="375" r:id="rId17"/>
    <p:sldId id="376" r:id="rId18"/>
    <p:sldId id="379" r:id="rId19"/>
    <p:sldId id="358" r:id="rId20"/>
    <p:sldId id="355" r:id="rId21"/>
    <p:sldId id="356" r:id="rId22"/>
    <p:sldId id="357" r:id="rId23"/>
    <p:sldId id="359" r:id="rId24"/>
    <p:sldId id="360" r:id="rId25"/>
    <p:sldId id="35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6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7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394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57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1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4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3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470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84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0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740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0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3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1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0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4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6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137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378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954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6268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82185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29882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01268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4732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65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7788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30920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3402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33282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69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4319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5696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36507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6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257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99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7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4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61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55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87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05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84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1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64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2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1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4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8937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3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2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98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2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2842353" y="23939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 GIANG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387804" y="1393006"/>
            <a:ext cx="88104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2-3 câu về kì nghỉ 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129003" y="1350132"/>
            <a:ext cx="9311951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hoạt động em thích nhất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nơi em từng đến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ảm xúc, suy nghĩ của em trong kì nghỉ hè, …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khắc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gì như quả bóng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719208" y="1445087"/>
            <a:ext cx="9897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lvl="0" algn="ctr"/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2DB958F-F643-4B27-8A4C-3BA507DD2E1D}"/>
              </a:ext>
            </a:extLst>
          </p:cNvPr>
          <p:cNvSpPr/>
          <p:nvPr/>
        </p:nvSpPr>
        <p:spPr>
          <a:xfrm>
            <a:off x="1623915" y="3058424"/>
            <a:ext cx="8351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675494-4361-455B-852C-519F60233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05DF74-40D9-438B-8479-619209C0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DDB87C4-F0A0-4353-AE2E-3AF94EB8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3334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2D252C-478C-47C2-A488-CC6A2CCD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6901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3630168" y="2350008"/>
            <a:ext cx="620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0E5C68F-3035-4666-8332-C8AAB9607572}"/>
              </a:ext>
            </a:extLst>
          </p:cNvPr>
          <p:cNvSpPr txBox="1"/>
          <p:nvPr/>
        </p:nvSpPr>
        <p:spPr>
          <a:xfrm>
            <a:off x="3630168" y="3353831"/>
            <a:ext cx="692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Trong tranh có những ai?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70D38CD-1A58-41A9-92B7-294E49A17E15}"/>
              </a:ext>
            </a:extLst>
          </p:cNvPr>
          <p:cNvSpPr txBox="1"/>
          <p:nvPr/>
        </p:nvSpPr>
        <p:spPr>
          <a:xfrm>
            <a:off x="3712464" y="4337349"/>
            <a:ext cx="683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làm gì?</a:t>
            </a:r>
            <a:endParaRPr lang="nn-NO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63790" y="968177"/>
            <a:ext cx="11692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</a:t>
            </a:r>
            <a:r>
              <a: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kì nghỉ hè của em?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1286C1E-0C04-47B7-96A9-58B87FCD099D}"/>
              </a:ext>
            </a:extLst>
          </p:cNvPr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147BA6E-1DC4-4D13-A697-F34D01BCBA38}"/>
              </a:ext>
            </a:extLst>
          </p:cNvPr>
          <p:cNvSpPr/>
          <p:nvPr/>
        </p:nvSpPr>
        <p:spPr>
          <a:xfrm>
            <a:off x="895739" y="3802047"/>
            <a:ext cx="5635036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E085D38-4B03-4165-9115-E401F1367C9E}"/>
              </a:ext>
            </a:extLst>
          </p:cNvPr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thân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427877" y="1393006"/>
            <a:ext cx="87302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</a:t>
            </a:r>
            <a:endParaRPr lang="en-US" sz="40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Cảm xúc của em khi trở lại </a:t>
            </a:r>
            <a:r>
              <a:rPr lang="vi-VN" sz="40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</a:p>
          <a:p>
            <a:pPr lvl="0" algn="ctr"/>
            <a:r>
              <a:rPr lang="vi-VN" sz="40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kì nghỉ hè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65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541</Words>
  <Application>Microsoft Office PowerPoint</Application>
  <PresentationFormat>Custom</PresentationFormat>
  <Paragraphs>126</Paragraphs>
  <Slides>19</Slides>
  <Notes>13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DELLL</cp:lastModifiedBy>
  <cp:revision>11</cp:revision>
  <dcterms:created xsi:type="dcterms:W3CDTF">2021-07-23T04:01:03Z</dcterms:created>
  <dcterms:modified xsi:type="dcterms:W3CDTF">2021-09-06T13:20:38Z</dcterms:modified>
</cp:coreProperties>
</file>