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7" r:id="rId2"/>
    <p:sldMasterId id="2147483751" r:id="rId3"/>
    <p:sldMasterId id="2147483771" r:id="rId4"/>
  </p:sldMasterIdLst>
  <p:notesMasterIdLst>
    <p:notesMasterId r:id="rId32"/>
  </p:notesMasterIdLst>
  <p:sldIdLst>
    <p:sldId id="282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5" r:id="rId13"/>
    <p:sldId id="269" r:id="rId14"/>
    <p:sldId id="283" r:id="rId15"/>
    <p:sldId id="266" r:id="rId16"/>
    <p:sldId id="273" r:id="rId17"/>
    <p:sldId id="270" r:id="rId18"/>
    <p:sldId id="284" r:id="rId19"/>
    <p:sldId id="272" r:id="rId20"/>
    <p:sldId id="274" r:id="rId21"/>
    <p:sldId id="275" r:id="rId22"/>
    <p:sldId id="276" r:id="rId23"/>
    <p:sldId id="277" r:id="rId24"/>
    <p:sldId id="285" r:id="rId25"/>
    <p:sldId id="279" r:id="rId26"/>
    <p:sldId id="288" r:id="rId27"/>
    <p:sldId id="286" r:id="rId28"/>
    <p:sldId id="281" r:id="rId29"/>
    <p:sldId id="268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1">
    <p:pos x="3753" y="1527"/>
    <p:text>GAME ĐƯỢC CHIA SẺ MIỄN PHÍ BỞI NK POWERSKILLS, CẤM BUỒN BÁN, CẤM REUP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64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5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04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59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5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7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1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2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53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0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7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2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0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4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4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3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0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2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6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3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7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4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7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8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1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9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6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2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8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5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53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9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5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6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10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38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5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9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34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1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24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6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9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1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3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5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7" descr="444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09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49" r:id="rId17"/>
    <p:sldLayoutId id="2147483750" r:id="rId1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1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D54D79-588C-414F-9935-D85D26666345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7" descr="444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8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/>
                </a:solidFill>
              </a:rPr>
              <a:pPr/>
              <a:t>2021/9/3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2" name="图片 7" descr="444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4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microsoft.com/office/2007/relationships/hdphoto" Target="../media/hdphoto6.wdp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5.xml"/><Relationship Id="rId25" Type="http://schemas.openxmlformats.org/officeDocument/2006/relationships/image" Target="../media/image17.png"/><Relationship Id="rId33" Type="http://schemas.openxmlformats.org/officeDocument/2006/relationships/comments" Target="../comments/comment1.xml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24" Type="http://schemas.openxmlformats.org/officeDocument/2006/relationships/image" Target="../media/image23.png"/><Relationship Id="rId32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slide" Target="slide4.xml"/><Relationship Id="rId23" Type="http://schemas.openxmlformats.org/officeDocument/2006/relationships/slide" Target="slide8.xml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slide" Target="slide6.xml"/><Relationship Id="rId31" Type="http://schemas.openxmlformats.org/officeDocument/2006/relationships/image" Target="../media/image25.gif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5.wdp"/><Relationship Id="rId22" Type="http://schemas.openxmlformats.org/officeDocument/2006/relationships/image" Target="../media/image22.png"/><Relationship Id="rId27" Type="http://schemas.openxmlformats.org/officeDocument/2006/relationships/hyperlink" Target="https://www.facebook.com/nkpowerskills" TargetMode="External"/><Relationship Id="rId30" Type="http://schemas.microsoft.com/office/2007/relationships/hdphoto" Target="../media/hdphoto7.wdp"/><Relationship Id="rId8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4.wav"/><Relationship Id="rId7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7030A0"/>
                </a:solidFill>
              </a:rPr>
              <a:t>Mục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tiêu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bài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học</a:t>
            </a:r>
            <a:endParaRPr lang="en-US" sz="50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1539552" y="2896998"/>
            <a:ext cx="8761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Nhận diện được hình ảnh của bản thân.</a:t>
            </a:r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Quan tâm và thể hiện được hình ảnh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solidFill>
                  <a:srgbClr val="FF0000"/>
                </a:solidFill>
              </a:rPr>
              <a:t>thân thiện, vui vẻ của bản thân.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3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64289A-C557-44E2-82A3-9EF4A594DA7F}"/>
              </a:ext>
            </a:extLst>
          </p:cNvPr>
          <p:cNvSpPr/>
          <p:nvPr/>
        </p:nvSpPr>
        <p:spPr>
          <a:xfrm>
            <a:off x="2895212" y="52071"/>
            <a:ext cx="6172200" cy="7759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: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thiện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EA1E44-2257-42E0-909A-71D82BCC06A1}"/>
              </a:ext>
            </a:extLst>
          </p:cNvPr>
          <p:cNvSpPr/>
          <p:nvPr/>
        </p:nvSpPr>
        <p:spPr>
          <a:xfrm>
            <a:off x="92649" y="828042"/>
            <a:ext cx="8298008" cy="4563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b="1" u="sng" dirty="0" err="1">
                <a:cs typeface="Times New Roman" panose="02020603050405020304" pitchFamily="18" charset="0"/>
              </a:rPr>
              <a:t>Cách</a:t>
            </a:r>
            <a:r>
              <a:rPr lang="en-US" sz="2600" b="1" u="sng" dirty="0"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cs typeface="Times New Roman" panose="02020603050405020304" pitchFamily="18" charset="0"/>
              </a:rPr>
              <a:t>thức</a:t>
            </a:r>
            <a:r>
              <a:rPr lang="en-US" sz="2600" b="1" u="sng" dirty="0"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cs typeface="Times New Roman" panose="02020603050405020304" pitchFamily="18" charset="0"/>
              </a:rPr>
              <a:t>chơi</a:t>
            </a:r>
            <a:r>
              <a:rPr lang="en-US" sz="2600" b="1" u="sng" dirty="0"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smtClean="0">
                <a:cs typeface="Times New Roman" panose="02020603050405020304" pitchFamily="18" charset="0"/>
              </a:rPr>
              <a:t>Học sinh nhờ người thân </a:t>
            </a:r>
            <a:r>
              <a:rPr lang="en-US" sz="2600" dirty="0">
                <a:cs typeface="Times New Roman" panose="02020603050405020304" pitchFamily="18" charset="0"/>
              </a:rPr>
              <a:t>sắm vai chụp ảnh cho </a:t>
            </a:r>
            <a:r>
              <a:rPr lang="en-US" sz="2600" dirty="0" smtClean="0">
                <a:cs typeface="Times New Roman" panose="02020603050405020304" pitchFamily="18" charset="0"/>
              </a:rPr>
              <a:t>mình và ngược lại.</a:t>
            </a:r>
            <a:endParaRPr lang="en-US" sz="2600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600" dirty="0" smtClean="0">
                <a:cs typeface="Times New Roman" panose="02020603050405020304" pitchFamily="18" charset="0"/>
              </a:rPr>
              <a:t>Người được chụp ảnh sẽ sửa </a:t>
            </a:r>
            <a:r>
              <a:rPr lang="vi-VN" sz="2600" dirty="0">
                <a:cs typeface="Times New Roman" panose="02020603050405020304" pitchFamily="18" charset="0"/>
              </a:rPr>
              <a:t>soạn quần áo, đầu tóc để </a:t>
            </a:r>
            <a:r>
              <a:rPr lang="vi-VN" sz="2600" dirty="0" smtClean="0">
                <a:cs typeface="Times New Roman" panose="02020603050405020304" pitchFamily="18" charset="0"/>
              </a:rPr>
              <a:t>người còn lại làm </a:t>
            </a:r>
            <a:r>
              <a:rPr lang="vi-VN" sz="2600" dirty="0">
                <a:cs typeface="Times New Roman" panose="02020603050405020304" pitchFamily="18" charset="0"/>
              </a:rPr>
              <a:t>động tác chụp ảnh mình bằng cách đặt ngón tay trỏ và ngón tay cái ghép vào nhau thành hình vuông mô phỏng chiếc máy ảnh.</a:t>
            </a:r>
            <a:endParaRPr lang="en-US" sz="2600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600" dirty="0">
                <a:cs typeface="Times New Roman" panose="02020603050405020304" pitchFamily="18" charset="0"/>
              </a:rPr>
              <a:t>Mỗi lần chụp, </a:t>
            </a:r>
            <a:r>
              <a:rPr lang="vi-VN" sz="2600" dirty="0" smtClean="0">
                <a:cs typeface="Times New Roman" panose="02020603050405020304" pitchFamily="18" charset="0"/>
              </a:rPr>
              <a:t>người chụp hô: </a:t>
            </a:r>
            <a:r>
              <a:rPr lang="vi-VN" sz="2600" dirty="0">
                <a:cs typeface="Times New Roman" panose="02020603050405020304" pitchFamily="18" charset="0"/>
              </a:rPr>
              <a:t>“Chuẩn bị! Cười! Xoạch!”.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19EC5DEF-9809-4806-A0B0-4317B73325EE}"/>
              </a:ext>
            </a:extLst>
          </p:cNvPr>
          <p:cNvSpPr/>
          <p:nvPr/>
        </p:nvSpPr>
        <p:spPr>
          <a:xfrm>
            <a:off x="3047999" y="5391150"/>
            <a:ext cx="6162675" cy="14668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/>
              <a:t>“nhiếp ảnh gia”: Khi em chụp ảnh cho bạn, bạn đã làm gì?</a:t>
            </a:r>
            <a:endParaRPr lang="en-US" sz="2200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1978C494-5143-40CF-A42F-2BB6D592090C}"/>
              </a:ext>
            </a:extLst>
          </p:cNvPr>
          <p:cNvSpPr/>
          <p:nvPr/>
        </p:nvSpPr>
        <p:spPr>
          <a:xfrm>
            <a:off x="2675398" y="5553941"/>
            <a:ext cx="7010399" cy="126249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“</a:t>
            </a:r>
            <a:r>
              <a:rPr lang="en-US" sz="2800" dirty="0"/>
              <a:t>N</a:t>
            </a:r>
            <a:r>
              <a:rPr lang="vi-VN" sz="2800" dirty="0"/>
              <a:t>gười mẫu ảnh”: Khi được chụp ảnh, em muốn gương mặt mình thế nào?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8C0012-BF93-4CE8-8B02-F0A54A735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32" y="1552574"/>
            <a:ext cx="3619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64289A-C557-44E2-82A3-9EF4A594DA7F}"/>
              </a:ext>
            </a:extLst>
          </p:cNvPr>
          <p:cNvSpPr/>
          <p:nvPr/>
        </p:nvSpPr>
        <p:spPr>
          <a:xfrm>
            <a:off x="2006353" y="161925"/>
            <a:ext cx="7998781" cy="9239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thân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thiện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tươi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vui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DAAAEC-9A30-4790-8432-499675804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908" y="2066924"/>
            <a:ext cx="7821226" cy="325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7D53A8C9-646D-4270-BF22-2E2744056403}"/>
              </a:ext>
            </a:extLst>
          </p:cNvPr>
          <p:cNvSpPr/>
          <p:nvPr/>
        </p:nvSpPr>
        <p:spPr>
          <a:xfrm>
            <a:off x="2286000" y="699796"/>
            <a:ext cx="8162925" cy="476794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u="sng" dirty="0" err="1">
                <a:solidFill>
                  <a:srgbClr val="002060"/>
                </a:solidFill>
              </a:rPr>
              <a:t>Kết</a:t>
            </a:r>
            <a:r>
              <a:rPr lang="en-US" sz="4400" b="1" u="sng" dirty="0">
                <a:solidFill>
                  <a:srgbClr val="002060"/>
                </a:solidFill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</a:rPr>
              <a:t>luận</a:t>
            </a:r>
            <a:r>
              <a:rPr lang="vi-VN" sz="4400" b="1" u="sng" dirty="0">
                <a:solidFill>
                  <a:srgbClr val="002060"/>
                </a:solidFill>
              </a:rPr>
              <a:t>:</a:t>
            </a:r>
            <a:endParaRPr lang="en-US" sz="4400" b="1" u="sng" dirty="0">
              <a:solidFill>
                <a:srgbClr val="002060"/>
              </a:solidFill>
            </a:endParaRPr>
          </a:p>
          <a:p>
            <a:pPr algn="ctr"/>
            <a:r>
              <a:rPr lang="vi-VN" sz="4400" b="1" dirty="0">
                <a:solidFill>
                  <a:srgbClr val="002060"/>
                </a:solidFill>
              </a:rPr>
              <a:t> </a:t>
            </a:r>
            <a:r>
              <a:rPr lang="vi-VN" sz="4400" dirty="0">
                <a:solidFill>
                  <a:srgbClr val="002060"/>
                </a:solidFill>
              </a:rPr>
              <a:t>Hình ảnh tươi vui, thân thiện của mình là hình ảnh chúng ta luôn muốn lưu lại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9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430D2E-3F87-4686-B30A-99848F9AD9DB}"/>
              </a:ext>
            </a:extLst>
          </p:cNvPr>
          <p:cNvSpPr txBox="1"/>
          <p:nvPr/>
        </p:nvSpPr>
        <p:spPr>
          <a:xfrm>
            <a:off x="742950" y="209550"/>
            <a:ext cx="9763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</a:rPr>
              <a:t>Ra đường, khi gặp hàng xóm, bạn bè, em mỉm cười ha</a:t>
            </a:r>
            <a:r>
              <a:rPr lang="en-US" sz="3600" b="1" dirty="0">
                <a:solidFill>
                  <a:srgbClr val="0070C0"/>
                </a:solidFill>
              </a:rPr>
              <a:t>y </a:t>
            </a:r>
            <a:r>
              <a:rPr lang="vi-VN" sz="3600" b="1" dirty="0">
                <a:solidFill>
                  <a:srgbClr val="0070C0"/>
                </a:solidFill>
              </a:rPr>
              <a:t>nhăn mặt?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5EB271-5E41-4992-836E-34F908F18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479" y="1754252"/>
            <a:ext cx="64198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2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430D2E-3F87-4686-B30A-99848F9AD9DB}"/>
              </a:ext>
            </a:extLst>
          </p:cNvPr>
          <p:cNvSpPr txBox="1"/>
          <p:nvPr/>
        </p:nvSpPr>
        <p:spPr>
          <a:xfrm>
            <a:off x="742950" y="209550"/>
            <a:ext cx="9763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Theo các em, người vui vẻ là người thế nào, thường hay làm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671F73-1EF2-4691-8615-0E7A3CE3E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748639"/>
            <a:ext cx="4059587" cy="31448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1B99D10-0E18-4880-9347-BEC1F8535010}"/>
              </a:ext>
            </a:extLst>
          </p:cNvPr>
          <p:cNvSpPr/>
          <p:nvPr/>
        </p:nvSpPr>
        <p:spPr>
          <a:xfrm>
            <a:off x="1028700" y="5019675"/>
            <a:ext cx="1990725" cy="600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Hay </a:t>
            </a:r>
            <a:r>
              <a:rPr lang="en-US" sz="3600" dirty="0" err="1"/>
              <a:t>cười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BE9722-E42D-488B-AA1B-9E142BBB1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191" y="1801829"/>
            <a:ext cx="4087321" cy="303847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B47B12-FC86-4531-A22A-7B1CAC4F63DA}"/>
              </a:ext>
            </a:extLst>
          </p:cNvPr>
          <p:cNvSpPr/>
          <p:nvPr/>
        </p:nvSpPr>
        <p:spPr>
          <a:xfrm>
            <a:off x="5400677" y="5019674"/>
            <a:ext cx="1990725" cy="600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Hay </a:t>
            </a:r>
            <a:r>
              <a:rPr lang="en-US" sz="3600" dirty="0" err="1"/>
              <a:t>hát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409E38-975C-4224-8236-9F317DC17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819" y="1955864"/>
            <a:ext cx="3338512" cy="278758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F6EB370-C45C-49D4-8680-C040A0B36605}"/>
              </a:ext>
            </a:extLst>
          </p:cNvPr>
          <p:cNvSpPr/>
          <p:nvPr/>
        </p:nvSpPr>
        <p:spPr>
          <a:xfrm>
            <a:off x="8836819" y="5019674"/>
            <a:ext cx="3338512" cy="600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Hay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15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430D2E-3F87-4686-B30A-99848F9AD9DB}"/>
              </a:ext>
            </a:extLst>
          </p:cNvPr>
          <p:cNvSpPr txBox="1"/>
          <p:nvPr/>
        </p:nvSpPr>
        <p:spPr>
          <a:xfrm>
            <a:off x="742950" y="209550"/>
            <a:ext cx="9763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 các em, 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người thế nào, thường hay làm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671F73-1EF2-4691-8615-0E7A3CE3E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650" y="2190550"/>
            <a:ext cx="4059587" cy="226103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1B99D10-0E18-4880-9347-BEC1F8535010}"/>
              </a:ext>
            </a:extLst>
          </p:cNvPr>
          <p:cNvSpPr/>
          <p:nvPr/>
        </p:nvSpPr>
        <p:spPr>
          <a:xfrm>
            <a:off x="373224" y="4743451"/>
            <a:ext cx="3163078" cy="87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BE9722-E42D-488B-AA1B-9E142BBB1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91" y="2190550"/>
            <a:ext cx="4087321" cy="24767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B47B12-FC86-4531-A22A-7B1CAC4F63DA}"/>
              </a:ext>
            </a:extLst>
          </p:cNvPr>
          <p:cNvSpPr/>
          <p:nvPr/>
        </p:nvSpPr>
        <p:spPr>
          <a:xfrm>
            <a:off x="5270048" y="4876605"/>
            <a:ext cx="2679634" cy="8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409E38-975C-4224-8236-9F317DC17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6819" y="2095101"/>
            <a:ext cx="3338512" cy="250911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F6EB370-C45C-49D4-8680-C040A0B36605}"/>
              </a:ext>
            </a:extLst>
          </p:cNvPr>
          <p:cNvSpPr/>
          <p:nvPr/>
        </p:nvSpPr>
        <p:spPr>
          <a:xfrm>
            <a:off x="8924925" y="5019674"/>
            <a:ext cx="3250405" cy="847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D53A8C9-646D-4270-BF22-2E2744056403}"/>
              </a:ext>
            </a:extLst>
          </p:cNvPr>
          <p:cNvSpPr/>
          <p:nvPr/>
        </p:nvSpPr>
        <p:spPr>
          <a:xfrm>
            <a:off x="1876426" y="676275"/>
            <a:ext cx="8572500" cy="3962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Kết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luận</a:t>
            </a:r>
            <a:r>
              <a:rPr kumimoji="0" 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</a:rPr>
              <a:t>Nếu muốn trở thành người vui vẻ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vi-VN" sz="4000" dirty="0">
                <a:solidFill>
                  <a:srgbClr val="002060"/>
                </a:solidFill>
              </a:rPr>
              <a:t>và thân thiện, chúng ta có thể thử thay đổi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vi-VN" sz="4000" dirty="0">
                <a:solidFill>
                  <a:srgbClr val="002060"/>
                </a:solidFill>
              </a:rPr>
              <a:t>bản thân mình.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36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708275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6717" y="2730500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2" y="2254253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8807" y="3670300"/>
            <a:ext cx="3683591" cy="3978277"/>
          </a:xfrm>
          <a:prstGeom prst="rect">
            <a:avLst/>
          </a:prstGeom>
        </p:spPr>
      </p:pic>
      <p:pic>
        <p:nvPicPr>
          <p:cNvPr id="26" name="XEM THÊM NHIỀU GAME, TEMP KHÁC TẠI: https://www.facebook.com/nkpowerskills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06" y="3213103"/>
            <a:ext cx="4237257" cy="4572000"/>
          </a:xfrm>
          <a:prstGeom prst="rect">
            <a:avLst/>
          </a:prstGeom>
        </p:spPr>
      </p:pic>
      <p:pic>
        <p:nvPicPr>
          <p:cNvPr id="27" name="CẤM BUÔN BÁN, CẤM REUP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000" y1="61852" x2="48000" y2="68148"/>
                        <a14:foregroundMark x1="24800" y1="73333" x2="30200" y2="71481"/>
                        <a14:foregroundMark x1="69400" y1="59630" x2="68000" y2="60370"/>
                        <a14:foregroundMark x1="26200" y1="30926" x2="280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5184" y="2749551"/>
            <a:ext cx="4233333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8346" y="2422525"/>
            <a:ext cx="10848652" cy="14245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454" y="2821799"/>
            <a:ext cx="10755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Bông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hồng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tặng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cô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8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27CC0C-9D98-40B2-B40F-2F8315DAA70A}"/>
              </a:ext>
            </a:extLst>
          </p:cNvPr>
          <p:cNvSpPr/>
          <p:nvPr/>
        </p:nvSpPr>
        <p:spPr>
          <a:xfrm>
            <a:off x="2127380" y="1996751"/>
            <a:ext cx="8864470" cy="30514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 smtClean="0"/>
              <a:t>Chúng mình hãy cùng nhìn lại bản thân mình xem, </a:t>
            </a:r>
            <a:r>
              <a:rPr lang="vi-VN" sz="3200" dirty="0"/>
              <a:t>mình</a:t>
            </a:r>
            <a:r>
              <a:rPr lang="en-US" sz="3200" dirty="0"/>
              <a:t> </a:t>
            </a:r>
            <a:r>
              <a:rPr lang="vi-VN" sz="3200" dirty="0"/>
              <a:t>đã là người vui vẻ, thân </a:t>
            </a:r>
            <a:r>
              <a:rPr lang="vi-VN" sz="3200" dirty="0" smtClean="0"/>
              <a:t>thiện hay chưa?</a:t>
            </a:r>
            <a:endParaRPr lang="en-US" sz="3200" dirty="0"/>
          </a:p>
          <a:p>
            <a:pPr algn="just"/>
            <a:endParaRPr lang="en-US" sz="3200" dirty="0"/>
          </a:p>
          <a:p>
            <a:pPr algn="just"/>
            <a:r>
              <a:rPr lang="vi-VN" sz="3200" dirty="0" smtClean="0"/>
              <a:t>Bạn nào </a:t>
            </a:r>
            <a:r>
              <a:rPr lang="vi-VN" sz="3200" dirty="0"/>
              <a:t>thấy mình chưa vui</a:t>
            </a:r>
            <a:r>
              <a:rPr lang="en-US" sz="3200" dirty="0"/>
              <a:t> </a:t>
            </a:r>
            <a:r>
              <a:rPr lang="vi-VN" sz="3200" dirty="0"/>
              <a:t>vẻ, thân thiện lắm, muốn thay đổi hình ảnh</a:t>
            </a:r>
            <a:r>
              <a:rPr lang="en-US" sz="3200" dirty="0"/>
              <a:t> </a:t>
            </a:r>
            <a:r>
              <a:rPr lang="vi-VN" sz="3200" dirty="0"/>
              <a:t>của mình trong mắt mọi </a:t>
            </a:r>
            <a:r>
              <a:rPr lang="vi-VN" sz="3200" dirty="0" smtClean="0"/>
              <a:t>người nào?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20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49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Cùng đưa ra các “bí kíp” để trở</a:t>
            </a:r>
          </a:p>
          <a:p>
            <a:pPr algn="ctr"/>
            <a:r>
              <a:rPr lang="vi-VN" sz="2800" dirty="0"/>
              <a:t>thành người tươi vui, thân thiện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5C377C8-CFCD-460F-BC25-D45CA9EC7C94}"/>
              </a:ext>
            </a:extLst>
          </p:cNvPr>
          <p:cNvSpPr/>
          <p:nvPr/>
        </p:nvSpPr>
        <p:spPr>
          <a:xfrm>
            <a:off x="1968759" y="1981200"/>
            <a:ext cx="7800392" cy="2819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smtClean="0">
                <a:cs typeface="Times New Roman" panose="02020603050405020304" pitchFamily="18" charset="0"/>
              </a:rPr>
              <a:t>C</a:t>
            </a:r>
            <a:r>
              <a:rPr lang="vi-VN" sz="3600" dirty="0" smtClean="0">
                <a:cs typeface="Times New Roman" panose="02020603050405020304" pitchFamily="18" charset="0"/>
              </a:rPr>
              <a:t>ùng nhắc lại các bí kíp để thể hiện mình </a:t>
            </a:r>
            <a:r>
              <a:rPr lang="vi-VN" sz="3600" dirty="0">
                <a:cs typeface="Times New Roman" panose="02020603050405020304" pitchFamily="18" charset="0"/>
              </a:rPr>
              <a:t>là người thân thiện, vui vẻ đối với </a:t>
            </a:r>
            <a:r>
              <a:rPr lang="vi-VN" sz="3600" dirty="0" smtClean="0">
                <a:cs typeface="Times New Roman" panose="02020603050405020304" pitchFamily="18" charset="0"/>
              </a:rPr>
              <a:t>mọi người nhé!</a:t>
            </a:r>
            <a:endParaRPr lang="en-US" sz="3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</a:rPr>
              <a:t>Cùng đưa ra các “bí kíp” để trở</a:t>
            </a:r>
          </a:p>
          <a:p>
            <a:pPr algn="ctr"/>
            <a:r>
              <a:rPr lang="vi-VN" sz="2800" dirty="0">
                <a:solidFill>
                  <a:prstClr val="white"/>
                </a:solidFill>
              </a:rPr>
              <a:t>thành người tươi vui, thân thiện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5C377C8-CFCD-460F-BC25-D45CA9EC7C94}"/>
              </a:ext>
            </a:extLst>
          </p:cNvPr>
          <p:cNvSpPr/>
          <p:nvPr/>
        </p:nvSpPr>
        <p:spPr>
          <a:xfrm>
            <a:off x="845127" y="1981200"/>
            <a:ext cx="9705000" cy="2819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1B99D10-0E18-4880-9347-BEC1F8535010}"/>
              </a:ext>
            </a:extLst>
          </p:cNvPr>
          <p:cNvSpPr/>
          <p:nvPr/>
        </p:nvSpPr>
        <p:spPr>
          <a:xfrm>
            <a:off x="2167250" y="2165550"/>
            <a:ext cx="1990725" cy="6000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Hay </a:t>
            </a:r>
            <a:r>
              <a:rPr lang="en-US" sz="3600" dirty="0" err="1"/>
              <a:t>cười</a:t>
            </a:r>
            <a:endParaRPr lang="en-US" sz="3600" dirty="0"/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xmlns="" id="{19B47B12-FC86-4531-A22A-7B1CAC4F63DA}"/>
              </a:ext>
            </a:extLst>
          </p:cNvPr>
          <p:cNvSpPr/>
          <p:nvPr/>
        </p:nvSpPr>
        <p:spPr>
          <a:xfrm>
            <a:off x="4447513" y="2142081"/>
            <a:ext cx="1990725" cy="6000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Hay </a:t>
            </a:r>
            <a:r>
              <a:rPr lang="en-US" sz="3600" dirty="0" err="1"/>
              <a:t>hát</a:t>
            </a:r>
            <a:endParaRPr lang="en-US" sz="3600" dirty="0"/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xmlns="" id="{8F6EB370-C45C-49D4-8680-C040A0B36605}"/>
              </a:ext>
            </a:extLst>
          </p:cNvPr>
          <p:cNvSpPr/>
          <p:nvPr/>
        </p:nvSpPr>
        <p:spPr>
          <a:xfrm>
            <a:off x="6609865" y="2131332"/>
            <a:ext cx="3338512" cy="6000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Hay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endParaRPr lang="en-US" sz="3200" dirty="0"/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11B99D10-0E18-4880-9347-BEC1F8535010}"/>
              </a:ext>
            </a:extLst>
          </p:cNvPr>
          <p:cNvSpPr/>
          <p:nvPr/>
        </p:nvSpPr>
        <p:spPr>
          <a:xfrm>
            <a:off x="1081700" y="3667971"/>
            <a:ext cx="3163078" cy="8763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B47B12-FC86-4531-A22A-7B1CAC4F63DA}"/>
              </a:ext>
            </a:extLst>
          </p:cNvPr>
          <p:cNvSpPr/>
          <p:nvPr/>
        </p:nvSpPr>
        <p:spPr>
          <a:xfrm>
            <a:off x="4417605" y="3710184"/>
            <a:ext cx="2679634" cy="847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xmlns="" id="{8F6EB370-C45C-49D4-8680-C040A0B36605}"/>
              </a:ext>
            </a:extLst>
          </p:cNvPr>
          <p:cNvSpPr/>
          <p:nvPr/>
        </p:nvSpPr>
        <p:spPr>
          <a:xfrm>
            <a:off x="7253851" y="3710184"/>
            <a:ext cx="3250405" cy="847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2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41983" y="2279375"/>
            <a:ext cx="795204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HĐ 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 tiết học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2737" y="251921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7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64289A-C557-44E2-82A3-9EF4A594DA7F}"/>
              </a:ext>
            </a:extLst>
          </p:cNvPr>
          <p:cNvSpPr/>
          <p:nvPr/>
        </p:nvSpPr>
        <p:spPr>
          <a:xfrm>
            <a:off x="2006353" y="161925"/>
            <a:ext cx="7998781" cy="11256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ùng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bố mẹ ngắm lại cuốn album ảnh của gia đình để tìm những tấm ảnh vui vẻ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648B2A-9455-4E0D-9936-7E2742262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825" y="1714500"/>
            <a:ext cx="70961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6394" y="2879323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083" y="2384025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06975" y="3800071"/>
            <a:ext cx="3683590" cy="3978277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9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21" name="CẤM BUÔN BÁN, CẤM REUP">
            <a:hlinkClick r:id="rId2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56" y="183842"/>
            <a:ext cx="1053581" cy="1095724"/>
          </a:xfrm>
          <a:prstGeom prst="rect">
            <a:avLst/>
          </a:prstGeom>
          <a:effectLst>
            <a:glow rad="127000">
              <a:srgbClr val="11D6B2"/>
            </a:glow>
          </a:effectLst>
        </p:spPr>
      </p:pic>
      <p:pic>
        <p:nvPicPr>
          <p:cNvPr id="23" name="GAME ĐƯỢC CHIA SẺ MIỄN PHÍ BỞ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18" y="171343"/>
            <a:ext cx="1053583" cy="1062664"/>
          </a:xfrm>
          <a:prstGeom prst="rect">
            <a:avLst/>
          </a:prstGeom>
          <a:effectLst>
            <a:glow rad="127000">
              <a:srgbClr val="FA9F37"/>
            </a:glow>
          </a:effectLst>
        </p:spPr>
      </p:pic>
      <p:grpSp>
        <p:nvGrpSpPr>
          <p:cNvPr id="2" name="Group 1"/>
          <p:cNvGrpSpPr/>
          <p:nvPr/>
        </p:nvGrpSpPr>
        <p:grpSpPr>
          <a:xfrm>
            <a:off x="-8942126" y="3643711"/>
            <a:ext cx="12257011" cy="6602746"/>
            <a:chOff x="-8847182" y="3655609"/>
            <a:chExt cx="12257011" cy="6602746"/>
          </a:xfrm>
        </p:grpSpPr>
        <p:pic>
          <p:nvPicPr>
            <p:cNvPr id="31" name="XEM THÊM NHIỀU GAME, TEMP KHÁC TẠI: https://www.facebook.com/nkpowerskills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6449" y="3655609"/>
              <a:ext cx="4237257" cy="4572000"/>
            </a:xfrm>
            <a:prstGeom prst="rect">
              <a:avLst/>
            </a:prstGeom>
          </p:spPr>
        </p:pic>
        <p:sp>
          <p:nvSpPr>
            <p:cNvPr id="32" name="Rounded Rectangle 31">
              <a:hlinkClick r:id="rId27"/>
            </p:cNvPr>
            <p:cNvSpPr/>
            <p:nvPr/>
          </p:nvSpPr>
          <p:spPr>
            <a:xfrm>
              <a:off x="-8847182" y="8524471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8999582" y="2951054"/>
            <a:ext cx="12257011" cy="7550491"/>
            <a:chOff x="-8937617" y="3031723"/>
            <a:chExt cx="12257011" cy="7550491"/>
          </a:xfrm>
        </p:grpSpPr>
        <p:sp>
          <p:nvSpPr>
            <p:cNvPr id="29" name="Rounded Rectangle 28">
              <a:hlinkClick r:id="rId27"/>
            </p:cNvPr>
            <p:cNvSpPr/>
            <p:nvPr/>
          </p:nvSpPr>
          <p:spPr>
            <a:xfrm>
              <a:off x="-8937617" y="8848330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CẤM BUÔN BÁN, CẤM REUP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46000" y1="61852" x2="48000" y2="68148"/>
                          <a14:foregroundMark x1="24800" y1="73333" x2="30200" y2="71481"/>
                          <a14:foregroundMark x1="69400" y1="59630" x2="68000" y2="60370"/>
                          <a14:foregroundMark x1="26200" y1="30926" x2="2800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768198" y="3031723"/>
              <a:ext cx="4233333" cy="4572000"/>
            </a:xfrm>
            <a:prstGeom prst="rect">
              <a:avLst/>
            </a:prstGeom>
          </p:spPr>
        </p:pic>
      </p:grpSp>
      <p:pic>
        <p:nvPicPr>
          <p:cNvPr id="28" name="Picture 12" descr="Káº¿t quáº£ hÃ¬nh áº£nh cho win text gif">
            <a:hlinkClick r:id="rId27"/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47" y="1033913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2" action="ppaction://hlinksldjump"/>
            <a:extLst>
              <a:ext uri="{FF2B5EF4-FFF2-40B4-BE49-F238E27FC236}">
                <a16:creationId xmlns:a16="http://schemas.microsoft.com/office/drawing/2014/main" xmlns="" id="{84141329-6DCD-481B-B2E3-6F8072BAE49A}"/>
              </a:ext>
            </a:extLst>
          </p:cNvPr>
          <p:cNvSpPr/>
          <p:nvPr/>
        </p:nvSpPr>
        <p:spPr>
          <a:xfrm>
            <a:off x="10204315" y="6118698"/>
            <a:ext cx="1916349" cy="6250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4.79167E-6 0.00023 C 0.06757 -0.01088 -0.02409 0.00301 0.10898 -0.00856 C 0.11471 -0.00903 0.12031 -0.01088 0.12591 -0.01296 C 0.13255 -0.01528 0.14518 -0.02153 0.14518 -0.02129 L 0.32903 -0.01713 L 0.59023 -0.01296 C 0.59687 -0.0125 0.60312 -0.00717 0.60963 -0.00417 C 0.61731 -0.00092 0.62343 0.00208 0.63138 0.0044 C 0.63776 0.00602 0.64427 0.00695 0.65078 0.0088 C 0.65481 0.00972 0.65885 0.01181 0.66289 0.01296 C 0.6789 0.01783 0.68671 0.01852 0.70403 0.02176 C 0.72174 0.02014 0.73945 0.01968 0.75716 0.01736 C 0.76966 0.01551 0.76549 0.01134 0.77656 -1.48148E-6 C 0.77877 -0.00231 0.78151 -0.00254 0.78385 -0.00417 C 0.80156 -0.01782 0.78528 -0.00926 0.80312 -0.01713 C 0.80559 -0.02014 0.80768 -0.02454 0.81041 -0.02592 C 0.82044 -0.03079 0.8276 -0.03009 0.8371 -0.03009 " pathEditMode="relative" rAng="0" ptsTypes="AAAAAAAAAAAAAAAAAA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6.25E-7 0.00023 C 0.01432 -0.00232 0.02865 -0.00324 0.04284 -0.00625 C 0.07292 -0.01273 0.04583 -0.00972 0.06628 -0.01852 C 0.07057 -0.02037 0.07487 -0.0206 0.07917 -0.02153 C 0.08281 -0.02246 0.08633 -0.02361 0.08984 -0.02477 C 0.09414 -0.02778 0.09844 -0.03056 0.1026 -0.03403 C 0.10495 -0.03565 0.10677 -0.03866 0.10912 -0.04005 C 0.11185 -0.04167 0.11484 -0.04213 0.11758 -0.04306 C 0.13919 -0.06181 0.11667 -0.04491 0.14115 -0.05533 C 0.14414 -0.05671 0.14648 -0.06158 0.14974 -0.06158 C 0.25625 -0.06458 0.36315 -0.06366 0.46992 -0.06458 C 0.49805 -0.07477 0.48125 -0.0713 0.52122 -0.06783 C 0.52344 -0.06551 0.52513 -0.06227 0.5276 -0.06158 C 0.53542 -0.05926 0.54323 -0.05926 0.55117 -0.05857 C 0.56888 -0.05695 0.58672 -0.05648 0.60456 -0.05533 C 0.61719 -0.05093 0.61016 -0.05232 0.62591 -0.05232 " pathEditMode="relative" rAng="0" ptsTypes="AAAAAAAAAAAAAAAAA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38 L -8.33333E-7 -0.03356 L 0.01341 -0.03218 C 0.01524 -0.03194 0.0168 -0.03171 0.01849 -0.03171 C 0.02396 -0.03148 0.02969 -0.03148 0.03529 -0.03125 C 0.04427 -0.03056 0.04727 -0.03009 0.05859 -0.03009 C 0.1056 -0.03009 0.1526 -0.03056 0.19909 -0.03079 C 0.20221 -0.03079 0.20456 -0.03102 0.20768 -0.03125 C 0.21185 -0.03148 0.21654 -0.03148 0.22083 -0.03171 C 0.22396 -0.03194 0.22656 -0.03241 0.22943 -0.03264 C 0.23255 -0.0331 0.23581 -0.0331 0.23932 -0.03333 C 0.24141 -0.03356 0.24349 -0.03403 0.24596 -0.03426 C 0.24974 -0.03449 0.25378 -0.03449 0.25768 -0.03472 C 0.2599 -0.03495 0.26198 -0.03519 0.26432 -0.03519 C 0.2681 -0.03542 0.27214 -0.03565 0.27604 -0.03588 C 0.31979 -0.03796 0.26771 -0.03565 0.31432 -0.03727 C 0.32018 -0.0375 0.33034 -0.03819 0.33607 -0.03819 C 0.36172 -0.03866 0.38737 -0.03866 0.41289 -0.03889 L 0.43633 -0.03935 C 0.44102 -0.03935 0.45625 -0.04005 0.46146 -0.04028 C 0.46471 -0.04051 0.4681 -0.04074 0.47136 -0.04074 C 0.478 -0.04097 0.48477 -0.0412 0.49141 -0.04144 C 0.50872 -0.04306 0.49844 -0.04236 0.525 -0.0419 L 0.56511 -0.04074 C 0.56784 -0.04074 0.5707 -0.04051 0.57344 -0.04028 C 0.57513 -0.04028 0.57669 -0.03981 0.57839 -0.03981 C 0.5862 -0.03958 0.59401 -0.03981 0.60195 -0.03981 " pathEditMode="relative" rAng="0" ptsTypes="AAAAAAAAAAAAAAAAAAAAAAAAAAA">
                                      <p:cBhvr>
                                        <p:cTn id="10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778 L -3.33333E-6 -0.02778 C 0.00782 -0.02871 0.01094 -0.0294 0.01901 -0.02986 C 0.02162 -0.0301 0.02435 -0.0301 0.02696 -0.0301 L 0.14258 -0.02986 C 0.15599 -0.02986 0.15248 -0.02963 0.16146 -0.02917 C 0.16589 -0.02894 0.17045 -0.02871 0.17487 -0.02848 C 0.18021 -0.02824 0.19102 -0.02732 0.19102 -0.02732 C 0.20339 -0.02524 0.18438 -0.02848 0.2017 -0.02639 C 0.20391 -0.02616 0.20521 -0.0257 0.20716 -0.02524 C 0.20938 -0.02477 0.21146 -0.02454 0.21381 -0.02431 C 0.21836 -0.02361 0.23243 -0.02361 0.23399 -0.02338 L 0.35769 -0.02431 C 0.36289 -0.02431 0.36537 -0.02454 0.3698 -0.025 C 0.3711 -0.02524 0.3724 -0.02547 0.3737 -0.0257 C 0.37865 -0.02616 0.38737 -0.02616 0.39128 -0.02639 C 0.39753 -0.02686 0.3948 -0.02662 0.39935 -0.02662 " pathEditMode="relative" rAng="0" ptsTypes="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3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1: </a:t>
            </a:r>
            <a:r>
              <a:rPr lang="vi-VN" sz="3600" b="0" i="0" dirty="0">
                <a:solidFill>
                  <a:schemeClr val="bg1"/>
                </a:solidFill>
                <a:effectLst/>
                <a:latin typeface="-apple-system"/>
              </a:rPr>
              <a:t>Có khi cô bé sinh đôi</a:t>
            </a:r>
            <a:r>
              <a:rPr lang="vi-VN" sz="3600" dirty="0">
                <a:solidFill>
                  <a:schemeClr val="bg1"/>
                </a:solidFill>
              </a:rPr>
              <a:t/>
            </a:r>
            <a:br>
              <a:rPr lang="vi-VN" sz="3600" dirty="0">
                <a:solidFill>
                  <a:schemeClr val="bg1"/>
                </a:solidFill>
              </a:rPr>
            </a:br>
            <a:r>
              <a:rPr lang="vi-VN" sz="3600" b="0" i="0" dirty="0">
                <a:solidFill>
                  <a:schemeClr val="bg1"/>
                </a:solidFill>
                <a:effectLst/>
                <a:latin typeface="-apple-system"/>
              </a:rPr>
              <a:t>Ngây thơ mà sống cuộc đời thanh cao</a:t>
            </a:r>
            <a:r>
              <a:rPr lang="vi-VN" sz="3600" dirty="0">
                <a:solidFill>
                  <a:schemeClr val="bg1"/>
                </a:solidFill>
              </a:rPr>
              <a:t/>
            </a:r>
            <a:br>
              <a:rPr lang="vi-VN" sz="3600" dirty="0">
                <a:solidFill>
                  <a:schemeClr val="bg1"/>
                </a:solidFill>
              </a:rPr>
            </a:br>
            <a:r>
              <a:rPr lang="vi-VN" sz="3600" b="0" i="0" dirty="0">
                <a:solidFill>
                  <a:schemeClr val="bg1"/>
                </a:solidFill>
                <a:effectLst/>
                <a:latin typeface="-apple-system"/>
              </a:rPr>
              <a:t>Áo thường chung mặc một màu</a:t>
            </a:r>
            <a:r>
              <a:rPr lang="vi-VN" sz="3600" dirty="0">
                <a:solidFill>
                  <a:schemeClr val="bg1"/>
                </a:solidFill>
              </a:rPr>
              <a:t/>
            </a:r>
            <a:br>
              <a:rPr lang="vi-VN" sz="3600" dirty="0">
                <a:solidFill>
                  <a:schemeClr val="bg1"/>
                </a:solidFill>
              </a:rPr>
            </a:br>
            <a:r>
              <a:rPr lang="vi-VN" sz="3600" b="0" i="0" dirty="0">
                <a:solidFill>
                  <a:schemeClr val="bg1"/>
                </a:solidFill>
                <a:effectLst/>
                <a:latin typeface="-apple-system"/>
              </a:rPr>
              <a:t>Buồn vui lại khéo rủ nhau khóc cười –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1" y="41080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6331" y="41773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môi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527" y="1078083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5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3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2: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Cái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chúm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chím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đáng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yêu</a:t>
            </a:r>
            <a:endParaRPr lang="en-US" sz="3600" b="0" i="0" dirty="0">
              <a:solidFill>
                <a:schemeClr val="bg1"/>
              </a:solidFill>
              <a:effectLst/>
              <a:latin typeface="Roboto" panose="020B0604020202020204" pitchFamily="2" charset="0"/>
            </a:endParaRPr>
          </a:p>
          <a:p>
            <a:pPr algn="ctr" fontAlgn="base"/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Thốt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lời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chào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hỏi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nói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nhiều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điều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 hay?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96959" y="51414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miệng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36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21211" y="41858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6511" y="39508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23553" y="48326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527" y="1078083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3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</a:t>
            </a:r>
            <a:r>
              <a:rPr lang="en-US" sz="36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3: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Nhô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cao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giữa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mặt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một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mình</a:t>
            </a:r>
            <a:endParaRPr lang="en-US" sz="36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ctr" fontAlgn="base"/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Hít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thở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thật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giỏi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lại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tinh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ngửi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mùi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</a:t>
            </a:r>
          </a:p>
          <a:p>
            <a:pPr algn="ctr" fontAlgn="base"/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Là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1" y="41080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mũi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miệng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527" y="1078083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52" y="5911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3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CÂU 4: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Cái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tài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giỏi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lắm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thay</a:t>
            </a:r>
            <a:endParaRPr lang="en-US" sz="36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algn="ctr" fontAlgn="base"/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Quét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nhà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giúp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mẹ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vẽ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bài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vẽ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tranh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4553" y="51423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11852" y="41561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tai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3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149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33481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527" y="1078083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3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3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5: </a:t>
            </a:r>
            <a:r>
              <a:rPr lang="vi-VN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Cái gì giúp bé bước nhanh</a:t>
            </a:r>
          </a:p>
          <a:p>
            <a:pPr algn="ctr" fontAlgn="base"/>
            <a:r>
              <a:rPr lang="vi-VN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Đến trường gặp bạn học hành bé ơi?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1" y="41080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Cái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mũi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3" y="415617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Đôi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527" y="1078083"/>
            <a:ext cx="4431407" cy="44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3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0CB3A0-F86D-4969-BF2E-620359097C76}"/>
              </a:ext>
            </a:extLst>
          </p:cNvPr>
          <p:cNvSpPr/>
          <p:nvPr/>
        </p:nvSpPr>
        <p:spPr>
          <a:xfrm>
            <a:off x="2715106" y="2767310"/>
            <a:ext cx="6761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1: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Hình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ảnh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D6F9C1-7504-4F23-B2FA-FAE4B508547C}"/>
              </a:ext>
            </a:extLst>
          </p:cNvPr>
          <p:cNvSpPr txBox="1"/>
          <p:nvPr/>
        </p:nvSpPr>
        <p:spPr>
          <a:xfrm>
            <a:off x="3154346" y="660761"/>
            <a:ext cx="5048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Chủ</a:t>
            </a:r>
            <a:r>
              <a:rPr lang="en-US" sz="4400" b="1" dirty="0"/>
              <a:t> </a:t>
            </a:r>
            <a:r>
              <a:rPr lang="en-US" sz="4400" b="1" dirty="0" err="1"/>
              <a:t>đề</a:t>
            </a:r>
            <a:r>
              <a:rPr lang="en-US" sz="4400" b="1" dirty="0"/>
              <a:t>: </a:t>
            </a:r>
            <a:r>
              <a:rPr lang="en-US" sz="4400" b="1" dirty="0" err="1"/>
              <a:t>Khám</a:t>
            </a:r>
            <a:r>
              <a:rPr lang="en-US" sz="4400" b="1" dirty="0"/>
              <a:t> </a:t>
            </a:r>
            <a:r>
              <a:rPr lang="en-US" sz="4400" b="1" dirty="0" err="1"/>
              <a:t>phá</a:t>
            </a:r>
            <a:r>
              <a:rPr lang="en-US" sz="4400" b="1" dirty="0"/>
              <a:t> </a:t>
            </a:r>
            <a:r>
              <a:rPr lang="en-US" sz="4400" b="1" dirty="0" err="1"/>
              <a:t>bản</a:t>
            </a:r>
            <a:r>
              <a:rPr lang="en-US" sz="4400" b="1" dirty="0"/>
              <a:t> </a:t>
            </a:r>
            <a:r>
              <a:rPr lang="en-US" sz="4400" b="1" dirty="0" err="1"/>
              <a:t>thân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883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257</TotalTime>
  <Words>619</Words>
  <Application>Microsoft Office PowerPoint</Application>
  <PresentationFormat>Custom</PresentationFormat>
  <Paragraphs>93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Facet</vt:lpstr>
      <vt:lpstr>1_Office Theme</vt:lpstr>
      <vt:lpstr>Organic</vt:lpstr>
      <vt:lpstr>1_Organic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DELLL</cp:lastModifiedBy>
  <cp:revision>26</cp:revision>
  <dcterms:created xsi:type="dcterms:W3CDTF">2021-06-07T06:59:14Z</dcterms:created>
  <dcterms:modified xsi:type="dcterms:W3CDTF">2021-09-03T03:52:01Z</dcterms:modified>
</cp:coreProperties>
</file>