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7" r:id="rId2"/>
    <p:sldId id="316" r:id="rId3"/>
    <p:sldId id="317" r:id="rId4"/>
    <p:sldId id="313" r:id="rId5"/>
    <p:sldId id="306" r:id="rId6"/>
    <p:sldId id="275" r:id="rId7"/>
    <p:sldId id="307" r:id="rId8"/>
    <p:sldId id="319" r:id="rId9"/>
    <p:sldId id="318" r:id="rId10"/>
    <p:sldId id="314" r:id="rId11"/>
    <p:sldId id="308" r:id="rId12"/>
    <p:sldId id="309" r:id="rId13"/>
    <p:sldId id="310" r:id="rId14"/>
    <p:sldId id="259" r:id="rId15"/>
    <p:sldId id="311" r:id="rId16"/>
    <p:sldId id="312" r:id="rId17"/>
    <p:sldId id="32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1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-62" y="-1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4F002-939F-420F-87C1-44F4CC80AF1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2D034-003A-4044-8654-C13E6D9C5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cb044da28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3" name="Google Shape;1613;gcb044da28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006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823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gd38073794d_0_1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3" name="Google Shape;2323;gd38073794d_0_1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1617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756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5360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7815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d768e69cfa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d768e69cfa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233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03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2374200" y="1773000"/>
            <a:ext cx="7443600" cy="31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 sz="8666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096000" y="4956967"/>
            <a:ext cx="6000000" cy="5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Slab Regular"/>
              <a:buNone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06118" y="907774"/>
            <a:ext cx="1224895" cy="889668"/>
            <a:chOff x="5211663" y="1358969"/>
            <a:chExt cx="483893" cy="351481"/>
          </a:xfrm>
        </p:grpSpPr>
        <p:sp>
          <p:nvSpPr>
            <p:cNvPr id="12" name="Google Shape;12;p2"/>
            <p:cNvSpPr/>
            <p:nvPr/>
          </p:nvSpPr>
          <p:spPr>
            <a:xfrm>
              <a:off x="5519159" y="1395927"/>
              <a:ext cx="71050" cy="66812"/>
            </a:xfrm>
            <a:custGeom>
              <a:avLst/>
              <a:gdLst/>
              <a:ahLst/>
              <a:cxnLst/>
              <a:rect l="l" t="t" r="r" b="b"/>
              <a:pathLst>
                <a:path w="1040" h="978" extrusionOk="0">
                  <a:moveTo>
                    <a:pt x="914" y="1"/>
                  </a:moveTo>
                  <a:cubicBezTo>
                    <a:pt x="801" y="1"/>
                    <a:pt x="571" y="36"/>
                    <a:pt x="67" y="176"/>
                  </a:cubicBezTo>
                  <a:cubicBezTo>
                    <a:pt x="0" y="198"/>
                    <a:pt x="16" y="324"/>
                    <a:pt x="95" y="324"/>
                  </a:cubicBezTo>
                  <a:cubicBezTo>
                    <a:pt x="102" y="324"/>
                    <a:pt x="109" y="323"/>
                    <a:pt x="116" y="322"/>
                  </a:cubicBezTo>
                  <a:cubicBezTo>
                    <a:pt x="359" y="249"/>
                    <a:pt x="626" y="200"/>
                    <a:pt x="869" y="152"/>
                  </a:cubicBezTo>
                  <a:lnTo>
                    <a:pt x="869" y="152"/>
                  </a:lnTo>
                  <a:cubicBezTo>
                    <a:pt x="796" y="322"/>
                    <a:pt x="626" y="662"/>
                    <a:pt x="505" y="880"/>
                  </a:cubicBezTo>
                  <a:cubicBezTo>
                    <a:pt x="480" y="905"/>
                    <a:pt x="480" y="953"/>
                    <a:pt x="529" y="977"/>
                  </a:cubicBezTo>
                  <a:lnTo>
                    <a:pt x="553" y="977"/>
                  </a:lnTo>
                  <a:cubicBezTo>
                    <a:pt x="577" y="977"/>
                    <a:pt x="602" y="977"/>
                    <a:pt x="602" y="953"/>
                  </a:cubicBezTo>
                  <a:cubicBezTo>
                    <a:pt x="650" y="880"/>
                    <a:pt x="990" y="249"/>
                    <a:pt x="1039" y="127"/>
                  </a:cubicBezTo>
                  <a:cubicBezTo>
                    <a:pt x="1039" y="103"/>
                    <a:pt x="1039" y="79"/>
                    <a:pt x="1039" y="30"/>
                  </a:cubicBezTo>
                  <a:cubicBezTo>
                    <a:pt x="1018" y="20"/>
                    <a:pt x="998" y="1"/>
                    <a:pt x="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11663" y="1358969"/>
              <a:ext cx="483893" cy="351481"/>
            </a:xfrm>
            <a:custGeom>
              <a:avLst/>
              <a:gdLst/>
              <a:ahLst/>
              <a:cxnLst/>
              <a:rect l="l" t="t" r="r" b="b"/>
              <a:pathLst>
                <a:path w="7083" h="5145" extrusionOk="0">
                  <a:moveTo>
                    <a:pt x="3768" y="0"/>
                  </a:moveTo>
                  <a:cubicBezTo>
                    <a:pt x="3734" y="0"/>
                    <a:pt x="3701" y="4"/>
                    <a:pt x="3670" y="12"/>
                  </a:cubicBezTo>
                  <a:cubicBezTo>
                    <a:pt x="3014" y="207"/>
                    <a:pt x="3232" y="1713"/>
                    <a:pt x="3232" y="1713"/>
                  </a:cubicBezTo>
                  <a:cubicBezTo>
                    <a:pt x="3232" y="1713"/>
                    <a:pt x="1357" y="535"/>
                    <a:pt x="891" y="535"/>
                  </a:cubicBezTo>
                  <a:cubicBezTo>
                    <a:pt x="865" y="535"/>
                    <a:pt x="844" y="539"/>
                    <a:pt x="827" y="547"/>
                  </a:cubicBezTo>
                  <a:cubicBezTo>
                    <a:pt x="366" y="814"/>
                    <a:pt x="1483" y="1664"/>
                    <a:pt x="1483" y="1664"/>
                  </a:cubicBezTo>
                  <a:cubicBezTo>
                    <a:pt x="1483" y="1664"/>
                    <a:pt x="832" y="1473"/>
                    <a:pt x="445" y="1473"/>
                  </a:cubicBezTo>
                  <a:cubicBezTo>
                    <a:pt x="263" y="1473"/>
                    <a:pt x="140" y="1516"/>
                    <a:pt x="171" y="1640"/>
                  </a:cubicBezTo>
                  <a:cubicBezTo>
                    <a:pt x="269" y="2029"/>
                    <a:pt x="1022" y="2490"/>
                    <a:pt x="1022" y="2490"/>
                  </a:cubicBezTo>
                  <a:cubicBezTo>
                    <a:pt x="730" y="2490"/>
                    <a:pt x="439" y="2539"/>
                    <a:pt x="147" y="2587"/>
                  </a:cubicBezTo>
                  <a:cubicBezTo>
                    <a:pt x="1" y="2650"/>
                    <a:pt x="594" y="3616"/>
                    <a:pt x="1664" y="3616"/>
                  </a:cubicBezTo>
                  <a:cubicBezTo>
                    <a:pt x="1835" y="3616"/>
                    <a:pt x="2018" y="3592"/>
                    <a:pt x="2212" y="3535"/>
                  </a:cubicBezTo>
                  <a:lnTo>
                    <a:pt x="2212" y="3535"/>
                  </a:lnTo>
                  <a:lnTo>
                    <a:pt x="1095" y="4506"/>
                  </a:lnTo>
                  <a:cubicBezTo>
                    <a:pt x="1095" y="4506"/>
                    <a:pt x="2102" y="5144"/>
                    <a:pt x="3258" y="5144"/>
                  </a:cubicBezTo>
                  <a:cubicBezTo>
                    <a:pt x="3697" y="5144"/>
                    <a:pt x="4158" y="5052"/>
                    <a:pt x="4593" y="4798"/>
                  </a:cubicBezTo>
                  <a:cubicBezTo>
                    <a:pt x="7083" y="3365"/>
                    <a:pt x="4779" y="0"/>
                    <a:pt x="3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467307" y="1398045"/>
              <a:ext cx="48164" cy="44746"/>
            </a:xfrm>
            <a:custGeom>
              <a:avLst/>
              <a:gdLst/>
              <a:ahLst/>
              <a:cxnLst/>
              <a:rect l="l" t="t" r="r" b="b"/>
              <a:pathLst>
                <a:path w="705" h="655" extrusionOk="0">
                  <a:moveTo>
                    <a:pt x="443" y="1"/>
                  </a:moveTo>
                  <a:cubicBezTo>
                    <a:pt x="395" y="1"/>
                    <a:pt x="349" y="49"/>
                    <a:pt x="365" y="96"/>
                  </a:cubicBezTo>
                  <a:cubicBezTo>
                    <a:pt x="413" y="218"/>
                    <a:pt x="462" y="363"/>
                    <a:pt x="486" y="485"/>
                  </a:cubicBezTo>
                  <a:cubicBezTo>
                    <a:pt x="365" y="388"/>
                    <a:pt x="243" y="291"/>
                    <a:pt x="122" y="169"/>
                  </a:cubicBezTo>
                  <a:cubicBezTo>
                    <a:pt x="110" y="157"/>
                    <a:pt x="92" y="151"/>
                    <a:pt x="73" y="151"/>
                  </a:cubicBezTo>
                  <a:cubicBezTo>
                    <a:pt x="55" y="151"/>
                    <a:pt x="37" y="157"/>
                    <a:pt x="25" y="169"/>
                  </a:cubicBezTo>
                  <a:cubicBezTo>
                    <a:pt x="0" y="218"/>
                    <a:pt x="0" y="266"/>
                    <a:pt x="25" y="291"/>
                  </a:cubicBezTo>
                  <a:cubicBezTo>
                    <a:pt x="340" y="606"/>
                    <a:pt x="462" y="655"/>
                    <a:pt x="535" y="655"/>
                  </a:cubicBezTo>
                  <a:lnTo>
                    <a:pt x="559" y="655"/>
                  </a:lnTo>
                  <a:cubicBezTo>
                    <a:pt x="608" y="631"/>
                    <a:pt x="705" y="582"/>
                    <a:pt x="511" y="48"/>
                  </a:cubicBezTo>
                  <a:cubicBezTo>
                    <a:pt x="494" y="14"/>
                    <a:pt x="468" y="1"/>
                    <a:pt x="4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309630" y="1479885"/>
              <a:ext cx="102954" cy="109167"/>
            </a:xfrm>
            <a:custGeom>
              <a:avLst/>
              <a:gdLst/>
              <a:ahLst/>
              <a:cxnLst/>
              <a:rect l="l" t="t" r="r" b="b"/>
              <a:pathLst>
                <a:path w="1507" h="1598" extrusionOk="0">
                  <a:moveTo>
                    <a:pt x="479" y="1"/>
                  </a:moveTo>
                  <a:cubicBezTo>
                    <a:pt x="444" y="1"/>
                    <a:pt x="427" y="9"/>
                    <a:pt x="414" y="16"/>
                  </a:cubicBezTo>
                  <a:cubicBezTo>
                    <a:pt x="389" y="40"/>
                    <a:pt x="389" y="64"/>
                    <a:pt x="389" y="113"/>
                  </a:cubicBezTo>
                  <a:cubicBezTo>
                    <a:pt x="389" y="210"/>
                    <a:pt x="535" y="380"/>
                    <a:pt x="657" y="477"/>
                  </a:cubicBezTo>
                  <a:cubicBezTo>
                    <a:pt x="1" y="526"/>
                    <a:pt x="1" y="599"/>
                    <a:pt x="1" y="672"/>
                  </a:cubicBezTo>
                  <a:cubicBezTo>
                    <a:pt x="1" y="744"/>
                    <a:pt x="74" y="793"/>
                    <a:pt x="98" y="817"/>
                  </a:cubicBezTo>
                  <a:cubicBezTo>
                    <a:pt x="219" y="890"/>
                    <a:pt x="316" y="963"/>
                    <a:pt x="438" y="1012"/>
                  </a:cubicBezTo>
                  <a:cubicBezTo>
                    <a:pt x="316" y="1036"/>
                    <a:pt x="195" y="1085"/>
                    <a:pt x="98" y="1157"/>
                  </a:cubicBezTo>
                  <a:cubicBezTo>
                    <a:pt x="49" y="1182"/>
                    <a:pt x="49" y="1255"/>
                    <a:pt x="74" y="1303"/>
                  </a:cubicBezTo>
                  <a:cubicBezTo>
                    <a:pt x="185" y="1481"/>
                    <a:pt x="397" y="1598"/>
                    <a:pt x="619" y="1598"/>
                  </a:cubicBezTo>
                  <a:cubicBezTo>
                    <a:pt x="639" y="1598"/>
                    <a:pt x="660" y="1597"/>
                    <a:pt x="681" y="1595"/>
                  </a:cubicBezTo>
                  <a:cubicBezTo>
                    <a:pt x="778" y="1595"/>
                    <a:pt x="875" y="1570"/>
                    <a:pt x="948" y="1546"/>
                  </a:cubicBezTo>
                  <a:cubicBezTo>
                    <a:pt x="997" y="1546"/>
                    <a:pt x="1021" y="1498"/>
                    <a:pt x="997" y="1473"/>
                  </a:cubicBezTo>
                  <a:cubicBezTo>
                    <a:pt x="997" y="1438"/>
                    <a:pt x="971" y="1415"/>
                    <a:pt x="938" y="1415"/>
                  </a:cubicBezTo>
                  <a:cubicBezTo>
                    <a:pt x="925" y="1415"/>
                    <a:pt x="912" y="1418"/>
                    <a:pt x="899" y="1425"/>
                  </a:cubicBezTo>
                  <a:cubicBezTo>
                    <a:pt x="829" y="1446"/>
                    <a:pt x="756" y="1457"/>
                    <a:pt x="683" y="1457"/>
                  </a:cubicBezTo>
                  <a:cubicBezTo>
                    <a:pt x="507" y="1457"/>
                    <a:pt x="333" y="1392"/>
                    <a:pt x="195" y="1255"/>
                  </a:cubicBezTo>
                  <a:cubicBezTo>
                    <a:pt x="365" y="1157"/>
                    <a:pt x="535" y="1109"/>
                    <a:pt x="705" y="1085"/>
                  </a:cubicBezTo>
                  <a:lnTo>
                    <a:pt x="729" y="1085"/>
                  </a:lnTo>
                  <a:cubicBezTo>
                    <a:pt x="754" y="1060"/>
                    <a:pt x="778" y="1036"/>
                    <a:pt x="778" y="1012"/>
                  </a:cubicBezTo>
                  <a:cubicBezTo>
                    <a:pt x="778" y="987"/>
                    <a:pt x="754" y="963"/>
                    <a:pt x="729" y="939"/>
                  </a:cubicBezTo>
                  <a:lnTo>
                    <a:pt x="705" y="939"/>
                  </a:lnTo>
                  <a:cubicBezTo>
                    <a:pt x="511" y="890"/>
                    <a:pt x="341" y="793"/>
                    <a:pt x="171" y="696"/>
                  </a:cubicBezTo>
                  <a:cubicBezTo>
                    <a:pt x="389" y="647"/>
                    <a:pt x="608" y="623"/>
                    <a:pt x="827" y="623"/>
                  </a:cubicBezTo>
                  <a:cubicBezTo>
                    <a:pt x="851" y="623"/>
                    <a:pt x="875" y="599"/>
                    <a:pt x="899" y="574"/>
                  </a:cubicBezTo>
                  <a:cubicBezTo>
                    <a:pt x="899" y="550"/>
                    <a:pt x="899" y="526"/>
                    <a:pt x="875" y="502"/>
                  </a:cubicBezTo>
                  <a:cubicBezTo>
                    <a:pt x="754" y="404"/>
                    <a:pt x="657" y="283"/>
                    <a:pt x="559" y="161"/>
                  </a:cubicBezTo>
                  <a:lnTo>
                    <a:pt x="559" y="161"/>
                  </a:lnTo>
                  <a:cubicBezTo>
                    <a:pt x="851" y="259"/>
                    <a:pt x="1118" y="380"/>
                    <a:pt x="1385" y="526"/>
                  </a:cubicBezTo>
                  <a:cubicBezTo>
                    <a:pt x="1434" y="526"/>
                    <a:pt x="1482" y="526"/>
                    <a:pt x="1482" y="477"/>
                  </a:cubicBezTo>
                  <a:cubicBezTo>
                    <a:pt x="1507" y="429"/>
                    <a:pt x="1482" y="404"/>
                    <a:pt x="1458" y="380"/>
                  </a:cubicBezTo>
                  <a:cubicBezTo>
                    <a:pt x="803" y="61"/>
                    <a:pt x="574" y="1"/>
                    <a:pt x="4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42439" y="1508440"/>
              <a:ext cx="151050" cy="201598"/>
            </a:xfrm>
            <a:custGeom>
              <a:avLst/>
              <a:gdLst/>
              <a:ahLst/>
              <a:cxnLst/>
              <a:rect l="l" t="t" r="r" b="b"/>
              <a:pathLst>
                <a:path w="2211" h="2951" extrusionOk="0">
                  <a:moveTo>
                    <a:pt x="2131" y="1"/>
                  </a:moveTo>
                  <a:cubicBezTo>
                    <a:pt x="2118" y="1"/>
                    <a:pt x="2103" y="4"/>
                    <a:pt x="2089" y="11"/>
                  </a:cubicBezTo>
                  <a:cubicBezTo>
                    <a:pt x="2089" y="11"/>
                    <a:pt x="0" y="982"/>
                    <a:pt x="49" y="2877"/>
                  </a:cubicBezTo>
                  <a:cubicBezTo>
                    <a:pt x="49" y="2901"/>
                    <a:pt x="73" y="2950"/>
                    <a:pt x="121" y="2950"/>
                  </a:cubicBezTo>
                  <a:cubicBezTo>
                    <a:pt x="170" y="2950"/>
                    <a:pt x="194" y="2901"/>
                    <a:pt x="194" y="2877"/>
                  </a:cubicBezTo>
                  <a:cubicBezTo>
                    <a:pt x="170" y="1080"/>
                    <a:pt x="2138" y="132"/>
                    <a:pt x="2162" y="132"/>
                  </a:cubicBezTo>
                  <a:cubicBezTo>
                    <a:pt x="2186" y="108"/>
                    <a:pt x="2211" y="84"/>
                    <a:pt x="2186" y="35"/>
                  </a:cubicBezTo>
                  <a:cubicBezTo>
                    <a:pt x="2186" y="18"/>
                    <a:pt x="2162" y="1"/>
                    <a:pt x="213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84917" y="2882605"/>
            <a:ext cx="1623311" cy="1283228"/>
            <a:chOff x="855987" y="2204128"/>
            <a:chExt cx="1217483" cy="962421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5199638" y="569431"/>
            <a:ext cx="2202244" cy="959963"/>
            <a:chOff x="3965010" y="571479"/>
            <a:chExt cx="1651683" cy="719972"/>
          </a:xfrm>
        </p:grpSpPr>
        <p:grpSp>
          <p:nvGrpSpPr>
            <p:cNvPr id="27" name="Google Shape;27;p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28" name="Google Shape;28;p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29" name="Google Shape;29;p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" name="Google Shape;32;p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" name="Google Shape;33;p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9668549" y="4956980"/>
            <a:ext cx="1354408" cy="1926185"/>
            <a:chOff x="-1047799" y="3300294"/>
            <a:chExt cx="413467" cy="588041"/>
          </a:xfrm>
        </p:grpSpPr>
        <p:sp>
          <p:nvSpPr>
            <p:cNvPr id="36" name="Google Shape;36;p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 rot="1386123">
            <a:off x="1173388" y="4865247"/>
            <a:ext cx="1430945" cy="2411160"/>
            <a:chOff x="-653265" y="1899986"/>
            <a:chExt cx="171302" cy="288619"/>
          </a:xfrm>
        </p:grpSpPr>
        <p:sp>
          <p:nvSpPr>
            <p:cNvPr id="49" name="Google Shape;49;p2"/>
            <p:cNvSpPr/>
            <p:nvPr/>
          </p:nvSpPr>
          <p:spPr>
            <a:xfrm>
              <a:off x="-651356" y="1997166"/>
              <a:ext cx="32212" cy="26798"/>
            </a:xfrm>
            <a:custGeom>
              <a:avLst/>
              <a:gdLst/>
              <a:ahLst/>
              <a:cxnLst/>
              <a:rect l="l" t="t" r="r" b="b"/>
              <a:pathLst>
                <a:path w="827" h="688" extrusionOk="0">
                  <a:moveTo>
                    <a:pt x="462" y="80"/>
                  </a:moveTo>
                  <a:cubicBezTo>
                    <a:pt x="802" y="80"/>
                    <a:pt x="802" y="591"/>
                    <a:pt x="462" y="591"/>
                  </a:cubicBezTo>
                  <a:cubicBezTo>
                    <a:pt x="122" y="591"/>
                    <a:pt x="122" y="80"/>
                    <a:pt x="462" y="80"/>
                  </a:cubicBezTo>
                  <a:close/>
                  <a:moveTo>
                    <a:pt x="470" y="0"/>
                  </a:moveTo>
                  <a:cubicBezTo>
                    <a:pt x="381" y="0"/>
                    <a:pt x="291" y="33"/>
                    <a:pt x="219" y="105"/>
                  </a:cubicBezTo>
                  <a:cubicBezTo>
                    <a:pt x="0" y="323"/>
                    <a:pt x="146" y="688"/>
                    <a:pt x="462" y="688"/>
                  </a:cubicBezTo>
                  <a:cubicBezTo>
                    <a:pt x="656" y="688"/>
                    <a:pt x="826" y="542"/>
                    <a:pt x="826" y="348"/>
                  </a:cubicBezTo>
                  <a:cubicBezTo>
                    <a:pt x="826" y="136"/>
                    <a:pt x="651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527106" y="1913930"/>
              <a:ext cx="45143" cy="47052"/>
            </a:xfrm>
            <a:custGeom>
              <a:avLst/>
              <a:gdLst/>
              <a:ahLst/>
              <a:cxnLst/>
              <a:rect l="l" t="t" r="r" b="b"/>
              <a:pathLst>
                <a:path w="1159" h="1208" extrusionOk="0">
                  <a:moveTo>
                    <a:pt x="626" y="1"/>
                  </a:moveTo>
                  <a:cubicBezTo>
                    <a:pt x="368" y="1"/>
                    <a:pt x="163" y="396"/>
                    <a:pt x="163" y="396"/>
                  </a:cubicBezTo>
                  <a:cubicBezTo>
                    <a:pt x="0" y="997"/>
                    <a:pt x="317" y="1207"/>
                    <a:pt x="551" y="1207"/>
                  </a:cubicBezTo>
                  <a:cubicBezTo>
                    <a:pt x="666" y="1207"/>
                    <a:pt x="762" y="1156"/>
                    <a:pt x="770" y="1076"/>
                  </a:cubicBezTo>
                  <a:cubicBezTo>
                    <a:pt x="794" y="833"/>
                    <a:pt x="479" y="736"/>
                    <a:pt x="479" y="736"/>
                  </a:cubicBezTo>
                  <a:cubicBezTo>
                    <a:pt x="479" y="736"/>
                    <a:pt x="1159" y="396"/>
                    <a:pt x="819" y="80"/>
                  </a:cubicBezTo>
                  <a:cubicBezTo>
                    <a:pt x="753" y="23"/>
                    <a:pt x="688" y="1"/>
                    <a:pt x="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564303" y="1911944"/>
              <a:ext cx="42728" cy="46273"/>
            </a:xfrm>
            <a:custGeom>
              <a:avLst/>
              <a:gdLst/>
              <a:ahLst/>
              <a:cxnLst/>
              <a:rect l="l" t="t" r="r" b="b"/>
              <a:pathLst>
                <a:path w="1097" h="1188" extrusionOk="0">
                  <a:moveTo>
                    <a:pt x="548" y="1"/>
                  </a:moveTo>
                  <a:cubicBezTo>
                    <a:pt x="491" y="1"/>
                    <a:pt x="429" y="17"/>
                    <a:pt x="365" y="58"/>
                  </a:cubicBezTo>
                  <a:cubicBezTo>
                    <a:pt x="0" y="301"/>
                    <a:pt x="680" y="738"/>
                    <a:pt x="680" y="738"/>
                  </a:cubicBezTo>
                  <a:cubicBezTo>
                    <a:pt x="680" y="738"/>
                    <a:pt x="340" y="811"/>
                    <a:pt x="340" y="1030"/>
                  </a:cubicBezTo>
                  <a:cubicBezTo>
                    <a:pt x="349" y="1120"/>
                    <a:pt x="464" y="1188"/>
                    <a:pt x="597" y="1188"/>
                  </a:cubicBezTo>
                  <a:cubicBezTo>
                    <a:pt x="821" y="1188"/>
                    <a:pt x="1097" y="1000"/>
                    <a:pt x="1021" y="422"/>
                  </a:cubicBezTo>
                  <a:cubicBezTo>
                    <a:pt x="1021" y="422"/>
                    <a:pt x="835" y="1"/>
                    <a:pt x="5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525509" y="1900921"/>
              <a:ext cx="20838" cy="20877"/>
            </a:xfrm>
            <a:custGeom>
              <a:avLst/>
              <a:gdLst/>
              <a:ahLst/>
              <a:cxnLst/>
              <a:rect l="l" t="t" r="r" b="b"/>
              <a:pathLst>
                <a:path w="535" h="536" extrusionOk="0">
                  <a:moveTo>
                    <a:pt x="462" y="1"/>
                  </a:moveTo>
                  <a:cubicBezTo>
                    <a:pt x="292" y="25"/>
                    <a:pt x="0" y="195"/>
                    <a:pt x="49" y="487"/>
                  </a:cubicBezTo>
                  <a:cubicBezTo>
                    <a:pt x="49" y="511"/>
                    <a:pt x="73" y="535"/>
                    <a:pt x="97" y="535"/>
                  </a:cubicBezTo>
                  <a:lnTo>
                    <a:pt x="122" y="535"/>
                  </a:lnTo>
                  <a:cubicBezTo>
                    <a:pt x="146" y="535"/>
                    <a:pt x="146" y="511"/>
                    <a:pt x="146" y="487"/>
                  </a:cubicBezTo>
                  <a:cubicBezTo>
                    <a:pt x="97" y="171"/>
                    <a:pt x="462" y="98"/>
                    <a:pt x="486" y="98"/>
                  </a:cubicBezTo>
                  <a:cubicBezTo>
                    <a:pt x="510" y="74"/>
                    <a:pt x="535" y="49"/>
                    <a:pt x="510" y="25"/>
                  </a:cubicBezTo>
                  <a:cubicBezTo>
                    <a:pt x="510" y="1"/>
                    <a:pt x="486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540660" y="1899986"/>
              <a:ext cx="17060" cy="20838"/>
            </a:xfrm>
            <a:custGeom>
              <a:avLst/>
              <a:gdLst/>
              <a:ahLst/>
              <a:cxnLst/>
              <a:rect l="l" t="t" r="r" b="b"/>
              <a:pathLst>
                <a:path w="438" h="535" extrusionOk="0">
                  <a:moveTo>
                    <a:pt x="49" y="1"/>
                  </a:moveTo>
                  <a:cubicBezTo>
                    <a:pt x="1" y="1"/>
                    <a:pt x="1" y="25"/>
                    <a:pt x="1" y="49"/>
                  </a:cubicBezTo>
                  <a:cubicBezTo>
                    <a:pt x="1" y="98"/>
                    <a:pt x="25" y="98"/>
                    <a:pt x="49" y="98"/>
                  </a:cubicBezTo>
                  <a:cubicBezTo>
                    <a:pt x="98" y="98"/>
                    <a:pt x="146" y="122"/>
                    <a:pt x="195" y="146"/>
                  </a:cubicBezTo>
                  <a:cubicBezTo>
                    <a:pt x="292" y="243"/>
                    <a:pt x="341" y="365"/>
                    <a:pt x="341" y="511"/>
                  </a:cubicBezTo>
                  <a:cubicBezTo>
                    <a:pt x="341" y="535"/>
                    <a:pt x="365" y="535"/>
                    <a:pt x="389" y="535"/>
                  </a:cubicBezTo>
                  <a:cubicBezTo>
                    <a:pt x="414" y="535"/>
                    <a:pt x="438" y="511"/>
                    <a:pt x="438" y="486"/>
                  </a:cubicBezTo>
                  <a:cubicBezTo>
                    <a:pt x="438" y="341"/>
                    <a:pt x="365" y="171"/>
                    <a:pt x="243" y="73"/>
                  </a:cubicBezTo>
                  <a:cubicBezTo>
                    <a:pt x="195" y="25"/>
                    <a:pt x="12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653265" y="1974731"/>
              <a:ext cx="137260" cy="213874"/>
            </a:xfrm>
            <a:custGeom>
              <a:avLst/>
              <a:gdLst/>
              <a:ahLst/>
              <a:cxnLst/>
              <a:rect l="l" t="t" r="r" b="b"/>
              <a:pathLst>
                <a:path w="3524" h="5491" extrusionOk="0">
                  <a:moveTo>
                    <a:pt x="3353" y="1"/>
                  </a:moveTo>
                  <a:cubicBezTo>
                    <a:pt x="3329" y="25"/>
                    <a:pt x="3329" y="49"/>
                    <a:pt x="3329" y="73"/>
                  </a:cubicBezTo>
                  <a:cubicBezTo>
                    <a:pt x="3353" y="122"/>
                    <a:pt x="3377" y="171"/>
                    <a:pt x="3377" y="244"/>
                  </a:cubicBezTo>
                  <a:cubicBezTo>
                    <a:pt x="3377" y="268"/>
                    <a:pt x="3402" y="268"/>
                    <a:pt x="3426" y="268"/>
                  </a:cubicBezTo>
                  <a:cubicBezTo>
                    <a:pt x="3450" y="268"/>
                    <a:pt x="3475" y="244"/>
                    <a:pt x="3475" y="219"/>
                  </a:cubicBezTo>
                  <a:cubicBezTo>
                    <a:pt x="3450" y="98"/>
                    <a:pt x="3426" y="25"/>
                    <a:pt x="3426" y="25"/>
                  </a:cubicBezTo>
                  <a:cubicBezTo>
                    <a:pt x="3402" y="1"/>
                    <a:pt x="3377" y="1"/>
                    <a:pt x="3353" y="1"/>
                  </a:cubicBezTo>
                  <a:close/>
                  <a:moveTo>
                    <a:pt x="3465" y="377"/>
                  </a:moveTo>
                  <a:cubicBezTo>
                    <a:pt x="3438" y="377"/>
                    <a:pt x="3414" y="389"/>
                    <a:pt x="3426" y="414"/>
                  </a:cubicBezTo>
                  <a:cubicBezTo>
                    <a:pt x="3426" y="462"/>
                    <a:pt x="3426" y="535"/>
                    <a:pt x="3426" y="584"/>
                  </a:cubicBezTo>
                  <a:lnTo>
                    <a:pt x="3426" y="608"/>
                  </a:lnTo>
                  <a:cubicBezTo>
                    <a:pt x="3426" y="632"/>
                    <a:pt x="3450" y="656"/>
                    <a:pt x="3475" y="656"/>
                  </a:cubicBezTo>
                  <a:cubicBezTo>
                    <a:pt x="3499" y="656"/>
                    <a:pt x="3499" y="632"/>
                    <a:pt x="3523" y="632"/>
                  </a:cubicBezTo>
                  <a:lnTo>
                    <a:pt x="3523" y="584"/>
                  </a:lnTo>
                  <a:cubicBezTo>
                    <a:pt x="3523" y="535"/>
                    <a:pt x="3523" y="486"/>
                    <a:pt x="3523" y="414"/>
                  </a:cubicBezTo>
                  <a:cubicBezTo>
                    <a:pt x="3523" y="389"/>
                    <a:pt x="3493" y="377"/>
                    <a:pt x="3465" y="377"/>
                  </a:cubicBezTo>
                  <a:close/>
                  <a:moveTo>
                    <a:pt x="3450" y="754"/>
                  </a:moveTo>
                  <a:cubicBezTo>
                    <a:pt x="3426" y="754"/>
                    <a:pt x="3402" y="754"/>
                    <a:pt x="3402" y="778"/>
                  </a:cubicBezTo>
                  <a:cubicBezTo>
                    <a:pt x="3402" y="851"/>
                    <a:pt x="3377" y="899"/>
                    <a:pt x="3353" y="948"/>
                  </a:cubicBezTo>
                  <a:cubicBezTo>
                    <a:pt x="3329" y="972"/>
                    <a:pt x="3353" y="997"/>
                    <a:pt x="3377" y="1021"/>
                  </a:cubicBezTo>
                  <a:lnTo>
                    <a:pt x="3402" y="1021"/>
                  </a:lnTo>
                  <a:cubicBezTo>
                    <a:pt x="3426" y="1021"/>
                    <a:pt x="3426" y="997"/>
                    <a:pt x="3426" y="997"/>
                  </a:cubicBezTo>
                  <a:cubicBezTo>
                    <a:pt x="3450" y="924"/>
                    <a:pt x="3475" y="875"/>
                    <a:pt x="3499" y="802"/>
                  </a:cubicBezTo>
                  <a:cubicBezTo>
                    <a:pt x="3499" y="778"/>
                    <a:pt x="3475" y="754"/>
                    <a:pt x="3450" y="754"/>
                  </a:cubicBezTo>
                  <a:close/>
                  <a:moveTo>
                    <a:pt x="2576" y="899"/>
                  </a:moveTo>
                  <a:cubicBezTo>
                    <a:pt x="2503" y="924"/>
                    <a:pt x="2430" y="997"/>
                    <a:pt x="2406" y="1045"/>
                  </a:cubicBezTo>
                  <a:cubicBezTo>
                    <a:pt x="2406" y="1069"/>
                    <a:pt x="2406" y="1118"/>
                    <a:pt x="2430" y="1118"/>
                  </a:cubicBezTo>
                  <a:lnTo>
                    <a:pt x="2454" y="1118"/>
                  </a:lnTo>
                  <a:cubicBezTo>
                    <a:pt x="2479" y="1118"/>
                    <a:pt x="2479" y="1118"/>
                    <a:pt x="2503" y="1094"/>
                  </a:cubicBezTo>
                  <a:cubicBezTo>
                    <a:pt x="2503" y="1045"/>
                    <a:pt x="2551" y="1021"/>
                    <a:pt x="2600" y="997"/>
                  </a:cubicBezTo>
                  <a:cubicBezTo>
                    <a:pt x="2649" y="972"/>
                    <a:pt x="2624" y="899"/>
                    <a:pt x="2576" y="899"/>
                  </a:cubicBezTo>
                  <a:close/>
                  <a:moveTo>
                    <a:pt x="2722" y="948"/>
                  </a:moveTo>
                  <a:cubicBezTo>
                    <a:pt x="2697" y="972"/>
                    <a:pt x="2697" y="997"/>
                    <a:pt x="2722" y="1021"/>
                  </a:cubicBezTo>
                  <a:cubicBezTo>
                    <a:pt x="2770" y="1045"/>
                    <a:pt x="2794" y="1094"/>
                    <a:pt x="2819" y="1142"/>
                  </a:cubicBezTo>
                  <a:cubicBezTo>
                    <a:pt x="2843" y="1167"/>
                    <a:pt x="2843" y="1167"/>
                    <a:pt x="2867" y="1167"/>
                  </a:cubicBezTo>
                  <a:lnTo>
                    <a:pt x="2916" y="1191"/>
                  </a:lnTo>
                  <a:cubicBezTo>
                    <a:pt x="2916" y="1167"/>
                    <a:pt x="2940" y="1142"/>
                    <a:pt x="2916" y="1118"/>
                  </a:cubicBezTo>
                  <a:cubicBezTo>
                    <a:pt x="2892" y="1045"/>
                    <a:pt x="2843" y="997"/>
                    <a:pt x="2794" y="948"/>
                  </a:cubicBezTo>
                  <a:close/>
                  <a:moveTo>
                    <a:pt x="3268" y="1078"/>
                  </a:moveTo>
                  <a:cubicBezTo>
                    <a:pt x="3256" y="1078"/>
                    <a:pt x="3243" y="1082"/>
                    <a:pt x="3232" y="1094"/>
                  </a:cubicBezTo>
                  <a:cubicBezTo>
                    <a:pt x="3207" y="1142"/>
                    <a:pt x="3159" y="1167"/>
                    <a:pt x="3110" y="1215"/>
                  </a:cubicBezTo>
                  <a:cubicBezTo>
                    <a:pt x="3086" y="1215"/>
                    <a:pt x="3086" y="1239"/>
                    <a:pt x="3110" y="1264"/>
                  </a:cubicBezTo>
                  <a:cubicBezTo>
                    <a:pt x="3110" y="1288"/>
                    <a:pt x="3134" y="1288"/>
                    <a:pt x="3159" y="1288"/>
                  </a:cubicBezTo>
                  <a:cubicBezTo>
                    <a:pt x="3207" y="1264"/>
                    <a:pt x="3256" y="1215"/>
                    <a:pt x="3305" y="1167"/>
                  </a:cubicBezTo>
                  <a:cubicBezTo>
                    <a:pt x="3342" y="1129"/>
                    <a:pt x="3308" y="1078"/>
                    <a:pt x="3268" y="1078"/>
                  </a:cubicBezTo>
                  <a:close/>
                  <a:moveTo>
                    <a:pt x="2469" y="1197"/>
                  </a:moveTo>
                  <a:cubicBezTo>
                    <a:pt x="2460" y="1197"/>
                    <a:pt x="2454" y="1203"/>
                    <a:pt x="2454" y="1215"/>
                  </a:cubicBezTo>
                  <a:cubicBezTo>
                    <a:pt x="2430" y="1215"/>
                    <a:pt x="2406" y="1264"/>
                    <a:pt x="2430" y="1264"/>
                  </a:cubicBezTo>
                  <a:cubicBezTo>
                    <a:pt x="2479" y="1337"/>
                    <a:pt x="2527" y="1385"/>
                    <a:pt x="2600" y="1385"/>
                  </a:cubicBezTo>
                  <a:lnTo>
                    <a:pt x="2624" y="1410"/>
                  </a:lnTo>
                  <a:cubicBezTo>
                    <a:pt x="2649" y="1410"/>
                    <a:pt x="2673" y="1385"/>
                    <a:pt x="2673" y="1361"/>
                  </a:cubicBezTo>
                  <a:cubicBezTo>
                    <a:pt x="2673" y="1337"/>
                    <a:pt x="2649" y="1288"/>
                    <a:pt x="2624" y="1288"/>
                  </a:cubicBezTo>
                  <a:cubicBezTo>
                    <a:pt x="2576" y="1288"/>
                    <a:pt x="2527" y="1264"/>
                    <a:pt x="2503" y="1215"/>
                  </a:cubicBezTo>
                  <a:cubicBezTo>
                    <a:pt x="2491" y="1203"/>
                    <a:pt x="2479" y="1197"/>
                    <a:pt x="2469" y="1197"/>
                  </a:cubicBezTo>
                  <a:close/>
                  <a:moveTo>
                    <a:pt x="2958" y="1253"/>
                  </a:moveTo>
                  <a:cubicBezTo>
                    <a:pt x="2954" y="1253"/>
                    <a:pt x="2948" y="1256"/>
                    <a:pt x="2940" y="1264"/>
                  </a:cubicBezTo>
                  <a:cubicBezTo>
                    <a:pt x="2916" y="1264"/>
                    <a:pt x="2892" y="1264"/>
                    <a:pt x="2892" y="1288"/>
                  </a:cubicBezTo>
                  <a:lnTo>
                    <a:pt x="2794" y="1312"/>
                  </a:lnTo>
                  <a:cubicBezTo>
                    <a:pt x="2790" y="1310"/>
                    <a:pt x="2786" y="1309"/>
                    <a:pt x="2782" y="1309"/>
                  </a:cubicBezTo>
                  <a:cubicBezTo>
                    <a:pt x="2746" y="1309"/>
                    <a:pt x="2750" y="1410"/>
                    <a:pt x="2794" y="1410"/>
                  </a:cubicBezTo>
                  <a:cubicBezTo>
                    <a:pt x="2843" y="1410"/>
                    <a:pt x="2867" y="1385"/>
                    <a:pt x="2916" y="1385"/>
                  </a:cubicBezTo>
                  <a:cubicBezTo>
                    <a:pt x="2916" y="1410"/>
                    <a:pt x="2916" y="1458"/>
                    <a:pt x="2916" y="1482"/>
                  </a:cubicBezTo>
                  <a:cubicBezTo>
                    <a:pt x="2916" y="1507"/>
                    <a:pt x="2940" y="1531"/>
                    <a:pt x="2964" y="1531"/>
                  </a:cubicBezTo>
                  <a:lnTo>
                    <a:pt x="2989" y="1531"/>
                  </a:lnTo>
                  <a:cubicBezTo>
                    <a:pt x="3013" y="1531"/>
                    <a:pt x="3037" y="1507"/>
                    <a:pt x="3037" y="1482"/>
                  </a:cubicBezTo>
                  <a:cubicBezTo>
                    <a:pt x="3013" y="1434"/>
                    <a:pt x="3013" y="1410"/>
                    <a:pt x="3013" y="1361"/>
                  </a:cubicBezTo>
                  <a:cubicBezTo>
                    <a:pt x="3037" y="1361"/>
                    <a:pt x="3037" y="1337"/>
                    <a:pt x="3037" y="1312"/>
                  </a:cubicBezTo>
                  <a:cubicBezTo>
                    <a:pt x="3013" y="1288"/>
                    <a:pt x="3013" y="1264"/>
                    <a:pt x="2989" y="1264"/>
                  </a:cubicBezTo>
                  <a:cubicBezTo>
                    <a:pt x="2973" y="1264"/>
                    <a:pt x="2967" y="1253"/>
                    <a:pt x="2958" y="1253"/>
                  </a:cubicBezTo>
                  <a:close/>
                  <a:moveTo>
                    <a:pt x="2989" y="1628"/>
                  </a:moveTo>
                  <a:cubicBezTo>
                    <a:pt x="2964" y="1628"/>
                    <a:pt x="2940" y="1652"/>
                    <a:pt x="2940" y="1677"/>
                  </a:cubicBezTo>
                  <a:cubicBezTo>
                    <a:pt x="2916" y="1725"/>
                    <a:pt x="2916" y="1798"/>
                    <a:pt x="2892" y="1847"/>
                  </a:cubicBezTo>
                  <a:cubicBezTo>
                    <a:pt x="2892" y="1871"/>
                    <a:pt x="2916" y="1895"/>
                    <a:pt x="2940" y="1895"/>
                  </a:cubicBezTo>
                  <a:cubicBezTo>
                    <a:pt x="2964" y="1895"/>
                    <a:pt x="2989" y="1895"/>
                    <a:pt x="2989" y="1871"/>
                  </a:cubicBezTo>
                  <a:cubicBezTo>
                    <a:pt x="3013" y="1798"/>
                    <a:pt x="3013" y="1750"/>
                    <a:pt x="3037" y="1677"/>
                  </a:cubicBezTo>
                  <a:cubicBezTo>
                    <a:pt x="3037" y="1652"/>
                    <a:pt x="3013" y="1628"/>
                    <a:pt x="2989" y="1628"/>
                  </a:cubicBezTo>
                  <a:close/>
                  <a:moveTo>
                    <a:pt x="1628" y="1993"/>
                  </a:moveTo>
                  <a:cubicBezTo>
                    <a:pt x="1604" y="1993"/>
                    <a:pt x="1580" y="2017"/>
                    <a:pt x="1580" y="2041"/>
                  </a:cubicBezTo>
                  <a:cubicBezTo>
                    <a:pt x="1580" y="2065"/>
                    <a:pt x="1604" y="2090"/>
                    <a:pt x="1628" y="2090"/>
                  </a:cubicBezTo>
                  <a:cubicBezTo>
                    <a:pt x="1677" y="2090"/>
                    <a:pt x="1726" y="2090"/>
                    <a:pt x="1750" y="2114"/>
                  </a:cubicBezTo>
                  <a:lnTo>
                    <a:pt x="1823" y="2114"/>
                  </a:lnTo>
                  <a:cubicBezTo>
                    <a:pt x="1823" y="2114"/>
                    <a:pt x="1847" y="2114"/>
                    <a:pt x="1847" y="2090"/>
                  </a:cubicBezTo>
                  <a:cubicBezTo>
                    <a:pt x="1847" y="2065"/>
                    <a:pt x="1847" y="2041"/>
                    <a:pt x="1823" y="2017"/>
                  </a:cubicBezTo>
                  <a:lnTo>
                    <a:pt x="1798" y="2017"/>
                  </a:lnTo>
                  <a:cubicBezTo>
                    <a:pt x="1750" y="1993"/>
                    <a:pt x="1677" y="1993"/>
                    <a:pt x="1628" y="1993"/>
                  </a:cubicBezTo>
                  <a:close/>
                  <a:moveTo>
                    <a:pt x="2892" y="1993"/>
                  </a:moveTo>
                  <a:cubicBezTo>
                    <a:pt x="2867" y="1993"/>
                    <a:pt x="2843" y="1993"/>
                    <a:pt x="2819" y="2017"/>
                  </a:cubicBezTo>
                  <a:cubicBezTo>
                    <a:pt x="2794" y="2065"/>
                    <a:pt x="2770" y="2114"/>
                    <a:pt x="2722" y="2163"/>
                  </a:cubicBezTo>
                  <a:cubicBezTo>
                    <a:pt x="2722" y="2187"/>
                    <a:pt x="2722" y="2211"/>
                    <a:pt x="2722" y="2235"/>
                  </a:cubicBezTo>
                  <a:lnTo>
                    <a:pt x="2794" y="2235"/>
                  </a:lnTo>
                  <a:cubicBezTo>
                    <a:pt x="2843" y="2187"/>
                    <a:pt x="2867" y="2114"/>
                    <a:pt x="2916" y="2065"/>
                  </a:cubicBezTo>
                  <a:cubicBezTo>
                    <a:pt x="2916" y="2041"/>
                    <a:pt x="2916" y="2017"/>
                    <a:pt x="2892" y="1993"/>
                  </a:cubicBezTo>
                  <a:close/>
                  <a:moveTo>
                    <a:pt x="1968" y="2144"/>
                  </a:moveTo>
                  <a:cubicBezTo>
                    <a:pt x="1956" y="2144"/>
                    <a:pt x="1944" y="2150"/>
                    <a:pt x="1944" y="2163"/>
                  </a:cubicBezTo>
                  <a:cubicBezTo>
                    <a:pt x="1920" y="2163"/>
                    <a:pt x="1920" y="2211"/>
                    <a:pt x="1944" y="2211"/>
                  </a:cubicBezTo>
                  <a:cubicBezTo>
                    <a:pt x="1993" y="2260"/>
                    <a:pt x="2017" y="2284"/>
                    <a:pt x="2066" y="2333"/>
                  </a:cubicBezTo>
                  <a:lnTo>
                    <a:pt x="2114" y="2333"/>
                  </a:lnTo>
                  <a:cubicBezTo>
                    <a:pt x="2114" y="2357"/>
                    <a:pt x="2139" y="2357"/>
                    <a:pt x="2139" y="2357"/>
                  </a:cubicBezTo>
                  <a:cubicBezTo>
                    <a:pt x="2163" y="2333"/>
                    <a:pt x="2163" y="2308"/>
                    <a:pt x="2139" y="2284"/>
                  </a:cubicBezTo>
                  <a:cubicBezTo>
                    <a:pt x="2114" y="2235"/>
                    <a:pt x="2066" y="2187"/>
                    <a:pt x="1993" y="2163"/>
                  </a:cubicBezTo>
                  <a:cubicBezTo>
                    <a:pt x="1993" y="2150"/>
                    <a:pt x="1981" y="2144"/>
                    <a:pt x="1968" y="2144"/>
                  </a:cubicBezTo>
                  <a:close/>
                  <a:moveTo>
                    <a:pt x="1531" y="2114"/>
                  </a:moveTo>
                  <a:cubicBezTo>
                    <a:pt x="1507" y="2114"/>
                    <a:pt x="1483" y="2138"/>
                    <a:pt x="1483" y="2163"/>
                  </a:cubicBezTo>
                  <a:cubicBezTo>
                    <a:pt x="1483" y="2235"/>
                    <a:pt x="1507" y="2308"/>
                    <a:pt x="1555" y="2357"/>
                  </a:cubicBezTo>
                  <a:cubicBezTo>
                    <a:pt x="1555" y="2357"/>
                    <a:pt x="1580" y="2381"/>
                    <a:pt x="1604" y="2381"/>
                  </a:cubicBezTo>
                  <a:cubicBezTo>
                    <a:pt x="1604" y="2381"/>
                    <a:pt x="1628" y="2381"/>
                    <a:pt x="1628" y="2357"/>
                  </a:cubicBezTo>
                  <a:cubicBezTo>
                    <a:pt x="1653" y="2357"/>
                    <a:pt x="1653" y="2308"/>
                    <a:pt x="1628" y="2308"/>
                  </a:cubicBezTo>
                  <a:cubicBezTo>
                    <a:pt x="1580" y="2260"/>
                    <a:pt x="1580" y="2211"/>
                    <a:pt x="1555" y="2163"/>
                  </a:cubicBezTo>
                  <a:cubicBezTo>
                    <a:pt x="1580" y="2138"/>
                    <a:pt x="1555" y="2114"/>
                    <a:pt x="1531" y="2114"/>
                  </a:cubicBezTo>
                  <a:close/>
                  <a:moveTo>
                    <a:pt x="2637" y="2266"/>
                  </a:moveTo>
                  <a:cubicBezTo>
                    <a:pt x="2624" y="2266"/>
                    <a:pt x="2612" y="2272"/>
                    <a:pt x="2600" y="2284"/>
                  </a:cubicBezTo>
                  <a:cubicBezTo>
                    <a:pt x="2551" y="2308"/>
                    <a:pt x="2503" y="2333"/>
                    <a:pt x="2454" y="2357"/>
                  </a:cubicBezTo>
                  <a:cubicBezTo>
                    <a:pt x="2406" y="2381"/>
                    <a:pt x="2406" y="2406"/>
                    <a:pt x="2430" y="2430"/>
                  </a:cubicBezTo>
                  <a:cubicBezTo>
                    <a:pt x="2430" y="2454"/>
                    <a:pt x="2430" y="2454"/>
                    <a:pt x="2454" y="2454"/>
                  </a:cubicBezTo>
                  <a:lnTo>
                    <a:pt x="2503" y="2430"/>
                  </a:lnTo>
                  <a:cubicBezTo>
                    <a:pt x="2551" y="2406"/>
                    <a:pt x="2600" y="2381"/>
                    <a:pt x="2673" y="2333"/>
                  </a:cubicBezTo>
                  <a:cubicBezTo>
                    <a:pt x="2673" y="2333"/>
                    <a:pt x="2673" y="2284"/>
                    <a:pt x="2673" y="2284"/>
                  </a:cubicBezTo>
                  <a:cubicBezTo>
                    <a:pt x="2661" y="2272"/>
                    <a:pt x="2649" y="2266"/>
                    <a:pt x="2637" y="2266"/>
                  </a:cubicBezTo>
                  <a:close/>
                  <a:moveTo>
                    <a:pt x="1748" y="2395"/>
                  </a:moveTo>
                  <a:cubicBezTo>
                    <a:pt x="1726" y="2395"/>
                    <a:pt x="1701" y="2413"/>
                    <a:pt x="1701" y="2430"/>
                  </a:cubicBezTo>
                  <a:cubicBezTo>
                    <a:pt x="1677" y="2454"/>
                    <a:pt x="1701" y="2478"/>
                    <a:pt x="1726" y="2478"/>
                  </a:cubicBezTo>
                  <a:cubicBezTo>
                    <a:pt x="1774" y="2527"/>
                    <a:pt x="1847" y="2527"/>
                    <a:pt x="1920" y="2551"/>
                  </a:cubicBezTo>
                  <a:cubicBezTo>
                    <a:pt x="1968" y="2527"/>
                    <a:pt x="1968" y="2478"/>
                    <a:pt x="1920" y="2454"/>
                  </a:cubicBezTo>
                  <a:cubicBezTo>
                    <a:pt x="1871" y="2454"/>
                    <a:pt x="1823" y="2430"/>
                    <a:pt x="1774" y="2406"/>
                  </a:cubicBezTo>
                  <a:cubicBezTo>
                    <a:pt x="1767" y="2398"/>
                    <a:pt x="1758" y="2395"/>
                    <a:pt x="1748" y="2395"/>
                  </a:cubicBezTo>
                  <a:close/>
                  <a:moveTo>
                    <a:pt x="2208" y="2395"/>
                  </a:moveTo>
                  <a:cubicBezTo>
                    <a:pt x="2201" y="2395"/>
                    <a:pt x="2194" y="2398"/>
                    <a:pt x="2187" y="2406"/>
                  </a:cubicBezTo>
                  <a:cubicBezTo>
                    <a:pt x="2163" y="2406"/>
                    <a:pt x="2139" y="2430"/>
                    <a:pt x="2139" y="2454"/>
                  </a:cubicBezTo>
                  <a:lnTo>
                    <a:pt x="2090" y="2454"/>
                  </a:lnTo>
                  <a:cubicBezTo>
                    <a:pt x="2066" y="2454"/>
                    <a:pt x="2041" y="2478"/>
                    <a:pt x="2041" y="2503"/>
                  </a:cubicBezTo>
                  <a:cubicBezTo>
                    <a:pt x="2041" y="2527"/>
                    <a:pt x="2066" y="2551"/>
                    <a:pt x="2090" y="2551"/>
                  </a:cubicBezTo>
                  <a:lnTo>
                    <a:pt x="2187" y="2551"/>
                  </a:lnTo>
                  <a:cubicBezTo>
                    <a:pt x="2187" y="2551"/>
                    <a:pt x="2187" y="2576"/>
                    <a:pt x="2187" y="2600"/>
                  </a:cubicBezTo>
                  <a:lnTo>
                    <a:pt x="2187" y="2624"/>
                  </a:lnTo>
                  <a:cubicBezTo>
                    <a:pt x="2163" y="2648"/>
                    <a:pt x="2187" y="2673"/>
                    <a:pt x="2211" y="2673"/>
                  </a:cubicBezTo>
                  <a:lnTo>
                    <a:pt x="2236" y="2673"/>
                  </a:lnTo>
                  <a:cubicBezTo>
                    <a:pt x="2260" y="2673"/>
                    <a:pt x="2260" y="2648"/>
                    <a:pt x="2260" y="2624"/>
                  </a:cubicBezTo>
                  <a:lnTo>
                    <a:pt x="2260" y="2600"/>
                  </a:lnTo>
                  <a:cubicBezTo>
                    <a:pt x="2260" y="2576"/>
                    <a:pt x="2260" y="2551"/>
                    <a:pt x="2260" y="2527"/>
                  </a:cubicBezTo>
                  <a:lnTo>
                    <a:pt x="2284" y="2527"/>
                  </a:lnTo>
                  <a:cubicBezTo>
                    <a:pt x="2333" y="2478"/>
                    <a:pt x="2309" y="2430"/>
                    <a:pt x="2260" y="2430"/>
                  </a:cubicBezTo>
                  <a:lnTo>
                    <a:pt x="2236" y="2430"/>
                  </a:lnTo>
                  <a:cubicBezTo>
                    <a:pt x="2236" y="2413"/>
                    <a:pt x="2224" y="2395"/>
                    <a:pt x="2208" y="2395"/>
                  </a:cubicBezTo>
                  <a:close/>
                  <a:moveTo>
                    <a:pt x="2158" y="2774"/>
                  </a:moveTo>
                  <a:cubicBezTo>
                    <a:pt x="2147" y="2774"/>
                    <a:pt x="2139" y="2780"/>
                    <a:pt x="2139" y="2794"/>
                  </a:cubicBezTo>
                  <a:cubicBezTo>
                    <a:pt x="2090" y="2843"/>
                    <a:pt x="2066" y="2891"/>
                    <a:pt x="2041" y="2940"/>
                  </a:cubicBezTo>
                  <a:cubicBezTo>
                    <a:pt x="2017" y="2964"/>
                    <a:pt x="2017" y="2989"/>
                    <a:pt x="2041" y="3013"/>
                  </a:cubicBezTo>
                  <a:lnTo>
                    <a:pt x="2090" y="3013"/>
                  </a:lnTo>
                  <a:cubicBezTo>
                    <a:pt x="2139" y="2964"/>
                    <a:pt x="2187" y="2916"/>
                    <a:pt x="2211" y="2843"/>
                  </a:cubicBezTo>
                  <a:cubicBezTo>
                    <a:pt x="2229" y="2808"/>
                    <a:pt x="2185" y="2774"/>
                    <a:pt x="2158" y="2774"/>
                  </a:cubicBezTo>
                  <a:close/>
                  <a:moveTo>
                    <a:pt x="1943" y="3045"/>
                  </a:moveTo>
                  <a:cubicBezTo>
                    <a:pt x="1934" y="3045"/>
                    <a:pt x="1926" y="3050"/>
                    <a:pt x="1920" y="3061"/>
                  </a:cubicBezTo>
                  <a:cubicBezTo>
                    <a:pt x="1871" y="3086"/>
                    <a:pt x="1798" y="3134"/>
                    <a:pt x="1750" y="3183"/>
                  </a:cubicBezTo>
                  <a:cubicBezTo>
                    <a:pt x="1701" y="3207"/>
                    <a:pt x="1726" y="3256"/>
                    <a:pt x="1774" y="3256"/>
                  </a:cubicBezTo>
                  <a:lnTo>
                    <a:pt x="1798" y="3256"/>
                  </a:lnTo>
                  <a:cubicBezTo>
                    <a:pt x="1798" y="3256"/>
                    <a:pt x="1823" y="3256"/>
                    <a:pt x="1823" y="3231"/>
                  </a:cubicBezTo>
                  <a:cubicBezTo>
                    <a:pt x="1871" y="3207"/>
                    <a:pt x="1920" y="3159"/>
                    <a:pt x="1968" y="3134"/>
                  </a:cubicBezTo>
                  <a:cubicBezTo>
                    <a:pt x="2006" y="3097"/>
                    <a:pt x="1971" y="3045"/>
                    <a:pt x="1943" y="3045"/>
                  </a:cubicBezTo>
                  <a:close/>
                  <a:moveTo>
                    <a:pt x="1634" y="3269"/>
                  </a:moveTo>
                  <a:cubicBezTo>
                    <a:pt x="1623" y="3269"/>
                    <a:pt x="1612" y="3272"/>
                    <a:pt x="1604" y="3280"/>
                  </a:cubicBezTo>
                  <a:lnTo>
                    <a:pt x="1580" y="3304"/>
                  </a:lnTo>
                  <a:lnTo>
                    <a:pt x="1458" y="3377"/>
                  </a:lnTo>
                  <a:cubicBezTo>
                    <a:pt x="1434" y="3377"/>
                    <a:pt x="1434" y="3402"/>
                    <a:pt x="1434" y="3426"/>
                  </a:cubicBezTo>
                  <a:cubicBezTo>
                    <a:pt x="1434" y="3450"/>
                    <a:pt x="1458" y="3450"/>
                    <a:pt x="1483" y="3450"/>
                  </a:cubicBezTo>
                  <a:lnTo>
                    <a:pt x="1507" y="3450"/>
                  </a:lnTo>
                  <a:lnTo>
                    <a:pt x="1653" y="3377"/>
                  </a:lnTo>
                  <a:lnTo>
                    <a:pt x="1677" y="3353"/>
                  </a:lnTo>
                  <a:cubicBezTo>
                    <a:pt x="1701" y="3329"/>
                    <a:pt x="1701" y="3304"/>
                    <a:pt x="1677" y="3280"/>
                  </a:cubicBezTo>
                  <a:cubicBezTo>
                    <a:pt x="1677" y="3280"/>
                    <a:pt x="1655" y="3269"/>
                    <a:pt x="1634" y="3269"/>
                  </a:cubicBezTo>
                  <a:close/>
                  <a:moveTo>
                    <a:pt x="1303" y="3461"/>
                  </a:moveTo>
                  <a:cubicBezTo>
                    <a:pt x="1292" y="3461"/>
                    <a:pt x="1278" y="3465"/>
                    <a:pt x="1264" y="3474"/>
                  </a:cubicBezTo>
                  <a:lnTo>
                    <a:pt x="1118" y="3572"/>
                  </a:lnTo>
                  <a:cubicBezTo>
                    <a:pt x="1094" y="3572"/>
                    <a:pt x="1094" y="3620"/>
                    <a:pt x="1118" y="3620"/>
                  </a:cubicBezTo>
                  <a:cubicBezTo>
                    <a:pt x="1118" y="3644"/>
                    <a:pt x="1143" y="3644"/>
                    <a:pt x="1167" y="3644"/>
                  </a:cubicBezTo>
                  <a:lnTo>
                    <a:pt x="1337" y="3547"/>
                  </a:lnTo>
                  <a:cubicBezTo>
                    <a:pt x="1376" y="3528"/>
                    <a:pt x="1352" y="3461"/>
                    <a:pt x="1303" y="3461"/>
                  </a:cubicBezTo>
                  <a:close/>
                  <a:moveTo>
                    <a:pt x="1006" y="3651"/>
                  </a:moveTo>
                  <a:cubicBezTo>
                    <a:pt x="997" y="3651"/>
                    <a:pt x="985" y="3657"/>
                    <a:pt x="972" y="3669"/>
                  </a:cubicBezTo>
                  <a:lnTo>
                    <a:pt x="802" y="3766"/>
                  </a:lnTo>
                  <a:cubicBezTo>
                    <a:pt x="778" y="3766"/>
                    <a:pt x="778" y="3814"/>
                    <a:pt x="802" y="3839"/>
                  </a:cubicBezTo>
                  <a:lnTo>
                    <a:pt x="851" y="3839"/>
                  </a:lnTo>
                  <a:cubicBezTo>
                    <a:pt x="900" y="3814"/>
                    <a:pt x="972" y="3766"/>
                    <a:pt x="1021" y="3742"/>
                  </a:cubicBezTo>
                  <a:cubicBezTo>
                    <a:pt x="1045" y="3717"/>
                    <a:pt x="1045" y="3693"/>
                    <a:pt x="1021" y="3669"/>
                  </a:cubicBezTo>
                  <a:cubicBezTo>
                    <a:pt x="1021" y="3657"/>
                    <a:pt x="1015" y="3651"/>
                    <a:pt x="1006" y="3651"/>
                  </a:cubicBezTo>
                  <a:close/>
                  <a:moveTo>
                    <a:pt x="657" y="3863"/>
                  </a:moveTo>
                  <a:lnTo>
                    <a:pt x="487" y="3985"/>
                  </a:lnTo>
                  <a:cubicBezTo>
                    <a:pt x="487" y="4009"/>
                    <a:pt x="487" y="4033"/>
                    <a:pt x="487" y="4057"/>
                  </a:cubicBezTo>
                  <a:lnTo>
                    <a:pt x="560" y="4057"/>
                  </a:lnTo>
                  <a:lnTo>
                    <a:pt x="705" y="3936"/>
                  </a:lnTo>
                  <a:cubicBezTo>
                    <a:pt x="730" y="3912"/>
                    <a:pt x="730" y="3887"/>
                    <a:pt x="705" y="3863"/>
                  </a:cubicBezTo>
                  <a:close/>
                  <a:moveTo>
                    <a:pt x="385" y="4101"/>
                  </a:moveTo>
                  <a:cubicBezTo>
                    <a:pt x="379" y="4101"/>
                    <a:pt x="372" y="4103"/>
                    <a:pt x="365" y="4106"/>
                  </a:cubicBezTo>
                  <a:cubicBezTo>
                    <a:pt x="317" y="4155"/>
                    <a:pt x="268" y="4203"/>
                    <a:pt x="219" y="4252"/>
                  </a:cubicBezTo>
                  <a:cubicBezTo>
                    <a:pt x="219" y="4276"/>
                    <a:pt x="219" y="4300"/>
                    <a:pt x="219" y="4325"/>
                  </a:cubicBezTo>
                  <a:lnTo>
                    <a:pt x="292" y="4325"/>
                  </a:lnTo>
                  <a:cubicBezTo>
                    <a:pt x="341" y="4276"/>
                    <a:pt x="389" y="4227"/>
                    <a:pt x="438" y="4179"/>
                  </a:cubicBezTo>
                  <a:cubicBezTo>
                    <a:pt x="459" y="4158"/>
                    <a:pt x="426" y="4101"/>
                    <a:pt x="385" y="4101"/>
                  </a:cubicBezTo>
                  <a:close/>
                  <a:moveTo>
                    <a:pt x="137" y="4379"/>
                  </a:moveTo>
                  <a:cubicBezTo>
                    <a:pt x="128" y="4379"/>
                    <a:pt x="122" y="4385"/>
                    <a:pt x="122" y="4397"/>
                  </a:cubicBezTo>
                  <a:cubicBezTo>
                    <a:pt x="74" y="4470"/>
                    <a:pt x="49" y="4519"/>
                    <a:pt x="25" y="4592"/>
                  </a:cubicBezTo>
                  <a:cubicBezTo>
                    <a:pt x="25" y="4616"/>
                    <a:pt x="25" y="4640"/>
                    <a:pt x="49" y="4640"/>
                  </a:cubicBezTo>
                  <a:lnTo>
                    <a:pt x="98" y="4640"/>
                  </a:lnTo>
                  <a:cubicBezTo>
                    <a:pt x="98" y="4640"/>
                    <a:pt x="122" y="4640"/>
                    <a:pt x="122" y="4616"/>
                  </a:cubicBezTo>
                  <a:cubicBezTo>
                    <a:pt x="147" y="4568"/>
                    <a:pt x="171" y="4495"/>
                    <a:pt x="195" y="4446"/>
                  </a:cubicBezTo>
                  <a:cubicBezTo>
                    <a:pt x="195" y="4422"/>
                    <a:pt x="195" y="4397"/>
                    <a:pt x="171" y="4397"/>
                  </a:cubicBezTo>
                  <a:cubicBezTo>
                    <a:pt x="159" y="4385"/>
                    <a:pt x="147" y="4379"/>
                    <a:pt x="137" y="4379"/>
                  </a:cubicBezTo>
                  <a:close/>
                  <a:moveTo>
                    <a:pt x="49" y="4738"/>
                  </a:moveTo>
                  <a:cubicBezTo>
                    <a:pt x="25" y="4738"/>
                    <a:pt x="1" y="4762"/>
                    <a:pt x="1" y="4786"/>
                  </a:cubicBezTo>
                  <a:cubicBezTo>
                    <a:pt x="1" y="4859"/>
                    <a:pt x="25" y="4908"/>
                    <a:pt x="25" y="4981"/>
                  </a:cubicBezTo>
                  <a:cubicBezTo>
                    <a:pt x="49" y="5005"/>
                    <a:pt x="49" y="5005"/>
                    <a:pt x="74" y="5005"/>
                  </a:cubicBezTo>
                  <a:lnTo>
                    <a:pt x="98" y="5005"/>
                  </a:lnTo>
                  <a:cubicBezTo>
                    <a:pt x="122" y="5005"/>
                    <a:pt x="122" y="4981"/>
                    <a:pt x="122" y="4956"/>
                  </a:cubicBezTo>
                  <a:cubicBezTo>
                    <a:pt x="98" y="4908"/>
                    <a:pt x="98" y="4835"/>
                    <a:pt x="98" y="4786"/>
                  </a:cubicBezTo>
                  <a:cubicBezTo>
                    <a:pt x="98" y="4762"/>
                    <a:pt x="74" y="4738"/>
                    <a:pt x="49" y="4738"/>
                  </a:cubicBezTo>
                  <a:close/>
                  <a:moveTo>
                    <a:pt x="144" y="5092"/>
                  </a:moveTo>
                  <a:cubicBezTo>
                    <a:pt x="136" y="5092"/>
                    <a:pt x="129" y="5095"/>
                    <a:pt x="122" y="5102"/>
                  </a:cubicBezTo>
                  <a:cubicBezTo>
                    <a:pt x="98" y="5102"/>
                    <a:pt x="98" y="5151"/>
                    <a:pt x="98" y="5175"/>
                  </a:cubicBezTo>
                  <a:cubicBezTo>
                    <a:pt x="147" y="5223"/>
                    <a:pt x="171" y="5272"/>
                    <a:pt x="219" y="5321"/>
                  </a:cubicBezTo>
                  <a:cubicBezTo>
                    <a:pt x="219" y="5345"/>
                    <a:pt x="244" y="5345"/>
                    <a:pt x="244" y="5345"/>
                  </a:cubicBezTo>
                  <a:lnTo>
                    <a:pt x="292" y="5345"/>
                  </a:lnTo>
                  <a:cubicBezTo>
                    <a:pt x="292" y="5321"/>
                    <a:pt x="292" y="5296"/>
                    <a:pt x="292" y="5272"/>
                  </a:cubicBezTo>
                  <a:cubicBezTo>
                    <a:pt x="244" y="5223"/>
                    <a:pt x="219" y="5175"/>
                    <a:pt x="195" y="5126"/>
                  </a:cubicBezTo>
                  <a:cubicBezTo>
                    <a:pt x="178" y="5109"/>
                    <a:pt x="161" y="5092"/>
                    <a:pt x="144" y="5092"/>
                  </a:cubicBezTo>
                  <a:close/>
                  <a:moveTo>
                    <a:pt x="365" y="5400"/>
                  </a:moveTo>
                  <a:cubicBezTo>
                    <a:pt x="353" y="5400"/>
                    <a:pt x="341" y="5406"/>
                    <a:pt x="341" y="5418"/>
                  </a:cubicBezTo>
                  <a:cubicBezTo>
                    <a:pt x="317" y="5442"/>
                    <a:pt x="317" y="5466"/>
                    <a:pt x="341" y="5491"/>
                  </a:cubicBezTo>
                  <a:lnTo>
                    <a:pt x="389" y="5491"/>
                  </a:lnTo>
                  <a:cubicBezTo>
                    <a:pt x="414" y="5466"/>
                    <a:pt x="414" y="5442"/>
                    <a:pt x="389" y="5418"/>
                  </a:cubicBezTo>
                  <a:cubicBezTo>
                    <a:pt x="389" y="5406"/>
                    <a:pt x="377" y="5400"/>
                    <a:pt x="365" y="54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 rot="8903269">
            <a:off x="-83157" y="163265"/>
            <a:ext cx="1467960" cy="1050163"/>
            <a:chOff x="1202177" y="4613417"/>
            <a:chExt cx="528376" cy="377938"/>
          </a:xfrm>
        </p:grpSpPr>
        <p:sp>
          <p:nvSpPr>
            <p:cNvPr id="56" name="Google Shape;56;p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419143" y="4894566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0043124" y="1685861"/>
            <a:ext cx="3367777" cy="2147740"/>
            <a:chOff x="7239867" y="1514545"/>
            <a:chExt cx="2525833" cy="1610805"/>
          </a:xfrm>
        </p:grpSpPr>
        <p:grpSp>
          <p:nvGrpSpPr>
            <p:cNvPr id="63" name="Google Shape;63;p2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1" name="Google Shape;71;p2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444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1005100" y="1446433"/>
            <a:ext cx="10120400" cy="46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4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rabi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alpha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Regular"/>
              <a:buAutoNum type="romanLcPeriod"/>
              <a:defRPr>
                <a:solidFill>
                  <a:schemeClr val="dk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10458773" y="302305"/>
            <a:ext cx="1831183" cy="1662655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122343" y="5276980"/>
            <a:ext cx="944459" cy="1638049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11214428" y="5965307"/>
            <a:ext cx="717137" cy="741144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63786" y="167089"/>
            <a:ext cx="806205" cy="770716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421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5" name="Google Shape;485;p12"/>
          <p:cNvSpPr/>
          <p:nvPr/>
        </p:nvSpPr>
        <p:spPr>
          <a:xfrm>
            <a:off x="8993743" y="6938530"/>
            <a:ext cx="652357" cy="71767"/>
          </a:xfrm>
          <a:custGeom>
            <a:avLst/>
            <a:gdLst/>
            <a:ahLst/>
            <a:cxnLst/>
            <a:rect l="l" t="t" r="r" b="b"/>
            <a:pathLst>
              <a:path w="16446" h="2069" extrusionOk="0">
                <a:moveTo>
                  <a:pt x="0" y="0"/>
                </a:moveTo>
                <a:lnTo>
                  <a:pt x="0" y="2069"/>
                </a:lnTo>
                <a:lnTo>
                  <a:pt x="16445" y="2069"/>
                </a:lnTo>
                <a:lnTo>
                  <a:pt x="164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605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167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528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28"/>
          <p:cNvSpPr txBox="1">
            <a:spLocks noGrp="1"/>
          </p:cNvSpPr>
          <p:nvPr>
            <p:ph type="title"/>
          </p:nvPr>
        </p:nvSpPr>
        <p:spPr>
          <a:xfrm>
            <a:off x="2372200" y="1593633"/>
            <a:ext cx="7447600" cy="2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9pPr>
          </a:lstStyle>
          <a:p>
            <a:endParaRPr/>
          </a:p>
        </p:txBody>
      </p:sp>
      <p:sp>
        <p:nvSpPr>
          <p:cNvPr id="1241" name="Google Shape;1241;p28"/>
          <p:cNvSpPr txBox="1">
            <a:spLocks noGrp="1"/>
          </p:cNvSpPr>
          <p:nvPr>
            <p:ph type="subTitle" idx="1"/>
          </p:nvPr>
        </p:nvSpPr>
        <p:spPr>
          <a:xfrm>
            <a:off x="2441400" y="3894467"/>
            <a:ext cx="73092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42" name="Google Shape;1242;p28"/>
          <p:cNvGrpSpPr/>
          <p:nvPr/>
        </p:nvGrpSpPr>
        <p:grpSpPr>
          <a:xfrm flipH="1">
            <a:off x="9983633" y="858743"/>
            <a:ext cx="2716935" cy="2147739"/>
            <a:chOff x="855987" y="2204128"/>
            <a:chExt cx="1217483" cy="962421"/>
          </a:xfrm>
        </p:grpSpPr>
        <p:grpSp>
          <p:nvGrpSpPr>
            <p:cNvPr id="1243" name="Google Shape;1243;p28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244" name="Google Shape;1244;p28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28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28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28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28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28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50" name="Google Shape;1250;p28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1" name="Google Shape;1251;p28"/>
          <p:cNvGrpSpPr/>
          <p:nvPr/>
        </p:nvGrpSpPr>
        <p:grpSpPr>
          <a:xfrm flipH="1">
            <a:off x="59086" y="4371810"/>
            <a:ext cx="3367777" cy="2147740"/>
            <a:chOff x="7239867" y="1514545"/>
            <a:chExt cx="2525833" cy="1610805"/>
          </a:xfrm>
        </p:grpSpPr>
        <p:grpSp>
          <p:nvGrpSpPr>
            <p:cNvPr id="1252" name="Google Shape;1252;p28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253" name="Google Shape;1253;p28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254" name="Google Shape;1254;p28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28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28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28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28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28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60" name="Google Shape;1260;p28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28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2" name="Google Shape;1262;p28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3" name="Google Shape;1263;p28"/>
          <p:cNvGrpSpPr/>
          <p:nvPr/>
        </p:nvGrpSpPr>
        <p:grpSpPr>
          <a:xfrm flipH="1">
            <a:off x="497776" y="969404"/>
            <a:ext cx="2490408" cy="2261209"/>
            <a:chOff x="7844079" y="226728"/>
            <a:chExt cx="1373387" cy="1246991"/>
          </a:xfrm>
        </p:grpSpPr>
        <p:sp>
          <p:nvSpPr>
            <p:cNvPr id="1264" name="Google Shape;1264;p28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8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8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8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8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8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8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8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8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8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8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8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6" name="Google Shape;1276;p28"/>
          <p:cNvGrpSpPr/>
          <p:nvPr/>
        </p:nvGrpSpPr>
        <p:grpSpPr>
          <a:xfrm>
            <a:off x="10094901" y="4371799"/>
            <a:ext cx="1473259" cy="2555156"/>
            <a:chOff x="-1056319" y="1385262"/>
            <a:chExt cx="212940" cy="369285"/>
          </a:xfrm>
        </p:grpSpPr>
        <p:sp>
          <p:nvSpPr>
            <p:cNvPr id="1277" name="Google Shape;1277;p28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8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8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8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8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8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8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84" name="Google Shape;1284;p28"/>
          <p:cNvGrpSpPr/>
          <p:nvPr/>
        </p:nvGrpSpPr>
        <p:grpSpPr>
          <a:xfrm flipH="1">
            <a:off x="-65949" y="107005"/>
            <a:ext cx="1201733" cy="862401"/>
            <a:chOff x="6102329" y="3283426"/>
            <a:chExt cx="654776" cy="469888"/>
          </a:xfrm>
        </p:grpSpPr>
        <p:sp>
          <p:nvSpPr>
            <p:cNvPr id="1285" name="Google Shape;1285;p28"/>
            <p:cNvSpPr/>
            <p:nvPr/>
          </p:nvSpPr>
          <p:spPr>
            <a:xfrm>
              <a:off x="6149906" y="3283426"/>
              <a:ext cx="607200" cy="327381"/>
            </a:xfrm>
            <a:custGeom>
              <a:avLst/>
              <a:gdLst/>
              <a:ahLst/>
              <a:cxnLst/>
              <a:rect l="l" t="t" r="r" b="b"/>
              <a:pathLst>
                <a:path w="2795" h="1507" extrusionOk="0">
                  <a:moveTo>
                    <a:pt x="2697" y="0"/>
                  </a:moveTo>
                  <a:cubicBezTo>
                    <a:pt x="2697" y="22"/>
                    <a:pt x="1520" y="1418"/>
                    <a:pt x="435" y="1418"/>
                  </a:cubicBezTo>
                  <a:cubicBezTo>
                    <a:pt x="312" y="1418"/>
                    <a:pt x="191" y="1400"/>
                    <a:pt x="73" y="1361"/>
                  </a:cubicBezTo>
                  <a:cubicBezTo>
                    <a:pt x="66" y="1354"/>
                    <a:pt x="59" y="1351"/>
                    <a:pt x="52" y="1351"/>
                  </a:cubicBezTo>
                  <a:cubicBezTo>
                    <a:pt x="35" y="1351"/>
                    <a:pt x="18" y="1368"/>
                    <a:pt x="1" y="1385"/>
                  </a:cubicBezTo>
                  <a:cubicBezTo>
                    <a:pt x="1" y="1409"/>
                    <a:pt x="1" y="1434"/>
                    <a:pt x="25" y="1434"/>
                  </a:cubicBezTo>
                  <a:cubicBezTo>
                    <a:pt x="171" y="1482"/>
                    <a:pt x="292" y="1507"/>
                    <a:pt x="414" y="1507"/>
                  </a:cubicBezTo>
                  <a:cubicBezTo>
                    <a:pt x="948" y="1458"/>
                    <a:pt x="1458" y="1239"/>
                    <a:pt x="1871" y="899"/>
                  </a:cubicBezTo>
                  <a:cubicBezTo>
                    <a:pt x="2187" y="656"/>
                    <a:pt x="2503" y="389"/>
                    <a:pt x="2770" y="73"/>
                  </a:cubicBezTo>
                  <a:cubicBezTo>
                    <a:pt x="2794" y="49"/>
                    <a:pt x="2794" y="25"/>
                    <a:pt x="2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8"/>
            <p:cNvSpPr/>
            <p:nvPr/>
          </p:nvSpPr>
          <p:spPr>
            <a:xfrm>
              <a:off x="6218555" y="3499796"/>
              <a:ext cx="179662" cy="211375"/>
            </a:xfrm>
            <a:custGeom>
              <a:avLst/>
              <a:gdLst/>
              <a:ahLst/>
              <a:cxnLst/>
              <a:rect l="l" t="t" r="r" b="b"/>
              <a:pathLst>
                <a:path w="827" h="973" extrusionOk="0">
                  <a:moveTo>
                    <a:pt x="73" y="0"/>
                  </a:moveTo>
                  <a:cubicBezTo>
                    <a:pt x="49" y="0"/>
                    <a:pt x="25" y="25"/>
                    <a:pt x="25" y="49"/>
                  </a:cubicBezTo>
                  <a:cubicBezTo>
                    <a:pt x="0" y="49"/>
                    <a:pt x="25" y="98"/>
                    <a:pt x="49" y="98"/>
                  </a:cubicBezTo>
                  <a:cubicBezTo>
                    <a:pt x="268" y="170"/>
                    <a:pt x="511" y="243"/>
                    <a:pt x="729" y="341"/>
                  </a:cubicBezTo>
                  <a:cubicBezTo>
                    <a:pt x="559" y="559"/>
                    <a:pt x="340" y="729"/>
                    <a:pt x="122" y="875"/>
                  </a:cubicBezTo>
                  <a:cubicBezTo>
                    <a:pt x="98" y="899"/>
                    <a:pt x="98" y="924"/>
                    <a:pt x="122" y="948"/>
                  </a:cubicBezTo>
                  <a:cubicBezTo>
                    <a:pt x="122" y="948"/>
                    <a:pt x="146" y="972"/>
                    <a:pt x="146" y="972"/>
                  </a:cubicBezTo>
                  <a:cubicBezTo>
                    <a:pt x="170" y="948"/>
                    <a:pt x="170" y="948"/>
                    <a:pt x="170" y="948"/>
                  </a:cubicBezTo>
                  <a:cubicBezTo>
                    <a:pt x="365" y="802"/>
                    <a:pt x="826" y="462"/>
                    <a:pt x="826" y="341"/>
                  </a:cubicBezTo>
                  <a:cubicBezTo>
                    <a:pt x="826" y="316"/>
                    <a:pt x="802" y="292"/>
                    <a:pt x="778" y="292"/>
                  </a:cubicBezTo>
                  <a:cubicBezTo>
                    <a:pt x="559" y="170"/>
                    <a:pt x="316" y="98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8"/>
            <p:cNvSpPr/>
            <p:nvPr/>
          </p:nvSpPr>
          <p:spPr>
            <a:xfrm>
              <a:off x="6367367" y="3409207"/>
              <a:ext cx="204862" cy="249174"/>
            </a:xfrm>
            <a:custGeom>
              <a:avLst/>
              <a:gdLst/>
              <a:ahLst/>
              <a:cxnLst/>
              <a:rect l="l" t="t" r="r" b="b"/>
              <a:pathLst>
                <a:path w="943" h="1147" extrusionOk="0">
                  <a:moveTo>
                    <a:pt x="53" y="1"/>
                  </a:moveTo>
                  <a:cubicBezTo>
                    <a:pt x="15" y="1"/>
                    <a:pt x="1" y="77"/>
                    <a:pt x="44" y="77"/>
                  </a:cubicBezTo>
                  <a:cubicBezTo>
                    <a:pt x="287" y="150"/>
                    <a:pt x="530" y="272"/>
                    <a:pt x="749" y="393"/>
                  </a:cubicBezTo>
                  <a:cubicBezTo>
                    <a:pt x="797" y="417"/>
                    <a:pt x="651" y="758"/>
                    <a:pt x="457" y="1073"/>
                  </a:cubicBezTo>
                  <a:cubicBezTo>
                    <a:pt x="433" y="1098"/>
                    <a:pt x="433" y="1122"/>
                    <a:pt x="457" y="1146"/>
                  </a:cubicBezTo>
                  <a:lnTo>
                    <a:pt x="481" y="1146"/>
                  </a:lnTo>
                  <a:cubicBezTo>
                    <a:pt x="506" y="1122"/>
                    <a:pt x="530" y="1122"/>
                    <a:pt x="530" y="1098"/>
                  </a:cubicBezTo>
                  <a:cubicBezTo>
                    <a:pt x="651" y="903"/>
                    <a:pt x="943" y="417"/>
                    <a:pt x="797" y="296"/>
                  </a:cubicBezTo>
                  <a:cubicBezTo>
                    <a:pt x="579" y="174"/>
                    <a:pt x="336" y="77"/>
                    <a:pt x="68" y="4"/>
                  </a:cubicBezTo>
                  <a:cubicBezTo>
                    <a:pt x="63" y="2"/>
                    <a:pt x="5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8"/>
            <p:cNvSpPr/>
            <p:nvPr/>
          </p:nvSpPr>
          <p:spPr>
            <a:xfrm>
              <a:off x="6519439" y="3341429"/>
              <a:ext cx="174230" cy="179657"/>
            </a:xfrm>
            <a:custGeom>
              <a:avLst/>
              <a:gdLst/>
              <a:ahLst/>
              <a:cxnLst/>
              <a:rect l="l" t="t" r="r" b="b"/>
              <a:pathLst>
                <a:path w="802" h="827" extrusionOk="0">
                  <a:moveTo>
                    <a:pt x="24" y="1"/>
                  </a:moveTo>
                  <a:cubicBezTo>
                    <a:pt x="0" y="1"/>
                    <a:pt x="0" y="74"/>
                    <a:pt x="24" y="98"/>
                  </a:cubicBezTo>
                  <a:cubicBezTo>
                    <a:pt x="243" y="98"/>
                    <a:pt x="462" y="122"/>
                    <a:pt x="680" y="171"/>
                  </a:cubicBezTo>
                  <a:cubicBezTo>
                    <a:pt x="656" y="389"/>
                    <a:pt x="559" y="584"/>
                    <a:pt x="462" y="778"/>
                  </a:cubicBezTo>
                  <a:cubicBezTo>
                    <a:pt x="437" y="778"/>
                    <a:pt x="462" y="827"/>
                    <a:pt x="462" y="827"/>
                  </a:cubicBezTo>
                  <a:lnTo>
                    <a:pt x="486" y="827"/>
                  </a:lnTo>
                  <a:cubicBezTo>
                    <a:pt x="510" y="827"/>
                    <a:pt x="510" y="827"/>
                    <a:pt x="534" y="802"/>
                  </a:cubicBezTo>
                  <a:cubicBezTo>
                    <a:pt x="583" y="729"/>
                    <a:pt x="802" y="268"/>
                    <a:pt x="753" y="122"/>
                  </a:cubicBezTo>
                  <a:cubicBezTo>
                    <a:pt x="753" y="122"/>
                    <a:pt x="729" y="98"/>
                    <a:pt x="705" y="74"/>
                  </a:cubicBezTo>
                  <a:cubicBezTo>
                    <a:pt x="486" y="25"/>
                    <a:pt x="26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8"/>
            <p:cNvSpPr/>
            <p:nvPr/>
          </p:nvSpPr>
          <p:spPr>
            <a:xfrm>
              <a:off x="6603730" y="3489151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8"/>
            <p:cNvSpPr/>
            <p:nvPr/>
          </p:nvSpPr>
          <p:spPr>
            <a:xfrm>
              <a:off x="6487721" y="3299284"/>
              <a:ext cx="68867" cy="74079"/>
            </a:xfrm>
            <a:custGeom>
              <a:avLst/>
              <a:gdLst/>
              <a:ahLst/>
              <a:cxnLst/>
              <a:rect l="l" t="t" r="r" b="b"/>
              <a:pathLst>
                <a:path w="317" h="341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68"/>
                    <a:pt x="73" y="340"/>
                    <a:pt x="170" y="340"/>
                  </a:cubicBezTo>
                  <a:cubicBezTo>
                    <a:pt x="243" y="340"/>
                    <a:pt x="316" y="268"/>
                    <a:pt x="316" y="170"/>
                  </a:cubicBezTo>
                  <a:cubicBezTo>
                    <a:pt x="316" y="73"/>
                    <a:pt x="243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8"/>
            <p:cNvSpPr/>
            <p:nvPr/>
          </p:nvSpPr>
          <p:spPr>
            <a:xfrm>
              <a:off x="6334564" y="3378359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1"/>
                  </a:moveTo>
                  <a:cubicBezTo>
                    <a:pt x="74" y="1"/>
                    <a:pt x="1" y="74"/>
                    <a:pt x="1" y="171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1"/>
                  </a:cubicBezTo>
                  <a:cubicBezTo>
                    <a:pt x="341" y="74"/>
                    <a:pt x="268" y="1"/>
                    <a:pt x="1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8"/>
            <p:cNvSpPr/>
            <p:nvPr/>
          </p:nvSpPr>
          <p:spPr>
            <a:xfrm>
              <a:off x="6424286" y="3626446"/>
              <a:ext cx="74081" cy="74079"/>
            </a:xfrm>
            <a:custGeom>
              <a:avLst/>
              <a:gdLst/>
              <a:ahLst/>
              <a:cxnLst/>
              <a:rect l="l" t="t" r="r" b="b"/>
              <a:pathLst>
                <a:path w="341" h="341" extrusionOk="0">
                  <a:moveTo>
                    <a:pt x="171" y="0"/>
                  </a:moveTo>
                  <a:cubicBezTo>
                    <a:pt x="74" y="0"/>
                    <a:pt x="1" y="73"/>
                    <a:pt x="1" y="170"/>
                  </a:cubicBezTo>
                  <a:cubicBezTo>
                    <a:pt x="1" y="268"/>
                    <a:pt x="74" y="341"/>
                    <a:pt x="171" y="341"/>
                  </a:cubicBezTo>
                  <a:cubicBezTo>
                    <a:pt x="268" y="341"/>
                    <a:pt x="341" y="268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8"/>
            <p:cNvSpPr/>
            <p:nvPr/>
          </p:nvSpPr>
          <p:spPr>
            <a:xfrm>
              <a:off x="6181623" y="3462865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0"/>
                  </a:moveTo>
                  <a:cubicBezTo>
                    <a:pt x="73" y="0"/>
                    <a:pt x="0" y="73"/>
                    <a:pt x="0" y="170"/>
                  </a:cubicBezTo>
                  <a:cubicBezTo>
                    <a:pt x="0" y="243"/>
                    <a:pt x="73" y="316"/>
                    <a:pt x="170" y="316"/>
                  </a:cubicBezTo>
                  <a:cubicBezTo>
                    <a:pt x="268" y="316"/>
                    <a:pt x="340" y="243"/>
                    <a:pt x="340" y="170"/>
                  </a:cubicBezTo>
                  <a:cubicBezTo>
                    <a:pt x="340" y="73"/>
                    <a:pt x="268" y="0"/>
                    <a:pt x="1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8"/>
            <p:cNvSpPr/>
            <p:nvPr/>
          </p:nvSpPr>
          <p:spPr>
            <a:xfrm>
              <a:off x="6102329" y="3547371"/>
              <a:ext cx="74298" cy="74079"/>
            </a:xfrm>
            <a:custGeom>
              <a:avLst/>
              <a:gdLst/>
              <a:ahLst/>
              <a:cxnLst/>
              <a:rect l="l" t="t" r="r" b="b"/>
              <a:pathLst>
                <a:path w="342" h="341" extrusionOk="0">
                  <a:moveTo>
                    <a:pt x="171" y="0"/>
                  </a:moveTo>
                  <a:cubicBezTo>
                    <a:pt x="98" y="0"/>
                    <a:pt x="1" y="73"/>
                    <a:pt x="1" y="170"/>
                  </a:cubicBezTo>
                  <a:cubicBezTo>
                    <a:pt x="1" y="267"/>
                    <a:pt x="98" y="340"/>
                    <a:pt x="171" y="340"/>
                  </a:cubicBezTo>
                  <a:cubicBezTo>
                    <a:pt x="268" y="340"/>
                    <a:pt x="341" y="267"/>
                    <a:pt x="341" y="170"/>
                  </a:cubicBezTo>
                  <a:cubicBezTo>
                    <a:pt x="341" y="73"/>
                    <a:pt x="268" y="0"/>
                    <a:pt x="1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8"/>
            <p:cNvSpPr/>
            <p:nvPr/>
          </p:nvSpPr>
          <p:spPr>
            <a:xfrm>
              <a:off x="6213341" y="3684449"/>
              <a:ext cx="74081" cy="68865"/>
            </a:xfrm>
            <a:custGeom>
              <a:avLst/>
              <a:gdLst/>
              <a:ahLst/>
              <a:cxnLst/>
              <a:rect l="l" t="t" r="r" b="b"/>
              <a:pathLst>
                <a:path w="341" h="317" extrusionOk="0">
                  <a:moveTo>
                    <a:pt x="170" y="1"/>
                  </a:moveTo>
                  <a:cubicBezTo>
                    <a:pt x="73" y="1"/>
                    <a:pt x="0" y="74"/>
                    <a:pt x="0" y="146"/>
                  </a:cubicBezTo>
                  <a:cubicBezTo>
                    <a:pt x="0" y="244"/>
                    <a:pt x="73" y="316"/>
                    <a:pt x="170" y="316"/>
                  </a:cubicBezTo>
                  <a:cubicBezTo>
                    <a:pt x="267" y="316"/>
                    <a:pt x="340" y="244"/>
                    <a:pt x="340" y="146"/>
                  </a:cubicBezTo>
                  <a:cubicBezTo>
                    <a:pt x="340" y="74"/>
                    <a:pt x="267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6" name="Google Shape;1296;p28"/>
          <p:cNvGrpSpPr/>
          <p:nvPr/>
        </p:nvGrpSpPr>
        <p:grpSpPr>
          <a:xfrm>
            <a:off x="4855578" y="221292"/>
            <a:ext cx="2480828" cy="1081397"/>
            <a:chOff x="3965010" y="571479"/>
            <a:chExt cx="1651683" cy="719972"/>
          </a:xfrm>
        </p:grpSpPr>
        <p:grpSp>
          <p:nvGrpSpPr>
            <p:cNvPr id="1297" name="Google Shape;1297;p28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298" name="Google Shape;1298;p28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299" name="Google Shape;1299;p28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8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8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8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03" name="Google Shape;1303;p28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4" name="Google Shape;1304;p28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67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32"/>
          <p:cNvSpPr/>
          <p:nvPr/>
        </p:nvSpPr>
        <p:spPr>
          <a:xfrm>
            <a:off x="9782600" y="6834634"/>
            <a:ext cx="145667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4" name="Google Shape;1454;p32"/>
          <p:cNvGrpSpPr/>
          <p:nvPr/>
        </p:nvGrpSpPr>
        <p:grpSpPr>
          <a:xfrm flipH="1">
            <a:off x="-396262" y="1235567"/>
            <a:ext cx="1367964" cy="1081376"/>
            <a:chOff x="855987" y="2204128"/>
            <a:chExt cx="1217483" cy="962421"/>
          </a:xfrm>
        </p:grpSpPr>
        <p:grpSp>
          <p:nvGrpSpPr>
            <p:cNvPr id="1455" name="Google Shape;1455;p32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456" name="Google Shape;1456;p32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2" name="Google Shape;1462;p32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3" name="Google Shape;1463;p32"/>
          <p:cNvGrpSpPr/>
          <p:nvPr/>
        </p:nvGrpSpPr>
        <p:grpSpPr>
          <a:xfrm rot="-3617422" flipH="1">
            <a:off x="11321327" y="6139941"/>
            <a:ext cx="852331" cy="509352"/>
            <a:chOff x="1202177" y="4613417"/>
            <a:chExt cx="528376" cy="315757"/>
          </a:xfrm>
        </p:grpSpPr>
        <p:sp>
          <p:nvSpPr>
            <p:cNvPr id="1464" name="Google Shape;1464;p32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0" name="Google Shape;1470;p32"/>
          <p:cNvGrpSpPr/>
          <p:nvPr/>
        </p:nvGrpSpPr>
        <p:grpSpPr>
          <a:xfrm flipH="1">
            <a:off x="83546" y="5593040"/>
            <a:ext cx="888153" cy="1297929"/>
            <a:chOff x="-1047799" y="3300294"/>
            <a:chExt cx="439014" cy="641607"/>
          </a:xfrm>
        </p:grpSpPr>
        <p:sp>
          <p:nvSpPr>
            <p:cNvPr id="1471" name="Google Shape;1471;p32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2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2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2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2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32"/>
          <p:cNvGrpSpPr/>
          <p:nvPr/>
        </p:nvGrpSpPr>
        <p:grpSpPr>
          <a:xfrm rot="10800000" flipH="1">
            <a:off x="10426901" y="-295959"/>
            <a:ext cx="2120540" cy="924348"/>
            <a:chOff x="3965010" y="571479"/>
            <a:chExt cx="1651683" cy="719972"/>
          </a:xfrm>
        </p:grpSpPr>
        <p:grpSp>
          <p:nvGrpSpPr>
            <p:cNvPr id="1485" name="Google Shape;1485;p32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486" name="Google Shape;1486;p32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487" name="Google Shape;1487;p32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2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2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2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91" name="Google Shape;1491;p32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2" name="Google Shape;1492;p32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3" name="Google Shape;1493;p32"/>
          <p:cNvGrpSpPr/>
          <p:nvPr/>
        </p:nvGrpSpPr>
        <p:grpSpPr>
          <a:xfrm rot="2839265">
            <a:off x="761753" y="-227152"/>
            <a:ext cx="1065720" cy="1386513"/>
            <a:chOff x="4318023" y="4113296"/>
            <a:chExt cx="716422" cy="932073"/>
          </a:xfrm>
        </p:grpSpPr>
        <p:sp>
          <p:nvSpPr>
            <p:cNvPr id="1494" name="Google Shape;1494;p32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6210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3"/>
          <p:cNvGrpSpPr/>
          <p:nvPr/>
        </p:nvGrpSpPr>
        <p:grpSpPr>
          <a:xfrm flipH="1">
            <a:off x="10043142" y="4855413"/>
            <a:ext cx="1179572" cy="2002585"/>
            <a:chOff x="-1056319" y="1385262"/>
            <a:chExt cx="212940" cy="361495"/>
          </a:xfrm>
        </p:grpSpPr>
        <p:sp>
          <p:nvSpPr>
            <p:cNvPr id="1500" name="Google Shape;1500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33"/>
          <p:cNvGrpSpPr/>
          <p:nvPr/>
        </p:nvGrpSpPr>
        <p:grpSpPr>
          <a:xfrm flipH="1">
            <a:off x="10300589" y="1443976"/>
            <a:ext cx="2716935" cy="2147739"/>
            <a:chOff x="855987" y="2204128"/>
            <a:chExt cx="1217483" cy="962421"/>
          </a:xfrm>
        </p:grpSpPr>
        <p:grpSp>
          <p:nvGrpSpPr>
            <p:cNvPr id="1507" name="Google Shape;1507;p3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08" name="Google Shape;1508;p3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3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5" name="Google Shape;1515;p33"/>
          <p:cNvGrpSpPr/>
          <p:nvPr/>
        </p:nvGrpSpPr>
        <p:grpSpPr>
          <a:xfrm flipH="1">
            <a:off x="3864676" y="-915657"/>
            <a:ext cx="3367777" cy="2147740"/>
            <a:chOff x="7239867" y="1514545"/>
            <a:chExt cx="2525833" cy="1610805"/>
          </a:xfrm>
        </p:grpSpPr>
        <p:grpSp>
          <p:nvGrpSpPr>
            <p:cNvPr id="1516" name="Google Shape;1516;p33"/>
            <p:cNvGrpSpPr/>
            <p:nvPr/>
          </p:nvGrpSpPr>
          <p:grpSpPr>
            <a:xfrm>
              <a:off x="7346663" y="1514545"/>
              <a:ext cx="2419037" cy="1551678"/>
              <a:chOff x="7410211" y="1555302"/>
              <a:chExt cx="2355440" cy="1510884"/>
            </a:xfrm>
          </p:grpSpPr>
          <p:grpSp>
            <p:nvGrpSpPr>
              <p:cNvPr id="1517" name="Google Shape;1517;p33"/>
              <p:cNvGrpSpPr/>
              <p:nvPr/>
            </p:nvGrpSpPr>
            <p:grpSpPr>
              <a:xfrm>
                <a:off x="7410211" y="1555302"/>
                <a:ext cx="2355440" cy="1510884"/>
                <a:chOff x="761258" y="2062480"/>
                <a:chExt cx="1646470" cy="1056119"/>
              </a:xfrm>
            </p:grpSpPr>
            <p:sp>
              <p:nvSpPr>
                <p:cNvPr id="1518" name="Google Shape;1518;p33"/>
                <p:cNvSpPr/>
                <p:nvPr/>
              </p:nvSpPr>
              <p:spPr>
                <a:xfrm rot="-1481318">
                  <a:off x="1087094" y="2126891"/>
                  <a:ext cx="430227" cy="556678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33"/>
                <p:cNvSpPr/>
                <p:nvPr/>
              </p:nvSpPr>
              <p:spPr>
                <a:xfrm>
                  <a:off x="1415418" y="2201127"/>
                  <a:ext cx="5577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33"/>
                <p:cNvSpPr/>
                <p:nvPr/>
              </p:nvSpPr>
              <p:spPr>
                <a:xfrm>
                  <a:off x="761258" y="2379293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33"/>
                <p:cNvSpPr/>
                <p:nvPr/>
              </p:nvSpPr>
              <p:spPr>
                <a:xfrm>
                  <a:off x="899445" y="2606080"/>
                  <a:ext cx="469500" cy="469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33"/>
                <p:cNvSpPr/>
                <p:nvPr/>
              </p:nvSpPr>
              <p:spPr>
                <a:xfrm>
                  <a:off x="1250808" y="2594534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33"/>
                <p:cNvSpPr/>
                <p:nvPr/>
              </p:nvSpPr>
              <p:spPr>
                <a:xfrm rot="-2967336">
                  <a:off x="1706888" y="2475460"/>
                  <a:ext cx="622580" cy="492779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24" name="Google Shape;1524;p33"/>
              <p:cNvSpPr/>
              <p:nvPr/>
            </p:nvSpPr>
            <p:spPr>
              <a:xfrm>
                <a:off x="793321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3"/>
              <p:cNvSpPr/>
              <p:nvPr/>
            </p:nvSpPr>
            <p:spPr>
              <a:xfrm>
                <a:off x="8386462" y="2119383"/>
                <a:ext cx="704700" cy="70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6" name="Google Shape;1526;p33"/>
            <p:cNvSpPr/>
            <p:nvPr/>
          </p:nvSpPr>
          <p:spPr>
            <a:xfrm>
              <a:off x="7239867" y="1792171"/>
              <a:ext cx="2256600" cy="1333178"/>
            </a:xfrm>
            <a:custGeom>
              <a:avLst/>
              <a:gdLst/>
              <a:ahLst/>
              <a:cxnLst/>
              <a:rect l="l" t="t" r="r" b="b"/>
              <a:pathLst>
                <a:path w="4957" h="2929" extrusionOk="0">
                  <a:moveTo>
                    <a:pt x="1215" y="718"/>
                  </a:moveTo>
                  <a:cubicBezTo>
                    <a:pt x="1312" y="743"/>
                    <a:pt x="1337" y="767"/>
                    <a:pt x="1361" y="815"/>
                  </a:cubicBezTo>
                  <a:cubicBezTo>
                    <a:pt x="1361" y="840"/>
                    <a:pt x="1312" y="888"/>
                    <a:pt x="1288" y="913"/>
                  </a:cubicBezTo>
                  <a:cubicBezTo>
                    <a:pt x="1264" y="913"/>
                    <a:pt x="1264" y="937"/>
                    <a:pt x="1215" y="937"/>
                  </a:cubicBezTo>
                  <a:cubicBezTo>
                    <a:pt x="1215" y="864"/>
                    <a:pt x="1215" y="815"/>
                    <a:pt x="1215" y="743"/>
                  </a:cubicBezTo>
                  <a:lnTo>
                    <a:pt x="1215" y="718"/>
                  </a:lnTo>
                  <a:close/>
                  <a:moveTo>
                    <a:pt x="2527" y="475"/>
                  </a:moveTo>
                  <a:cubicBezTo>
                    <a:pt x="2624" y="597"/>
                    <a:pt x="2673" y="767"/>
                    <a:pt x="2624" y="937"/>
                  </a:cubicBezTo>
                  <a:cubicBezTo>
                    <a:pt x="2601" y="983"/>
                    <a:pt x="2567" y="1007"/>
                    <a:pt x="2530" y="1007"/>
                  </a:cubicBezTo>
                  <a:cubicBezTo>
                    <a:pt x="2489" y="1007"/>
                    <a:pt x="2444" y="977"/>
                    <a:pt x="2405" y="913"/>
                  </a:cubicBezTo>
                  <a:cubicBezTo>
                    <a:pt x="2333" y="767"/>
                    <a:pt x="2381" y="573"/>
                    <a:pt x="2527" y="475"/>
                  </a:cubicBezTo>
                  <a:close/>
                  <a:moveTo>
                    <a:pt x="3984" y="1010"/>
                  </a:moveTo>
                  <a:lnTo>
                    <a:pt x="3984" y="1010"/>
                  </a:lnTo>
                  <a:cubicBezTo>
                    <a:pt x="4009" y="1107"/>
                    <a:pt x="3984" y="1228"/>
                    <a:pt x="3936" y="1326"/>
                  </a:cubicBezTo>
                  <a:cubicBezTo>
                    <a:pt x="3912" y="1350"/>
                    <a:pt x="3912" y="1350"/>
                    <a:pt x="3887" y="1350"/>
                  </a:cubicBezTo>
                  <a:cubicBezTo>
                    <a:pt x="3863" y="1350"/>
                    <a:pt x="3839" y="1326"/>
                    <a:pt x="3814" y="1326"/>
                  </a:cubicBezTo>
                  <a:cubicBezTo>
                    <a:pt x="3766" y="1277"/>
                    <a:pt x="3766" y="1277"/>
                    <a:pt x="3766" y="1204"/>
                  </a:cubicBezTo>
                  <a:cubicBezTo>
                    <a:pt x="3790" y="1131"/>
                    <a:pt x="3863" y="1058"/>
                    <a:pt x="3984" y="1010"/>
                  </a:cubicBezTo>
                  <a:close/>
                  <a:moveTo>
                    <a:pt x="1045" y="1860"/>
                  </a:moveTo>
                  <a:cubicBezTo>
                    <a:pt x="948" y="1957"/>
                    <a:pt x="851" y="2030"/>
                    <a:pt x="754" y="2079"/>
                  </a:cubicBezTo>
                  <a:cubicBezTo>
                    <a:pt x="778" y="1982"/>
                    <a:pt x="875" y="1909"/>
                    <a:pt x="972" y="1860"/>
                  </a:cubicBezTo>
                  <a:close/>
                  <a:moveTo>
                    <a:pt x="3159" y="1957"/>
                  </a:moveTo>
                  <a:cubicBezTo>
                    <a:pt x="3159" y="1957"/>
                    <a:pt x="3183" y="1957"/>
                    <a:pt x="3231" y="2006"/>
                  </a:cubicBezTo>
                  <a:cubicBezTo>
                    <a:pt x="3280" y="2054"/>
                    <a:pt x="3304" y="2152"/>
                    <a:pt x="3280" y="2224"/>
                  </a:cubicBezTo>
                  <a:cubicBezTo>
                    <a:pt x="3159" y="2127"/>
                    <a:pt x="3159" y="2006"/>
                    <a:pt x="3159" y="1957"/>
                  </a:cubicBezTo>
                  <a:close/>
                  <a:moveTo>
                    <a:pt x="1701" y="2030"/>
                  </a:moveTo>
                  <a:cubicBezTo>
                    <a:pt x="1750" y="2054"/>
                    <a:pt x="1798" y="2079"/>
                    <a:pt x="1822" y="2127"/>
                  </a:cubicBezTo>
                  <a:cubicBezTo>
                    <a:pt x="1847" y="2249"/>
                    <a:pt x="1822" y="2346"/>
                    <a:pt x="1774" y="2443"/>
                  </a:cubicBezTo>
                  <a:cubicBezTo>
                    <a:pt x="1677" y="2346"/>
                    <a:pt x="1628" y="2200"/>
                    <a:pt x="1652" y="2054"/>
                  </a:cubicBezTo>
                  <a:cubicBezTo>
                    <a:pt x="1652" y="2030"/>
                    <a:pt x="1677" y="2030"/>
                    <a:pt x="1677" y="2030"/>
                  </a:cubicBezTo>
                  <a:close/>
                  <a:moveTo>
                    <a:pt x="1688" y="116"/>
                  </a:moveTo>
                  <a:cubicBezTo>
                    <a:pt x="1796" y="116"/>
                    <a:pt x="1923" y="140"/>
                    <a:pt x="2065" y="184"/>
                  </a:cubicBezTo>
                  <a:cubicBezTo>
                    <a:pt x="2211" y="232"/>
                    <a:pt x="2333" y="305"/>
                    <a:pt x="2454" y="427"/>
                  </a:cubicBezTo>
                  <a:cubicBezTo>
                    <a:pt x="2284" y="548"/>
                    <a:pt x="2235" y="791"/>
                    <a:pt x="2333" y="961"/>
                  </a:cubicBezTo>
                  <a:cubicBezTo>
                    <a:pt x="2430" y="1083"/>
                    <a:pt x="2503" y="1131"/>
                    <a:pt x="2551" y="1131"/>
                  </a:cubicBezTo>
                  <a:cubicBezTo>
                    <a:pt x="2648" y="1107"/>
                    <a:pt x="2721" y="1058"/>
                    <a:pt x="2746" y="986"/>
                  </a:cubicBezTo>
                  <a:cubicBezTo>
                    <a:pt x="2794" y="791"/>
                    <a:pt x="2746" y="573"/>
                    <a:pt x="2624" y="427"/>
                  </a:cubicBezTo>
                  <a:cubicBezTo>
                    <a:pt x="2818" y="305"/>
                    <a:pt x="3061" y="232"/>
                    <a:pt x="3304" y="232"/>
                  </a:cubicBezTo>
                  <a:lnTo>
                    <a:pt x="3450" y="232"/>
                  </a:lnTo>
                  <a:cubicBezTo>
                    <a:pt x="3742" y="330"/>
                    <a:pt x="3960" y="597"/>
                    <a:pt x="3984" y="888"/>
                  </a:cubicBezTo>
                  <a:cubicBezTo>
                    <a:pt x="3839" y="937"/>
                    <a:pt x="3717" y="1034"/>
                    <a:pt x="3693" y="1180"/>
                  </a:cubicBezTo>
                  <a:cubicBezTo>
                    <a:pt x="3669" y="1277"/>
                    <a:pt x="3693" y="1350"/>
                    <a:pt x="3766" y="1423"/>
                  </a:cubicBezTo>
                  <a:cubicBezTo>
                    <a:pt x="3802" y="1459"/>
                    <a:pt x="3845" y="1477"/>
                    <a:pt x="3887" y="1477"/>
                  </a:cubicBezTo>
                  <a:cubicBezTo>
                    <a:pt x="3930" y="1477"/>
                    <a:pt x="3972" y="1459"/>
                    <a:pt x="4009" y="1423"/>
                  </a:cubicBezTo>
                  <a:cubicBezTo>
                    <a:pt x="4082" y="1277"/>
                    <a:pt x="4106" y="1131"/>
                    <a:pt x="4082" y="986"/>
                  </a:cubicBezTo>
                  <a:cubicBezTo>
                    <a:pt x="4130" y="986"/>
                    <a:pt x="4203" y="961"/>
                    <a:pt x="4252" y="961"/>
                  </a:cubicBezTo>
                  <a:cubicBezTo>
                    <a:pt x="4470" y="961"/>
                    <a:pt x="4640" y="1083"/>
                    <a:pt x="4738" y="1277"/>
                  </a:cubicBezTo>
                  <a:cubicBezTo>
                    <a:pt x="4835" y="1544"/>
                    <a:pt x="4810" y="1836"/>
                    <a:pt x="4665" y="2079"/>
                  </a:cubicBezTo>
                  <a:cubicBezTo>
                    <a:pt x="4483" y="2341"/>
                    <a:pt x="4201" y="2486"/>
                    <a:pt x="3902" y="2486"/>
                  </a:cubicBezTo>
                  <a:cubicBezTo>
                    <a:pt x="3841" y="2486"/>
                    <a:pt x="3779" y="2480"/>
                    <a:pt x="3717" y="2467"/>
                  </a:cubicBezTo>
                  <a:cubicBezTo>
                    <a:pt x="3572" y="2443"/>
                    <a:pt x="3450" y="2370"/>
                    <a:pt x="3353" y="2297"/>
                  </a:cubicBezTo>
                  <a:cubicBezTo>
                    <a:pt x="3401" y="2176"/>
                    <a:pt x="3377" y="2030"/>
                    <a:pt x="3304" y="1933"/>
                  </a:cubicBezTo>
                  <a:cubicBezTo>
                    <a:pt x="3244" y="1884"/>
                    <a:pt x="3189" y="1860"/>
                    <a:pt x="3143" y="1860"/>
                  </a:cubicBezTo>
                  <a:cubicBezTo>
                    <a:pt x="3098" y="1860"/>
                    <a:pt x="3061" y="1884"/>
                    <a:pt x="3037" y="1933"/>
                  </a:cubicBezTo>
                  <a:cubicBezTo>
                    <a:pt x="3037" y="2103"/>
                    <a:pt x="3086" y="2249"/>
                    <a:pt x="3231" y="2322"/>
                  </a:cubicBezTo>
                  <a:cubicBezTo>
                    <a:pt x="3071" y="2620"/>
                    <a:pt x="2781" y="2809"/>
                    <a:pt x="2442" y="2809"/>
                  </a:cubicBezTo>
                  <a:cubicBezTo>
                    <a:pt x="2422" y="2809"/>
                    <a:pt x="2402" y="2809"/>
                    <a:pt x="2381" y="2807"/>
                  </a:cubicBezTo>
                  <a:cubicBezTo>
                    <a:pt x="2187" y="2807"/>
                    <a:pt x="1968" y="2686"/>
                    <a:pt x="1847" y="2516"/>
                  </a:cubicBezTo>
                  <a:cubicBezTo>
                    <a:pt x="1920" y="2394"/>
                    <a:pt x="1968" y="2249"/>
                    <a:pt x="1920" y="2103"/>
                  </a:cubicBezTo>
                  <a:cubicBezTo>
                    <a:pt x="1895" y="2030"/>
                    <a:pt x="1822" y="1957"/>
                    <a:pt x="1725" y="1933"/>
                  </a:cubicBezTo>
                  <a:cubicBezTo>
                    <a:pt x="1712" y="1928"/>
                    <a:pt x="1699" y="1926"/>
                    <a:pt x="1685" y="1926"/>
                  </a:cubicBezTo>
                  <a:cubicBezTo>
                    <a:pt x="1627" y="1926"/>
                    <a:pt x="1575" y="1966"/>
                    <a:pt x="1555" y="2006"/>
                  </a:cubicBezTo>
                  <a:cubicBezTo>
                    <a:pt x="1531" y="2200"/>
                    <a:pt x="1580" y="2394"/>
                    <a:pt x="1725" y="2540"/>
                  </a:cubicBezTo>
                  <a:cubicBezTo>
                    <a:pt x="1604" y="2662"/>
                    <a:pt x="1434" y="2735"/>
                    <a:pt x="1264" y="2759"/>
                  </a:cubicBezTo>
                  <a:lnTo>
                    <a:pt x="1191" y="2759"/>
                  </a:lnTo>
                  <a:cubicBezTo>
                    <a:pt x="1045" y="2759"/>
                    <a:pt x="924" y="2686"/>
                    <a:pt x="826" y="2589"/>
                  </a:cubicBezTo>
                  <a:cubicBezTo>
                    <a:pt x="729" y="2467"/>
                    <a:pt x="705" y="2346"/>
                    <a:pt x="729" y="2224"/>
                  </a:cubicBezTo>
                  <a:cubicBezTo>
                    <a:pt x="924" y="2152"/>
                    <a:pt x="1167" y="1957"/>
                    <a:pt x="1142" y="1836"/>
                  </a:cubicBezTo>
                  <a:cubicBezTo>
                    <a:pt x="1142" y="1801"/>
                    <a:pt x="1118" y="1767"/>
                    <a:pt x="1052" y="1767"/>
                  </a:cubicBezTo>
                  <a:cubicBezTo>
                    <a:pt x="1025" y="1767"/>
                    <a:pt x="991" y="1773"/>
                    <a:pt x="948" y="1787"/>
                  </a:cubicBezTo>
                  <a:cubicBezTo>
                    <a:pt x="802" y="1836"/>
                    <a:pt x="681" y="1982"/>
                    <a:pt x="656" y="2152"/>
                  </a:cubicBezTo>
                  <a:cubicBezTo>
                    <a:pt x="638" y="2154"/>
                    <a:pt x="621" y="2155"/>
                    <a:pt x="603" y="2155"/>
                  </a:cubicBezTo>
                  <a:cubicBezTo>
                    <a:pt x="414" y="2155"/>
                    <a:pt x="286" y="2032"/>
                    <a:pt x="219" y="1787"/>
                  </a:cubicBezTo>
                  <a:cubicBezTo>
                    <a:pt x="98" y="1520"/>
                    <a:pt x="122" y="1228"/>
                    <a:pt x="243" y="961"/>
                  </a:cubicBezTo>
                  <a:cubicBezTo>
                    <a:pt x="389" y="791"/>
                    <a:pt x="608" y="694"/>
                    <a:pt x="851" y="694"/>
                  </a:cubicBezTo>
                  <a:lnTo>
                    <a:pt x="1142" y="694"/>
                  </a:lnTo>
                  <a:lnTo>
                    <a:pt x="1142" y="743"/>
                  </a:lnTo>
                  <a:cubicBezTo>
                    <a:pt x="1118" y="840"/>
                    <a:pt x="1142" y="937"/>
                    <a:pt x="1191" y="1010"/>
                  </a:cubicBezTo>
                  <a:cubicBezTo>
                    <a:pt x="1204" y="1036"/>
                    <a:pt x="1232" y="1056"/>
                    <a:pt x="1271" y="1056"/>
                  </a:cubicBezTo>
                  <a:cubicBezTo>
                    <a:pt x="1302" y="1056"/>
                    <a:pt x="1341" y="1043"/>
                    <a:pt x="1385" y="1010"/>
                  </a:cubicBezTo>
                  <a:cubicBezTo>
                    <a:pt x="1482" y="913"/>
                    <a:pt x="1507" y="888"/>
                    <a:pt x="1482" y="791"/>
                  </a:cubicBezTo>
                  <a:cubicBezTo>
                    <a:pt x="1458" y="718"/>
                    <a:pt x="1385" y="645"/>
                    <a:pt x="1239" y="621"/>
                  </a:cubicBezTo>
                  <a:cubicBezTo>
                    <a:pt x="1239" y="475"/>
                    <a:pt x="1288" y="330"/>
                    <a:pt x="1385" y="232"/>
                  </a:cubicBezTo>
                  <a:cubicBezTo>
                    <a:pt x="1452" y="152"/>
                    <a:pt x="1556" y="116"/>
                    <a:pt x="1688" y="116"/>
                  </a:cubicBezTo>
                  <a:close/>
                  <a:moveTo>
                    <a:pt x="1650" y="1"/>
                  </a:moveTo>
                  <a:cubicBezTo>
                    <a:pt x="1501" y="1"/>
                    <a:pt x="1380" y="43"/>
                    <a:pt x="1288" y="135"/>
                  </a:cubicBezTo>
                  <a:cubicBezTo>
                    <a:pt x="1191" y="257"/>
                    <a:pt x="1118" y="427"/>
                    <a:pt x="1118" y="597"/>
                  </a:cubicBezTo>
                  <a:cubicBezTo>
                    <a:pt x="1069" y="585"/>
                    <a:pt x="1021" y="579"/>
                    <a:pt x="972" y="579"/>
                  </a:cubicBezTo>
                  <a:cubicBezTo>
                    <a:pt x="924" y="579"/>
                    <a:pt x="875" y="585"/>
                    <a:pt x="826" y="597"/>
                  </a:cubicBezTo>
                  <a:cubicBezTo>
                    <a:pt x="559" y="597"/>
                    <a:pt x="316" y="694"/>
                    <a:pt x="146" y="888"/>
                  </a:cubicBezTo>
                  <a:cubicBezTo>
                    <a:pt x="1" y="1180"/>
                    <a:pt x="1" y="1520"/>
                    <a:pt x="122" y="1811"/>
                  </a:cubicBezTo>
                  <a:cubicBezTo>
                    <a:pt x="219" y="2152"/>
                    <a:pt x="414" y="2224"/>
                    <a:pt x="559" y="2224"/>
                  </a:cubicBezTo>
                  <a:lnTo>
                    <a:pt x="608" y="2224"/>
                  </a:lnTo>
                  <a:cubicBezTo>
                    <a:pt x="608" y="2394"/>
                    <a:pt x="656" y="2540"/>
                    <a:pt x="754" y="2637"/>
                  </a:cubicBezTo>
                  <a:cubicBezTo>
                    <a:pt x="851" y="2783"/>
                    <a:pt x="1021" y="2856"/>
                    <a:pt x="1191" y="2856"/>
                  </a:cubicBezTo>
                  <a:lnTo>
                    <a:pt x="1264" y="2856"/>
                  </a:lnTo>
                  <a:cubicBezTo>
                    <a:pt x="1458" y="2832"/>
                    <a:pt x="1652" y="2759"/>
                    <a:pt x="1774" y="2613"/>
                  </a:cubicBezTo>
                  <a:cubicBezTo>
                    <a:pt x="1944" y="2783"/>
                    <a:pt x="2163" y="2905"/>
                    <a:pt x="2381" y="2929"/>
                  </a:cubicBezTo>
                  <a:lnTo>
                    <a:pt x="2430" y="2929"/>
                  </a:lnTo>
                  <a:cubicBezTo>
                    <a:pt x="2794" y="2905"/>
                    <a:pt x="3134" y="2710"/>
                    <a:pt x="3304" y="2394"/>
                  </a:cubicBezTo>
                  <a:cubicBezTo>
                    <a:pt x="3426" y="2467"/>
                    <a:pt x="3547" y="2516"/>
                    <a:pt x="3693" y="2540"/>
                  </a:cubicBezTo>
                  <a:cubicBezTo>
                    <a:pt x="3766" y="2559"/>
                    <a:pt x="3841" y="2567"/>
                    <a:pt x="3916" y="2567"/>
                  </a:cubicBezTo>
                  <a:cubicBezTo>
                    <a:pt x="4239" y="2567"/>
                    <a:pt x="4560" y="2403"/>
                    <a:pt x="4738" y="2127"/>
                  </a:cubicBezTo>
                  <a:cubicBezTo>
                    <a:pt x="4932" y="1860"/>
                    <a:pt x="4956" y="1496"/>
                    <a:pt x="4835" y="1204"/>
                  </a:cubicBezTo>
                  <a:cubicBezTo>
                    <a:pt x="4738" y="986"/>
                    <a:pt x="4495" y="840"/>
                    <a:pt x="4252" y="840"/>
                  </a:cubicBezTo>
                  <a:cubicBezTo>
                    <a:pt x="4203" y="840"/>
                    <a:pt x="4130" y="840"/>
                    <a:pt x="4057" y="864"/>
                  </a:cubicBezTo>
                  <a:cubicBezTo>
                    <a:pt x="4033" y="500"/>
                    <a:pt x="3790" y="232"/>
                    <a:pt x="3450" y="135"/>
                  </a:cubicBezTo>
                  <a:cubicBezTo>
                    <a:pt x="3426" y="123"/>
                    <a:pt x="3395" y="117"/>
                    <a:pt x="3365" y="117"/>
                  </a:cubicBezTo>
                  <a:cubicBezTo>
                    <a:pt x="3335" y="117"/>
                    <a:pt x="3304" y="123"/>
                    <a:pt x="3280" y="135"/>
                  </a:cubicBezTo>
                  <a:cubicBezTo>
                    <a:pt x="3013" y="135"/>
                    <a:pt x="2746" y="208"/>
                    <a:pt x="2527" y="330"/>
                  </a:cubicBezTo>
                  <a:cubicBezTo>
                    <a:pt x="2405" y="232"/>
                    <a:pt x="2235" y="135"/>
                    <a:pt x="2090" y="87"/>
                  </a:cubicBezTo>
                  <a:cubicBezTo>
                    <a:pt x="1923" y="31"/>
                    <a:pt x="1776" y="1"/>
                    <a:pt x="1650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7" name="Google Shape;1527;p33"/>
          <p:cNvGrpSpPr/>
          <p:nvPr/>
        </p:nvGrpSpPr>
        <p:grpSpPr>
          <a:xfrm rot="615299" flipH="1">
            <a:off x="372557" y="1412122"/>
            <a:ext cx="2202201" cy="1999527"/>
            <a:chOff x="7844079" y="226728"/>
            <a:chExt cx="1373387" cy="1246991"/>
          </a:xfrm>
        </p:grpSpPr>
        <p:sp>
          <p:nvSpPr>
            <p:cNvPr id="1528" name="Google Shape;1528;p33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3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3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3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3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3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3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3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3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3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3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3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3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3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33"/>
          <p:cNvGrpSpPr/>
          <p:nvPr/>
        </p:nvGrpSpPr>
        <p:grpSpPr>
          <a:xfrm>
            <a:off x="1166943" y="4627399"/>
            <a:ext cx="1360515" cy="2309856"/>
            <a:chOff x="-1056319" y="1385262"/>
            <a:chExt cx="212940" cy="361495"/>
          </a:xfrm>
        </p:grpSpPr>
        <p:sp>
          <p:nvSpPr>
            <p:cNvPr id="1543" name="Google Shape;1543;p33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3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3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3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33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33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9" name="Google Shape;1549;p33"/>
          <p:cNvSpPr/>
          <p:nvPr/>
        </p:nvSpPr>
        <p:spPr>
          <a:xfrm>
            <a:off x="-65700" y="6431401"/>
            <a:ext cx="2138592" cy="492032"/>
          </a:xfrm>
          <a:custGeom>
            <a:avLst/>
            <a:gdLst/>
            <a:ahLst/>
            <a:cxnLst/>
            <a:rect l="l" t="t" r="r" b="b"/>
            <a:pathLst>
              <a:path w="7289" h="1677" extrusionOk="0">
                <a:moveTo>
                  <a:pt x="2819" y="1"/>
                </a:moveTo>
                <a:lnTo>
                  <a:pt x="2114" y="1191"/>
                </a:lnTo>
                <a:lnTo>
                  <a:pt x="1604" y="268"/>
                </a:lnTo>
                <a:lnTo>
                  <a:pt x="1118" y="1361"/>
                </a:lnTo>
                <a:lnTo>
                  <a:pt x="584" y="754"/>
                </a:lnTo>
                <a:lnTo>
                  <a:pt x="1" y="1677"/>
                </a:lnTo>
                <a:lnTo>
                  <a:pt x="7289" y="1677"/>
                </a:lnTo>
                <a:lnTo>
                  <a:pt x="6657" y="559"/>
                </a:lnTo>
                <a:lnTo>
                  <a:pt x="6001" y="1191"/>
                </a:lnTo>
                <a:lnTo>
                  <a:pt x="5394" y="268"/>
                </a:lnTo>
                <a:lnTo>
                  <a:pt x="4738" y="1191"/>
                </a:lnTo>
                <a:lnTo>
                  <a:pt x="4252" y="1"/>
                </a:lnTo>
                <a:lnTo>
                  <a:pt x="3353" y="1118"/>
                </a:lnTo>
                <a:lnTo>
                  <a:pt x="281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0" name="Google Shape;1550;p33"/>
          <p:cNvSpPr/>
          <p:nvPr/>
        </p:nvSpPr>
        <p:spPr>
          <a:xfrm>
            <a:off x="2008236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1" name="Google Shape;1551;p33"/>
          <p:cNvSpPr/>
          <p:nvPr/>
        </p:nvSpPr>
        <p:spPr>
          <a:xfrm>
            <a:off x="8005239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2" name="Google Shape;1552;p33"/>
          <p:cNvSpPr/>
          <p:nvPr/>
        </p:nvSpPr>
        <p:spPr>
          <a:xfrm>
            <a:off x="10043135" y="6431401"/>
            <a:ext cx="2262260" cy="492033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3" name="Google Shape;1553;p33"/>
          <p:cNvSpPr/>
          <p:nvPr/>
        </p:nvSpPr>
        <p:spPr>
          <a:xfrm>
            <a:off x="4194215" y="6458275"/>
            <a:ext cx="2138603" cy="465160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4" name="Google Shape;1554;p33"/>
          <p:cNvSpPr/>
          <p:nvPr/>
        </p:nvSpPr>
        <p:spPr>
          <a:xfrm>
            <a:off x="6226152" y="6515214"/>
            <a:ext cx="1876864" cy="408217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5" name="Google Shape;1555;p33"/>
          <p:cNvSpPr/>
          <p:nvPr/>
        </p:nvSpPr>
        <p:spPr>
          <a:xfrm>
            <a:off x="3157673" y="6614303"/>
            <a:ext cx="1421248" cy="309132"/>
          </a:xfrm>
          <a:custGeom>
            <a:avLst/>
            <a:gdLst/>
            <a:ahLst/>
            <a:cxnLst/>
            <a:rect l="l" t="t" r="r" b="b"/>
            <a:pathLst>
              <a:path w="6147" h="1337" extrusionOk="0">
                <a:moveTo>
                  <a:pt x="2842" y="1"/>
                </a:moveTo>
                <a:lnTo>
                  <a:pt x="2259" y="924"/>
                </a:lnTo>
                <a:lnTo>
                  <a:pt x="1676" y="171"/>
                </a:lnTo>
                <a:lnTo>
                  <a:pt x="1191" y="972"/>
                </a:lnTo>
                <a:lnTo>
                  <a:pt x="535" y="365"/>
                </a:lnTo>
                <a:lnTo>
                  <a:pt x="0" y="1337"/>
                </a:lnTo>
                <a:lnTo>
                  <a:pt x="6146" y="1337"/>
                </a:lnTo>
                <a:lnTo>
                  <a:pt x="5587" y="268"/>
                </a:lnTo>
                <a:lnTo>
                  <a:pt x="4956" y="948"/>
                </a:lnTo>
                <a:cubicBezTo>
                  <a:pt x="4954" y="953"/>
                  <a:pt x="4951" y="956"/>
                  <a:pt x="4946" y="956"/>
                </a:cubicBezTo>
                <a:cubicBezTo>
                  <a:pt x="4857" y="956"/>
                  <a:pt x="4227" y="195"/>
                  <a:pt x="4227" y="195"/>
                </a:cubicBezTo>
                <a:lnTo>
                  <a:pt x="3620" y="900"/>
                </a:lnTo>
                <a:lnTo>
                  <a:pt x="284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004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7" name="Google Shape;1557;p34"/>
          <p:cNvGrpSpPr/>
          <p:nvPr/>
        </p:nvGrpSpPr>
        <p:grpSpPr>
          <a:xfrm flipH="1">
            <a:off x="-79265" y="5456936"/>
            <a:ext cx="1424348" cy="1276733"/>
            <a:chOff x="6787377" y="436188"/>
            <a:chExt cx="235647" cy="211226"/>
          </a:xfrm>
        </p:grpSpPr>
        <p:sp>
          <p:nvSpPr>
            <p:cNvPr id="1558" name="Google Shape;1558;p3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3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3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3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3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3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3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0" name="Google Shape;1570;p34"/>
          <p:cNvGrpSpPr/>
          <p:nvPr/>
        </p:nvGrpSpPr>
        <p:grpSpPr>
          <a:xfrm rot="-4477981" flipH="1">
            <a:off x="11187221" y="5626183"/>
            <a:ext cx="1065851" cy="939624"/>
            <a:chOff x="4508023" y="3764622"/>
            <a:chExt cx="161487" cy="142362"/>
          </a:xfrm>
        </p:grpSpPr>
        <p:sp>
          <p:nvSpPr>
            <p:cNvPr id="1571" name="Google Shape;1571;p3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3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3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3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3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3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3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3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4"/>
          <p:cNvGrpSpPr/>
          <p:nvPr/>
        </p:nvGrpSpPr>
        <p:grpSpPr>
          <a:xfrm flipH="1">
            <a:off x="488921" y="-240769"/>
            <a:ext cx="2829184" cy="1886120"/>
            <a:chOff x="6655952" y="-180577"/>
            <a:chExt cx="2121888" cy="1414590"/>
          </a:xfrm>
        </p:grpSpPr>
        <p:grpSp>
          <p:nvGrpSpPr>
            <p:cNvPr id="1582" name="Google Shape;1582;p3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583" name="Google Shape;1583;p3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Google Shape;1584;p3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3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3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3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88" name="Google Shape;1588;p3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9" name="Google Shape;1589;p34"/>
          <p:cNvGrpSpPr/>
          <p:nvPr/>
        </p:nvGrpSpPr>
        <p:grpSpPr>
          <a:xfrm flipH="1">
            <a:off x="10974386" y="2382291"/>
            <a:ext cx="1703989" cy="1347004"/>
            <a:chOff x="855987" y="2204128"/>
            <a:chExt cx="1217483" cy="962421"/>
          </a:xfrm>
        </p:grpSpPr>
        <p:grpSp>
          <p:nvGrpSpPr>
            <p:cNvPr id="1590" name="Google Shape;1590;p3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591" name="Google Shape;1591;p3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3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3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3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3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3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97" name="Google Shape;1597;p3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98" name="Google Shape;1598;p34"/>
          <p:cNvGrpSpPr/>
          <p:nvPr/>
        </p:nvGrpSpPr>
        <p:grpSpPr>
          <a:xfrm rot="10800000" flipH="1">
            <a:off x="4932665" y="-249093"/>
            <a:ext cx="2120540" cy="924348"/>
            <a:chOff x="3965010" y="571479"/>
            <a:chExt cx="1651683" cy="719972"/>
          </a:xfrm>
        </p:grpSpPr>
        <p:grpSp>
          <p:nvGrpSpPr>
            <p:cNvPr id="1599" name="Google Shape;1599;p3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600" name="Google Shape;1600;p3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601" name="Google Shape;1601;p3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5" name="Google Shape;1605;p3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06" name="Google Shape;1606;p3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2338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951767" y="1548033"/>
            <a:ext cx="10173600" cy="46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9755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71" r:id="rId3"/>
    <p:sldLayoutId id="2147483672" r:id="rId4"/>
    <p:sldLayoutId id="2147483683" r:id="rId5"/>
    <p:sldLayoutId id="2147483687" r:id="rId6"/>
    <p:sldLayoutId id="2147483691" r:id="rId7"/>
    <p:sldLayoutId id="2147483692" r:id="rId8"/>
    <p:sldLayoutId id="214748369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37"/>
          <p:cNvSpPr txBox="1">
            <a:spLocks noGrp="1"/>
          </p:cNvSpPr>
          <p:nvPr>
            <p:ph type="title"/>
          </p:nvPr>
        </p:nvSpPr>
        <p:spPr>
          <a:xfrm>
            <a:off x="1762339" y="1180939"/>
            <a:ext cx="8804263" cy="316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latin typeface="#9Slide07 Cadena" panose="02000503000000020004" pitchFamily="2" charset="0"/>
              </a:rPr>
              <a:t/>
            </a:r>
            <a:br>
              <a:rPr lang="en">
                <a:latin typeface="#9Slide07 Cadena" panose="02000503000000020004" pitchFamily="2" charset="0"/>
              </a:rPr>
            </a:br>
            <a:r>
              <a:rPr lang="en-US" sz="6000" smtClean="0">
                <a:latin typeface="#9Slide07 Cadena" panose="02000503000000020004" pitchFamily="2" charset="0"/>
              </a:rPr>
              <a:t>CHÀO MỪNG CÁC CON ĐẾN VỚI TIẾT HỌC</a:t>
            </a:r>
            <a:endParaRPr lang="en-US" sz="6000" dirty="0"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1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40"/>
          <p:cNvSpPr txBox="1">
            <a:spLocks noGrp="1"/>
          </p:cNvSpPr>
          <p:nvPr>
            <p:ph type="title"/>
          </p:nvPr>
        </p:nvSpPr>
        <p:spPr>
          <a:xfrm>
            <a:off x="2372200" y="2496123"/>
            <a:ext cx="7447600" cy="238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96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</a:rPr>
              <a:t>LIÊN HỆ</a:t>
            </a:r>
            <a:endParaRPr lang="en-US" sz="9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2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398DFD5A-F26A-4657-A87B-CFA2E142C91F}"/>
              </a:ext>
            </a:extLst>
          </p:cNvPr>
          <p:cNvSpPr/>
          <p:nvPr/>
        </p:nvSpPr>
        <p:spPr>
          <a:xfrm>
            <a:off x="1052921" y="714103"/>
            <a:ext cx="7956641" cy="10755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0000">
                    <a:lumMod val="95000"/>
                    <a:lumOff val="5000"/>
                  </a:srgbClr>
                </a:solidFill>
                <a:latin typeface="+mj-lt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Xử lý tình huống sau đây, </a:t>
            </a:r>
            <a:endParaRPr lang="en-US" sz="3600" dirty="0">
              <a:solidFill>
                <a:srgbClr val="000000">
                  <a:lumMod val="95000"/>
                  <a:lumOff val="5000"/>
                </a:srgbClr>
              </a:solidFill>
              <a:latin typeface="+mj-lt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  <a:p>
            <a:pPr lvl="0" algn="ctr"/>
            <a:r>
              <a:rPr lang="vi-VN" sz="3600" dirty="0">
                <a:solidFill>
                  <a:srgbClr val="000000">
                    <a:lumMod val="95000"/>
                    <a:lumOff val="5000"/>
                  </a:srgbClr>
                </a:solidFill>
                <a:latin typeface="+mj-lt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nói lời khuyên cho bạn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6F526D-4542-4A9F-BA6F-6065751D9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21" y="2142310"/>
            <a:ext cx="6153637" cy="3530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hought Bubble: Cloud 6">
            <a:extLst>
              <a:ext uri="{FF2B5EF4-FFF2-40B4-BE49-F238E27FC236}">
                <a16:creationId xmlns:a16="http://schemas.microsoft.com/office/drawing/2014/main" xmlns="" id="{06820A84-5C1E-4622-A819-2DA5C3A975BD}"/>
              </a:ext>
            </a:extLst>
          </p:cNvPr>
          <p:cNvSpPr/>
          <p:nvPr/>
        </p:nvSpPr>
        <p:spPr>
          <a:xfrm>
            <a:off x="7726555" y="1030858"/>
            <a:ext cx="3581400" cy="2876550"/>
          </a:xfrm>
          <a:prstGeom prst="cloudCallout">
            <a:avLst>
              <a:gd name="adj1" fmla="val -62042"/>
              <a:gd name="adj2" fmla="val 16411"/>
            </a:avLst>
          </a:prstGeom>
          <a:solidFill>
            <a:schemeClr val="accent5">
              <a:lumMod val="5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“Ôi! Tại sao lại phải gấp chăn cơ chứ! Tối đằng nào mình cũng phải </a:t>
            </a:r>
          </a:p>
          <a:p>
            <a:pPr algn="ctr"/>
            <a:r>
              <a:rPr lang="vi-VN" sz="2000" dirty="0">
                <a:solidFill>
                  <a:schemeClr val="bg1"/>
                </a:solidFill>
                <a:latin typeface="+mj-lt"/>
              </a:rPr>
              <a:t>ngủ nữa!”.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8511" y="5893806"/>
            <a:ext cx="76530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0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6F526D-4542-4A9F-BA6F-6065751D9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80" y="1182641"/>
            <a:ext cx="5292658" cy="3036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hought Bubble: Cloud 9">
            <a:extLst>
              <a:ext uri="{FF2B5EF4-FFF2-40B4-BE49-F238E27FC236}">
                <a16:creationId xmlns:a16="http://schemas.microsoft.com/office/drawing/2014/main" xmlns="" id="{BACF68BC-283E-4176-B4B7-47AA2878A817}"/>
              </a:ext>
            </a:extLst>
          </p:cNvPr>
          <p:cNvSpPr/>
          <p:nvPr/>
        </p:nvSpPr>
        <p:spPr>
          <a:xfrm>
            <a:off x="7680779" y="0"/>
            <a:ext cx="3441791" cy="2589711"/>
          </a:xfrm>
          <a:prstGeom prst="cloudCallout">
            <a:avLst>
              <a:gd name="adj1" fmla="val -58044"/>
              <a:gd name="adj2" fmla="val 37524"/>
            </a:avLst>
          </a:prstGeom>
          <a:solidFill>
            <a:schemeClr val="accent1">
              <a:lumMod val="5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Google Shape;2627;p60"/>
          <p:cNvSpPr/>
          <p:nvPr/>
        </p:nvSpPr>
        <p:spPr>
          <a:xfrm>
            <a:off x="1789910" y="4621726"/>
            <a:ext cx="9332660" cy="1939066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89910" y="4744910"/>
            <a:ext cx="93326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defRPr/>
            </a:pP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hà 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cửa </a:t>
            </a: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gọn gàng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chúng ta tiết kiệm được thời </a:t>
            </a: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phải tìm đồ dùng cá nhân khi </a:t>
            </a: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cần. 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Nếu không cất đồ dùng ngăn nắp sau khi sử dụng, chúng ta sẽ 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luôn nhầm lẫn, mất thời gian đi tìm đồ </a:t>
            </a: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ạc</a:t>
            </a:r>
            <a:r>
              <a:rPr lang="vi-VN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Google Shape;2624;p60"/>
          <p:cNvSpPr txBox="1">
            <a:spLocks noGrp="1"/>
          </p:cNvSpPr>
          <p:nvPr>
            <p:ph type="title"/>
          </p:nvPr>
        </p:nvSpPr>
        <p:spPr>
          <a:xfrm>
            <a:off x="743816" y="3968974"/>
            <a:ext cx="9926400" cy="8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8271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40"/>
          <p:cNvSpPr txBox="1">
            <a:spLocks noGrp="1"/>
          </p:cNvSpPr>
          <p:nvPr>
            <p:ph type="title"/>
          </p:nvPr>
        </p:nvSpPr>
        <p:spPr>
          <a:xfrm>
            <a:off x="1992455" y="2033219"/>
            <a:ext cx="8469971" cy="238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8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TẬP, THỰC HÀNH</a:t>
            </a:r>
            <a:endParaRPr lang="en-US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4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y2meta.com - Hướng dẫn các bé mầm non gấp quần áo - Phương pháp Montessori - Góc thực hành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0668" y="875016"/>
            <a:ext cx="11495314" cy="5856242"/>
          </a:xfrm>
          <a:prstGeom prst="rect">
            <a:avLst/>
          </a:prstGeom>
        </p:spPr>
      </p:pic>
      <p:sp>
        <p:nvSpPr>
          <p:cNvPr id="59" name="Google Shape;2624;p60"/>
          <p:cNvSpPr txBox="1">
            <a:spLocks noGrp="1"/>
          </p:cNvSpPr>
          <p:nvPr>
            <p:ph type="title"/>
          </p:nvPr>
        </p:nvSpPr>
        <p:spPr>
          <a:xfrm>
            <a:off x="802371" y="244453"/>
            <a:ext cx="10867521" cy="54908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40"/>
          <p:cNvSpPr txBox="1">
            <a:spLocks noGrp="1"/>
          </p:cNvSpPr>
          <p:nvPr>
            <p:ph type="title"/>
          </p:nvPr>
        </p:nvSpPr>
        <p:spPr>
          <a:xfrm>
            <a:off x="1980313" y="2221803"/>
            <a:ext cx="8469971" cy="238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</a:rPr>
              <a:t>VẬN DỤNG</a:t>
            </a:r>
            <a:endParaRPr lang="en-US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5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624;p60"/>
          <p:cNvSpPr txBox="1">
            <a:spLocks noGrp="1"/>
          </p:cNvSpPr>
          <p:nvPr>
            <p:ph type="title"/>
          </p:nvPr>
        </p:nvSpPr>
        <p:spPr>
          <a:xfrm>
            <a:off x="1175657" y="346234"/>
            <a:ext cx="8520604" cy="86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2162356"/>
            <a:ext cx="9692640" cy="4333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17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19432" y="939523"/>
            <a:ext cx="8770240" cy="4081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739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56" y="353681"/>
            <a:ext cx="9765880" cy="493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29464" y="5408773"/>
            <a:ext cx="6457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8586" y="6032614"/>
            <a:ext cx="4283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bộn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76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5237" y="1973634"/>
            <a:ext cx="10456753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	Theo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bộn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5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500" dirty="0"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 algn="just"/>
            <a:endParaRPr lang="en-US" sz="3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56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82" y="2035264"/>
            <a:ext cx="10029788" cy="2832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04965" y="1394245"/>
            <a:ext cx="10203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06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40"/>
          <p:cNvSpPr txBox="1">
            <a:spLocks noGrp="1"/>
          </p:cNvSpPr>
          <p:nvPr>
            <p:ph type="title"/>
          </p:nvPr>
        </p:nvSpPr>
        <p:spPr>
          <a:xfrm>
            <a:off x="2607578" y="1201544"/>
            <a:ext cx="7447600" cy="2388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</a:rPr>
              <a:t>KHÁM PHÁ</a:t>
            </a:r>
            <a:endParaRPr lang="en-US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72852" y="2996719"/>
            <a:ext cx="9125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95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xmlns="" id="{398DFD5A-F26A-4657-A87B-CFA2E142C91F}"/>
              </a:ext>
            </a:extLst>
          </p:cNvPr>
          <p:cNvSpPr/>
          <p:nvPr/>
        </p:nvSpPr>
        <p:spPr>
          <a:xfrm>
            <a:off x="1327241" y="870856"/>
            <a:ext cx="9305925" cy="11144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+mj-lt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Buổi sáng, khi thức dậy, em có gấp chăn, sắp xếp giường gọn lại không?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6F526D-4542-4A9F-BA6F-6065751D9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703" r="944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2706" y="2171019"/>
            <a:ext cx="8934994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398DFD5A-F26A-4657-A87B-CFA2E142C91F}"/>
              </a:ext>
            </a:extLst>
          </p:cNvPr>
          <p:cNvSpPr/>
          <p:nvPr/>
        </p:nvSpPr>
        <p:spPr>
          <a:xfrm>
            <a:off x="1327241" y="870856"/>
            <a:ext cx="9305925" cy="11144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Em có thể tự treo và gấp quần áo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  <a:p>
            <a:pPr algn="ctr"/>
            <a:r>
              <a:rPr lang="vi-VN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#9Slide03 Noto Sans Bold" panose="020B0802040504020204" pitchFamily="34" charset="0"/>
                <a:cs typeface="#9Slide03 Noto Sans Bold" panose="020B0802040504020204" pitchFamily="34" charset="0"/>
              </a:rPr>
              <a:t>của mình chưa?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#9Slide03 Noto Sans Bold" panose="020B0802040504020204" pitchFamily="34" charset="0"/>
              <a:cs typeface="#9Slide03 Noto Sans Bold" panose="020B080204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6F526D-4542-4A9F-BA6F-6065751D9F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930" l="0" r="953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78"/>
          <a:stretch/>
        </p:blipFill>
        <p:spPr>
          <a:xfrm>
            <a:off x="1961061" y="2428195"/>
            <a:ext cx="8543109" cy="39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8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65023" y="2598365"/>
            <a:ext cx="91983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dirty="0" err="1" smtClean="0"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35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5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36F526D-4542-4A9F-BA6F-6065751D9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703" r="944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178" y="452673"/>
            <a:ext cx="4843576" cy="2349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36F526D-4542-4A9F-BA6F-6065751D9F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30" l="0" r="953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78"/>
          <a:stretch/>
        </p:blipFill>
        <p:spPr>
          <a:xfrm>
            <a:off x="1481253" y="3595894"/>
            <a:ext cx="4819984" cy="225007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971185" y="751447"/>
            <a:ext cx="4409038" cy="5142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/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nắp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endParaRPr lang="en-US" sz="2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1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Learning the Days of the Week by Slidesgo ">
  <a:themeElements>
    <a:clrScheme name="Simple Light">
      <a:dk1>
        <a:srgbClr val="000000"/>
      </a:dk1>
      <a:lt1>
        <a:srgbClr val="FFFFFF"/>
      </a:lt1>
      <a:dk2>
        <a:srgbClr val="BCDBF1"/>
      </a:dk2>
      <a:lt2>
        <a:srgbClr val="B4D5C9"/>
      </a:lt2>
      <a:accent1>
        <a:srgbClr val="86B98A"/>
      </a:accent1>
      <a:accent2>
        <a:srgbClr val="F6DC64"/>
      </a:accent2>
      <a:accent3>
        <a:srgbClr val="EEA74E"/>
      </a:accent3>
      <a:accent4>
        <a:srgbClr val="D9919A"/>
      </a:accent4>
      <a:accent5>
        <a:srgbClr val="D17D92"/>
      </a:accent5>
      <a:accent6>
        <a:srgbClr val="CDBBF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232</Words>
  <Application>Microsoft Office PowerPoint</Application>
  <PresentationFormat>Custom</PresentationFormat>
  <Paragraphs>30</Paragraphs>
  <Slides>17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Learning the Days of the Week by Slidesgo </vt:lpstr>
      <vt:lpstr> CHÀO MỪNG CÁC CON ĐẾN VỚI TIẾT HỌC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PowerPoint Presentation</vt:lpstr>
      <vt:lpstr>PowerPoint Presentation</vt:lpstr>
      <vt:lpstr>LIÊN HỆ</vt:lpstr>
      <vt:lpstr>PowerPoint Presentation</vt:lpstr>
      <vt:lpstr>KẾT LUẬN</vt:lpstr>
      <vt:lpstr>LUYỆN TẬP, THỰC HÀNH</vt:lpstr>
      <vt:lpstr>Em hãy theo dõi video và thực hành gấp quần áo theo hướng dẫn</vt:lpstr>
      <vt:lpstr>VẬN DỤNG</vt:lpstr>
      <vt:lpstr>Em hãy thực hành sắp xếp tủ quần áo của bản thân và gia đình. Sau đó hãy nhờ bố mẹ chia sẻ hình ảnh với cô nhé!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7: GỌN GÀNG NGĂN NẮP</dc:title>
  <dc:creator>Admin</dc:creator>
  <cp:lastModifiedBy>hp</cp:lastModifiedBy>
  <cp:revision>31</cp:revision>
  <dcterms:created xsi:type="dcterms:W3CDTF">2021-08-14T06:38:47Z</dcterms:created>
  <dcterms:modified xsi:type="dcterms:W3CDTF">2021-10-15T07:47:34Z</dcterms:modified>
</cp:coreProperties>
</file>